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1" r:id="rId5"/>
    <p:sldId id="272" r:id="rId6"/>
    <p:sldId id="274" r:id="rId7"/>
    <p:sldId id="273" r:id="rId8"/>
    <p:sldId id="275" r:id="rId9"/>
    <p:sldId id="277" r:id="rId10"/>
    <p:sldId id="276" r:id="rId11"/>
    <p:sldId id="278" r:id="rId12"/>
    <p:sldId id="279" r:id="rId13"/>
    <p:sldId id="280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A6EF1-6020-433E-93F0-408B63BD473E}" v="1262" dt="2022-02-10T03:13:06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18" autoAdjust="0"/>
  </p:normalViewPr>
  <p:slideViewPr>
    <p:cSldViewPr snapToGrid="0">
      <p:cViewPr varScale="1">
        <p:scale>
          <a:sx n="73" d="100"/>
          <a:sy n="73" d="100"/>
        </p:scale>
        <p:origin x="81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3D895-E006-4162-815B-32E10E43D7A8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C7A4D-1DA8-44FF-B35E-E8FADC285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C7A4D-1DA8-44FF-B35E-E8FADC285F2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6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C7A4D-1DA8-44FF-B35E-E8FADC285F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46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C7A4D-1DA8-44FF-B35E-E8FADC285F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443d9986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443d9986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52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2DF1-36F9-4D53-9522-DDB832ADB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5D06A-078B-4801-89F9-925A01902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7FA45-443D-4EC8-86BE-5A813C44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159B6-110B-4EA5-B49F-56B2CAE2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3CC6-085A-4FC0-AEB6-8376C88A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6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F4AE2-B803-4F27-AA37-BE6990EC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7B08C-C943-4A96-BBBE-8B30FD85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59AF0-ED66-4338-BB49-2310C030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C3556-839F-4200-A3FB-F8B63818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BBBB0D-BF36-4810-B4B9-720DBD05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4BD5C2-8FB9-4249-B843-00A78AE26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DAADE-E76A-48E5-9CF9-27EDCC1B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78D05-7BB8-415F-B075-9DB44477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7972-8F69-4C19-A3BB-6DB8838A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1B063-468F-48CF-9FD0-18F7A9D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9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15600" y="32833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15600" y="1319408"/>
            <a:ext cx="11360800" cy="510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152396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33"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75562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2EA83-8F3E-4911-BFF3-6CF8B4C9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BD6CF-155A-440E-8DED-205A5D332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2844A-3CB8-4D18-9D8D-0B68DE9C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575A56-EE34-4731-8C12-09B9DDDD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5137B-3316-4F44-91B4-88DA18D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1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1A46-0FEF-4625-96B6-DC85F713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45413-49D4-443D-9A02-D5871AF2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A94BA6-AF52-43CD-9E6B-263D0FE3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1CE74-0F3B-45F2-9FFE-52893ECB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88BA0-D219-4DCE-8002-3F4BB12F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2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D5E50-4FD9-4EA6-AA37-F1A45609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CF14E-2E61-4C8F-A71C-8AE213155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39A658-8EB4-427E-B7C4-56AF382F1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9AB34-5F31-474B-AAE0-251AEA4C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4AF78A-031F-49F9-8112-42FA893D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3F53F-5CAA-4088-87C0-6F058D3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8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4316D-286A-401C-B011-0E6B535B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109B5-FBD7-494C-A511-76BD59F9F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4DBBAF-DA28-40E8-9BAE-60C02E86D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A6F3D2-9908-48B0-91D7-35C895E68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F46B93-262D-4C81-8CDE-A8A4D8C99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93B251-B262-4250-9BCB-F8D117F1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CAB355-F1AA-49BA-B333-9FDFB8D0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0E802-CA93-4F03-B8FB-039DFEDA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4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C65C8-50C2-4422-BDC5-54BB5C1A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AA7F48-E841-48AA-8D0D-336C5E54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E4915-8CB5-4F52-A5D9-DEC9D50D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C43744-A5DF-449F-860F-0669A25E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6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99D87B-BC3F-4A4E-9FEF-53B9581E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02C4C-E524-46ED-8B8D-BAC00EC0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78D89-8927-4A2B-A32B-BBF5028D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2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09CE-5D58-4B4A-9455-02A07290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63276-50C8-4A91-A431-3C818C00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F8C13-4D72-4338-A912-5A7947175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3B1EF-B2DE-4095-B0B6-FE33910C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F7611-F3D5-475D-8954-E3ADFD9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8485E-E2AC-4467-AB20-CC455BBB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AE1BB-9111-46D1-B9B9-463B78CD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EB81D-AF62-4024-B297-72F218A76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DF6F3A-0AAD-40C4-BC0E-013CE8CD8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68E343-9587-437D-9C08-A2F1933E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18BE2-B847-43B4-9CDF-BF59249E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6C640-F964-4068-A1C0-B1BD3B42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16BC7B-73B5-4EED-93C5-94692C5FF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FF245B-A534-45C3-9012-DEA90656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37A84-038E-4297-A231-9A5C74503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7CC39-DED7-4E19-9DD3-832794E54839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A009A3-761E-4E77-ADA3-5D022C64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F2759-2CCB-41FC-888A-E105817A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F4E48-1AF4-4E57-86CA-32C9125A4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96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;p25">
            <a:extLst>
              <a:ext uri="{FF2B5EF4-FFF2-40B4-BE49-F238E27FC236}">
                <a16:creationId xmlns:a16="http://schemas.microsoft.com/office/drawing/2014/main" id="{61C336C6-58B1-44E5-848F-CF14D2321D75}"/>
              </a:ext>
            </a:extLst>
          </p:cNvPr>
          <p:cNvSpPr txBox="1">
            <a:spLocks/>
          </p:cNvSpPr>
          <p:nvPr/>
        </p:nvSpPr>
        <p:spPr>
          <a:xfrm>
            <a:off x="1835708" y="1339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tabLst/>
              <a:defRPr/>
            </a:pPr>
            <a:r>
              <a:rPr kumimoji="0" lang="ko-KR" alt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네트워크</a:t>
            </a:r>
          </a:p>
        </p:txBody>
      </p:sp>
      <p:sp>
        <p:nvSpPr>
          <p:cNvPr id="7" name="Google Shape;100;p25">
            <a:extLst>
              <a:ext uri="{FF2B5EF4-FFF2-40B4-BE49-F238E27FC236}">
                <a16:creationId xmlns:a16="http://schemas.microsoft.com/office/drawing/2014/main" id="{E8D441E9-8DAC-4898-8C72-644D3967203F}"/>
              </a:ext>
            </a:extLst>
          </p:cNvPr>
          <p:cNvSpPr txBox="1">
            <a:spLocks/>
          </p:cNvSpPr>
          <p:nvPr/>
        </p:nvSpPr>
        <p:spPr>
          <a:xfrm>
            <a:off x="1835700" y="34290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  <a:tabLst/>
              <a:defRPr/>
            </a:pPr>
            <a:r>
              <a:rPr lang="ko-KR" altLang="en-US" dirty="0"/>
              <a:t>소켓을 이용한 </a:t>
            </a:r>
            <a:r>
              <a:rPr lang="en-US" altLang="ko-KR" dirty="0"/>
              <a:t>Win32 API </a:t>
            </a:r>
            <a:r>
              <a:rPr lang="ko-KR" altLang="en-US" sz="2800" dirty="0"/>
              <a:t>서버 </a:t>
            </a:r>
            <a:r>
              <a:rPr lang="en-US" altLang="ko-KR" sz="2800" dirty="0"/>
              <a:t>– </a:t>
            </a:r>
            <a:r>
              <a:rPr lang="ko-KR" altLang="en-US" sz="2800" dirty="0"/>
              <a:t>클라이언트 채팅 프로그램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94EF6-0B77-40A8-A90B-6A2F743EA9CA}"/>
              </a:ext>
            </a:extLst>
          </p:cNvPr>
          <p:cNvSpPr txBox="1"/>
          <p:nvPr/>
        </p:nvSpPr>
        <p:spPr>
          <a:xfrm>
            <a:off x="0" y="6211669"/>
            <a:ext cx="307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조장 장진</a:t>
            </a:r>
            <a:endParaRPr lang="en-US" altLang="ko-KR" dirty="0"/>
          </a:p>
          <a:p>
            <a:r>
              <a:rPr lang="ko-KR" altLang="en-US" dirty="0"/>
              <a:t>조원 김예지</a:t>
            </a:r>
            <a:r>
              <a:rPr lang="en-US" altLang="ko-KR" dirty="0"/>
              <a:t>, </a:t>
            </a:r>
            <a:r>
              <a:rPr lang="ko-KR" altLang="en-US" dirty="0" err="1"/>
              <a:t>이근우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이무현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26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D287-F279-46A9-BB2D-94DC0635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3ABD6-807C-4EF2-8788-9229D6AC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구현하지 못한 기능들</a:t>
            </a:r>
            <a:endParaRPr lang="en-US" altLang="ko-KR" sz="2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클라이언트 접속 해제 시 목록 갱신</a:t>
            </a:r>
            <a:endParaRPr lang="en-US" altLang="ko-KR" sz="2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메시지를 구조체로 구현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컨테이너에 저장 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  <a:sym typeface="Wingdings" panose="05000000000000000000" pitchFamily="2" charset="2"/>
              </a:rPr>
              <a:t>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 보존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스크롤 및 수정 등 메시지 관련 기능</a:t>
            </a:r>
            <a:endParaRPr lang="en-US" altLang="ko-KR" sz="2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solidFill>
                  <a:srgbClr val="24292F"/>
                </a:solidFill>
                <a:latin typeface="-apple-system"/>
              </a:rPr>
              <a:t>메시지가 영역을 침범하려고 하면 자동으로 </a:t>
            </a:r>
            <a:r>
              <a:rPr lang="ko-KR" altLang="en-US" sz="2200" dirty="0" err="1">
                <a:solidFill>
                  <a:srgbClr val="24292F"/>
                </a:solidFill>
                <a:latin typeface="-apple-system"/>
              </a:rPr>
              <a:t>줄바꿈</a:t>
            </a:r>
            <a:r>
              <a:rPr lang="ko-KR" altLang="en-US" sz="2200" dirty="0">
                <a:solidFill>
                  <a:srgbClr val="24292F"/>
                </a:solidFill>
                <a:latin typeface="-apple-system"/>
              </a:rPr>
              <a:t> 문자를 넣어주는 기능</a:t>
            </a:r>
            <a:endParaRPr lang="en-US" altLang="ko-KR" sz="220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음성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그림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마우스 입력 등 바이너리 파일 송수신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출력 기능</a:t>
            </a:r>
            <a:endParaRPr lang="en-US" altLang="ko-KR" sz="2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클라이언트의 닉네임 설정 기능</a:t>
            </a: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연결된 클라이언트 접속 제어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메시지 차단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접속 해제 등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)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기능</a:t>
            </a: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다양한 명령어 기능</a:t>
            </a: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채팅 채널의 분리</a:t>
            </a:r>
            <a:endParaRPr lang="en-US" altLang="ko-KR" sz="2200" dirty="0">
              <a:solidFill>
                <a:srgbClr val="24292F"/>
              </a:solidFill>
              <a:latin typeface="-apple-system"/>
            </a:endParaRPr>
          </a:p>
          <a:p>
            <a:pPr>
              <a:lnSpc>
                <a:spcPct val="110000"/>
              </a:lnSpc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전역 변수의 사용을 줄이고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각 기능 단위를 보다 명시적인 클래</a:t>
            </a:r>
            <a:r>
              <a:rPr lang="ko-KR" altLang="en-US" sz="2200" dirty="0">
                <a:solidFill>
                  <a:srgbClr val="24292F"/>
                </a:solidFill>
                <a:latin typeface="-apple-system"/>
              </a:rPr>
              <a:t>스 및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-apple-system"/>
              </a:rPr>
              <a:t>함수로 구성</a:t>
            </a:r>
            <a:endParaRPr lang="en-US" altLang="ko-KR" sz="22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5402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644A71C-3A20-41E6-9556-8FBEE5F7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08" y="2875773"/>
            <a:ext cx="5343385" cy="763600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이상 발표를 마치겠습니다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564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63580-C443-484F-928C-EB369360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CA8F3-3FBF-4662-B95F-A920BF9F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소켓 통신의 프로세스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구조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프로그램 기능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보완점</a:t>
            </a:r>
          </a:p>
        </p:txBody>
      </p:sp>
    </p:spTree>
    <p:extLst>
      <p:ext uri="{BB962C8B-B14F-4D97-AF65-F5344CB8AC3E}">
        <p14:creationId xmlns:p14="http://schemas.microsoft.com/office/powerpoint/2010/main" val="282362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FA936-8A5E-4703-BAF3-54D19D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540"/>
            <a:ext cx="10515600" cy="1325563"/>
          </a:xfrm>
        </p:spPr>
        <p:txBody>
          <a:bodyPr/>
          <a:lstStyle/>
          <a:p>
            <a:r>
              <a:rPr lang="ko-KR" altLang="en-US" dirty="0"/>
              <a:t>소켓 통신의 프로세스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C988FB-8B30-4496-8B93-9B92841EC8C6}"/>
              </a:ext>
            </a:extLst>
          </p:cNvPr>
          <p:cNvSpPr/>
          <p:nvPr/>
        </p:nvSpPr>
        <p:spPr>
          <a:xfrm>
            <a:off x="2721558" y="4466147"/>
            <a:ext cx="1595003" cy="98473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C460A2-9C96-4CD1-B10B-FBE3A4D86EA9}"/>
              </a:ext>
            </a:extLst>
          </p:cNvPr>
          <p:cNvSpPr/>
          <p:nvPr/>
        </p:nvSpPr>
        <p:spPr>
          <a:xfrm>
            <a:off x="7782982" y="4466147"/>
            <a:ext cx="1595003" cy="984739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4BB7C-A048-4D19-9B60-4607D2B123FF}"/>
              </a:ext>
            </a:extLst>
          </p:cNvPr>
          <p:cNvSpPr/>
          <p:nvPr/>
        </p:nvSpPr>
        <p:spPr>
          <a:xfrm>
            <a:off x="4409020" y="4712333"/>
            <a:ext cx="865085" cy="492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6A6C12-4F35-40E5-ABBC-CE862C698B48}"/>
              </a:ext>
            </a:extLst>
          </p:cNvPr>
          <p:cNvSpPr/>
          <p:nvPr/>
        </p:nvSpPr>
        <p:spPr>
          <a:xfrm>
            <a:off x="6869108" y="4712331"/>
            <a:ext cx="865085" cy="492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BE78BE-9312-4D78-AA60-C502ED65C4B3}"/>
              </a:ext>
            </a:extLst>
          </p:cNvPr>
          <p:cNvCxnSpPr>
            <a:cxnSpLocks/>
          </p:cNvCxnSpPr>
          <p:nvPr/>
        </p:nvCxnSpPr>
        <p:spPr>
          <a:xfrm flipH="1">
            <a:off x="5274105" y="4893809"/>
            <a:ext cx="1595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99C60C-F78C-468A-ADBE-66A0AB16C624}"/>
              </a:ext>
            </a:extLst>
          </p:cNvPr>
          <p:cNvCxnSpPr>
            <a:cxnSpLocks/>
          </p:cNvCxnSpPr>
          <p:nvPr/>
        </p:nvCxnSpPr>
        <p:spPr>
          <a:xfrm>
            <a:off x="5274105" y="5048552"/>
            <a:ext cx="159500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F343A36C-4FB5-49EA-B7A4-AC46259B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소켓 통신 </a:t>
            </a:r>
            <a:r>
              <a:rPr lang="en-US" altLang="ko-KR" dirty="0"/>
              <a:t>– </a:t>
            </a:r>
            <a:r>
              <a:rPr lang="ko-KR" altLang="en-US" dirty="0"/>
              <a:t>소켓을 이용한 두 호스트간 양방향 통신</a:t>
            </a:r>
            <a:endParaRPr lang="en-US" altLang="ko-KR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ko-KR" altLang="en-US" b="1" dirty="0"/>
              <a:t>소켓</a:t>
            </a:r>
            <a:r>
              <a:rPr lang="en-US" altLang="ko-KR" b="1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서버와 클라이언트간 데이터를 주고받기 위한 창구</a:t>
            </a:r>
            <a:br>
              <a:rPr lang="en-US" altLang="ko-KR" dirty="0"/>
            </a:br>
            <a:r>
              <a:rPr lang="en-US" altLang="ko-KR" dirty="0"/>
              <a:t>	  </a:t>
            </a:r>
            <a:r>
              <a:rPr lang="en-US" altLang="ko-KR" b="1" dirty="0"/>
              <a:t>Protocol, IP, Port</a:t>
            </a:r>
            <a:r>
              <a:rPr lang="ko-KR" altLang="en-US" dirty="0"/>
              <a:t>로 구성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AA8FE6-59DA-4EF6-8DCF-69C793222000}"/>
              </a:ext>
            </a:extLst>
          </p:cNvPr>
          <p:cNvSpPr/>
          <p:nvPr/>
        </p:nvSpPr>
        <p:spPr>
          <a:xfrm>
            <a:off x="5639063" y="4712330"/>
            <a:ext cx="865085" cy="49237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3B9B30-55B3-4891-8D4D-99980CC23730}"/>
              </a:ext>
            </a:extLst>
          </p:cNvPr>
          <p:cNvSpPr/>
          <p:nvPr/>
        </p:nvSpPr>
        <p:spPr>
          <a:xfrm>
            <a:off x="7271901" y="2212062"/>
            <a:ext cx="3259466" cy="218049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C988FB-8B30-4496-8B93-9B92841EC8C6}"/>
              </a:ext>
            </a:extLst>
          </p:cNvPr>
          <p:cNvSpPr/>
          <p:nvPr/>
        </p:nvSpPr>
        <p:spPr>
          <a:xfrm>
            <a:off x="561242" y="1904332"/>
            <a:ext cx="1011116" cy="6242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5995C6-BE7F-4124-A905-DDD13309588C}"/>
              </a:ext>
            </a:extLst>
          </p:cNvPr>
          <p:cNvSpPr/>
          <p:nvPr/>
        </p:nvSpPr>
        <p:spPr>
          <a:xfrm>
            <a:off x="561242" y="4084825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886D6D-24E2-4A09-9401-63B161AE892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572358" y="2216459"/>
            <a:ext cx="99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EE7620D-FE86-4E79-BB0A-CDA6099CFC97}"/>
              </a:ext>
            </a:extLst>
          </p:cNvPr>
          <p:cNvCxnSpPr>
            <a:cxnSpLocks/>
          </p:cNvCxnSpPr>
          <p:nvPr/>
        </p:nvCxnSpPr>
        <p:spPr>
          <a:xfrm>
            <a:off x="1572358" y="4392555"/>
            <a:ext cx="9968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AB6F44F-60EF-476D-B5B7-070085F548C8}"/>
              </a:ext>
            </a:extLst>
          </p:cNvPr>
          <p:cNvSpPr/>
          <p:nvPr/>
        </p:nvSpPr>
        <p:spPr>
          <a:xfrm>
            <a:off x="2032856" y="1921916"/>
            <a:ext cx="1125416" cy="615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D82DE84-DC5D-4F2D-85C4-D4DD70940F9F}"/>
              </a:ext>
            </a:extLst>
          </p:cNvPr>
          <p:cNvSpPr/>
          <p:nvPr/>
        </p:nvSpPr>
        <p:spPr>
          <a:xfrm>
            <a:off x="3591635" y="1924239"/>
            <a:ext cx="1125416" cy="615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bind()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7711449-9B2F-43F7-B621-FBEFBEE926C2}"/>
              </a:ext>
            </a:extLst>
          </p:cNvPr>
          <p:cNvSpPr/>
          <p:nvPr/>
        </p:nvSpPr>
        <p:spPr>
          <a:xfrm>
            <a:off x="5150414" y="1904331"/>
            <a:ext cx="1125416" cy="6154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listen()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66B5EAD-DBEF-4411-BF9D-CB195B6BB8FD}"/>
              </a:ext>
            </a:extLst>
          </p:cNvPr>
          <p:cNvSpPr/>
          <p:nvPr/>
        </p:nvSpPr>
        <p:spPr>
          <a:xfrm>
            <a:off x="5150415" y="4083208"/>
            <a:ext cx="1125416" cy="6154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connect()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D570483-CF87-4B9F-A02E-861BDCB3ED62}"/>
              </a:ext>
            </a:extLst>
          </p:cNvPr>
          <p:cNvSpPr/>
          <p:nvPr/>
        </p:nvSpPr>
        <p:spPr>
          <a:xfrm>
            <a:off x="6709194" y="1921916"/>
            <a:ext cx="1125416" cy="6154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accept()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AAE4A42-D13A-4FFC-B181-C149268F9C47}"/>
              </a:ext>
            </a:extLst>
          </p:cNvPr>
          <p:cNvSpPr/>
          <p:nvPr/>
        </p:nvSpPr>
        <p:spPr>
          <a:xfrm>
            <a:off x="8267974" y="1921916"/>
            <a:ext cx="1125416" cy="61546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EADC06C-3866-4420-A87A-157423FC74EF}"/>
              </a:ext>
            </a:extLst>
          </p:cNvPr>
          <p:cNvSpPr/>
          <p:nvPr/>
        </p:nvSpPr>
        <p:spPr>
          <a:xfrm>
            <a:off x="8267974" y="4083207"/>
            <a:ext cx="1125416" cy="61546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2F8E872-8C86-4CDD-B8B8-0246D5B1CF1A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flipH="1" flipV="1">
            <a:off x="5713122" y="2519792"/>
            <a:ext cx="1" cy="15634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5B15868-0844-494B-BEAA-22B78C2ACAA6}"/>
              </a:ext>
            </a:extLst>
          </p:cNvPr>
          <p:cNvSpPr/>
          <p:nvPr/>
        </p:nvSpPr>
        <p:spPr>
          <a:xfrm>
            <a:off x="2032856" y="4084825"/>
            <a:ext cx="1125416" cy="615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socket()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CB14C9A-7D6B-477F-836E-64C4D37F141E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8830682" y="2537377"/>
            <a:ext cx="0" cy="1545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A720F18-FE1E-41E0-A186-C43A933BCD9A}"/>
              </a:ext>
            </a:extLst>
          </p:cNvPr>
          <p:cNvSpPr/>
          <p:nvPr/>
        </p:nvSpPr>
        <p:spPr>
          <a:xfrm>
            <a:off x="9956098" y="1921916"/>
            <a:ext cx="1125416" cy="61546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80B1566-CF7E-4BCF-87FD-9FEE808A17D3}"/>
              </a:ext>
            </a:extLst>
          </p:cNvPr>
          <p:cNvSpPr/>
          <p:nvPr/>
        </p:nvSpPr>
        <p:spPr>
          <a:xfrm>
            <a:off x="9956098" y="4067240"/>
            <a:ext cx="1125416" cy="615461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close()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E9FC57-162F-4890-B095-133283FFF27C}"/>
              </a:ext>
            </a:extLst>
          </p:cNvPr>
          <p:cNvSpPr txBox="1"/>
          <p:nvPr/>
        </p:nvSpPr>
        <p:spPr>
          <a:xfrm>
            <a:off x="1766428" y="2928259"/>
            <a:ext cx="165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소켓 생성</a:t>
            </a:r>
            <a:endParaRPr lang="en-US" altLang="ko-KR" sz="1600" dirty="0"/>
          </a:p>
          <a:p>
            <a:pPr algn="ctr"/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주소 체계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</a:rPr>
              <a:t>및 프로토콜 지정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DD03A60-FA9E-4F45-A717-A4D07DF76868}"/>
              </a:ext>
            </a:extLst>
          </p:cNvPr>
          <p:cNvSpPr txBox="1"/>
          <p:nvPr/>
        </p:nvSpPr>
        <p:spPr>
          <a:xfrm>
            <a:off x="3241739" y="1183354"/>
            <a:ext cx="182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생성된 소켓에</a:t>
            </a:r>
            <a:endParaRPr lang="en-US" altLang="ko-KR" sz="1600" dirty="0"/>
          </a:p>
          <a:p>
            <a:pPr algn="ctr"/>
            <a:r>
              <a:rPr lang="ko-KR" altLang="en-US" sz="1600" dirty="0"/>
              <a:t>주소</a:t>
            </a:r>
            <a:r>
              <a:rPr lang="en-US" altLang="ko-KR" sz="1600" dirty="0"/>
              <a:t>, </a:t>
            </a:r>
            <a:r>
              <a:rPr lang="ko-KR" altLang="en-US" sz="1600" dirty="0"/>
              <a:t>포트 설정</a:t>
            </a:r>
            <a:endParaRPr lang="en-US" altLang="ko-KR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E2EF8A-8FD1-43DC-AF7F-26B4ACDD6A39}"/>
              </a:ext>
            </a:extLst>
          </p:cNvPr>
          <p:cNvSpPr txBox="1"/>
          <p:nvPr/>
        </p:nvSpPr>
        <p:spPr>
          <a:xfrm>
            <a:off x="4800518" y="1322223"/>
            <a:ext cx="182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요청 대기 진입</a:t>
            </a:r>
            <a:endParaRPr lang="en-US" altLang="ko-KR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F622D3-E4AE-4AF1-BD9B-44F18AA33A16}"/>
              </a:ext>
            </a:extLst>
          </p:cNvPr>
          <p:cNvSpPr txBox="1"/>
          <p:nvPr/>
        </p:nvSpPr>
        <p:spPr>
          <a:xfrm>
            <a:off x="6359297" y="1322223"/>
            <a:ext cx="182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연결 요청 수락</a:t>
            </a:r>
            <a:endParaRPr lang="en-US" altLang="ko-KR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D2B7A3-DC07-4BED-8712-D486D99DF0F4}"/>
              </a:ext>
            </a:extLst>
          </p:cNvPr>
          <p:cNvSpPr txBox="1"/>
          <p:nvPr/>
        </p:nvSpPr>
        <p:spPr>
          <a:xfrm>
            <a:off x="4800517" y="4930855"/>
            <a:ext cx="182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연결 요청 송신</a:t>
            </a:r>
            <a:endParaRPr lang="en-US" altLang="ko-KR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4BEA26-759D-4C8A-B404-BDD803492057}"/>
              </a:ext>
            </a:extLst>
          </p:cNvPr>
          <p:cNvSpPr txBox="1"/>
          <p:nvPr/>
        </p:nvSpPr>
        <p:spPr>
          <a:xfrm>
            <a:off x="7129790" y="3051371"/>
            <a:ext cx="1825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양방향</a:t>
            </a:r>
            <a:endParaRPr lang="en-US" altLang="ko-KR" sz="1600" dirty="0"/>
          </a:p>
          <a:p>
            <a:pPr algn="ctr"/>
            <a:r>
              <a:rPr lang="ko-KR" altLang="en-US" sz="1600" dirty="0"/>
              <a:t>데이터 송수신</a:t>
            </a:r>
            <a:endParaRPr lang="en-US" altLang="ko-KR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37F62B-9335-4B3D-B43F-2D0CA8AD2E12}"/>
              </a:ext>
            </a:extLst>
          </p:cNvPr>
          <p:cNvSpPr txBox="1"/>
          <p:nvPr/>
        </p:nvSpPr>
        <p:spPr>
          <a:xfrm>
            <a:off x="10168910" y="3151237"/>
            <a:ext cx="182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통신 종료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537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823D-6651-40FD-9450-A43D81D2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79F905-9870-4B50-9E00-DEC94B26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</a:t>
            </a:r>
            <a:r>
              <a:rPr lang="ko-KR" altLang="en-US" b="1" dirty="0"/>
              <a:t>단일 서버 </a:t>
            </a:r>
            <a:r>
              <a:rPr lang="en-US" altLang="ko-KR" b="1" dirty="0"/>
              <a:t>– </a:t>
            </a:r>
            <a:r>
              <a:rPr lang="ko-KR" altLang="en-US" b="1" dirty="0"/>
              <a:t>다중 클라이언트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sz="2400" dirty="0"/>
              <a:t>서버는 연결 수락 시 클라이언트 소켓을 기록</a:t>
            </a:r>
            <a:r>
              <a:rPr lang="en-US" altLang="ko-KR" sz="2400" dirty="0"/>
              <a:t>,</a:t>
            </a:r>
            <a:r>
              <a:rPr lang="ko-KR" altLang="en-US" sz="2400" dirty="0"/>
              <a:t> 각 소켓을 통해 데이터 통신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2F0F-FA3C-422A-8133-49218B042516}"/>
              </a:ext>
            </a:extLst>
          </p:cNvPr>
          <p:cNvSpPr/>
          <p:nvPr/>
        </p:nvSpPr>
        <p:spPr>
          <a:xfrm>
            <a:off x="7329398" y="3440787"/>
            <a:ext cx="1011116" cy="6242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B492A-59C0-4388-A916-FF096965DA03}"/>
              </a:ext>
            </a:extLst>
          </p:cNvPr>
          <p:cNvSpPr/>
          <p:nvPr/>
        </p:nvSpPr>
        <p:spPr>
          <a:xfrm flipH="1">
            <a:off x="1420749" y="4220560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89C58A-BEA6-4F56-990D-E507ED40EADA}"/>
              </a:ext>
            </a:extLst>
          </p:cNvPr>
          <p:cNvGrpSpPr/>
          <p:nvPr/>
        </p:nvGrpSpPr>
        <p:grpSpPr>
          <a:xfrm>
            <a:off x="6676721" y="4220560"/>
            <a:ext cx="2316469" cy="2004356"/>
            <a:chOff x="2781048" y="2291255"/>
            <a:chExt cx="2316469" cy="353147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5ADE119-2BAA-46EB-8686-FD580F7B462C}"/>
                </a:ext>
              </a:extLst>
            </p:cNvPr>
            <p:cNvSpPr/>
            <p:nvPr/>
          </p:nvSpPr>
          <p:spPr>
            <a:xfrm>
              <a:off x="2781048" y="2291255"/>
              <a:ext cx="2316469" cy="3993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Connected Clients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5001105-CB3F-4B55-9EFF-26B806CCA223}"/>
                </a:ext>
              </a:extLst>
            </p:cNvPr>
            <p:cNvSpPr/>
            <p:nvPr/>
          </p:nvSpPr>
          <p:spPr>
            <a:xfrm>
              <a:off x="2781048" y="2701641"/>
              <a:ext cx="2316469" cy="31210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socket 800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socket 804</a:t>
              </a:r>
              <a:endParaRPr lang="ko-KR" alt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Client socket 832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...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C36B9B-6F38-4A85-8A66-E94A1E6E6A94}"/>
              </a:ext>
            </a:extLst>
          </p:cNvPr>
          <p:cNvSpPr/>
          <p:nvPr/>
        </p:nvSpPr>
        <p:spPr>
          <a:xfrm flipH="1">
            <a:off x="1420749" y="4853363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BF0426-4B44-420E-A9C1-40BE19D1260E}"/>
              </a:ext>
            </a:extLst>
          </p:cNvPr>
          <p:cNvSpPr/>
          <p:nvPr/>
        </p:nvSpPr>
        <p:spPr>
          <a:xfrm flipH="1">
            <a:off x="1420749" y="5477616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11D787-2EAC-4B3A-B0C9-15FD7CC0E3CD}"/>
              </a:ext>
            </a:extLst>
          </p:cNvPr>
          <p:cNvSpPr/>
          <p:nvPr/>
        </p:nvSpPr>
        <p:spPr>
          <a:xfrm flipH="1">
            <a:off x="4940345" y="4862155"/>
            <a:ext cx="1125416" cy="615461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accept()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AFD888-7BCF-4ED7-AD6D-8DC305A26E7A}"/>
              </a:ext>
            </a:extLst>
          </p:cNvPr>
          <p:cNvSpPr/>
          <p:nvPr/>
        </p:nvSpPr>
        <p:spPr>
          <a:xfrm>
            <a:off x="3203969" y="4862155"/>
            <a:ext cx="1125416" cy="61546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connect()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700182-78DC-4DE9-8298-95E0C92B4477}"/>
              </a:ext>
            </a:extLst>
          </p:cNvPr>
          <p:cNvCxnSpPr>
            <a:cxnSpLocks/>
            <a:stCxn id="29" idx="1"/>
            <a:endCxn id="9" idx="1"/>
          </p:cNvCxnSpPr>
          <p:nvPr/>
        </p:nvCxnSpPr>
        <p:spPr>
          <a:xfrm flipH="1" flipV="1">
            <a:off x="2431865" y="4532687"/>
            <a:ext cx="772104" cy="637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89DB628-0353-4D36-A58C-4BCFDC70FDD6}"/>
              </a:ext>
            </a:extLst>
          </p:cNvPr>
          <p:cNvCxnSpPr>
            <a:cxnSpLocks/>
            <a:stCxn id="29" idx="1"/>
            <a:endCxn id="14" idx="1"/>
          </p:cNvCxnSpPr>
          <p:nvPr/>
        </p:nvCxnSpPr>
        <p:spPr>
          <a:xfrm flipH="1" flipV="1">
            <a:off x="2431865" y="5165490"/>
            <a:ext cx="772104" cy="4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3344F2E-E31A-47EB-AA3D-14D91C1CCFCD}"/>
              </a:ext>
            </a:extLst>
          </p:cNvPr>
          <p:cNvCxnSpPr>
            <a:cxnSpLocks/>
            <a:stCxn id="29" idx="1"/>
            <a:endCxn id="15" idx="1"/>
          </p:cNvCxnSpPr>
          <p:nvPr/>
        </p:nvCxnSpPr>
        <p:spPr>
          <a:xfrm flipH="1">
            <a:off x="2431865" y="5169886"/>
            <a:ext cx="772104" cy="619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59B974A-8D19-48A7-BE43-8DA2208D6B41}"/>
              </a:ext>
            </a:extLst>
          </p:cNvPr>
          <p:cNvCxnSpPr>
            <a:stCxn id="29" idx="3"/>
            <a:endCxn id="17" idx="3"/>
          </p:cNvCxnSpPr>
          <p:nvPr/>
        </p:nvCxnSpPr>
        <p:spPr>
          <a:xfrm>
            <a:off x="4329385" y="5169886"/>
            <a:ext cx="6109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057B92F-642D-42ED-9AEE-FEA5A9C25E5F}"/>
              </a:ext>
            </a:extLst>
          </p:cNvPr>
          <p:cNvCxnSpPr>
            <a:stCxn id="17" idx="1"/>
          </p:cNvCxnSpPr>
          <p:nvPr/>
        </p:nvCxnSpPr>
        <p:spPr>
          <a:xfrm flipV="1">
            <a:off x="6065761" y="5165489"/>
            <a:ext cx="610960" cy="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0EF26E0-0E06-47B6-9951-F1C45C7E3B84}"/>
              </a:ext>
            </a:extLst>
          </p:cNvPr>
          <p:cNvCxnSpPr>
            <a:cxnSpLocks/>
          </p:cNvCxnSpPr>
          <p:nvPr/>
        </p:nvCxnSpPr>
        <p:spPr>
          <a:xfrm>
            <a:off x="8993190" y="4980117"/>
            <a:ext cx="67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EA07596-9C79-495E-A1D8-75AC8CBB7034}"/>
              </a:ext>
            </a:extLst>
          </p:cNvPr>
          <p:cNvSpPr/>
          <p:nvPr/>
        </p:nvSpPr>
        <p:spPr>
          <a:xfrm>
            <a:off x="9747909" y="4723738"/>
            <a:ext cx="1125416" cy="61546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F533F6-8FA9-4B60-85BF-595BFBC914A8}"/>
              </a:ext>
            </a:extLst>
          </p:cNvPr>
          <p:cNvSpPr/>
          <p:nvPr/>
        </p:nvSpPr>
        <p:spPr>
          <a:xfrm>
            <a:off x="10310617" y="5165489"/>
            <a:ext cx="1125416" cy="61546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79F388-97E0-4B4F-9CCF-413BB184F20D}"/>
              </a:ext>
            </a:extLst>
          </p:cNvPr>
          <p:cNvSpPr txBox="1"/>
          <p:nvPr/>
        </p:nvSpPr>
        <p:spPr>
          <a:xfrm>
            <a:off x="1757030" y="610186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4B2190-EA5A-48A4-9326-ABDDCD1AF3FB}"/>
              </a:ext>
            </a:extLst>
          </p:cNvPr>
          <p:cNvCxnSpPr>
            <a:cxnSpLocks/>
          </p:cNvCxnSpPr>
          <p:nvPr/>
        </p:nvCxnSpPr>
        <p:spPr>
          <a:xfrm>
            <a:off x="8993189" y="5228866"/>
            <a:ext cx="67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87394DF-9651-42CA-8097-6CDB29620B4D}"/>
              </a:ext>
            </a:extLst>
          </p:cNvPr>
          <p:cNvCxnSpPr>
            <a:cxnSpLocks/>
          </p:cNvCxnSpPr>
          <p:nvPr/>
        </p:nvCxnSpPr>
        <p:spPr>
          <a:xfrm>
            <a:off x="8993190" y="5477616"/>
            <a:ext cx="67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3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9823D-6651-40FD-9450-A43D81D2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구조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979F905-9870-4B50-9E00-DEC94B26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</a:t>
            </a:r>
            <a:r>
              <a:rPr lang="ko-KR" altLang="en-US" b="1" dirty="0"/>
              <a:t>클라이언트간 메시지 전달</a:t>
            </a:r>
            <a:br>
              <a:rPr lang="en-US" altLang="ko-KR" dirty="0"/>
            </a:br>
            <a:r>
              <a:rPr lang="en-US" altLang="ko-KR" sz="2400" dirty="0"/>
              <a:t> </a:t>
            </a:r>
            <a:r>
              <a:rPr lang="ko-KR" altLang="en-US" sz="2400" dirty="0"/>
              <a:t>클라이언트가 입력 시 서버로 전송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서버는 해당 데이터를 처리하고</a:t>
            </a:r>
            <a:br>
              <a:rPr lang="en-US" altLang="ko-KR" sz="2400" dirty="0"/>
            </a:br>
            <a:r>
              <a:rPr lang="en-US" altLang="ko-KR" sz="2400" dirty="0"/>
              <a:t> </a:t>
            </a:r>
            <a:r>
              <a:rPr lang="ko-KR" altLang="en-US" sz="2400" dirty="0"/>
              <a:t>모든 클라이언트나 특정 클라이언트에 전송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582F0F-FA3C-422A-8133-49218B042516}"/>
              </a:ext>
            </a:extLst>
          </p:cNvPr>
          <p:cNvSpPr/>
          <p:nvPr/>
        </p:nvSpPr>
        <p:spPr>
          <a:xfrm>
            <a:off x="9033244" y="3729162"/>
            <a:ext cx="1011116" cy="62425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Server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AB492A-59C0-4388-A916-FF096965DA03}"/>
              </a:ext>
            </a:extLst>
          </p:cNvPr>
          <p:cNvSpPr/>
          <p:nvPr/>
        </p:nvSpPr>
        <p:spPr>
          <a:xfrm flipH="1">
            <a:off x="10458419" y="3729162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 B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8F3CEF-853F-47AF-9CF5-BECDAD33D56E}"/>
              </a:ext>
            </a:extLst>
          </p:cNvPr>
          <p:cNvSpPr/>
          <p:nvPr/>
        </p:nvSpPr>
        <p:spPr>
          <a:xfrm flipH="1">
            <a:off x="7608958" y="3722149"/>
            <a:ext cx="1011116" cy="62425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Client A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AC81FB-1A10-4370-89C7-7F421901C937}"/>
              </a:ext>
            </a:extLst>
          </p:cNvPr>
          <p:cNvCxnSpPr>
            <a:cxnSpLocks/>
          </p:cNvCxnSpPr>
          <p:nvPr/>
        </p:nvCxnSpPr>
        <p:spPr>
          <a:xfrm>
            <a:off x="9539691" y="4353415"/>
            <a:ext cx="0" cy="16900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F686ED4-21B8-4F16-AC2E-7151643F996B}"/>
              </a:ext>
            </a:extLst>
          </p:cNvPr>
          <p:cNvCxnSpPr>
            <a:cxnSpLocks/>
          </p:cNvCxnSpPr>
          <p:nvPr/>
        </p:nvCxnSpPr>
        <p:spPr>
          <a:xfrm>
            <a:off x="10963977" y="4353415"/>
            <a:ext cx="0" cy="169003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AB6279-49C1-4AD1-A1B5-339D765D596A}"/>
              </a:ext>
            </a:extLst>
          </p:cNvPr>
          <p:cNvCxnSpPr>
            <a:cxnSpLocks/>
          </p:cNvCxnSpPr>
          <p:nvPr/>
        </p:nvCxnSpPr>
        <p:spPr>
          <a:xfrm>
            <a:off x="9539691" y="5133360"/>
            <a:ext cx="1424286" cy="285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3D068E-A123-4204-9A07-E8BB809DAC5C}"/>
              </a:ext>
            </a:extLst>
          </p:cNvPr>
          <p:cNvCxnSpPr>
            <a:cxnSpLocks/>
          </p:cNvCxnSpPr>
          <p:nvPr/>
        </p:nvCxnSpPr>
        <p:spPr>
          <a:xfrm>
            <a:off x="8114516" y="4347778"/>
            <a:ext cx="0" cy="169567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4BA5319-72CE-495F-8166-131ACB1EC7D6}"/>
              </a:ext>
            </a:extLst>
          </p:cNvPr>
          <p:cNvCxnSpPr>
            <a:cxnSpLocks/>
          </p:cNvCxnSpPr>
          <p:nvPr/>
        </p:nvCxnSpPr>
        <p:spPr>
          <a:xfrm flipH="1">
            <a:off x="8114516" y="5133360"/>
            <a:ext cx="1425176" cy="32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668B3B-6615-4FE2-8629-2BE4F72DC505}"/>
              </a:ext>
            </a:extLst>
          </p:cNvPr>
          <p:cNvCxnSpPr>
            <a:cxnSpLocks/>
          </p:cNvCxnSpPr>
          <p:nvPr/>
        </p:nvCxnSpPr>
        <p:spPr>
          <a:xfrm>
            <a:off x="8114516" y="4753856"/>
            <a:ext cx="1425175" cy="31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AC7171-390F-4025-A6EE-1910B5061950}"/>
              </a:ext>
            </a:extLst>
          </p:cNvPr>
          <p:cNvSpPr/>
          <p:nvPr/>
        </p:nvSpPr>
        <p:spPr>
          <a:xfrm>
            <a:off x="7626896" y="6043448"/>
            <a:ext cx="3860574" cy="44942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“A : Hello”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99B040-81B6-449C-8BCA-8F707D7A9AD7}"/>
              </a:ext>
            </a:extLst>
          </p:cNvPr>
          <p:cNvSpPr txBox="1"/>
          <p:nvPr/>
        </p:nvSpPr>
        <p:spPr>
          <a:xfrm>
            <a:off x="8400235" y="4501722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“Hello”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11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9B39C-536C-428F-92C8-8A9BF114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 </a:t>
            </a:r>
            <a:r>
              <a:rPr lang="en-US" altLang="ko-KR" dirty="0"/>
              <a:t>- </a:t>
            </a:r>
            <a:r>
              <a:rPr lang="ko-KR" altLang="en-US" dirty="0"/>
              <a:t>서버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56ADF2-0A2A-4ADB-8CEE-E565A770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버튼을 통한 사용자 입력 기능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사용자 목록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runServ</a:t>
            </a:r>
            <a:r>
              <a:rPr lang="en-US" altLang="ko-KR" dirty="0"/>
              <a:t> </a:t>
            </a:r>
            <a:r>
              <a:rPr lang="ko-KR" altLang="en-US" dirty="0"/>
              <a:t>스레드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서버 구동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클라이언트 연결 및 연결 해제 처리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메시지 처리 및 송수신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137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9B39C-536C-428F-92C8-8A9BF114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 </a:t>
            </a:r>
            <a:r>
              <a:rPr lang="en-US" altLang="ko-KR" dirty="0"/>
              <a:t>- </a:t>
            </a:r>
            <a:r>
              <a:rPr lang="ko-KR" altLang="en-US" dirty="0"/>
              <a:t>클라이언트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56ADF2-0A2A-4ADB-8CEE-E565A770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버튼과 입력창을 통한 사용자 입력 기능 제공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connServ</a:t>
            </a:r>
            <a:r>
              <a:rPr lang="en-US" altLang="ko-KR" dirty="0"/>
              <a:t> </a:t>
            </a:r>
            <a:r>
              <a:rPr lang="ko-KR" altLang="en-US" dirty="0"/>
              <a:t>스레드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서버 연결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메시지 처리 및 송수신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389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5629B-530D-4FBB-A2E9-E73DFCEF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기능 설명 </a:t>
            </a:r>
            <a:r>
              <a:rPr lang="en-US" altLang="ko-KR" dirty="0"/>
              <a:t>- </a:t>
            </a:r>
            <a:r>
              <a:rPr lang="ko-KR" altLang="en-US" dirty="0"/>
              <a:t>상세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C566E08-7D23-451A-8492-B304E1335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클라이언트 연결 실패 시 오류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서버 구동</a:t>
            </a:r>
            <a:r>
              <a:rPr lang="en-US" altLang="ko-KR" dirty="0"/>
              <a:t> </a:t>
            </a:r>
            <a:r>
              <a:rPr lang="ko-KR" altLang="en-US" dirty="0"/>
              <a:t>및 실패 시 오류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다중 클라이언트 연결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다중 클라이언트간 일반 메시지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/w </a:t>
            </a:r>
            <a:r>
              <a:rPr lang="ko-KR" altLang="en-US" dirty="0"/>
              <a:t>명령어 처리</a:t>
            </a:r>
            <a:r>
              <a:rPr lang="en-US" altLang="ko-KR" dirty="0"/>
              <a:t> (</a:t>
            </a:r>
            <a:r>
              <a:rPr lang="ko-KR" altLang="en-US" dirty="0"/>
              <a:t>상대방</a:t>
            </a:r>
            <a:r>
              <a:rPr lang="en-US" altLang="ko-KR" dirty="0"/>
              <a:t>, </a:t>
            </a:r>
            <a:r>
              <a:rPr lang="ko-KR" altLang="en-US" dirty="0"/>
              <a:t>자기 자신</a:t>
            </a:r>
            <a:r>
              <a:rPr lang="en-US" altLang="ko-KR" dirty="0"/>
              <a:t>, </a:t>
            </a:r>
            <a:r>
              <a:rPr lang="ko-KR" altLang="en-US" dirty="0"/>
              <a:t>없는 상대방</a:t>
            </a:r>
            <a:r>
              <a:rPr lang="en-US" altLang="ko-KR" dirty="0"/>
              <a:t>, </a:t>
            </a:r>
            <a:r>
              <a:rPr lang="ko-KR" altLang="en-US" dirty="0"/>
              <a:t>형식 </a:t>
            </a:r>
            <a:r>
              <a:rPr lang="ko-KR" altLang="en-US" dirty="0" err="1"/>
              <a:t>미충족</a:t>
            </a:r>
            <a:r>
              <a:rPr lang="ko-KR" altLang="en-US" dirty="0"/>
              <a:t> 명령어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(1~3) “/w </a:t>
            </a:r>
            <a:r>
              <a:rPr lang="ko-KR" altLang="en-US" dirty="0"/>
              <a:t>소켓번호 메시지</a:t>
            </a:r>
            <a:r>
              <a:rPr lang="en-US" altLang="ko-KR" dirty="0"/>
              <a:t>”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(4) “/”, “/w”,</a:t>
            </a:r>
            <a:r>
              <a:rPr lang="ko-KR" altLang="en-US" dirty="0"/>
              <a:t> </a:t>
            </a:r>
            <a:r>
              <a:rPr lang="en-US" altLang="ko-KR" dirty="0"/>
              <a:t>“/w</a:t>
            </a:r>
            <a:r>
              <a:rPr lang="ko-KR" altLang="en-US" dirty="0"/>
              <a:t> 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“/w</a:t>
            </a:r>
            <a:r>
              <a:rPr lang="ko-KR" altLang="en-US" dirty="0"/>
              <a:t>  </a:t>
            </a:r>
            <a:r>
              <a:rPr lang="en-US" altLang="ko-KR" dirty="0"/>
              <a:t>~~~”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/help </a:t>
            </a:r>
            <a:r>
              <a:rPr lang="ko-KR" altLang="en-US" dirty="0"/>
              <a:t>명령어 처리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클라이언트 입출력 메시지 및 목록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서버 종료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06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4C623BEF086D343B166416F5FF03C6C" ma:contentTypeVersion="0" ma:contentTypeDescription="새 문서를 만듭니다." ma:contentTypeScope="" ma:versionID="092fbcdb0f8e315053d6cf212fa2895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7526cb8ce1cec8480a280d83fed48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E7574F-E15F-40A6-9E96-15B9B03366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71AB72-B809-4948-9E00-CE60B0E7890A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42FB353-5C69-4BEB-AC07-810B7E5E4D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1333</TotalTime>
  <Words>447</Words>
  <Application>Microsoft Office PowerPoint</Application>
  <PresentationFormat>와이드스크린</PresentationFormat>
  <Paragraphs>105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-apple-system</vt:lpstr>
      <vt:lpstr>맑은 고딕</vt:lpstr>
      <vt:lpstr>Arial</vt:lpstr>
      <vt:lpstr>Office 테마</vt:lpstr>
      <vt:lpstr>PowerPoint 프레젠테이션</vt:lpstr>
      <vt:lpstr>목차</vt:lpstr>
      <vt:lpstr>소켓 통신의 프로세스</vt:lpstr>
      <vt:lpstr>PowerPoint 프레젠테이션</vt:lpstr>
      <vt:lpstr>프로그램 구조</vt:lpstr>
      <vt:lpstr>프로그램 구조</vt:lpstr>
      <vt:lpstr>프로그램 기능 설명 - 서버</vt:lpstr>
      <vt:lpstr>프로그램 기능 설명 - 클라이언트</vt:lpstr>
      <vt:lpstr>프로그램 기능 설명 - 상세</vt:lpstr>
      <vt:lpstr>보완점</vt:lpstr>
      <vt:lpstr>이상 발표를 마치겠습니다.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채팅 프로그램 설계 20220106</dc:title>
  <dc:creator>장진</dc:creator>
  <cp:lastModifiedBy>장진</cp:lastModifiedBy>
  <cp:revision>24</cp:revision>
  <dcterms:created xsi:type="dcterms:W3CDTF">2022-01-06T04:59:50Z</dcterms:created>
  <dcterms:modified xsi:type="dcterms:W3CDTF">2022-02-24T03:23:03Z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0x010100B4C623BEF086D343B166416F5FF03C6C</vt:lpwstr>
  </property>
</Properties>
</file>