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72" r:id="rId8"/>
    <p:sldId id="265" r:id="rId9"/>
    <p:sldId id="266" r:id="rId10"/>
    <p:sldId id="267" r:id="rId11"/>
    <p:sldId id="271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5D0B-F26B-4220-AA3F-591DE0D1F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074CE-5330-4C98-A54E-009FBB8EB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43911-6938-4B0E-A882-9DB0B2B7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C42E9-4BCB-4B01-8FBA-AD3B9429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34DB-3642-433D-9F54-4AC5B6D6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52E41-BD43-40F4-B42B-BD1140D7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C9C0A1-90FD-41F2-9F69-BB318F074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A43E8-B6A7-4408-B92B-D3C4A40E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127DD-07E9-4597-B4CD-F69C70B9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3EC1B-A836-4EDE-B818-C8689E26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2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3C7C3-B7D7-4E7F-9026-CEBD1186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E66C1-1BCD-433B-BA3F-BAE8910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B0552-64B3-4A4C-B83E-015C62A8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5A5E7-139D-4A51-833C-0FF03640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2A100-2EB2-4489-A202-6F53DFFA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E1270-045D-43FE-A8D8-C1CD7BC0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A45C3-5A54-4261-83E8-864F1611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AAD43-AFE3-40B6-960D-BB540D53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DB194-F22C-4BC4-832A-45D17C83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198D0-6CB7-4373-98B1-80CFA86A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5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8C724-6CA0-4202-9B66-33C02D1B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3D2B2-2AC4-4DC7-9B7B-2814BF05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B64E-CE1D-4AD2-A7B3-0955360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18EF8-EE39-4658-A447-1631838A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1CDBA-723E-4E8D-8582-FA25A8D2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0334-2A21-4065-A6E4-C81BFDC0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9F180-3A86-4623-9F33-98D9D0D7F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B31AC9-DF92-491D-B19B-300D288F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4C180-76E7-4454-AB5C-EB400CFC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121B8-D631-4279-B12B-7023E26A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D97BF-E475-4FFD-B6EE-DEFFCBD5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D387F-3D06-422C-8EEE-2B0CF1BE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BE32C-EF72-440F-B80C-4B65054D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0F6FB-8338-4E47-A375-44CFEC622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3FEE9-C719-4849-83B6-289E2651A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A75A8A-C4E7-43AF-8877-1A69F6AF1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E527A0-85E3-41B7-81B7-A5022C8B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7CD123-7E03-4E36-A6D1-3E7FD4A4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447FA-9EE4-4E94-90C0-895CBE12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2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F336E-07A9-49BB-822A-FCAA743F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D597DE-93ED-4C3E-8CF6-DAFF05C3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450C28-D560-4B00-8EAB-ACC9746C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74995-7D22-4E34-9008-C6864748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E7EF9-431B-42C0-83CA-71E473C4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97B4A8-FFD1-4FF2-8061-ED093F8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E72A4-C29F-46AA-A64B-29C00EA8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315AA-9A2E-480B-9C82-3BBCCD22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ABA64-DAED-48E5-9043-AC0D2E2D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884B0-5586-44E5-B3F5-96377BF51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6635A-36FC-45FD-A868-CCC94A71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AD0F9-AC11-42B2-A1B5-FCECC0D1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24732-BCCA-4F44-9928-E3A7F9A1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4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05FC-AE12-4C4C-93DC-A404D3CC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6DCEE-9B15-4ACE-B63D-F1278AB6C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C6FBD-6602-4EDD-9243-7789E1ECE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BF75-532F-44A9-8CE3-42C135AD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BD4A4-FC10-4CDC-A688-FEAB2DB4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94B74-A4D5-4446-960B-1E285B1D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C90829-B37C-4617-AE03-8EC1E9DB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9C446-47CD-45F3-8B5F-21DBAFDB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0860C-829B-445E-AF33-7F8B0964A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4507-8518-4539-B2AC-A2DF31B586C9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BB5F8-C19E-42F3-9CBB-EB32892B3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787BC-F255-43F1-A9F1-B052BA386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54-969C-4F57-AD7A-FE17EACAF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4A82E3-B191-40BA-B088-DC2927629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ko-KR" altLang="en-US" sz="7000" dirty="0"/>
              <a:t>인공지능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F0F34B-E9A8-462C-8A40-65F8D8BBE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ko-KR" altLang="en-US" dirty="0"/>
              <a:t>강</a:t>
            </a:r>
            <a:r>
              <a:rPr lang="en-US" altLang="ko-KR" dirty="0"/>
              <a:t>/</a:t>
            </a:r>
            <a:r>
              <a:rPr lang="ko-KR" altLang="en-US" dirty="0"/>
              <a:t>약 인공지능</a:t>
            </a:r>
            <a:endParaRPr lang="en-US" altLang="ko-KR" dirty="0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6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151F7-3F43-4C29-9BE4-F9A5C44E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초지능</a:t>
            </a:r>
            <a:endParaRPr lang="ko-KR" alt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AA50F-37B9-43CE-8CA6-788C249F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인간의 능력을 초월하는 기계의 지능</a:t>
            </a:r>
            <a:endParaRPr lang="en-US" altLang="ko-KR" sz="2000" dirty="0"/>
          </a:p>
          <a:p>
            <a:r>
              <a:rPr lang="ko-KR" altLang="en-US" sz="2000" dirty="0"/>
              <a:t>강 인공지능이 지능폭발을 일으켜 만들어낼 궁극의 지능</a:t>
            </a:r>
          </a:p>
        </p:txBody>
      </p:sp>
    </p:spTree>
    <p:extLst>
      <p:ext uri="{BB962C8B-B14F-4D97-AF65-F5344CB8AC3E}">
        <p14:creationId xmlns:p14="http://schemas.microsoft.com/office/powerpoint/2010/main" val="393339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D151F7-3F43-4C29-9BE4-F9A5C44E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약 인공지능 </a:t>
            </a:r>
            <a:r>
              <a:rPr lang="en-US" altLang="ko-KR" dirty="0"/>
              <a:t>VS </a:t>
            </a:r>
            <a:r>
              <a:rPr lang="ko-KR" altLang="en-US" dirty="0"/>
              <a:t>강 인공지능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AA50F-37B9-43CE-8CA6-788C249F7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111" y="2952490"/>
            <a:ext cx="4807936" cy="271477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인간을 완벽하게 모방한 인공지능</a:t>
            </a:r>
            <a:endParaRPr lang="en-US" altLang="ko-KR" sz="2000" dirty="0"/>
          </a:p>
          <a:p>
            <a:r>
              <a:rPr lang="ko-KR" altLang="en-US" sz="2000" dirty="0"/>
              <a:t>여러분야에서 인간의 능력을 초월함</a:t>
            </a:r>
            <a:endParaRPr lang="en-US" altLang="ko-KR" sz="2000" dirty="0"/>
          </a:p>
          <a:p>
            <a:r>
              <a:rPr lang="ko-KR" altLang="en-US" sz="2000" dirty="0"/>
              <a:t>인간처럼 학습하여 답을 찾음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47F8667-3EF6-42A2-A3F1-CF692FC21FD2}"/>
              </a:ext>
            </a:extLst>
          </p:cNvPr>
          <p:cNvSpPr txBox="1">
            <a:spLocks/>
          </p:cNvSpPr>
          <p:nvPr/>
        </p:nvSpPr>
        <p:spPr>
          <a:xfrm>
            <a:off x="1243240" y="2961455"/>
            <a:ext cx="4807936" cy="271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유용한 도구로써 설계되어진 인공지능</a:t>
            </a:r>
            <a:endParaRPr lang="en-US" altLang="ko-KR" sz="2000" dirty="0"/>
          </a:p>
          <a:p>
            <a:r>
              <a:rPr lang="ko-KR" altLang="en-US" sz="2000" dirty="0"/>
              <a:t>한 분야에서 인간의 능력을 초월함</a:t>
            </a:r>
            <a:endParaRPr lang="en-US" altLang="ko-KR" sz="2000" dirty="0"/>
          </a:p>
          <a:p>
            <a:r>
              <a:rPr lang="ko-KR" altLang="en-US" sz="2000" dirty="0"/>
              <a:t>데이터 기반으로 학습하여 답을 찾음</a:t>
            </a:r>
            <a:endParaRPr lang="ko-KR" altLang="en-US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453402-63F6-4C2C-B979-9F3E176881C7}"/>
              </a:ext>
            </a:extLst>
          </p:cNvPr>
          <p:cNvCxnSpPr>
            <a:cxnSpLocks/>
          </p:cNvCxnSpPr>
          <p:nvPr/>
        </p:nvCxnSpPr>
        <p:spPr>
          <a:xfrm>
            <a:off x="6087034" y="2905039"/>
            <a:ext cx="0" cy="270686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52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82EB0C-2E81-4D1D-A318-E3ACCDF6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37641"/>
            <a:ext cx="9144000" cy="2330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D37B5B-AF78-4E5D-B359-BA291E9D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목차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C529F-18FE-487A-8F66-588D5074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컴퓨터 </a:t>
            </a:r>
            <a:r>
              <a:rPr lang="en-US" altLang="ko-KR" sz="2000" dirty="0"/>
              <a:t>VS </a:t>
            </a:r>
            <a:r>
              <a:rPr lang="ko-KR" altLang="en-US" sz="2000" dirty="0"/>
              <a:t>인간</a:t>
            </a:r>
            <a:endParaRPr lang="en-US" altLang="ko-KR" sz="2000" dirty="0"/>
          </a:p>
          <a:p>
            <a:r>
              <a:rPr lang="ko-KR" altLang="en-US" sz="2000" dirty="0"/>
              <a:t>약 인공지능이란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 smtClean="0"/>
              <a:t>강 </a:t>
            </a:r>
            <a:r>
              <a:rPr lang="ko-KR" altLang="en-US" sz="2000" dirty="0"/>
              <a:t>인공지능이란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 smtClean="0"/>
              <a:t>약 </a:t>
            </a:r>
            <a:r>
              <a:rPr lang="ko-KR" altLang="en-US" sz="2000" dirty="0"/>
              <a:t>인공지능 </a:t>
            </a:r>
            <a:r>
              <a:rPr lang="en-US" altLang="ko-KR" sz="2000" dirty="0"/>
              <a:t>VS </a:t>
            </a:r>
            <a:r>
              <a:rPr lang="ko-KR" altLang="en-US" sz="2000" dirty="0"/>
              <a:t>강 인공지능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0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A63353-83D2-4F78-B7EF-96FD2DBE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/>
              <a:t>		    </a:t>
            </a: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컴퓨터 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</a:t>
            </a:r>
            <a:r>
              <a:rPr lang="ko-KR" altLang="en-US" dirty="0"/>
              <a:t>인간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66852-636D-4FD4-BD8C-40966622B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8064" y="3390900"/>
            <a:ext cx="5041018" cy="2177750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ko-KR" altLang="en-US" sz="2000" dirty="0"/>
              <a:t>계산 속도</a:t>
            </a:r>
            <a:endParaRPr lang="en-US" altLang="ko-KR" sz="2000" dirty="0"/>
          </a:p>
          <a:p>
            <a:pPr algn="ctr" latinLnBrk="0"/>
            <a:r>
              <a:rPr lang="ko-KR" altLang="en-US" sz="2000" dirty="0"/>
              <a:t>기억 능력</a:t>
            </a:r>
            <a:endParaRPr lang="en-US" altLang="ko-KR" sz="2000" dirty="0"/>
          </a:p>
          <a:p>
            <a:pPr algn="ctr" latinLnBrk="0"/>
            <a:r>
              <a:rPr lang="ko-KR" altLang="en-US" sz="2000" dirty="0"/>
              <a:t>정확성</a:t>
            </a:r>
            <a:endParaRPr lang="en-US" altLang="ko-KR" sz="2000" dirty="0"/>
          </a:p>
          <a:p>
            <a:pPr algn="ctr" latinLnBrk="0"/>
            <a:r>
              <a:rPr lang="ko-KR" altLang="en-US" sz="2000" dirty="0"/>
              <a:t>근면성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52EBE-9FC8-45C8-BF78-F44244C90687}"/>
              </a:ext>
            </a:extLst>
          </p:cNvPr>
          <p:cNvSpPr txBox="1"/>
          <p:nvPr/>
        </p:nvSpPr>
        <p:spPr>
          <a:xfrm>
            <a:off x="1357595" y="2683808"/>
            <a:ext cx="5079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컴퓨터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AE29E-F669-4D8A-B1AB-741C51AC2308}"/>
              </a:ext>
            </a:extLst>
          </p:cNvPr>
          <p:cNvSpPr txBox="1"/>
          <p:nvPr/>
        </p:nvSpPr>
        <p:spPr>
          <a:xfrm>
            <a:off x="6087034" y="2612651"/>
            <a:ext cx="4427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인간</a:t>
            </a:r>
            <a:endParaRPr lang="ko-KR" altLang="en-US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32A12EF7-07F8-4522-A172-6CDF9441078D}"/>
              </a:ext>
            </a:extLst>
          </p:cNvPr>
          <p:cNvSpPr txBox="1">
            <a:spLocks/>
          </p:cNvSpPr>
          <p:nvPr/>
        </p:nvSpPr>
        <p:spPr>
          <a:xfrm>
            <a:off x="5716629" y="3328147"/>
            <a:ext cx="5041018" cy="217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2000" dirty="0"/>
              <a:t>물체 인식</a:t>
            </a:r>
            <a:endParaRPr lang="en-US" altLang="ko-KR" sz="2000" dirty="0"/>
          </a:p>
          <a:p>
            <a:pPr algn="ctr" latinLnBrk="0"/>
            <a:r>
              <a:rPr lang="ko-KR" altLang="en-US" sz="2000" dirty="0"/>
              <a:t>음성 인식</a:t>
            </a:r>
            <a:endParaRPr lang="en-US" altLang="ko-KR" sz="2000" dirty="0"/>
          </a:p>
          <a:p>
            <a:pPr algn="ctr" latinLnBrk="0"/>
            <a:r>
              <a:rPr lang="ko-KR" altLang="en-US" sz="2000" dirty="0"/>
              <a:t>문자 인식</a:t>
            </a:r>
            <a:endParaRPr lang="en-US" altLang="ko-KR" sz="2000" dirty="0"/>
          </a:p>
          <a:p>
            <a:pPr marL="0" indent="0" algn="ctr" latinLnBrk="0">
              <a:buNone/>
            </a:pPr>
            <a:endParaRPr lang="ko-KR" altLang="en-US" sz="20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1453402-63F6-4C2C-B979-9F3E176881C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6087034" y="2905039"/>
            <a:ext cx="0" cy="270686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493E38-D29C-4EAD-AE07-1D7F39EA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약 인공지능이란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8A582-FFB8-41D7-A746-32E6A508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실용적인 목표를 가지고 개발되고 있는 인공지능</a:t>
            </a:r>
            <a:endParaRPr lang="en-US" altLang="ko-KR" sz="2000" dirty="0"/>
          </a:p>
          <a:p>
            <a:r>
              <a:rPr lang="ko-KR" altLang="en-US" sz="2000" dirty="0"/>
              <a:t>특정한 문제를 해결하는 </a:t>
            </a:r>
            <a:r>
              <a:rPr lang="ko-KR" altLang="en-US" sz="2000" dirty="0" smtClean="0"/>
              <a:t>도구</a:t>
            </a:r>
            <a:endParaRPr lang="en-US" altLang="ko-KR" sz="2000" dirty="0" smtClean="0"/>
          </a:p>
          <a:p>
            <a:r>
              <a:rPr lang="ko-KR" altLang="en-US" sz="2000" dirty="0"/>
              <a:t>기계학습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), </a:t>
            </a:r>
            <a:r>
              <a:rPr lang="ko-KR" altLang="en-US" sz="2000" dirty="0"/>
              <a:t>패턴 인식</a:t>
            </a:r>
            <a:r>
              <a:rPr lang="en-US" altLang="ko-KR" sz="2000" dirty="0"/>
              <a:t>, </a:t>
            </a:r>
            <a:r>
              <a:rPr lang="ko-KR" altLang="en-US" sz="2000" dirty="0"/>
              <a:t>음성 인식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 인식 등의 기술을 사용해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패턴을  학습하여 답을 찾는 방식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5B3452-4954-4528-BF42-E49751F7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약 인공지능의 대표적인 모델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10E37-9484-4EC1-9E57-5D541F5A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알파고</a:t>
            </a:r>
            <a:endParaRPr lang="en-US" altLang="ko-KR" sz="2000" dirty="0"/>
          </a:p>
          <a:p>
            <a:r>
              <a:rPr lang="ko-KR" altLang="en-US" sz="2000" dirty="0"/>
              <a:t>삼성전자 </a:t>
            </a:r>
            <a:r>
              <a:rPr lang="ko-KR" altLang="en-US" sz="2000" dirty="0" err="1"/>
              <a:t>빅스비</a:t>
            </a:r>
            <a:r>
              <a:rPr lang="en-US" altLang="ko-KR" sz="2000" dirty="0"/>
              <a:t>, </a:t>
            </a:r>
            <a:r>
              <a:rPr lang="ko-KR" altLang="en-US" sz="2000" dirty="0"/>
              <a:t>애플 시리</a:t>
            </a:r>
            <a:endParaRPr lang="en-US" altLang="ko-KR" sz="2000" dirty="0"/>
          </a:p>
          <a:p>
            <a:r>
              <a:rPr lang="ko-KR" altLang="en-US" sz="2000" dirty="0"/>
              <a:t>구글 번역기</a:t>
            </a:r>
            <a:r>
              <a:rPr lang="en-US" altLang="ko-KR" sz="2000" dirty="0"/>
              <a:t>, </a:t>
            </a:r>
            <a:r>
              <a:rPr lang="ko-KR" altLang="en-US" sz="2000" dirty="0"/>
              <a:t>네이버 번역기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파파고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자율주행 자동차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105" y="3079153"/>
            <a:ext cx="4888735" cy="22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0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5B3452-4954-4528-BF42-E49751F7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약 인공지능의 한계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10E37-9484-4EC1-9E57-5D541F5A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컴퓨터가 스스로 생각 할 수 없기에 프로그래머가 설계한 것 이상으로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</a:t>
            </a:r>
            <a:r>
              <a:rPr lang="ko-KR" altLang="en-US" sz="2000"/>
              <a:t>뻗어나가지</a:t>
            </a:r>
            <a:r>
              <a:rPr lang="ko-KR" altLang="en-US" sz="2000" dirty="0"/>
              <a:t> 못한다는 한계가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977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F477D5-ED8A-488B-827A-8BB99376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강 인공지능이란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CF93-183D-4C5B-B5E2-CC91E139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인간의 지성을 컴퓨터의 정보처리능력으로 구현한 </a:t>
            </a:r>
            <a:r>
              <a:rPr lang="ko-KR" altLang="en-US" sz="2000" dirty="0" smtClean="0"/>
              <a:t>시스템</a:t>
            </a:r>
            <a:endParaRPr lang="en-US" altLang="ko-KR" sz="2000" dirty="0" smtClean="0"/>
          </a:p>
          <a:p>
            <a:r>
              <a:rPr lang="ko-KR" altLang="en-US" sz="2000" dirty="0"/>
              <a:t>인간의 사고방식을 그대로 적용하여 학습하지 않고 인간처럼 사고하여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답을 찾는 방식</a:t>
            </a:r>
            <a:endParaRPr lang="en-US" altLang="ko-KR" sz="20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656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30608F-BC05-4F32-BC82-A6E0101E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일반 인공지능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AD6F7-D008-4A6F-ABD1-A29D3D70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특정한 조건 하에서만 적용할 수 있는 약 인공지능과 달리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 모든 상황에 일반적으로 두루 적용 할 수 있는 </a:t>
            </a:r>
            <a:r>
              <a:rPr lang="ko-KR" altLang="en-US" sz="2000" dirty="0" smtClean="0"/>
              <a:t>인공지능</a:t>
            </a:r>
            <a:endParaRPr lang="en-US" altLang="ko-KR" sz="2000" dirty="0"/>
          </a:p>
          <a:p>
            <a:r>
              <a:rPr lang="ko-KR" altLang="en-US" sz="2000" dirty="0" smtClean="0"/>
              <a:t>인간이 할 수 있는 어떠한 지적인 업무도 성공적으로 해낼 수 있는 기계의 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4797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3568DA-705E-4AEF-A677-4B8A3F79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강 인공지능의 가능성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C76E9-06B0-4363-957D-350BE0F6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구글과 같은 세계적 규모를 가진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기업들은 </a:t>
            </a:r>
            <a:r>
              <a:rPr lang="ko-KR" altLang="en-US" sz="2000" dirty="0"/>
              <a:t>일반 인공지능 개발 중이다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강 인공지능이 만들어지면 </a:t>
            </a:r>
            <a:r>
              <a:rPr lang="ko-KR" altLang="en-US" sz="2000" dirty="0" err="1" smtClean="0"/>
              <a:t>지능폭발이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일어나 </a:t>
            </a:r>
            <a:r>
              <a:rPr lang="ko-KR" altLang="en-US" sz="2000" dirty="0" err="1" smtClean="0"/>
              <a:t>초지능으로</a:t>
            </a:r>
            <a:r>
              <a:rPr lang="ko-KR" altLang="en-US" sz="2000" dirty="0" smtClean="0"/>
              <a:t> 이어질거라는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 학자들도 </a:t>
            </a:r>
            <a:r>
              <a:rPr lang="ko-KR" altLang="en-US" sz="2000" dirty="0" err="1" smtClean="0"/>
              <a:t>다수있다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10" y="2754251"/>
            <a:ext cx="3837118" cy="1963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7549" y="4954385"/>
            <a:ext cx="353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구글 </a:t>
            </a:r>
            <a:r>
              <a:rPr lang="ko-KR" altLang="en-US" dirty="0" err="1" smtClean="0"/>
              <a:t>딥마인드</a:t>
            </a:r>
            <a:r>
              <a:rPr lang="ko-KR" altLang="en-US" dirty="0" smtClean="0"/>
              <a:t> 스타크래프트</a:t>
            </a:r>
            <a:r>
              <a:rPr lang="en-US" altLang="ko-KR" dirty="0" smtClean="0"/>
              <a:t>2 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9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239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인공지능</vt:lpstr>
      <vt:lpstr>목차</vt:lpstr>
      <vt:lpstr>      컴퓨터 vs 인간</vt:lpstr>
      <vt:lpstr>약 인공지능이란?</vt:lpstr>
      <vt:lpstr>약 인공지능의 대표적인 모델</vt:lpstr>
      <vt:lpstr>약 인공지능의 한계</vt:lpstr>
      <vt:lpstr>강 인공지능이란?</vt:lpstr>
      <vt:lpstr>일반 인공지능</vt:lpstr>
      <vt:lpstr>강 인공지능의 가능성</vt:lpstr>
      <vt:lpstr>초지능</vt:lpstr>
      <vt:lpstr>약 인공지능 VS 강 인공지능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이창열</dc:creator>
  <cp:lastModifiedBy>이창열</cp:lastModifiedBy>
  <cp:revision>15</cp:revision>
  <dcterms:created xsi:type="dcterms:W3CDTF">2021-06-25T06:59:59Z</dcterms:created>
  <dcterms:modified xsi:type="dcterms:W3CDTF">2021-08-17T07:07:24Z</dcterms:modified>
</cp:coreProperties>
</file>