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1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A10EC-17D6-4EBE-BEA5-FABCC9CE761C}" type="datetimeFigureOut">
              <a:rPr lang="pt-PT" smtClean="0"/>
              <a:t>12/05/2018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BE70-5811-41A8-92E4-E286058FF5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8932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9F93-21A3-4093-B58C-9F0654163F71}" type="datetime1">
              <a:rPr lang="pt-PT" smtClean="0"/>
              <a:t>12/05/2018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38F-EFC4-4DD6-82A8-FE55BD71C0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740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9B0D-7EEC-4C6B-9242-635FC049BFAF}" type="datetime1">
              <a:rPr lang="pt-PT" smtClean="0"/>
              <a:t>12/05/2018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38F-EFC4-4DD6-82A8-FE55BD71C0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169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1350-9636-437D-92B7-D7A92739874F}" type="datetime1">
              <a:rPr lang="pt-PT" smtClean="0"/>
              <a:t>12/05/2018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38F-EFC4-4DD6-82A8-FE55BD71C05B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9612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48DF-B348-4F07-B60B-B4C1F15F577A}" type="datetime1">
              <a:rPr lang="pt-PT" smtClean="0"/>
              <a:t>12/05/2018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38F-EFC4-4DD6-82A8-FE55BD71C0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1175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2795-EB19-4F7D-81A3-F49FB707D170}" type="datetime1">
              <a:rPr lang="pt-PT" smtClean="0"/>
              <a:t>12/05/2018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38F-EFC4-4DD6-82A8-FE55BD71C05B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1133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86F1-7901-48C1-A463-D02626C2474F}" type="datetime1">
              <a:rPr lang="pt-PT" smtClean="0"/>
              <a:t>12/05/2018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38F-EFC4-4DD6-82A8-FE55BD71C0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4782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0534-BFFD-4EB6-9DCC-ED53CC11145C}" type="datetime1">
              <a:rPr lang="pt-PT" smtClean="0"/>
              <a:t>12/05/2018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38F-EFC4-4DD6-82A8-FE55BD71C0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3175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BD4D-C0BA-441C-8F95-EED0C7F0F971}" type="datetime1">
              <a:rPr lang="pt-PT" smtClean="0"/>
              <a:t>12/05/2018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38F-EFC4-4DD6-82A8-FE55BD71C0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620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E51B-41F0-44D1-85C2-C76E56249678}" type="datetime1">
              <a:rPr lang="pt-PT" smtClean="0"/>
              <a:t>12/05/2018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C258838F-EFC4-4DD6-82A8-FE55BD71C05B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465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CDA43-8A0E-4C9C-B9CA-1847A4052B4E}" type="datetime1">
              <a:rPr lang="pt-PT" smtClean="0"/>
              <a:t>12/05/2018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38F-EFC4-4DD6-82A8-FE55BD71C0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271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2583-288B-4BE7-B9D9-1CD7340B818C}" type="datetime1">
              <a:rPr lang="pt-PT" smtClean="0"/>
              <a:t>12/05/2018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38F-EFC4-4DD6-82A8-FE55BD71C0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398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4701-B47C-418E-B3C4-766176131B5F}" type="datetime1">
              <a:rPr lang="pt-PT" smtClean="0"/>
              <a:t>12/05/2018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38F-EFC4-4DD6-82A8-FE55BD71C0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366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96D8-DAA0-471D-8719-83011452430B}" type="datetime1">
              <a:rPr lang="pt-PT" smtClean="0"/>
              <a:t>12/05/2018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38F-EFC4-4DD6-82A8-FE55BD71C0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50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4F18-F34F-44F7-9850-9B8B0829A9E0}" type="datetime1">
              <a:rPr lang="pt-PT" smtClean="0"/>
              <a:t>12/05/2018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38F-EFC4-4DD6-82A8-FE55BD71C0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143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76BF-A080-4F79-B21F-7653F75E578F}" type="datetime1">
              <a:rPr lang="pt-PT" smtClean="0"/>
              <a:t>12/05/2018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38F-EFC4-4DD6-82A8-FE55BD71C0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021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1581-5E50-4988-8D94-26004D9D1254}" type="datetime1">
              <a:rPr lang="pt-PT" smtClean="0"/>
              <a:t>12/05/2018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38F-EFC4-4DD6-82A8-FE55BD71C0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488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C599C-F5A9-40F2-8D3B-9480DE4C93DE}" type="datetime1">
              <a:rPr lang="pt-PT" smtClean="0"/>
              <a:t>12/05/2018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58838F-EFC4-4DD6-82A8-FE55BD71C0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51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A70A0-DA9A-4DF7-A9EF-F39DE2DDD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011" y="56315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 Fog/Cloud Based Data Delivery Model for Publish-Subscribe Systems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3B5198-B87D-41D9-A540-97840CA2F2A5}"/>
              </a:ext>
            </a:extLst>
          </p:cNvPr>
          <p:cNvSpPr txBox="1"/>
          <p:nvPr/>
        </p:nvSpPr>
        <p:spPr>
          <a:xfrm>
            <a:off x="418011" y="5164185"/>
            <a:ext cx="2386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Artigo realizado por:</a:t>
            </a:r>
          </a:p>
          <a:p>
            <a:r>
              <a:rPr lang="pt-PT" dirty="0"/>
              <a:t>Van-</a:t>
            </a:r>
            <a:r>
              <a:rPr lang="pt-PT" dirty="0" err="1"/>
              <a:t>Nam</a:t>
            </a:r>
            <a:r>
              <a:rPr lang="pt-PT" dirty="0"/>
              <a:t> </a:t>
            </a:r>
            <a:r>
              <a:rPr lang="pt-PT" dirty="0" err="1"/>
              <a:t>Pham</a:t>
            </a:r>
            <a:endParaRPr lang="pt-PT" dirty="0"/>
          </a:p>
          <a:p>
            <a:r>
              <a:rPr lang="pt-PT" dirty="0" err="1"/>
              <a:t>Eui-Nam</a:t>
            </a:r>
            <a:r>
              <a:rPr lang="pt-PT" dirty="0"/>
              <a:t> </a:t>
            </a:r>
            <a:r>
              <a:rPr lang="pt-PT" dirty="0" err="1"/>
              <a:t>Huh</a:t>
            </a:r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19492E7-6D74-4832-A1C1-5B7C282FE257}"/>
              </a:ext>
            </a:extLst>
          </p:cNvPr>
          <p:cNvSpPr txBox="1"/>
          <p:nvPr/>
        </p:nvSpPr>
        <p:spPr>
          <a:xfrm>
            <a:off x="2804160" y="5164185"/>
            <a:ext cx="2674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Apresentado por:</a:t>
            </a:r>
          </a:p>
          <a:p>
            <a:r>
              <a:rPr lang="pt-PT" dirty="0"/>
              <a:t>Nuno Veloso nº 42181</a:t>
            </a:r>
          </a:p>
          <a:p>
            <a:r>
              <a:rPr lang="pt-PT" dirty="0"/>
              <a:t>Steven Brito nº 42798</a:t>
            </a:r>
          </a:p>
          <a:p>
            <a:r>
              <a:rPr lang="pt-PT" dirty="0"/>
              <a:t>Daniela Gomes nº 42799</a:t>
            </a:r>
          </a:p>
        </p:txBody>
      </p:sp>
    </p:spTree>
    <p:extLst>
      <p:ext uri="{BB962C8B-B14F-4D97-AF65-F5344CB8AC3E}">
        <p14:creationId xmlns:p14="http://schemas.microsoft.com/office/powerpoint/2010/main" val="236972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A2F54-A105-4FF8-9787-15F4FB1E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1B6AC3-7F4B-4C31-BDB9-0F495A015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5093"/>
            <a:ext cx="8596668" cy="2272937"/>
          </a:xfrm>
        </p:spPr>
        <p:txBody>
          <a:bodyPr/>
          <a:lstStyle/>
          <a:p>
            <a:r>
              <a:rPr lang="pt-PT" dirty="0"/>
              <a:t>Modelo </a:t>
            </a:r>
            <a:r>
              <a:rPr lang="pt-PT" dirty="0" err="1"/>
              <a:t>Publish-Subscribe</a:t>
            </a:r>
            <a:endParaRPr lang="pt-PT" dirty="0"/>
          </a:p>
          <a:p>
            <a:pPr marL="457200" lvl="1" indent="0">
              <a:buNone/>
            </a:pPr>
            <a:endParaRPr lang="pt-PT" dirty="0"/>
          </a:p>
          <a:p>
            <a:pPr lvl="1"/>
            <a:r>
              <a:rPr lang="pt-PT" i="1" dirty="0" err="1"/>
              <a:t>Publish-Subscribe</a:t>
            </a:r>
            <a:r>
              <a:rPr lang="pt-PT" i="1" dirty="0"/>
              <a:t> </a:t>
            </a:r>
            <a:r>
              <a:rPr lang="pt-PT" dirty="0"/>
              <a:t>descreve um padrão utilizado em várias aplicações onde </a:t>
            </a:r>
            <a:r>
              <a:rPr lang="pt-PT" i="1" dirty="0" err="1"/>
              <a:t>subscribers</a:t>
            </a:r>
            <a:r>
              <a:rPr lang="pt-PT" dirty="0"/>
              <a:t> indicam o seu interesse num determinado tópico usando palavras chaves relacionadas e são notificados quando alguém publica novos dados sobre o referido tópico.</a:t>
            </a:r>
          </a:p>
          <a:p>
            <a:pPr lvl="1"/>
            <a:endParaRPr lang="pt-PT" dirty="0"/>
          </a:p>
        </p:txBody>
      </p:sp>
      <p:pic>
        <p:nvPicPr>
          <p:cNvPr id="1028" name="Picture 4" descr="Resultado de imagem para publish subscribe">
            <a:extLst>
              <a:ext uri="{FF2B5EF4-FFF2-40B4-BE49-F238E27FC236}">
                <a16:creationId xmlns:a16="http://schemas.microsoft.com/office/drawing/2014/main" id="{9F13947C-A95A-430E-9F68-59E91E6C8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701" y="3429000"/>
            <a:ext cx="5154848" cy="304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1DDEF3B-59FC-4BA2-A2F7-C9495BAF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38F-EFC4-4DD6-82A8-FE55BD71C05B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002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07BF3-5A7F-4AEF-A107-766E5673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61203BC-205E-4DBE-BE02-5E2D45F31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P2P</a:t>
            </a:r>
          </a:p>
          <a:p>
            <a:pPr marL="0" indent="0">
              <a:buNone/>
            </a:pPr>
            <a:r>
              <a:rPr lang="pt-PT" dirty="0"/>
              <a:t>	Vantagens: </a:t>
            </a:r>
            <a:r>
              <a:rPr lang="pt-PT" sz="1600" dirty="0"/>
              <a:t>Permite uma elevada quantia de tópicos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Desvantagens: </a:t>
            </a:r>
            <a:r>
              <a:rPr lang="pt-PT" sz="1600" dirty="0"/>
              <a:t>Não é fiável, devido à desistência de participantes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Broker </a:t>
            </a:r>
            <a:r>
              <a:rPr lang="pt-PT" dirty="0" err="1"/>
              <a:t>Overlay</a:t>
            </a:r>
            <a:endParaRPr lang="pt-PT" dirty="0"/>
          </a:p>
          <a:p>
            <a:pPr marL="457200" lvl="1" indent="0">
              <a:buNone/>
            </a:pPr>
            <a:r>
              <a:rPr lang="pt-PT" sz="1800" dirty="0"/>
              <a:t>Vantagens</a:t>
            </a:r>
            <a:r>
              <a:rPr lang="pt-PT" dirty="0"/>
              <a:t>: Garante tolerância a falhas e é economicamente viável</a:t>
            </a:r>
          </a:p>
          <a:p>
            <a:pPr marL="457200" lvl="1" indent="0">
              <a:buNone/>
            </a:pPr>
            <a:r>
              <a:rPr lang="pt-PT" sz="1800" dirty="0"/>
              <a:t>Desvantagens: </a:t>
            </a:r>
            <a:r>
              <a:rPr lang="pt-PT" dirty="0"/>
              <a:t>Difícil escalabilidade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F4F7AEA-0E3B-473A-8448-A8459A9D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38F-EFC4-4DD6-82A8-FE55BD71C05B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901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E338E-E2DA-42AA-837A-08422AA5A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 apresentado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94F4F437-2D42-414D-8F3A-FC1576866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8" y="1464175"/>
            <a:ext cx="7911619" cy="4784225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F6F4DBE-4173-4143-8197-C7403BFE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38F-EFC4-4DD6-82A8-FE55BD71C05B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608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223AED12-5574-4845-9BBF-9B3DA0811A0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16" y="1270000"/>
            <a:ext cx="8324768" cy="46925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6722DCC-C90E-4858-BCF2-8F4BBB74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modelo proposto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3440C85-31B6-479F-947F-E3B72A2E0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38F-EFC4-4DD6-82A8-FE55BD71C05B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85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FE352-91E1-4B94-A731-BCCA91F8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0A362FA-92A5-4951-B5BE-BF6A8CC14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Tolerância a falhas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Escalabilidade</a:t>
            </a:r>
          </a:p>
          <a:p>
            <a:endParaRPr lang="pt-PT" dirty="0"/>
          </a:p>
          <a:p>
            <a:r>
              <a:rPr lang="pt-PT" dirty="0"/>
              <a:t>Garantem disponibilidade e partições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1CCEB7F-9BD5-4037-96CD-28EED190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38F-EFC4-4DD6-82A8-FE55BD71C05B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89638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93</Words>
  <Application>Microsoft Office PowerPoint</Application>
  <PresentationFormat>Ecrã Panorâmico</PresentationFormat>
  <Paragraphs>34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Faceta</vt:lpstr>
      <vt:lpstr>A Fog/Cloud Based Data Delivery Model for Publish-Subscribe Systems</vt:lpstr>
      <vt:lpstr>Introdução</vt:lpstr>
      <vt:lpstr>Introdução</vt:lpstr>
      <vt:lpstr>Modelo apresentado</vt:lpstr>
      <vt:lpstr>Funcionamento do modelo proposto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Fog/Cloud Based Data Delivery Model for Publish-Subscribe Systems</dc:title>
  <dc:creator>Nuno Veloso</dc:creator>
  <cp:lastModifiedBy>Nuno Veloso</cp:lastModifiedBy>
  <cp:revision>6</cp:revision>
  <dcterms:created xsi:type="dcterms:W3CDTF">2018-05-12T13:56:27Z</dcterms:created>
  <dcterms:modified xsi:type="dcterms:W3CDTF">2018-05-12T14:27:41Z</dcterms:modified>
</cp:coreProperties>
</file>