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306" r:id="rId12"/>
    <p:sldId id="307" r:id="rId13"/>
    <p:sldId id="26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4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1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0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9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6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91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0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Hooks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Básicos</a:t>
            </a:r>
            <a:endParaRPr lang="en-US" sz="4000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useState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51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useEffect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9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54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useMemo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8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48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useCallback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93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https://pt-br.reactjs</a:t>
            </a:r>
            <a:r>
              <a:rPr lang="en-US" sz="2000" dirty="0">
                <a:ea typeface="Calibri"/>
                <a:hlinkClick r:id="rId3"/>
              </a:rPr>
              <a:t>.org/docs/hooks-intro.html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hooks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utilizalos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hooks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Até</a:t>
            </a:r>
            <a:r>
              <a:rPr lang="en-US" sz="2400" dirty="0"/>
              <a:t> a </a:t>
            </a:r>
            <a:r>
              <a:rPr lang="en-US" sz="2400" dirty="0" err="1"/>
              <a:t>versão</a:t>
            </a:r>
            <a:r>
              <a:rPr lang="en-US" sz="2400" dirty="0"/>
              <a:t> 16.7 do React 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eram</a:t>
            </a:r>
            <a:r>
              <a:rPr lang="en-US" sz="2400" dirty="0"/>
              <a:t> </a:t>
            </a:r>
            <a:r>
              <a:rPr lang="en-US" sz="2400" dirty="0" err="1"/>
              <a:t>possíveis</a:t>
            </a:r>
            <a:r>
              <a:rPr lang="en-US" sz="2400" dirty="0"/>
              <a:t> de ser </a:t>
            </a:r>
            <a:r>
              <a:rPr lang="en-US" sz="2400" dirty="0" err="1"/>
              <a:t>acessadas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 classes (</a:t>
            </a:r>
            <a:r>
              <a:rPr lang="en-US" sz="2400" dirty="0" err="1"/>
              <a:t>como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o lifecycle). </a:t>
            </a:r>
            <a:r>
              <a:rPr lang="en-US" sz="2400" dirty="0" err="1"/>
              <a:t>Apesar</a:t>
            </a:r>
            <a:r>
              <a:rPr lang="en-US" sz="2400" dirty="0"/>
              <a:t> da </a:t>
            </a:r>
            <a:r>
              <a:rPr lang="en-US" sz="2400" dirty="0" err="1"/>
              <a:t>possibilidade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função</a:t>
            </a:r>
            <a:r>
              <a:rPr lang="en-US" sz="2400" dirty="0"/>
              <a:t>, </a:t>
            </a:r>
            <a:r>
              <a:rPr lang="en-US" sz="2400" dirty="0" err="1"/>
              <a:t>até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versão</a:t>
            </a:r>
            <a:r>
              <a:rPr lang="en-US" sz="2400" dirty="0"/>
              <a:t>, </a:t>
            </a:r>
            <a:r>
              <a:rPr lang="en-US" sz="2400" dirty="0" err="1"/>
              <a:t>eles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recebiam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podendo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funcionalidades</a:t>
            </a:r>
            <a:r>
              <a:rPr lang="en-US" sz="2400" dirty="0"/>
              <a:t> do React, </a:t>
            </a:r>
            <a:r>
              <a:rPr lang="en-US" sz="2400" dirty="0" err="1"/>
              <a:t>como</a:t>
            </a:r>
            <a:r>
              <a:rPr lang="en-US" sz="2400" dirty="0"/>
              <a:t> as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Na </a:t>
            </a:r>
            <a:r>
              <a:rPr lang="en-US" sz="2400" dirty="0" err="1"/>
              <a:t>versão</a:t>
            </a:r>
            <a:r>
              <a:rPr lang="en-US" sz="2400" dirty="0"/>
              <a:t> 16.8 do React, </a:t>
            </a:r>
            <a:r>
              <a:rPr lang="en-US" sz="2400" dirty="0" err="1"/>
              <a:t>foram</a:t>
            </a:r>
            <a:r>
              <a:rPr lang="en-US" sz="2400" dirty="0"/>
              <a:t> </a:t>
            </a:r>
            <a:r>
              <a:rPr lang="en-US" sz="2400" dirty="0" err="1"/>
              <a:t>lançado</a:t>
            </a:r>
            <a:r>
              <a:rPr lang="en-US" sz="2400" dirty="0"/>
              <a:t> </a:t>
            </a:r>
            <a:r>
              <a:rPr lang="en-US" sz="2400" dirty="0" err="1"/>
              <a:t>os</a:t>
            </a:r>
            <a:r>
              <a:rPr lang="en-US" sz="2400" dirty="0"/>
              <a:t> </a:t>
            </a:r>
            <a:r>
              <a:rPr lang="en-US" sz="2400" b="1" dirty="0"/>
              <a:t>hooks</a:t>
            </a:r>
            <a:r>
              <a:rPr lang="en-US" sz="2400" dirty="0"/>
              <a:t>, que </a:t>
            </a:r>
            <a:r>
              <a:rPr lang="en-US" sz="2400" dirty="0" err="1"/>
              <a:t>permitem</a:t>
            </a:r>
            <a:r>
              <a:rPr lang="en-US" sz="2400" dirty="0"/>
              <a:t> o </a:t>
            </a:r>
            <a:r>
              <a:rPr lang="en-US" sz="2400" dirty="0" err="1"/>
              <a:t>uso</a:t>
            </a:r>
            <a:r>
              <a:rPr lang="en-US" sz="2400" dirty="0"/>
              <a:t> de </a:t>
            </a:r>
            <a:r>
              <a:rPr lang="en-US" sz="2400" dirty="0" err="1"/>
              <a:t>vários</a:t>
            </a:r>
            <a:r>
              <a:rPr lang="en-US" sz="2400" dirty="0"/>
              <a:t> </a:t>
            </a:r>
            <a:r>
              <a:rPr lang="en-US" sz="2400" dirty="0" err="1"/>
              <a:t>recursos</a:t>
            </a:r>
            <a:r>
              <a:rPr lang="en-US" sz="2400" dirty="0"/>
              <a:t> de forma simples </a:t>
            </a:r>
            <a:r>
              <a:rPr lang="en-US" sz="2400" dirty="0" err="1"/>
              <a:t>através</a:t>
            </a:r>
            <a:r>
              <a:rPr lang="en-US" sz="2400" dirty="0"/>
              <a:t> de </a:t>
            </a:r>
            <a:r>
              <a:rPr lang="en-US" sz="2400" dirty="0" err="1"/>
              <a:t>funções</a:t>
            </a:r>
            <a:r>
              <a:rPr lang="en-US" sz="2400" dirty="0"/>
              <a:t>. Eles </a:t>
            </a:r>
            <a:r>
              <a:rPr lang="en-US" sz="2400" dirty="0" err="1"/>
              <a:t>também</a:t>
            </a:r>
            <a:r>
              <a:rPr lang="en-US" sz="2400" dirty="0"/>
              <a:t> </a:t>
            </a:r>
            <a:r>
              <a:rPr lang="en-US" sz="2400" dirty="0" err="1"/>
              <a:t>ajudam</a:t>
            </a:r>
            <a:r>
              <a:rPr lang="en-US" sz="2400" dirty="0"/>
              <a:t> a </a:t>
            </a:r>
            <a:r>
              <a:rPr lang="en-US" sz="2400" dirty="0" err="1"/>
              <a:t>organizar</a:t>
            </a:r>
            <a:r>
              <a:rPr lang="en-US" sz="2400" dirty="0"/>
              <a:t> a </a:t>
            </a:r>
            <a:r>
              <a:rPr lang="en-US" sz="2400" dirty="0" err="1"/>
              <a:t>lógica</a:t>
            </a:r>
            <a:r>
              <a:rPr lang="en-US" sz="2400" dirty="0"/>
              <a:t> </a:t>
            </a:r>
            <a:r>
              <a:rPr lang="en-US" sz="2400" dirty="0" err="1"/>
              <a:t>utilizada</a:t>
            </a:r>
            <a:r>
              <a:rPr lang="en-US" sz="2400" dirty="0"/>
              <a:t> </a:t>
            </a:r>
            <a:r>
              <a:rPr lang="en-US" sz="2400" dirty="0" err="1"/>
              <a:t>dentrodos</a:t>
            </a:r>
            <a:r>
              <a:rPr lang="en-US" sz="2400" dirty="0"/>
              <a:t> </a:t>
            </a:r>
            <a:r>
              <a:rPr lang="en-US" sz="2400" dirty="0" err="1"/>
              <a:t>componentes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9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430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0D0B71-E47F-4B4A-B93B-26EC9E883B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309</cp:revision>
  <dcterms:modified xsi:type="dcterms:W3CDTF">2022-12-20T20:09:15Z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