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1" r:id="rId8"/>
    <p:sldId id="302" r:id="rId9"/>
    <p:sldId id="279" r:id="rId10"/>
    <p:sldId id="299" r:id="rId11"/>
    <p:sldId id="298" r:id="rId12"/>
    <p:sldId id="300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9" r:id="rId26"/>
    <p:sldId id="321" r:id="rId27"/>
    <p:sldId id="316" r:id="rId28"/>
    <p:sldId id="315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igma.com/file/x224WQOmKni3CFdOfBD3Qd/Projeto-III-Sem.?type=design&amp;t=mbtq3WOaW8kgAmmI-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file/crRqHuBwViZBiYrochIthb/Projeto?type=design&amp;t=mbtq3WOaW8kgAmmI-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653" y="2235200"/>
            <a:ext cx="9144000" cy="2387600"/>
          </a:xfrm>
        </p:spPr>
        <p:txBody>
          <a:bodyPr/>
          <a:lstStyle/>
          <a:p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Projeto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Interdisciplinar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Terceiro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Semestre</a:t>
            </a:r>
            <a:endParaRPr lang="en-US" sz="7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3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24/06/2023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2E267-0AE3-A10F-6436-6BE3CA4CED34}"/>
              </a:ext>
            </a:extLst>
          </p:cNvPr>
          <p:cNvSpPr/>
          <p:nvPr/>
        </p:nvSpPr>
        <p:spPr>
          <a:xfrm>
            <a:off x="11271289" y="0"/>
            <a:ext cx="920150" cy="6930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26416-483F-00B2-CCEF-82BA2C67D70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01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E2E6F5-6408-89C8-52C2-881828B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3" y="193340"/>
            <a:ext cx="4057212" cy="17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10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853882" y="303691"/>
            <a:ext cx="7309730" cy="92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Nosso </a:t>
            </a:r>
            <a:r>
              <a:rPr lang="pt-BR" sz="4000" dirty="0" err="1">
                <a:latin typeface="Calibri"/>
                <a:cs typeface="Arial"/>
              </a:rPr>
              <a:t>Figma</a:t>
            </a:r>
            <a:r>
              <a:rPr lang="pt-BR" sz="4000" dirty="0">
                <a:latin typeface="Calibri"/>
                <a:cs typeface="Arial"/>
              </a:rPr>
              <a:t> final:</a:t>
            </a:r>
            <a:endParaRPr lang="pt-BR" sz="2800" dirty="0">
              <a:latin typeface="Calibri"/>
              <a:cs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6FEBB7F5-E1F1-3703-CBA7-B2D84366EAB2}"/>
              </a:ext>
            </a:extLst>
          </p:cNvPr>
          <p:cNvSpPr txBox="1"/>
          <p:nvPr/>
        </p:nvSpPr>
        <p:spPr>
          <a:xfrm>
            <a:off x="273837" y="1326057"/>
            <a:ext cx="9709149" cy="1351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r>
              <a:rPr lang="pt-BR" sz="2800" dirty="0">
                <a:latin typeface="Calibri"/>
                <a:ea typeface="+mn-lt"/>
                <a:cs typeface="Arial"/>
              </a:rPr>
              <a:t>Link para </a:t>
            </a:r>
            <a:r>
              <a:rPr lang="pt-BR" sz="2800" dirty="0" err="1">
                <a:latin typeface="Calibri"/>
                <a:ea typeface="+mn-lt"/>
                <a:cs typeface="Arial"/>
              </a:rPr>
              <a:t>Figma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latin typeface="Calibri"/>
                <a:ea typeface="+mn-lt"/>
                <a:cs typeface="Arial"/>
                <a:hlinkClick r:id="rId2"/>
              </a:rPr>
              <a:t>https://www.figma.com/file/x224WQOmKni3CFdOfBD3Qd/Projeto-III-Sem.?type=design&amp;t=mbtq3WOaW8kgAmmI-1</a:t>
            </a:r>
            <a:endParaRPr lang="pt-BR" sz="1400" dirty="0">
              <a:latin typeface="Calibri"/>
              <a:ea typeface="+mn-lt"/>
              <a:cs typeface="Arial"/>
            </a:endParaRP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latin typeface="Calibri"/>
                <a:ea typeface="+mn-lt"/>
                <a:cs typeface="Arial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0853D4-35B6-2BC2-C7CA-3656F62F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23" y="2576548"/>
            <a:ext cx="5261089" cy="39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Assim também definimos as tecnologias que foram utilizadas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E778DDA-8F5A-E5A3-DFDB-1F16BDD13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9" y="1884040"/>
            <a:ext cx="1603755" cy="178269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E9618FE-59F9-3583-684A-A524701F7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93" y="1970200"/>
            <a:ext cx="2747110" cy="1249935"/>
          </a:xfrm>
          <a:prstGeom prst="rect">
            <a:avLst/>
          </a:prstGeom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ECA1BF98-B3F8-A007-0B3D-6BC44928A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45" y="1703823"/>
            <a:ext cx="2143125" cy="2143125"/>
          </a:xfrm>
          <a:prstGeom prst="rect">
            <a:avLst/>
          </a:prstGeom>
        </p:spPr>
      </p:pic>
      <p:pic>
        <p:nvPicPr>
          <p:cNvPr id="17" name="Imagem 16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0ED28C8D-3CA1-E15B-B026-EA9C103E9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1" y="4385949"/>
            <a:ext cx="3667125" cy="1247775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33FC3255-C163-C0F9-11F5-A0F34FEF8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98" y="4209736"/>
            <a:ext cx="2857500" cy="1600200"/>
          </a:xfrm>
          <a:prstGeom prst="rect">
            <a:avLst/>
          </a:prstGeom>
        </p:spPr>
      </p:pic>
      <p:pic>
        <p:nvPicPr>
          <p:cNvPr id="21" name="Imagem 20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524BF89A-5056-8126-EB4E-4B3B615B0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0" y="4430114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Desenvolvemos nosso PMCanvas:</a:t>
            </a:r>
          </a:p>
          <a:p>
            <a:pPr marL="457207" lvl="1" algn="just">
              <a:lnSpc>
                <a:spcPct val="150000"/>
              </a:lnSpc>
            </a:pP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2" name="Imagem 1" descr="Calendário&#10;&#10;Descrição gerada automaticamente">
            <a:extLst>
              <a:ext uri="{FF2B5EF4-FFF2-40B4-BE49-F238E27FC236}">
                <a16:creationId xmlns:a16="http://schemas.microsoft.com/office/drawing/2014/main" id="{0D3F8FB1-BF33-016E-B74B-D5E0963F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14" y="1197205"/>
            <a:ext cx="7020255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Desenvolvimento do EAP: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C27ADCD-1CAC-3421-0802-3BB4909F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3" y="1585377"/>
            <a:ext cx="9171411" cy="40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E começamos a desenvolver nossos códigos iniciando pelos nossos 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36D18-5EA2-F210-2E64-6AC6B96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1" y="2019708"/>
            <a:ext cx="5360513" cy="29188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0A3020-CE01-8811-AECD-475E950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51" y="3543813"/>
            <a:ext cx="6253741" cy="30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Desenvolvemos também alguns testes: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621C15-196A-4948-A1B8-9DD13A85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335041"/>
            <a:ext cx="4981918" cy="30949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13354B-C485-BD6C-E2AF-32EED923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38" y="2863008"/>
            <a:ext cx="5775832" cy="36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rotas: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021119-37E0-99CB-C1C7-8AD1A585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8" y="1933919"/>
            <a:ext cx="8458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classes do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views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9CEB8-EBBA-DC83-5B01-D16717EE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420144"/>
            <a:ext cx="5957280" cy="3661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4A3B42-419E-2002-5511-1B373FA1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6" y="3010316"/>
            <a:ext cx="5842405" cy="33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2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as classes do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views</a:t>
            </a:r>
            <a:r>
              <a:rPr lang="pt-BR" sz="2800" dirty="0">
                <a:latin typeface="Calibri"/>
                <a:ea typeface="+mn-lt"/>
                <a:cs typeface="Arial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9CEB8-EBBA-DC83-5B01-D16717EE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" y="1420144"/>
            <a:ext cx="5957280" cy="3661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4A3B42-419E-2002-5511-1B373FA1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6" y="3010316"/>
            <a:ext cx="5842405" cy="33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Criamos nosso </a:t>
            </a:r>
            <a:r>
              <a:rPr lang="pt-BR" sz="2800" dirty="0" err="1">
                <a:latin typeface="Calibri"/>
                <a:ea typeface="+mn-lt"/>
                <a:cs typeface="Arial"/>
              </a:rPr>
              <a:t>Templates</a:t>
            </a:r>
            <a:r>
              <a:rPr lang="pt-BR" sz="2800" dirty="0">
                <a:latin typeface="Calibri"/>
                <a:ea typeface="+mn-lt"/>
                <a:cs typeface="Arial"/>
              </a:rPr>
              <a:t> e nossos CSS e Java Scripts: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C293F-FBC1-1470-B8E4-64AF07E3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24" y="1662063"/>
            <a:ext cx="3124200" cy="445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B5BA2E-9810-6799-B4F2-F6CAB1D8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662063"/>
            <a:ext cx="230878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5" y="449155"/>
            <a:ext cx="9407013" cy="2228490"/>
          </a:xfrm>
        </p:spPr>
        <p:txBody>
          <a:bodyPr>
            <a:normAutofit fontScale="90000"/>
          </a:bodyPr>
          <a:lstStyle/>
          <a:p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Matérias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</a:t>
            </a:r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Envolvidas</a:t>
            </a:r>
            <a:b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br>
              <a:rPr lang="en-US" sz="13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  <a:cs typeface="Calibri Light"/>
              </a:rPr>
              <a:t>Gestão Ágil de Projetos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– Prof.</a:t>
            </a:r>
            <a:r>
              <a:rPr lang="en-US" sz="3100" dirty="0">
                <a:solidFill>
                  <a:srgbClr val="747474"/>
                </a:solidFill>
                <a:latin typeface="Arial" panose="020B0604020202020204" pitchFamily="34" charset="0"/>
              </a:rPr>
              <a:t>ª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Ana </a:t>
            </a:r>
            <a:r>
              <a:rPr lang="en-US" sz="2400" dirty="0" err="1">
                <a:solidFill>
                  <a:srgbClr val="747474"/>
                </a:solidFill>
                <a:latin typeface="Arial" panose="020B0604020202020204" pitchFamily="34" charset="0"/>
              </a:rPr>
              <a:t>Célia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.</a:t>
            </a:r>
            <a:b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Interação Humano Computador – Prof. Leonardo.</a:t>
            </a:r>
            <a:b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Desenvolvimento Web 3 – Prof. Orlando Saraiva.</a:t>
            </a:r>
            <a:b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Banco de Dados Não Relacional – Prof. Thiago.</a:t>
            </a:r>
            <a:endParaRPr lang="en-US" sz="2400" dirty="0">
              <a:solidFill>
                <a:srgbClr val="747474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9EF-2039-817B-1F84-92F043F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56" y="3596526"/>
            <a:ext cx="3666415" cy="30744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Grupo</a:t>
            </a:r>
          </a:p>
          <a:p>
            <a:pPr marL="0" indent="0">
              <a:buNone/>
            </a:pPr>
            <a:endParaRPr lang="en-US" sz="3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Daniel França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Douglas Hugo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Felipe Vieira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Klayvert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 Alves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Luca Willian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Beteghella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US" sz="4900" i="1" dirty="0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2B7DE-7126-2FB5-A0F1-0F8855EA9114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63C3-4853-971B-97B7-0E6614C473F4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8137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Aqui temos algumas imagens do Banco de Dados:</a:t>
            </a: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F3F6CD3-8B29-B0FF-3885-7CA68EC8D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1" y="1421517"/>
            <a:ext cx="4980470" cy="2376352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0B6EE97-9E42-DCA9-A439-8104CF347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88" y="1421517"/>
            <a:ext cx="4983896" cy="2376352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68382EF-CE08-EBF8-5C06-9BFA35B85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0" y="4054565"/>
            <a:ext cx="4972178" cy="2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As entregas de cada etapa foram conforme as sprint documentadas no JIRA: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94CFC6-1511-5980-D064-1BEDE2B0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3" y="2354597"/>
            <a:ext cx="7138266" cy="38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586C15-25A9-5FA1-E619-6BA132E4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931512"/>
            <a:ext cx="10228082" cy="44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D55BC2-D03E-D211-15A3-0DB609DA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1037852"/>
            <a:ext cx="10265589" cy="44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Temos a nossa Lista de backlogs, devido ao curto tempo para desenvolvimento do projeto algumas funcionalidades e ajustes ficaram em backlogs: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E63CE0-744E-D37D-76C2-92452082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9" y="2161465"/>
            <a:ext cx="10298717" cy="4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86959" y="295007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ea typeface="+mn-lt"/>
                <a:cs typeface="Arial"/>
              </a:rPr>
              <a:t>Vamos agora visitar nossa página: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4AF50C-2C0B-1FEF-9349-C95E3AE1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97" y="1405187"/>
            <a:ext cx="7708000" cy="44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Dúvidas?</a:t>
            </a:r>
            <a:endParaRPr lang="en-US" sz="4900" i="1" dirty="0">
              <a:cs typeface="Calibri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223C119-6630-8150-7708-38815BA4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61" y="1009061"/>
            <a:ext cx="4839878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REFERÊNCIAS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67286" y="1301167"/>
            <a:ext cx="9777046" cy="3008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endParaRPr lang="pt-BR" sz="1600" dirty="0">
              <a:effectLst/>
            </a:endParaRP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200" b="1" dirty="0">
                <a:effectLst/>
              </a:rPr>
              <a:t> </a:t>
            </a:r>
            <a:r>
              <a:rPr lang="pt-BR" sz="1600" b="1" dirty="0">
                <a:effectLst/>
              </a:rPr>
              <a:t>Figma: the collaborative interface design tool</a:t>
            </a:r>
            <a:r>
              <a:rPr lang="pt-BR" sz="1600" dirty="0">
                <a:effectLst/>
              </a:rPr>
              <a:t>. Disponível em: &lt;https://www.figma.com&gt;. Acesso em: 01/05/2022.</a:t>
            </a:r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endParaRPr lang="pt-BR" sz="1600" dirty="0"/>
          </a:p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1600" dirty="0">
                <a:effectLst/>
              </a:rPr>
              <a:t>WAYCARBON. </a:t>
            </a:r>
            <a:r>
              <a:rPr lang="pt-BR" sz="1600" b="1" dirty="0">
                <a:effectLst/>
              </a:rPr>
              <a:t>Conheça os 17 objetivos do desenvolvimento sustentável da ONU</a:t>
            </a:r>
            <a:r>
              <a:rPr lang="pt-BR" sz="1600" dirty="0">
                <a:effectLst/>
              </a:rPr>
              <a:t>. Disponível em: &lt;https://blog.waycarbon.com/2015/10/conheca-os-17-objetivos-do-desenvolvimento-sustentavel-da-onu/&gt;. Acesso em: 17/05/2022.</a:t>
            </a:r>
          </a:p>
          <a:p>
            <a:pPr marL="457207" lvl="1" algn="just">
              <a:lnSpc>
                <a:spcPct val="150000"/>
              </a:lnSpc>
            </a:pP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6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90" y="497847"/>
            <a:ext cx="4666342" cy="331391"/>
          </a:xfrm>
        </p:spPr>
        <p:txBody>
          <a:bodyPr/>
          <a:lstStyle/>
          <a:p>
            <a:r>
              <a:rPr lang="pt-BR" sz="1200" b="1" dirty="0">
                <a:cs typeface="Calibri Light"/>
              </a:rPr>
              <a:t>Figura</a:t>
            </a:r>
            <a:r>
              <a:rPr lang="en-US" sz="1200" b="1" dirty="0">
                <a:cs typeface="Calibri Light"/>
              </a:rPr>
              <a:t> 1: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Os 17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objetivos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de desenvolvimento sustentável IV</a:t>
            </a:r>
            <a:endParaRPr 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896A17-0A76-03D7-84A8-2EEA19D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90" y="1217107"/>
            <a:ext cx="5623799" cy="292107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3297161" y="6201604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B7B10-3A79-33D5-EFC5-D7F83311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18" y="3024955"/>
            <a:ext cx="1699142" cy="1718976"/>
          </a:xfrm>
          <a:prstGeom prst="rect">
            <a:avLst/>
          </a:prstGeom>
        </p:spPr>
      </p:pic>
      <p:sp>
        <p:nvSpPr>
          <p:cNvPr id="14" name="Seta: Dobrada 13">
            <a:extLst>
              <a:ext uri="{FF2B5EF4-FFF2-40B4-BE49-F238E27FC236}">
                <a16:creationId xmlns:a16="http://schemas.microsoft.com/office/drawing/2014/main" id="{6B87B198-98DC-3B4A-3DB3-C6FD7E9A8BC6}"/>
              </a:ext>
            </a:extLst>
          </p:cNvPr>
          <p:cNvSpPr/>
          <p:nvPr/>
        </p:nvSpPr>
        <p:spPr>
          <a:xfrm rot="5400000">
            <a:off x="4788490" y="-970634"/>
            <a:ext cx="1527142" cy="6183330"/>
          </a:xfrm>
          <a:prstGeom prst="ben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FA850-AE68-7AAC-D53B-12FCE49F9AE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AD6B-173D-52CD-CF95-34C86C804B66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EC13D-FB36-184D-534C-B01C1F5B06F5}"/>
              </a:ext>
            </a:extLst>
          </p:cNvPr>
          <p:cNvSpPr txBox="1"/>
          <p:nvPr/>
        </p:nvSpPr>
        <p:spPr>
          <a:xfrm>
            <a:off x="651226" y="947253"/>
            <a:ext cx="101592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6" indent="-457206">
              <a:buFont typeface="Arial"/>
              <a:buChar char="•"/>
            </a:pPr>
            <a:r>
              <a:rPr lang="pt-BR" sz="3600" dirty="0">
                <a:ea typeface="+mn-lt"/>
                <a:cs typeface="+mn-lt"/>
              </a:rPr>
              <a:t>Nossa contribuição para erradicar a fome e contribuir para a 2ª ação da ONU para um mundo melhor  foi criar um site onde vamos conectar instituições que contribuem com a erradicação da fome a voluntários e doadores.</a:t>
            </a:r>
            <a:endParaRPr lang="en-US" sz="3600" dirty="0">
              <a:cs typeface="Calibri" panose="020F0502020204030204"/>
            </a:endParaRPr>
          </a:p>
        </p:txBody>
      </p:sp>
      <p:pic>
        <p:nvPicPr>
          <p:cNvPr id="7" name="Imagem 6" descr="Logotipo">
            <a:extLst>
              <a:ext uri="{FF2B5EF4-FFF2-40B4-BE49-F238E27FC236}">
                <a16:creationId xmlns:a16="http://schemas.microsoft.com/office/drawing/2014/main" id="{2F146547-7556-FD37-EDE7-87B78EA4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64" y="4026392"/>
            <a:ext cx="5351822" cy="22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Tivemos nosso termo de abertura que pode ser visto completamente na nossa documentação: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10053-E2B4-414A-7234-57045FCA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0" y="1974074"/>
            <a:ext cx="5460132" cy="40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Discussão Inicial para o Design do Site (Modelo de navegação e Telas iniciais) 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BBC63D-9FAB-F6E1-A14A-F0F98B46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" y="1811151"/>
            <a:ext cx="3600450" cy="4876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4D59A6-3EFE-12DE-F9F2-ED0CD3FD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10866" y="1515876"/>
            <a:ext cx="39909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3118" y="2687072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E ao desenvolvermos mais nossa ideia chegamos ao caminho do nosso Site: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B4FD5-1586-5AC8-3C79-F5AD89A4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32841" y="1500972"/>
            <a:ext cx="3838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Por Fim chegamos ao um FIGMA inicial da aplicação: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236B27C-354C-9FED-C55B-688C26F7F071}"/>
              </a:ext>
            </a:extLst>
          </p:cNvPr>
          <p:cNvSpPr txBox="1"/>
          <p:nvPr/>
        </p:nvSpPr>
        <p:spPr>
          <a:xfrm>
            <a:off x="292691" y="1562734"/>
            <a:ext cx="8945577" cy="102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7" lvl="1" algn="just">
              <a:lnSpc>
                <a:spcPct val="150000"/>
              </a:lnSpc>
            </a:pPr>
            <a:r>
              <a:rPr lang="pt-BR" sz="2800" dirty="0">
                <a:latin typeface="Calibri"/>
                <a:ea typeface="+mn-lt"/>
                <a:cs typeface="Arial"/>
              </a:rPr>
              <a:t>Link para </a:t>
            </a:r>
            <a:r>
              <a:rPr lang="pt-BR" sz="2800" dirty="0" err="1">
                <a:latin typeface="Calibri"/>
                <a:ea typeface="+mn-lt"/>
                <a:cs typeface="Arial"/>
              </a:rPr>
              <a:t>Figma</a:t>
            </a:r>
            <a:r>
              <a:rPr lang="pt-BR" sz="2800" dirty="0">
                <a:latin typeface="Calibri"/>
                <a:ea typeface="+mn-lt"/>
                <a:cs typeface="Arial"/>
              </a:rPr>
              <a:t> Inicial:</a:t>
            </a:r>
            <a:endParaRPr lang="pt-BR" sz="2800" dirty="0">
              <a:latin typeface="Calibri"/>
              <a:ea typeface="+mn-lt"/>
              <a:cs typeface="Arial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7" lvl="1" algn="just">
              <a:lnSpc>
                <a:spcPct val="150000"/>
              </a:lnSpc>
            </a:pPr>
            <a:r>
              <a:rPr lang="pt-BR" sz="1400" dirty="0">
                <a:solidFill>
                  <a:srgbClr val="0563C1"/>
                </a:solidFill>
                <a:latin typeface="Calibri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https://www.figma.com/file/crRqHuBwViZBiYrochIthb/Projeto?type=design&amp;t=mbtq3WOaW8kgAmmI-1</a:t>
            </a:r>
            <a:endParaRPr lang="pt-BR" sz="1400" dirty="0">
              <a:latin typeface="Calibri"/>
              <a:ea typeface="+mn-lt"/>
              <a:cs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36C58A-7274-B4B8-326D-2D7D1FCB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6" y="2989070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92691" y="492970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60" lvl="1" indent="-285753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Nossa Paleta de cores: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388E58-0B8F-BAF9-74D2-FD4358DD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4" y="1862977"/>
            <a:ext cx="9505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59b4e3-a75a-45fd-b48b-7e736d129f7c">
      <Terms xmlns="http://schemas.microsoft.com/office/infopath/2007/PartnerControls"/>
    </lcf76f155ced4ddcb4097134ff3c332f>
    <TaxCatchAll xmlns="0d2254a8-b9ed-4394-a847-13ad7b246dd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11434B13A3479CB25E68C2F97656" ma:contentTypeVersion="8" ma:contentTypeDescription="Crie um novo documento." ma:contentTypeScope="" ma:versionID="e690f393f58afc50289eb8bca84d0b5e">
  <xsd:schema xmlns:xsd="http://www.w3.org/2001/XMLSchema" xmlns:xs="http://www.w3.org/2001/XMLSchema" xmlns:p="http://schemas.microsoft.com/office/2006/metadata/properties" xmlns:ns2="1d59b4e3-a75a-45fd-b48b-7e736d129f7c" xmlns:ns3="0d2254a8-b9ed-4394-a847-13ad7b246dd9" targetNamespace="http://schemas.microsoft.com/office/2006/metadata/properties" ma:root="true" ma:fieldsID="35e1e1df96c581faa18d9b75de6153ec" ns2:_="" ns3:_="">
    <xsd:import namespace="1d59b4e3-a75a-45fd-b48b-7e736d129f7c"/>
    <xsd:import namespace="0d2254a8-b9ed-4394-a847-13ad7b246dd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b4e3-a75a-45fd-b48b-7e736d129f7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254a8-b9ed-4394-a847-13ad7b246dd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fd8ced-df81-45f2-880c-27d017974e7c}" ma:internalName="TaxCatchAll" ma:showField="CatchAllData" ma:web="0d2254a8-b9ed-4394-a847-13ad7b24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94CC1-0AD3-421C-BD23-C60399E02F74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1d59b4e3-a75a-45fd-b48b-7e736d129f7c"/>
    <ds:schemaRef ds:uri="http://purl.org/dc/terms/"/>
    <ds:schemaRef ds:uri="0d2254a8-b9ed-4394-a847-13ad7b246dd9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71FEB8-267E-4B28-AAFD-6837C5AC2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407FC-F17D-47E8-AA88-62D243462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9b4e3-a75a-45fd-b48b-7e736d129f7c"/>
    <ds:schemaRef ds:uri="0d2254a8-b9ed-4394-a847-13ad7b24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6418</TotalTime>
  <Words>433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Arial,Sans-Serif</vt:lpstr>
      <vt:lpstr>Calibri</vt:lpstr>
      <vt:lpstr>Calibri Light</vt:lpstr>
      <vt:lpstr>office theme</vt:lpstr>
      <vt:lpstr>Projeto Interdisciplinar Terceiro Semestre</vt:lpstr>
      <vt:lpstr>Matérias Envolvidas  Gestão Ágil de Projetos – Prof.ª Ana Célia. Interação Humano Computador – Prof. Leonardo. Desenvolvimento Web 3 – Prof. Orlando Saraiva. Banco de Dados Não Relacional – Prof. Thiago.</vt:lpstr>
      <vt:lpstr>Figura 1: Os 17 objetivos de desenvolvimento sustentável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f290ti</dc:creator>
  <cp:lastModifiedBy>Douglas Hugo</cp:lastModifiedBy>
  <cp:revision>40</cp:revision>
  <dcterms:created xsi:type="dcterms:W3CDTF">2022-05-21T01:40:10Z</dcterms:created>
  <dcterms:modified xsi:type="dcterms:W3CDTF">2023-06-24T11:15:07Z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0x0101000F6611434B13A3479CB25E68C2F97656</vt:lpwstr>
  </property>
  <property fmtid="{D5CDD505-2E9C-101B-9397-08002B2CF9AE}" pid="3" name="MediaServiceImageTags">
    <vt:lpwstr/>
  </property>
</Properties>
</file>