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20" d="100"/>
          <a:sy n="20" d="100"/>
        </p:scale>
        <p:origin x="3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5180-93B1-407B-95DA-60540934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C3DB6-EF67-4291-A6E2-130D19EE0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7021-5D6E-4451-A9B5-9E72D31F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E227-0756-4C9F-8830-903DB044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839E-1079-4C6D-8A0D-B5659FA0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D3E7-2E8C-4F90-B722-82987B9B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DCE26-4928-4675-8974-2AA9A44CA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16A3-A39C-439A-B7C0-98AD97F9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2870-D1BE-493E-AB97-F64EC9FE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199E-0EE3-4C38-A33A-4EA2C630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53FE2-4CAB-4007-A53F-A8135C088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D42ED-FA54-4769-8BFB-E27F896AA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C3DE-47B2-459F-8CE3-3EC7ADF8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ECB4-EF65-4B1E-8EF6-D0B260D9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F155-0491-406F-9BBA-EAA89A53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EA04-1102-4E93-94B6-54B12500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DD72-C6DE-4393-AC51-8B8F9645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1309-B00B-4C3F-BC16-610D3AE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7A31-90F6-4CE4-AA22-C0A86811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B5F3-970C-474F-B341-722A43D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1999-BE34-4EFD-BB68-6BF91F5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6C607-278E-4DDE-B016-C877C156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2AE4-D667-4278-BB33-FF78A2BC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FEC4-1F28-460D-BE4B-96F944B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3EA-1A2B-4C2A-9329-8D9DE82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DA8D-7FF8-441F-920E-BC690F8D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1B88-0D07-4565-97A4-97F2A8E86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D8B2C-4CFA-4B8E-AD61-03378BDB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BF847-D42D-43DC-868C-C6BEFEB9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B70E-C6AA-4328-8BEB-5FC1272C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08EB-29F0-46CD-87D8-15D1E4EA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3FCA-420E-447D-99AC-5F6CC9A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964E2-A62B-4A4E-95DC-EFA03321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58821-76BD-4506-99BE-274BB4F0D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4DDB5-31F1-4A00-9FA3-43358CAE5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1FB09-EC15-43DE-B711-4345AF212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4A15A-52AD-4A2A-A646-82B99A51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4F3E2-433B-4FD4-A1D7-35FA6220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F36B8-F511-4C14-9F9C-A5E9654A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357D-F96E-450C-B04D-E1611CEC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AA566-792F-4CCA-A823-9B30BDE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3121E-9D33-4269-83DD-CFA0A7ED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E869-C882-417D-8F1C-66BD8B0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8FC62-0CDA-4FCA-9BD7-97607427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B01C7-41B0-40CD-B634-93361664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3877E-A2C2-4D54-8AC3-C47DB46F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8B47-6827-4E25-AA5D-F43DBB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9EFD-3587-4C9B-AC87-04C898AE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E33A-3E1D-4636-A2AE-B29AEE61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CF0AE-2494-4C08-B4C8-E78C71D2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A62A-F6A2-49DC-940E-1807316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35939-1240-40AE-A5F2-2A34A2BC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2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E54B-C5EA-4D9A-906C-541F35AE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5C4B6-F5D7-424C-BC02-B716D8BC0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B836D-E800-43BA-BCC5-43E004F0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EC1F6-B26B-4415-B8E3-0E2BC877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50BA9-FE27-4A9D-90BB-6BFBD409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C9EF0-948C-4BD8-B124-BD708B59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70C10-7767-4FEC-A0DA-6B5ECEF8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90B4D-A0E0-44E8-A644-66E59A5A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69BB-BF8C-4786-9792-8E649A5D5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DCB0-55F8-422C-85BA-51B793F45B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FDA5-5194-427D-A4F3-4A0EA237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8463-197D-4CC6-8F9F-08E14BFBC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EA4E-2F25-41C6-8317-C6B1A9A7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41C91F8-C1A3-4F0E-AA46-1EB454591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1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Keve Cohen</dc:creator>
  <cp:lastModifiedBy>Keve Cohen</cp:lastModifiedBy>
  <cp:revision>1</cp:revision>
  <dcterms:created xsi:type="dcterms:W3CDTF">2020-11-03T01:18:42Z</dcterms:created>
  <dcterms:modified xsi:type="dcterms:W3CDTF">2020-11-03T01:23:12Z</dcterms:modified>
</cp:coreProperties>
</file>