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CCUJlY2y9wmu91Kw9O7hGzAF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0cbad69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gf80cbad69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0cbad695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f80cbad695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80cbad6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f80cbad6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0cbad69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f80cbad69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08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530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22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540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25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329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74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48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76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12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8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38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02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084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326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subTitle" idx="1"/>
          </p:nvPr>
        </p:nvSpPr>
        <p:spPr>
          <a:xfrm>
            <a:off x="717250" y="3032900"/>
            <a:ext cx="9520054" cy="3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300" b="1" dirty="0">
                <a:solidFill>
                  <a:srgbClr val="00B0F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Adult Census Income Prediction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300" b="1" dirty="0">
              <a:solidFill>
                <a:srgbClr val="00B0F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300" b="1" dirty="0">
              <a:solidFill>
                <a:srgbClr val="00B0F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300" b="1" dirty="0">
              <a:solidFill>
                <a:srgbClr val="00B0F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300" b="1" dirty="0">
              <a:solidFill>
                <a:srgbClr val="00B0F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 b="1">
                <a:solidFill>
                  <a:srgbClr val="00B0F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By-kuldeep sharma</a:t>
            </a:r>
            <a:endParaRPr sz="2400" b="1" dirty="0">
              <a:solidFill>
                <a:srgbClr val="00B0F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0cbad695_0_268"/>
          <p:cNvSpPr txBox="1">
            <a:spLocks noGrp="1"/>
          </p:cNvSpPr>
          <p:nvPr>
            <p:ph idx="1"/>
          </p:nvPr>
        </p:nvSpPr>
        <p:spPr>
          <a:xfrm>
            <a:off x="380101" y="372163"/>
            <a:ext cx="11278500" cy="6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 7) How training was done or what models were used?</a:t>
            </a:r>
            <a:endParaRPr lang="en-IN" sz="23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First, we started with data cleaning,  EDA and feature engineering</a:t>
            </a:r>
          </a:p>
          <a:p>
            <a:pPr marL="285750" lvl="0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Then, outliers and ambiguities were removed from the data and categorical features data transformation was applied for categorical columns like one hot encoding, label encoding,</a:t>
            </a: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etc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IN" sz="2100" dirty="0">
                <a:latin typeface="Arial"/>
                <a:ea typeface="Arial"/>
                <a:cs typeface="Arial"/>
                <a:sym typeface="Arial"/>
              </a:rPr>
              <a:t>Various categorization ML models are trained on test data and their accuracy on test data and training data is compared.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 model was used as the best estimator which was then used for production followed by hyperparameter tuning.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Q 8) How Prediction was done?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Some questions were asked to the client like his age,  qualifications,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 and his responses are taken as inputs which are then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feeded</a:t>
            </a: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 to the model as a single test case and the predictions are then returned on the clients screen after a interval of one second in which the data pipeline processes the input data to get the output 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80cbad695_0_402"/>
          <p:cNvSpPr txBox="1">
            <a:spLocks noGrp="1"/>
          </p:cNvSpPr>
          <p:nvPr>
            <p:ph idx="1"/>
          </p:nvPr>
        </p:nvSpPr>
        <p:spPr>
          <a:xfrm>
            <a:off x="773653" y="168965"/>
            <a:ext cx="11125800" cy="5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▶"/>
            </a:pPr>
            <a:r>
              <a:rPr lang="en-US" sz="23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 9) What are the different stages of deployment?</a:t>
            </a:r>
            <a:endParaRPr sz="23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When the pipeline is ready, we connected the front-end made on Anvil with the backend code having the pipeline on the local machine via anvil uplink.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A server is created in a separate </a:t>
            </a:r>
            <a:r>
              <a:rPr lang="en-US" sz="2300" dirty="0" err="1"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 notebook, on the local system where the trained model is loaded. 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The anvil webapp passes inputs from user to callable function in </a:t>
            </a:r>
            <a:r>
              <a:rPr lang="en-US" sz="2300" dirty="0" err="1"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 notebook where required data transformation takes place and prediction is done on the entered data.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IN" sz="2300" dirty="0">
                <a:latin typeface="Arial"/>
                <a:ea typeface="Arial"/>
                <a:cs typeface="Arial"/>
                <a:sym typeface="Arial"/>
              </a:rPr>
              <a:t>The prediction is then returned to anvil server which displays results based on model prediction to the user.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>
            <a:spLocks noGrp="1"/>
          </p:cNvSpPr>
          <p:nvPr>
            <p:ph idx="1"/>
          </p:nvPr>
        </p:nvSpPr>
        <p:spPr>
          <a:xfrm>
            <a:off x="1051946" y="1520686"/>
            <a:ext cx="9825900" cy="516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Objective: 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Development of a predictive model to classify whether a person earns more than 50K dollars per annum or not.. The model will determine the same using some parameters like age, work class, educational qualifications, country, etc.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Benefits: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Can be used by Governmental / Non-Governmental / Private agencies where people needed to be classified on the basis of their annual income 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For e.g. : in granting scholarships or waivers to needy students, for different schemes by government for poor ones, etc.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idx="1"/>
          </p:nvPr>
        </p:nvSpPr>
        <p:spPr>
          <a:xfrm>
            <a:off x="1243075" y="824949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67F28-ECFE-71D0-6024-B8B3D9ED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6" y="2327619"/>
            <a:ext cx="96583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idx="1"/>
          </p:nvPr>
        </p:nvSpPr>
        <p:spPr>
          <a:xfrm>
            <a:off x="373400" y="565700"/>
            <a:ext cx="104673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Data Validation and Data Transformation 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Missing Values – All the missing values were replaced with the value being repeated the most number of times.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Numerical Columns - All the numerical features were standardized, preventing any data leakage by using data pipelines.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Categorical Columns - Either label encoding or one hot encoding was done to treat the categorical features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idx="1"/>
          </p:nvPr>
        </p:nvSpPr>
        <p:spPr>
          <a:xfrm>
            <a:off x="684198" y="685800"/>
            <a:ext cx="9941700" cy="5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Data Insertion in Database: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Cassandra Database - The dataset was imported to Cassandra database from where we can access it with the help of python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Insertion of files in the table - All the data is uploaded into a table named “kuldeep” into which is present inside a database named “adult census”.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Model Training: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Data Export from Db 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lvl="2">
              <a:spcBef>
                <a:spcPts val="960"/>
              </a:spcBef>
              <a:buSzPts val="144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   The accumulated data from DB is exported to python and read using pandas 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  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1200150" lvl="2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Performing EDA to get insight of data like  identifying distribution , outliers ,trend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    among data etc.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200150" lvl="2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Check for null values in the columns. If present impute the null values.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200150" lvl="2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Encode the categorical values with numeric values.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1200150" lvl="2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Perform Standard Scalar to scale down the values.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idx="1"/>
          </p:nvPr>
        </p:nvSpPr>
        <p:spPr>
          <a:xfrm>
            <a:off x="714018" y="1644878"/>
            <a:ext cx="9693600" cy="4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Model Selection  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Different classification models were compared and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hyperparamater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tuning was done via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on the best performing one that is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Classifier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Prediction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model is made in such a way to maximize the accuracy and also other performance metrics so that the predictions are as accurate as possible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average accuracy after cross validation was observed to be 89.6 percent.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0cbad695_0_0"/>
          <p:cNvSpPr txBox="1">
            <a:spLocks noGrp="1"/>
          </p:cNvSpPr>
          <p:nvPr>
            <p:ph idx="1"/>
          </p:nvPr>
        </p:nvSpPr>
        <p:spPr>
          <a:xfrm>
            <a:off x="955802" y="1117115"/>
            <a:ext cx="10520400" cy="54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									</a:t>
            </a:r>
            <a:r>
              <a:rPr lang="en-US" sz="5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 &amp; A:</a:t>
            </a:r>
            <a:endParaRPr sz="5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Q1) What’s the source of data?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The data  for training is provided by the client in the form answers to certain questions asked which the user has to input.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Q 2) What was the type of data?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	The data was the combination of numerical and Categorical values.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Q 3) What’s the complete flow you followed in this Project?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	Refer slide 3 for better Understanding 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80cbad695_0_134"/>
          <p:cNvSpPr txBox="1">
            <a:spLocks noGrp="1"/>
          </p:cNvSpPr>
          <p:nvPr>
            <p:ph idx="1"/>
          </p:nvPr>
        </p:nvSpPr>
        <p:spPr>
          <a:xfrm>
            <a:off x="813409" y="532636"/>
            <a:ext cx="11074200" cy="6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3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 5) How logs are managed?</a:t>
            </a:r>
            <a:endParaRPr sz="23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3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Following are the logs that we are using : </a:t>
            </a:r>
            <a:endParaRPr sz="2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1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      modeling like, Data Insertion log, Model Fitting log, prediction log, etc.</a:t>
            </a:r>
            <a:endParaRPr sz="21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Q 6) What techniques were you using for data pre-processing?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Removing unwanted attributes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Visualizing  relation of independent variables with each other and output variables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Checking and changing Distribution of continuous values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Removing outliers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Cleaning data and imputing if null values are present. 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Converting categorical data into numeric values.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Scaling the data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194308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813</Words>
  <Application>Microsoft Office PowerPoint</Application>
  <PresentationFormat>Widescreen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Bookman Old Style</vt:lpstr>
      <vt:lpstr>Wingdings</vt:lpstr>
      <vt:lpstr>Times New Roman</vt:lpstr>
      <vt:lpstr>Arial</vt:lpstr>
      <vt:lpstr>Noto Sans Symbols</vt:lpstr>
      <vt:lpstr>Wingdings 3</vt:lpstr>
      <vt:lpstr>Century Gothic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Kuldeep Sharma</cp:lastModifiedBy>
  <cp:revision>2</cp:revision>
  <dcterms:created xsi:type="dcterms:W3CDTF">2021-06-19T13:01:53Z</dcterms:created>
  <dcterms:modified xsi:type="dcterms:W3CDTF">2023-01-11T07:01:06Z</dcterms:modified>
</cp:coreProperties>
</file>