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41" r:id="rId6"/>
  </p:sldMasterIdLst>
  <p:notesMasterIdLst>
    <p:notesMasterId r:id="rId192"/>
  </p:notesMasterIdLst>
  <p:handoutMasterIdLst>
    <p:handoutMasterId r:id="rId193"/>
  </p:handoutMasterIdLst>
  <p:sldIdLst>
    <p:sldId id="663" r:id="rId7"/>
    <p:sldId id="664" r:id="rId8"/>
    <p:sldId id="519" r:id="rId9"/>
    <p:sldId id="520" r:id="rId10"/>
    <p:sldId id="665" r:id="rId11"/>
    <p:sldId id="626" r:id="rId12"/>
    <p:sldId id="666" r:id="rId13"/>
    <p:sldId id="667" r:id="rId14"/>
    <p:sldId id="548" r:id="rId15"/>
    <p:sldId id="758" r:id="rId16"/>
    <p:sldId id="759" r:id="rId17"/>
    <p:sldId id="760" r:id="rId18"/>
    <p:sldId id="627" r:id="rId19"/>
    <p:sldId id="668" r:id="rId20"/>
    <p:sldId id="674" r:id="rId21"/>
    <p:sldId id="675" r:id="rId22"/>
    <p:sldId id="676" r:id="rId23"/>
    <p:sldId id="680" r:id="rId24"/>
    <p:sldId id="682" r:id="rId25"/>
    <p:sldId id="683" r:id="rId26"/>
    <p:sldId id="681" r:id="rId27"/>
    <p:sldId id="686" r:id="rId28"/>
    <p:sldId id="687" r:id="rId29"/>
    <p:sldId id="688" r:id="rId30"/>
    <p:sldId id="684" r:id="rId31"/>
    <p:sldId id="685" r:id="rId32"/>
    <p:sldId id="689" r:id="rId33"/>
    <p:sldId id="690" r:id="rId34"/>
    <p:sldId id="691" r:id="rId35"/>
    <p:sldId id="784" r:id="rId36"/>
    <p:sldId id="785" r:id="rId37"/>
    <p:sldId id="692" r:id="rId38"/>
    <p:sldId id="746" r:id="rId39"/>
    <p:sldId id="747" r:id="rId40"/>
    <p:sldId id="748" r:id="rId41"/>
    <p:sldId id="749" r:id="rId42"/>
    <p:sldId id="761" r:id="rId43"/>
    <p:sldId id="786" r:id="rId44"/>
    <p:sldId id="787" r:id="rId45"/>
    <p:sldId id="788" r:id="rId46"/>
    <p:sldId id="762" r:id="rId47"/>
    <p:sldId id="763" r:id="rId48"/>
    <p:sldId id="764" r:id="rId49"/>
    <p:sldId id="765" r:id="rId50"/>
    <p:sldId id="766" r:id="rId51"/>
    <p:sldId id="767" r:id="rId52"/>
    <p:sldId id="631" r:id="rId53"/>
    <p:sldId id="632" r:id="rId54"/>
    <p:sldId id="679" r:id="rId55"/>
    <p:sldId id="633" r:id="rId56"/>
    <p:sldId id="750" r:id="rId57"/>
    <p:sldId id="634" r:id="rId58"/>
    <p:sldId id="751" r:id="rId59"/>
    <p:sldId id="635" r:id="rId60"/>
    <p:sldId id="604" r:id="rId61"/>
    <p:sldId id="639" r:id="rId62"/>
    <p:sldId id="768" r:id="rId63"/>
    <p:sldId id="769" r:id="rId64"/>
    <p:sldId id="770" r:id="rId65"/>
    <p:sldId id="771" r:id="rId66"/>
    <p:sldId id="642" r:id="rId67"/>
    <p:sldId id="772" r:id="rId68"/>
    <p:sldId id="773" r:id="rId69"/>
    <p:sldId id="774" r:id="rId70"/>
    <p:sldId id="777" r:id="rId71"/>
    <p:sldId id="775" r:id="rId72"/>
    <p:sldId id="776" r:id="rId73"/>
    <p:sldId id="643" r:id="rId74"/>
    <p:sldId id="778" r:id="rId75"/>
    <p:sldId id="779" r:id="rId76"/>
    <p:sldId id="780" r:id="rId77"/>
    <p:sldId id="781" r:id="rId78"/>
    <p:sldId id="644" r:id="rId79"/>
    <p:sldId id="645" r:id="rId80"/>
    <p:sldId id="789" r:id="rId81"/>
    <p:sldId id="647" r:id="rId82"/>
    <p:sldId id="790" r:id="rId83"/>
    <p:sldId id="791" r:id="rId84"/>
    <p:sldId id="792" r:id="rId85"/>
    <p:sldId id="794" r:id="rId86"/>
    <p:sldId id="793" r:id="rId87"/>
    <p:sldId id="646" r:id="rId88"/>
    <p:sldId id="795" r:id="rId89"/>
    <p:sldId id="796" r:id="rId90"/>
    <p:sldId id="648" r:id="rId91"/>
    <p:sldId id="649" r:id="rId92"/>
    <p:sldId id="650" r:id="rId93"/>
    <p:sldId id="799" r:id="rId94"/>
    <p:sldId id="652" r:id="rId95"/>
    <p:sldId id="653" r:id="rId96"/>
    <p:sldId id="800" r:id="rId97"/>
    <p:sldId id="802" r:id="rId98"/>
    <p:sldId id="806" r:id="rId99"/>
    <p:sldId id="651" r:id="rId100"/>
    <p:sldId id="658" r:id="rId101"/>
    <p:sldId id="807" r:id="rId102"/>
    <p:sldId id="808" r:id="rId103"/>
    <p:sldId id="801" r:id="rId104"/>
    <p:sldId id="803" r:id="rId105"/>
    <p:sldId id="811" r:id="rId106"/>
    <p:sldId id="654" r:id="rId107"/>
    <p:sldId id="812" r:id="rId108"/>
    <p:sldId id="813" r:id="rId109"/>
    <p:sldId id="655" r:id="rId110"/>
    <p:sldId id="809" r:id="rId111"/>
    <p:sldId id="810" r:id="rId112"/>
    <p:sldId id="656" r:id="rId113"/>
    <p:sldId id="662" r:id="rId114"/>
    <p:sldId id="814" r:id="rId115"/>
    <p:sldId id="815" r:id="rId116"/>
    <p:sldId id="657" r:id="rId117"/>
    <p:sldId id="659" r:id="rId118"/>
    <p:sldId id="660" r:id="rId119"/>
    <p:sldId id="661" r:id="rId120"/>
    <p:sldId id="617" r:id="rId121"/>
    <p:sldId id="625" r:id="rId122"/>
    <p:sldId id="671" r:id="rId123"/>
    <p:sldId id="670" r:id="rId124"/>
    <p:sldId id="825" r:id="rId125"/>
    <p:sldId id="672" r:id="rId126"/>
    <p:sldId id="826" r:id="rId127"/>
    <p:sldId id="827" r:id="rId128"/>
    <p:sldId id="828" r:id="rId129"/>
    <p:sldId id="782" r:id="rId130"/>
    <p:sldId id="783" r:id="rId131"/>
    <p:sldId id="797" r:id="rId132"/>
    <p:sldId id="798" r:id="rId133"/>
    <p:sldId id="820" r:id="rId134"/>
    <p:sldId id="821" r:id="rId135"/>
    <p:sldId id="822" r:id="rId136"/>
    <p:sldId id="823" r:id="rId137"/>
    <p:sldId id="824" r:id="rId138"/>
    <p:sldId id="673" r:id="rId139"/>
    <p:sldId id="829" r:id="rId140"/>
    <p:sldId id="693" r:id="rId141"/>
    <p:sldId id="694" r:id="rId142"/>
    <p:sldId id="695" r:id="rId143"/>
    <p:sldId id="696" r:id="rId144"/>
    <p:sldId id="697" r:id="rId145"/>
    <p:sldId id="698" r:id="rId146"/>
    <p:sldId id="699" r:id="rId147"/>
    <p:sldId id="700" r:id="rId148"/>
    <p:sldId id="701" r:id="rId149"/>
    <p:sldId id="702" r:id="rId150"/>
    <p:sldId id="703" r:id="rId151"/>
    <p:sldId id="704" r:id="rId152"/>
    <p:sldId id="705" r:id="rId153"/>
    <p:sldId id="706" r:id="rId154"/>
    <p:sldId id="707" r:id="rId155"/>
    <p:sldId id="708" r:id="rId156"/>
    <p:sldId id="709" r:id="rId157"/>
    <p:sldId id="710" r:id="rId158"/>
    <p:sldId id="711" r:id="rId159"/>
    <p:sldId id="712" r:id="rId160"/>
    <p:sldId id="713" r:id="rId161"/>
    <p:sldId id="714" r:id="rId162"/>
    <p:sldId id="715" r:id="rId163"/>
    <p:sldId id="716" r:id="rId164"/>
    <p:sldId id="717" r:id="rId165"/>
    <p:sldId id="718" r:id="rId166"/>
    <p:sldId id="719" r:id="rId167"/>
    <p:sldId id="720" r:id="rId168"/>
    <p:sldId id="721" r:id="rId169"/>
    <p:sldId id="722" r:id="rId170"/>
    <p:sldId id="723" r:id="rId171"/>
    <p:sldId id="724" r:id="rId172"/>
    <p:sldId id="725" r:id="rId173"/>
    <p:sldId id="726" r:id="rId174"/>
    <p:sldId id="727" r:id="rId175"/>
    <p:sldId id="728" r:id="rId176"/>
    <p:sldId id="729" r:id="rId177"/>
    <p:sldId id="730" r:id="rId178"/>
    <p:sldId id="731" r:id="rId179"/>
    <p:sldId id="732" r:id="rId180"/>
    <p:sldId id="733" r:id="rId181"/>
    <p:sldId id="734" r:id="rId182"/>
    <p:sldId id="735" r:id="rId183"/>
    <p:sldId id="736" r:id="rId184"/>
    <p:sldId id="737" r:id="rId185"/>
    <p:sldId id="738" r:id="rId186"/>
    <p:sldId id="739" r:id="rId187"/>
    <p:sldId id="740" r:id="rId188"/>
    <p:sldId id="741" r:id="rId189"/>
    <p:sldId id="742" r:id="rId190"/>
    <p:sldId id="743" r:id="rId191"/>
  </p:sldIdLst>
  <p:sldSz cx="9144000" cy="6858000" type="screen4x3"/>
  <p:notesSz cx="7099300" cy="10234613"/>
  <p:defaultTextStyle>
    <a:defPPr>
      <a:defRPr lang="el-GR"/>
    </a:defPPr>
    <a:lvl1pPr algn="l" rtl="0" fontAlgn="base">
      <a:spcBef>
        <a:spcPct val="0"/>
      </a:spcBef>
      <a:spcAft>
        <a:spcPct val="0"/>
      </a:spcAft>
      <a:defRPr b="1" kern="1200">
        <a:solidFill>
          <a:schemeClr val="tx1"/>
        </a:solidFill>
        <a:latin typeface="Book Antiqua" pitchFamily="18" charset="0"/>
        <a:ea typeface="+mn-ea"/>
        <a:cs typeface="+mn-cs"/>
      </a:defRPr>
    </a:lvl1pPr>
    <a:lvl2pPr marL="457200" algn="l" rtl="0" fontAlgn="base">
      <a:spcBef>
        <a:spcPct val="0"/>
      </a:spcBef>
      <a:spcAft>
        <a:spcPct val="0"/>
      </a:spcAft>
      <a:defRPr b="1" kern="1200">
        <a:solidFill>
          <a:schemeClr val="tx1"/>
        </a:solidFill>
        <a:latin typeface="Book Antiqua" pitchFamily="18" charset="0"/>
        <a:ea typeface="+mn-ea"/>
        <a:cs typeface="+mn-cs"/>
      </a:defRPr>
    </a:lvl2pPr>
    <a:lvl3pPr marL="914400" algn="l" rtl="0" fontAlgn="base">
      <a:spcBef>
        <a:spcPct val="0"/>
      </a:spcBef>
      <a:spcAft>
        <a:spcPct val="0"/>
      </a:spcAft>
      <a:defRPr b="1" kern="1200">
        <a:solidFill>
          <a:schemeClr val="tx1"/>
        </a:solidFill>
        <a:latin typeface="Book Antiqua" pitchFamily="18" charset="0"/>
        <a:ea typeface="+mn-ea"/>
        <a:cs typeface="+mn-cs"/>
      </a:defRPr>
    </a:lvl3pPr>
    <a:lvl4pPr marL="1371600" algn="l" rtl="0" fontAlgn="base">
      <a:spcBef>
        <a:spcPct val="0"/>
      </a:spcBef>
      <a:spcAft>
        <a:spcPct val="0"/>
      </a:spcAft>
      <a:defRPr b="1" kern="1200">
        <a:solidFill>
          <a:schemeClr val="tx1"/>
        </a:solidFill>
        <a:latin typeface="Book Antiqua" pitchFamily="18" charset="0"/>
        <a:ea typeface="+mn-ea"/>
        <a:cs typeface="+mn-cs"/>
      </a:defRPr>
    </a:lvl4pPr>
    <a:lvl5pPr marL="1828800" algn="l" rtl="0" fontAlgn="base">
      <a:spcBef>
        <a:spcPct val="0"/>
      </a:spcBef>
      <a:spcAft>
        <a:spcPct val="0"/>
      </a:spcAft>
      <a:defRPr b="1" kern="1200">
        <a:solidFill>
          <a:schemeClr val="tx1"/>
        </a:solidFill>
        <a:latin typeface="Book Antiqua" pitchFamily="18" charset="0"/>
        <a:ea typeface="+mn-ea"/>
        <a:cs typeface="+mn-cs"/>
      </a:defRPr>
    </a:lvl5pPr>
    <a:lvl6pPr marL="2286000" algn="l" defTabSz="914400" rtl="0" eaLnBrk="1" latinLnBrk="0" hangingPunct="1">
      <a:defRPr b="1" kern="1200">
        <a:solidFill>
          <a:schemeClr val="tx1"/>
        </a:solidFill>
        <a:latin typeface="Book Antiqua" pitchFamily="18" charset="0"/>
        <a:ea typeface="+mn-ea"/>
        <a:cs typeface="+mn-cs"/>
      </a:defRPr>
    </a:lvl6pPr>
    <a:lvl7pPr marL="2743200" algn="l" defTabSz="914400" rtl="0" eaLnBrk="1" latinLnBrk="0" hangingPunct="1">
      <a:defRPr b="1" kern="1200">
        <a:solidFill>
          <a:schemeClr val="tx1"/>
        </a:solidFill>
        <a:latin typeface="Book Antiqua" pitchFamily="18" charset="0"/>
        <a:ea typeface="+mn-ea"/>
        <a:cs typeface="+mn-cs"/>
      </a:defRPr>
    </a:lvl7pPr>
    <a:lvl8pPr marL="3200400" algn="l" defTabSz="914400" rtl="0" eaLnBrk="1" latinLnBrk="0" hangingPunct="1">
      <a:defRPr b="1" kern="1200">
        <a:solidFill>
          <a:schemeClr val="tx1"/>
        </a:solidFill>
        <a:latin typeface="Book Antiqua" pitchFamily="18" charset="0"/>
        <a:ea typeface="+mn-ea"/>
        <a:cs typeface="+mn-cs"/>
      </a:defRPr>
    </a:lvl8pPr>
    <a:lvl9pPr marL="3657600" algn="l" defTabSz="914400" rtl="0" eaLnBrk="1" latinLnBrk="0" hangingPunct="1">
      <a:defRPr b="1" kern="1200">
        <a:solidFill>
          <a:schemeClr val="tx1"/>
        </a:solidFill>
        <a:latin typeface="Book Antiqua"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CD1"/>
    <a:srgbClr val="FF0000"/>
    <a:srgbClr val="0033CC"/>
    <a:srgbClr val="800000"/>
    <a:srgbClr val="FFCC99"/>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8" autoAdjust="0"/>
    <p:restoredTop sz="89930" autoAdjust="0"/>
  </p:normalViewPr>
  <p:slideViewPr>
    <p:cSldViewPr snapToGrid="0">
      <p:cViewPr varScale="1">
        <p:scale>
          <a:sx n="104" d="100"/>
          <a:sy n="104" d="100"/>
        </p:scale>
        <p:origin x="18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3990"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openxmlformats.org/officeDocument/2006/relationships/slide" Target="slides/slide164.xml"/><Relationship Id="rId191" Type="http://schemas.openxmlformats.org/officeDocument/2006/relationships/slide" Target="slides/slide185.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slideMaster" Target="slideMasters/slideMaster2.xml"/><Relationship Id="rId95" Type="http://schemas.openxmlformats.org/officeDocument/2006/relationships/slide" Target="slides/slide89.xml"/><Relationship Id="rId160" Type="http://schemas.openxmlformats.org/officeDocument/2006/relationships/slide" Target="slides/slide154.xml"/><Relationship Id="rId181" Type="http://schemas.openxmlformats.org/officeDocument/2006/relationships/slide" Target="slides/slide175.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openxmlformats.org/officeDocument/2006/relationships/slide" Target="slides/slide165.xml"/><Relationship Id="rId192" Type="http://schemas.openxmlformats.org/officeDocument/2006/relationships/notesMaster" Target="notesMasters/notesMaster1.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5" Type="http://schemas.openxmlformats.org/officeDocument/2006/relationships/slide" Target="slides/slide69.xml"/><Relationship Id="rId96" Type="http://schemas.openxmlformats.org/officeDocument/2006/relationships/slide" Target="slides/slide90.xml"/><Relationship Id="rId140" Type="http://schemas.openxmlformats.org/officeDocument/2006/relationships/slide" Target="slides/slide134.xml"/><Relationship Id="rId161" Type="http://schemas.openxmlformats.org/officeDocument/2006/relationships/slide" Target="slides/slide155.xml"/><Relationship Id="rId182" Type="http://schemas.openxmlformats.org/officeDocument/2006/relationships/slide" Target="slides/slide176.xml"/><Relationship Id="rId6" Type="http://schemas.openxmlformats.org/officeDocument/2006/relationships/slideMaster" Target="slideMasters/slideMaster3.xml"/><Relationship Id="rId23" Type="http://schemas.openxmlformats.org/officeDocument/2006/relationships/slide" Target="slides/slide17.xml"/><Relationship Id="rId119" Type="http://schemas.openxmlformats.org/officeDocument/2006/relationships/slide" Target="slides/slide113.xml"/><Relationship Id="rId44" Type="http://schemas.openxmlformats.org/officeDocument/2006/relationships/slide" Target="slides/slide38.xml"/><Relationship Id="rId65" Type="http://schemas.openxmlformats.org/officeDocument/2006/relationships/slide" Target="slides/slide59.xml"/><Relationship Id="rId86" Type="http://schemas.openxmlformats.org/officeDocument/2006/relationships/slide" Target="slides/slide80.xml"/><Relationship Id="rId130" Type="http://schemas.openxmlformats.org/officeDocument/2006/relationships/slide" Target="slides/slide124.xml"/><Relationship Id="rId151" Type="http://schemas.openxmlformats.org/officeDocument/2006/relationships/slide" Target="slides/slide145.xml"/><Relationship Id="rId172" Type="http://schemas.openxmlformats.org/officeDocument/2006/relationships/slide" Target="slides/slide166.xml"/><Relationship Id="rId193" Type="http://schemas.openxmlformats.org/officeDocument/2006/relationships/handoutMaster" Target="handoutMasters/handoutMaster1.xml"/><Relationship Id="rId13" Type="http://schemas.openxmlformats.org/officeDocument/2006/relationships/slide" Target="slides/slide7.xml"/><Relationship Id="rId109" Type="http://schemas.openxmlformats.org/officeDocument/2006/relationships/slide" Target="slides/slide103.xml"/><Relationship Id="rId34" Type="http://schemas.openxmlformats.org/officeDocument/2006/relationships/slide" Target="slides/slide28.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20" Type="http://schemas.openxmlformats.org/officeDocument/2006/relationships/slide" Target="slides/slide114.xml"/><Relationship Id="rId141" Type="http://schemas.openxmlformats.org/officeDocument/2006/relationships/slide" Target="slides/slide135.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183" Type="http://schemas.openxmlformats.org/officeDocument/2006/relationships/slide" Target="slides/slide177.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178" Type="http://schemas.openxmlformats.org/officeDocument/2006/relationships/slide" Target="slides/slide172.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openxmlformats.org/officeDocument/2006/relationships/slide" Target="slides/slide167.xml"/><Relationship Id="rId194" Type="http://schemas.openxmlformats.org/officeDocument/2006/relationships/presProps" Target="presProps.xml"/><Relationship Id="rId199" Type="http://schemas.microsoft.com/office/2015/10/relationships/revisionInfo" Target="revisionInfo.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slide" Target="slides/slide16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184" Type="http://schemas.openxmlformats.org/officeDocument/2006/relationships/slide" Target="slides/slide178.xml"/><Relationship Id="rId189" Type="http://schemas.openxmlformats.org/officeDocument/2006/relationships/slide" Target="slides/slide183.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74" Type="http://schemas.openxmlformats.org/officeDocument/2006/relationships/slide" Target="slides/slide168.xml"/><Relationship Id="rId179" Type="http://schemas.openxmlformats.org/officeDocument/2006/relationships/slide" Target="slides/slide173.xml"/><Relationship Id="rId195" Type="http://schemas.openxmlformats.org/officeDocument/2006/relationships/viewProps" Target="viewProps.xml"/><Relationship Id="rId190" Type="http://schemas.openxmlformats.org/officeDocument/2006/relationships/slide" Target="slides/slide184.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slide" Target="slides/slide158.xml"/><Relationship Id="rId169" Type="http://schemas.openxmlformats.org/officeDocument/2006/relationships/slide" Target="slides/slide163.xml"/><Relationship Id="rId185" Type="http://schemas.openxmlformats.org/officeDocument/2006/relationships/slide" Target="slides/slide179.xml"/><Relationship Id="rId4" Type="http://schemas.openxmlformats.org/officeDocument/2006/relationships/slideMaster" Target="slideMasters/slideMaster1.xml"/><Relationship Id="rId9" Type="http://schemas.openxmlformats.org/officeDocument/2006/relationships/slide" Target="slides/slide3.xml"/><Relationship Id="rId180" Type="http://schemas.openxmlformats.org/officeDocument/2006/relationships/slide" Target="slides/slide174.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75" Type="http://schemas.openxmlformats.org/officeDocument/2006/relationships/slide" Target="slides/slide169.xml"/><Relationship Id="rId196" Type="http://schemas.openxmlformats.org/officeDocument/2006/relationships/theme" Target="theme/theme1.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slide" Target="slides/slide159.xml"/><Relationship Id="rId186" Type="http://schemas.openxmlformats.org/officeDocument/2006/relationships/slide" Target="slides/slide180.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6" Type="http://schemas.openxmlformats.org/officeDocument/2006/relationships/slide" Target="slides/slide170.xml"/><Relationship Id="rId197" Type="http://schemas.openxmlformats.org/officeDocument/2006/relationships/tableStyles" Target="tableStyles.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 Id="rId70" Type="http://schemas.openxmlformats.org/officeDocument/2006/relationships/slide" Target="slides/slide64.xml"/><Relationship Id="rId91" Type="http://schemas.openxmlformats.org/officeDocument/2006/relationships/slide" Target="slides/slide85.xml"/><Relationship Id="rId145" Type="http://schemas.openxmlformats.org/officeDocument/2006/relationships/slide" Target="slides/slide139.xml"/><Relationship Id="rId166" Type="http://schemas.openxmlformats.org/officeDocument/2006/relationships/slide" Target="slides/slide160.xml"/><Relationship Id="rId187" Type="http://schemas.openxmlformats.org/officeDocument/2006/relationships/slide" Target="slides/slide181.xml"/><Relationship Id="rId1" Type="http://schemas.openxmlformats.org/officeDocument/2006/relationships/customXml" Target="../customXml/item1.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60" Type="http://schemas.openxmlformats.org/officeDocument/2006/relationships/slide" Target="slides/slide54.xml"/><Relationship Id="rId81" Type="http://schemas.openxmlformats.org/officeDocument/2006/relationships/slide" Target="slides/slide75.xml"/><Relationship Id="rId135" Type="http://schemas.openxmlformats.org/officeDocument/2006/relationships/slide" Target="slides/slide129.xml"/><Relationship Id="rId156" Type="http://schemas.openxmlformats.org/officeDocument/2006/relationships/slide" Target="slides/slide150.xml"/><Relationship Id="rId177" Type="http://schemas.openxmlformats.org/officeDocument/2006/relationships/slide" Target="slides/slide171.xml"/><Relationship Id="rId198" Type="http://schemas.microsoft.com/office/2016/11/relationships/changesInfo" Target="changesInfos/changesInfo1.xml"/><Relationship Id="rId18" Type="http://schemas.openxmlformats.org/officeDocument/2006/relationships/slide" Target="slides/slide12.xml"/><Relationship Id="rId39" Type="http://schemas.openxmlformats.org/officeDocument/2006/relationships/slide" Target="slides/slide33.xml"/><Relationship Id="rId50" Type="http://schemas.openxmlformats.org/officeDocument/2006/relationships/slide" Target="slides/slide44.xml"/><Relationship Id="rId104" Type="http://schemas.openxmlformats.org/officeDocument/2006/relationships/slide" Target="slides/slide98.xml"/><Relationship Id="rId125" Type="http://schemas.openxmlformats.org/officeDocument/2006/relationships/slide" Target="slides/slide119.xml"/><Relationship Id="rId146" Type="http://schemas.openxmlformats.org/officeDocument/2006/relationships/slide" Target="slides/slide140.xml"/><Relationship Id="rId167" Type="http://schemas.openxmlformats.org/officeDocument/2006/relationships/slide" Target="slides/slide161.xml"/><Relationship Id="rId188" Type="http://schemas.openxmlformats.org/officeDocument/2006/relationships/slide" Target="slides/slide18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ios Pasparakis" userId="488e3a55-0ba5-48af-8123-a0ddd3c0bd4d" providerId="ADAL" clId="{08B3F634-3023-4C7B-A436-EECB513EF894}"/>
    <pc:docChg chg="modSld">
      <pc:chgData name="Georgios Pasparakis" userId="488e3a55-0ba5-48af-8123-a0ddd3c0bd4d" providerId="ADAL" clId="{08B3F634-3023-4C7B-A436-EECB513EF894}" dt="2017-12-02T07:01:45.928" v="18" actId="1076"/>
      <pc:docMkLst>
        <pc:docMk/>
      </pc:docMkLst>
      <pc:sldChg chg="modSp">
        <pc:chgData name="Georgios Pasparakis" userId="488e3a55-0ba5-48af-8123-a0ddd3c0bd4d" providerId="ADAL" clId="{08B3F634-3023-4C7B-A436-EECB513EF894}" dt="2017-12-02T06:58:26.616" v="9" actId="1076"/>
        <pc:sldMkLst>
          <pc:docMk/>
          <pc:sldMk cId="2027468169" sldId="702"/>
        </pc:sldMkLst>
        <pc:spChg chg="mod">
          <ac:chgData name="Georgios Pasparakis" userId="488e3a55-0ba5-48af-8123-a0ddd3c0bd4d" providerId="ADAL" clId="{08B3F634-3023-4C7B-A436-EECB513EF894}" dt="2017-12-02T06:58:18.210" v="7" actId="20577"/>
          <ac:spMkLst>
            <pc:docMk/>
            <pc:sldMk cId="2027468169" sldId="702"/>
            <ac:spMk id="3" creationId="{00000000-0000-0000-0000-000000000000}"/>
          </ac:spMkLst>
        </pc:spChg>
        <pc:spChg chg="mod">
          <ac:chgData name="Georgios Pasparakis" userId="488e3a55-0ba5-48af-8123-a0ddd3c0bd4d" providerId="ADAL" clId="{08B3F634-3023-4C7B-A436-EECB513EF894}" dt="2017-12-02T06:58:26.616" v="9" actId="1076"/>
          <ac:spMkLst>
            <pc:docMk/>
            <pc:sldMk cId="2027468169" sldId="702"/>
            <ac:spMk id="35" creationId="{00000000-0000-0000-0000-000000000000}"/>
          </ac:spMkLst>
        </pc:spChg>
        <pc:grpChg chg="mod">
          <ac:chgData name="Georgios Pasparakis" userId="488e3a55-0ba5-48af-8123-a0ddd3c0bd4d" providerId="ADAL" clId="{08B3F634-3023-4C7B-A436-EECB513EF894}" dt="2017-12-02T06:58:22.872" v="8" actId="1076"/>
          <ac:grpSpMkLst>
            <pc:docMk/>
            <pc:sldMk cId="2027468169" sldId="702"/>
            <ac:grpSpMk id="39" creationId="{00000000-0000-0000-0000-000000000000}"/>
          </ac:grpSpMkLst>
        </pc:grpChg>
      </pc:sldChg>
      <pc:sldChg chg="modSp">
        <pc:chgData name="Georgios Pasparakis" userId="488e3a55-0ba5-48af-8123-a0ddd3c0bd4d" providerId="ADAL" clId="{08B3F634-3023-4C7B-A436-EECB513EF894}" dt="2017-12-02T06:59:21.889" v="12" actId="167"/>
        <pc:sldMkLst>
          <pc:docMk/>
          <pc:sldMk cId="967472866" sldId="703"/>
        </pc:sldMkLst>
        <pc:spChg chg="ord">
          <ac:chgData name="Georgios Pasparakis" userId="488e3a55-0ba5-48af-8123-a0ddd3c0bd4d" providerId="ADAL" clId="{08B3F634-3023-4C7B-A436-EECB513EF894}" dt="2017-12-02T06:59:10.118" v="10" actId="167"/>
          <ac:spMkLst>
            <pc:docMk/>
            <pc:sldMk cId="967472866" sldId="703"/>
            <ac:spMk id="3" creationId="{00000000-0000-0000-0000-000000000000}"/>
          </ac:spMkLst>
        </pc:spChg>
        <pc:spChg chg="mod ord">
          <ac:chgData name="Georgios Pasparakis" userId="488e3a55-0ba5-48af-8123-a0ddd3c0bd4d" providerId="ADAL" clId="{08B3F634-3023-4C7B-A436-EECB513EF894}" dt="2017-12-02T06:59:21.889" v="12" actId="167"/>
          <ac:spMkLst>
            <pc:docMk/>
            <pc:sldMk cId="967472866" sldId="703"/>
            <ac:spMk id="6" creationId="{00000000-0000-0000-0000-000000000000}"/>
          </ac:spMkLst>
        </pc:spChg>
      </pc:sldChg>
      <pc:sldChg chg="addSp delSp modSp">
        <pc:chgData name="Georgios Pasparakis" userId="488e3a55-0ba5-48af-8123-a0ddd3c0bd4d" providerId="ADAL" clId="{08B3F634-3023-4C7B-A436-EECB513EF894}" dt="2017-12-02T06:59:56.123" v="14" actId="165"/>
        <pc:sldMkLst>
          <pc:docMk/>
          <pc:sldMk cId="1079166417" sldId="704"/>
        </pc:sldMkLst>
        <pc:grpChg chg="add del mod">
          <ac:chgData name="Georgios Pasparakis" userId="488e3a55-0ba5-48af-8123-a0ddd3c0bd4d" providerId="ADAL" clId="{08B3F634-3023-4C7B-A436-EECB513EF894}" dt="2017-12-02T06:59:56.123" v="14" actId="165"/>
          <ac:grpSpMkLst>
            <pc:docMk/>
            <pc:sldMk cId="1079166417" sldId="704"/>
            <ac:grpSpMk id="34" creationId="{00000000-0000-0000-0000-000000000000}"/>
          </ac:grpSpMkLst>
        </pc:grpChg>
        <pc:cxnChg chg="mod topLvl">
          <ac:chgData name="Georgios Pasparakis" userId="488e3a55-0ba5-48af-8123-a0ddd3c0bd4d" providerId="ADAL" clId="{08B3F634-3023-4C7B-A436-EECB513EF894}" dt="2017-12-02T06:59:56.123" v="14" actId="165"/>
          <ac:cxnSpMkLst>
            <pc:docMk/>
            <pc:sldMk cId="1079166417" sldId="704"/>
            <ac:cxnSpMk id="6" creationId="{00000000-0000-0000-0000-000000000000}"/>
          </ac:cxnSpMkLst>
        </pc:cxnChg>
        <pc:cxnChg chg="mod topLvl">
          <ac:chgData name="Georgios Pasparakis" userId="488e3a55-0ba5-48af-8123-a0ddd3c0bd4d" providerId="ADAL" clId="{08B3F634-3023-4C7B-A436-EECB513EF894}" dt="2017-12-02T06:59:56.123" v="14" actId="165"/>
          <ac:cxnSpMkLst>
            <pc:docMk/>
            <pc:sldMk cId="1079166417" sldId="704"/>
            <ac:cxnSpMk id="27" creationId="{00000000-0000-0000-0000-000000000000}"/>
          </ac:cxnSpMkLst>
        </pc:cxnChg>
        <pc:cxnChg chg="mod topLvl">
          <ac:chgData name="Georgios Pasparakis" userId="488e3a55-0ba5-48af-8123-a0ddd3c0bd4d" providerId="ADAL" clId="{08B3F634-3023-4C7B-A436-EECB513EF894}" dt="2017-12-02T06:59:56.123" v="14" actId="165"/>
          <ac:cxnSpMkLst>
            <pc:docMk/>
            <pc:sldMk cId="1079166417" sldId="704"/>
            <ac:cxnSpMk id="28" creationId="{00000000-0000-0000-0000-000000000000}"/>
          </ac:cxnSpMkLst>
        </pc:cxnChg>
        <pc:cxnChg chg="mod topLvl">
          <ac:chgData name="Georgios Pasparakis" userId="488e3a55-0ba5-48af-8123-a0ddd3c0bd4d" providerId="ADAL" clId="{08B3F634-3023-4C7B-A436-EECB513EF894}" dt="2017-12-02T06:59:56.123" v="14" actId="165"/>
          <ac:cxnSpMkLst>
            <pc:docMk/>
            <pc:sldMk cId="1079166417" sldId="704"/>
            <ac:cxnSpMk id="29" creationId="{00000000-0000-0000-0000-000000000000}"/>
          </ac:cxnSpMkLst>
        </pc:cxnChg>
        <pc:cxnChg chg="mod topLvl">
          <ac:chgData name="Georgios Pasparakis" userId="488e3a55-0ba5-48af-8123-a0ddd3c0bd4d" providerId="ADAL" clId="{08B3F634-3023-4C7B-A436-EECB513EF894}" dt="2017-12-02T06:59:56.123" v="14" actId="165"/>
          <ac:cxnSpMkLst>
            <pc:docMk/>
            <pc:sldMk cId="1079166417" sldId="704"/>
            <ac:cxnSpMk id="30" creationId="{00000000-0000-0000-0000-000000000000}"/>
          </ac:cxnSpMkLst>
        </pc:cxnChg>
      </pc:sldChg>
      <pc:sldChg chg="modSp">
        <pc:chgData name="Georgios Pasparakis" userId="488e3a55-0ba5-48af-8123-a0ddd3c0bd4d" providerId="ADAL" clId="{08B3F634-3023-4C7B-A436-EECB513EF894}" dt="2017-12-02T07:00:15.991" v="15" actId="1076"/>
        <pc:sldMkLst>
          <pc:docMk/>
          <pc:sldMk cId="1526149529" sldId="705"/>
        </pc:sldMkLst>
        <pc:spChg chg="mod">
          <ac:chgData name="Georgios Pasparakis" userId="488e3a55-0ba5-48af-8123-a0ddd3c0bd4d" providerId="ADAL" clId="{08B3F634-3023-4C7B-A436-EECB513EF894}" dt="2017-12-02T07:00:15.991" v="15" actId="1076"/>
          <ac:spMkLst>
            <pc:docMk/>
            <pc:sldMk cId="1526149529" sldId="705"/>
            <ac:spMk id="3" creationId="{00000000-0000-0000-0000-000000000000}"/>
          </ac:spMkLst>
        </pc:spChg>
      </pc:sldChg>
      <pc:sldChg chg="modSp">
        <pc:chgData name="Georgios Pasparakis" userId="488e3a55-0ba5-48af-8123-a0ddd3c0bd4d" providerId="ADAL" clId="{08B3F634-3023-4C7B-A436-EECB513EF894}" dt="2017-12-01T23:15:28.814" v="0" actId="1076"/>
        <pc:sldMkLst>
          <pc:docMk/>
          <pc:sldMk cId="1004270286" sldId="737"/>
        </pc:sldMkLst>
        <pc:picChg chg="mod">
          <ac:chgData name="Georgios Pasparakis" userId="488e3a55-0ba5-48af-8123-a0ddd3c0bd4d" providerId="ADAL" clId="{08B3F634-3023-4C7B-A436-EECB513EF894}" dt="2017-12-01T23:15:28.814" v="0" actId="1076"/>
          <ac:picMkLst>
            <pc:docMk/>
            <pc:sldMk cId="1004270286" sldId="737"/>
            <ac:picMk id="7170" creationId="{00000000-0000-0000-0000-000000000000}"/>
          </ac:picMkLst>
        </pc:picChg>
      </pc:sldChg>
      <pc:sldChg chg="modSp">
        <pc:chgData name="Georgios Pasparakis" userId="488e3a55-0ba5-48af-8123-a0ddd3c0bd4d" providerId="ADAL" clId="{08B3F634-3023-4C7B-A436-EECB513EF894}" dt="2017-12-02T07:01:45.928" v="18" actId="1076"/>
        <pc:sldMkLst>
          <pc:docMk/>
          <pc:sldMk cId="3150052816" sldId="742"/>
        </pc:sldMkLst>
        <pc:spChg chg="mod">
          <ac:chgData name="Georgios Pasparakis" userId="488e3a55-0ba5-48af-8123-a0ddd3c0bd4d" providerId="ADAL" clId="{08B3F634-3023-4C7B-A436-EECB513EF894}" dt="2017-12-02T07:01:28.288" v="16" actId="1076"/>
          <ac:spMkLst>
            <pc:docMk/>
            <pc:sldMk cId="3150052816" sldId="742"/>
            <ac:spMk id="3" creationId="{00000000-0000-0000-0000-000000000000}"/>
          </ac:spMkLst>
        </pc:spChg>
        <pc:picChg chg="mod">
          <ac:chgData name="Georgios Pasparakis" userId="488e3a55-0ba5-48af-8123-a0ddd3c0bd4d" providerId="ADAL" clId="{08B3F634-3023-4C7B-A436-EECB513EF894}" dt="2017-12-02T07:01:45.928" v="18" actId="1076"/>
          <ac:picMkLst>
            <pc:docMk/>
            <pc:sldMk cId="3150052816" sldId="742"/>
            <ac:picMk id="1026" creationId="{00000000-0000-0000-0000-000000000000}"/>
          </ac:picMkLst>
        </pc:picChg>
        <pc:picChg chg="mod">
          <ac:chgData name="Georgios Pasparakis" userId="488e3a55-0ba5-48af-8123-a0ddd3c0bd4d" providerId="ADAL" clId="{08B3F634-3023-4C7B-A436-EECB513EF894}" dt="2017-12-02T07:01:45.928" v="18" actId="1076"/>
          <ac:picMkLst>
            <pc:docMk/>
            <pc:sldMk cId="3150052816" sldId="742"/>
            <ac:picMk id="102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5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endParaRPr lang="el-GR"/>
          </a:p>
        </p:txBody>
      </p:sp>
      <p:sp>
        <p:nvSpPr>
          <p:cNvPr id="39526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pitchFamily="34" charset="0"/>
              </a:defRPr>
            </a:lvl1pPr>
          </a:lstStyle>
          <a:p>
            <a:endParaRPr lang="el-GR"/>
          </a:p>
        </p:txBody>
      </p:sp>
      <p:sp>
        <p:nvSpPr>
          <p:cNvPr id="39526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endParaRPr lang="el-GR"/>
          </a:p>
        </p:txBody>
      </p:sp>
      <p:sp>
        <p:nvSpPr>
          <p:cNvPr id="39526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pitchFamily="34" charset="0"/>
              </a:defRPr>
            </a:lvl1pPr>
          </a:lstStyle>
          <a:p>
            <a:fld id="{48112CAB-CACB-4463-AA7F-DDCC4DCE5D51}" type="slidenum">
              <a:rPr lang="el-GR"/>
              <a:pPr/>
              <a:t>‹#›</a:t>
            </a:fld>
            <a:endParaRPr lang="el-GR"/>
          </a:p>
        </p:txBody>
      </p:sp>
    </p:spTree>
    <p:extLst>
      <p:ext uri="{BB962C8B-B14F-4D97-AF65-F5344CB8AC3E}">
        <p14:creationId xmlns:p14="http://schemas.microsoft.com/office/powerpoint/2010/main" val="3262331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pitchFamily="34" charset="0"/>
              </a:defRPr>
            </a:lvl1pPr>
          </a:lstStyle>
          <a:p>
            <a:endParaRPr lang="el-GR"/>
          </a:p>
        </p:txBody>
      </p:sp>
      <p:sp>
        <p:nvSpPr>
          <p:cNvPr id="24473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pitchFamily="34" charset="0"/>
              </a:defRPr>
            </a:lvl1pPr>
          </a:lstStyle>
          <a:p>
            <a:endParaRPr lang="el-GR"/>
          </a:p>
        </p:txBody>
      </p:sp>
      <p:sp>
        <p:nvSpPr>
          <p:cNvPr id="2447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24474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l-GR"/>
              <a:t>Click to edit Master text styles</a:t>
            </a:r>
          </a:p>
          <a:p>
            <a:pPr lvl="1"/>
            <a:r>
              <a:rPr lang="el-GR"/>
              <a:t>Second level</a:t>
            </a:r>
          </a:p>
          <a:p>
            <a:pPr lvl="2"/>
            <a:r>
              <a:rPr lang="el-GR"/>
              <a:t>Third level</a:t>
            </a:r>
          </a:p>
          <a:p>
            <a:pPr lvl="3"/>
            <a:r>
              <a:rPr lang="el-GR"/>
              <a:t>Fourth level</a:t>
            </a:r>
          </a:p>
          <a:p>
            <a:pPr lvl="4"/>
            <a:r>
              <a:rPr lang="el-GR"/>
              <a:t>Fifth level</a:t>
            </a:r>
          </a:p>
        </p:txBody>
      </p:sp>
      <p:sp>
        <p:nvSpPr>
          <p:cNvPr id="24474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pitchFamily="34" charset="0"/>
              </a:defRPr>
            </a:lvl1pPr>
          </a:lstStyle>
          <a:p>
            <a:endParaRPr lang="el-GR"/>
          </a:p>
        </p:txBody>
      </p:sp>
      <p:sp>
        <p:nvSpPr>
          <p:cNvPr id="24474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pitchFamily="34" charset="0"/>
              </a:defRPr>
            </a:lvl1pPr>
          </a:lstStyle>
          <a:p>
            <a:fld id="{E022E259-AEEE-4CED-88AB-32B2096427F0}" type="slidenum">
              <a:rPr lang="el-GR"/>
              <a:pPr/>
              <a:t>‹#›</a:t>
            </a:fld>
            <a:endParaRPr lang="el-GR"/>
          </a:p>
        </p:txBody>
      </p:sp>
    </p:spTree>
    <p:extLst>
      <p:ext uri="{BB962C8B-B14F-4D97-AF65-F5344CB8AC3E}">
        <p14:creationId xmlns:p14="http://schemas.microsoft.com/office/powerpoint/2010/main" val="23707175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https://codeandwork.github.io/courses/</a:t>
            </a:r>
            <a:endParaRPr lang="el-GR" dirty="0"/>
          </a:p>
        </p:txBody>
      </p:sp>
      <p:sp>
        <p:nvSpPr>
          <p:cNvPr id="4" name="Slide Number Placeholder 3"/>
          <p:cNvSpPr>
            <a:spLocks noGrp="1"/>
          </p:cNvSpPr>
          <p:nvPr>
            <p:ph type="sldNum" sz="quarter" idx="10"/>
          </p:nvPr>
        </p:nvSpPr>
        <p:spPr/>
        <p:txBody>
          <a:bodyPr/>
          <a:lstStyle/>
          <a:p>
            <a:fld id="{8BDE6D9B-B0E3-46E4-8005-32BCF7E94A68}" type="slidenum">
              <a:rPr lang="el-GR" smtClean="0"/>
              <a:t>1</a:t>
            </a:fld>
            <a:endParaRPr lang="el-GR"/>
          </a:p>
        </p:txBody>
      </p:sp>
      <p:sp>
        <p:nvSpPr>
          <p:cNvPr id="5" name="Footer Placeholder 4">
            <a:extLst>
              <a:ext uri="{FF2B5EF4-FFF2-40B4-BE49-F238E27FC236}">
                <a16:creationId xmlns:a16="http://schemas.microsoft.com/office/drawing/2014/main" id="{CC1E8B96-09E5-46A5-9B31-47B59F2A2277}"/>
              </a:ext>
            </a:extLst>
          </p:cNvPr>
          <p:cNvSpPr>
            <a:spLocks noGrp="1"/>
          </p:cNvSpPr>
          <p:nvPr>
            <p:ph type="ftr" sz="quarter" idx="11"/>
          </p:nvPr>
        </p:nvSpPr>
        <p:spPr/>
        <p:txBody>
          <a:bodyPr/>
          <a:lstStyle/>
          <a:p>
            <a:endParaRPr lang="el-GR"/>
          </a:p>
        </p:txBody>
      </p:sp>
      <p:sp>
        <p:nvSpPr>
          <p:cNvPr id="6" name="Header Placeholder 5">
            <a:extLst>
              <a:ext uri="{FF2B5EF4-FFF2-40B4-BE49-F238E27FC236}">
                <a16:creationId xmlns:a16="http://schemas.microsoft.com/office/drawing/2014/main" id="{33A39F6D-BAAD-468B-8E0F-A122962F80AF}"/>
              </a:ext>
            </a:extLst>
          </p:cNvPr>
          <p:cNvSpPr>
            <a:spLocks noGrp="1"/>
          </p:cNvSpPr>
          <p:nvPr>
            <p:ph type="hdr" sz="quarter" idx="12"/>
          </p:nvPr>
        </p:nvSpPr>
        <p:spPr/>
        <p:txBody>
          <a:bodyPr/>
          <a:lstStyle/>
          <a:p>
            <a:r>
              <a:rPr lang="en-US"/>
              <a:t>Bootcamp 3 - Student Workbook</a:t>
            </a:r>
            <a:endParaRPr lang="el-GR"/>
          </a:p>
        </p:txBody>
      </p:sp>
    </p:spTree>
    <p:extLst>
      <p:ext uri="{BB962C8B-B14F-4D97-AF65-F5344CB8AC3E}">
        <p14:creationId xmlns:p14="http://schemas.microsoft.com/office/powerpoint/2010/main" val="84452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https://developer.mozilla.org/en-US/docs/Web/JavaScript/Guide/Control_flow_and_error_handling</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63</a:t>
            </a:fld>
            <a:endParaRPr lang="el-GR"/>
          </a:p>
        </p:txBody>
      </p:sp>
    </p:spTree>
    <p:extLst>
      <p:ext uri="{BB962C8B-B14F-4D97-AF65-F5344CB8AC3E}">
        <p14:creationId xmlns:p14="http://schemas.microsoft.com/office/powerpoint/2010/main" val="2857408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65</a:t>
            </a:fld>
            <a:endParaRPr lang="el-GR"/>
          </a:p>
        </p:txBody>
      </p:sp>
    </p:spTree>
    <p:extLst>
      <p:ext uri="{BB962C8B-B14F-4D97-AF65-F5344CB8AC3E}">
        <p14:creationId xmlns:p14="http://schemas.microsoft.com/office/powerpoint/2010/main" val="2909074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https://developer.mozilla.org/en-US/docs/Web/JavaScript/Guide/Control_flow_and_error_handling</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68</a:t>
            </a:fld>
            <a:endParaRPr lang="el-GR"/>
          </a:p>
        </p:txBody>
      </p:sp>
    </p:spTree>
    <p:extLst>
      <p:ext uri="{BB962C8B-B14F-4D97-AF65-F5344CB8AC3E}">
        <p14:creationId xmlns:p14="http://schemas.microsoft.com/office/powerpoint/2010/main" val="1564319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https://developer.mozilla.org/en-US/docs/Web/JavaScript/Guide/Control_flow_and_error_handling</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69</a:t>
            </a:fld>
            <a:endParaRPr lang="el-GR"/>
          </a:p>
        </p:txBody>
      </p:sp>
    </p:spTree>
    <p:extLst>
      <p:ext uri="{BB962C8B-B14F-4D97-AF65-F5344CB8AC3E}">
        <p14:creationId xmlns:p14="http://schemas.microsoft.com/office/powerpoint/2010/main" val="576623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https://developer.mozilla.org/en-US/docs/Web/JavaScript/Guide/Loops_and_iteration</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75</a:t>
            </a:fld>
            <a:endParaRPr lang="el-GR"/>
          </a:p>
        </p:txBody>
      </p:sp>
    </p:spTree>
    <p:extLst>
      <p:ext uri="{BB962C8B-B14F-4D97-AF65-F5344CB8AC3E}">
        <p14:creationId xmlns:p14="http://schemas.microsoft.com/office/powerpoint/2010/main" val="3436362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https://developer.mozilla.org/en-US/docs/Web/JavaScript/Guide/Loops_and_iteration</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78</a:t>
            </a:fld>
            <a:endParaRPr lang="el-GR"/>
          </a:p>
        </p:txBody>
      </p:sp>
    </p:spTree>
    <p:extLst>
      <p:ext uri="{BB962C8B-B14F-4D97-AF65-F5344CB8AC3E}">
        <p14:creationId xmlns:p14="http://schemas.microsoft.com/office/powerpoint/2010/main" val="1198578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https://developer.mozilla.org/en-US/docs/Web/JavaScript/Guide/Loops_and_iteration</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79</a:t>
            </a:fld>
            <a:endParaRPr lang="el-GR"/>
          </a:p>
        </p:txBody>
      </p:sp>
    </p:spTree>
    <p:extLst>
      <p:ext uri="{BB962C8B-B14F-4D97-AF65-F5344CB8AC3E}">
        <p14:creationId xmlns:p14="http://schemas.microsoft.com/office/powerpoint/2010/main" val="314173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https://developer.mozilla.org/en-US/docs/Web/JavaScript/Guide/Working_with_Objects</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88</a:t>
            </a:fld>
            <a:endParaRPr lang="el-GR"/>
          </a:p>
        </p:txBody>
      </p:sp>
    </p:spTree>
    <p:extLst>
      <p:ext uri="{BB962C8B-B14F-4D97-AF65-F5344CB8AC3E}">
        <p14:creationId xmlns:p14="http://schemas.microsoft.com/office/powerpoint/2010/main" val="4088233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https://developer.mozilla.org/en-US/docs/Web/JavaScript/Guide/Working_with_Objects</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105</a:t>
            </a:fld>
            <a:endParaRPr lang="el-GR"/>
          </a:p>
        </p:txBody>
      </p:sp>
    </p:spTree>
    <p:extLst>
      <p:ext uri="{BB962C8B-B14F-4D97-AF65-F5344CB8AC3E}">
        <p14:creationId xmlns:p14="http://schemas.microsoft.com/office/powerpoint/2010/main" val="813407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123</a:t>
            </a:fld>
            <a:endParaRPr lang="el-GR"/>
          </a:p>
        </p:txBody>
      </p:sp>
    </p:spTree>
    <p:extLst>
      <p:ext uri="{BB962C8B-B14F-4D97-AF65-F5344CB8AC3E}">
        <p14:creationId xmlns:p14="http://schemas.microsoft.com/office/powerpoint/2010/main" val="361342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pPr>
              <a:defRPr/>
            </a:pPr>
            <a:fld id="{7DD581B0-2457-4599-93BD-B3A1F48FFD51}" type="slidenum">
              <a:rPr lang="el-GR" smtClean="0"/>
              <a:pPr>
                <a:defRPr/>
              </a:pPr>
              <a:t>2</a:t>
            </a:fld>
            <a:endParaRPr lang="el-GR" dirty="0"/>
          </a:p>
        </p:txBody>
      </p:sp>
    </p:spTree>
    <p:extLst>
      <p:ext uri="{BB962C8B-B14F-4D97-AF65-F5344CB8AC3E}">
        <p14:creationId xmlns:p14="http://schemas.microsoft.com/office/powerpoint/2010/main" val="1646669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https://gist.github.com/parisk/9186d3a23fa5700f71648c3cf8959bf1#file-exercise-8-js</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129</a:t>
            </a:fld>
            <a:endParaRPr lang="el-GR"/>
          </a:p>
        </p:txBody>
      </p:sp>
    </p:spTree>
    <p:extLst>
      <p:ext uri="{BB962C8B-B14F-4D97-AF65-F5344CB8AC3E}">
        <p14:creationId xmlns:p14="http://schemas.microsoft.com/office/powerpoint/2010/main" val="4227711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dirty="0"/>
              <a:t>https://developer.mozilla.org/en-US/docs/Web/JavaScript/Guide/Loops_and_iteration</a:t>
            </a:r>
          </a:p>
          <a:p>
            <a:r>
              <a:rPr lang="en-US" dirty="0"/>
              <a:t>http://coding-bootcamp.pkasid.com/exercises/javascript/3_control_flow_loops/</a:t>
            </a:r>
          </a:p>
          <a:p>
            <a:r>
              <a:rPr lang="en-US"/>
              <a:t>http://coding-bootcamp.pkasid.com/presentations/javascript</a:t>
            </a:r>
          </a:p>
          <a:p>
            <a:endParaRPr lang="el-GR" dirty="0"/>
          </a:p>
        </p:txBody>
      </p:sp>
      <p:sp>
        <p:nvSpPr>
          <p:cNvPr id="4" name="Slide Number Placeholder 3"/>
          <p:cNvSpPr>
            <a:spLocks noGrp="1"/>
          </p:cNvSpPr>
          <p:nvPr>
            <p:ph type="sldNum" sz="quarter" idx="10"/>
          </p:nvPr>
        </p:nvSpPr>
        <p:spPr/>
        <p:txBody>
          <a:bodyPr/>
          <a:lstStyle/>
          <a:p>
            <a:pPr>
              <a:defRPr/>
            </a:pPr>
            <a:fld id="{7DD581B0-2457-4599-93BD-B3A1F48FFD51}" type="slidenum">
              <a:rPr lang="el-GR" smtClean="0"/>
              <a:pPr>
                <a:defRPr/>
              </a:pPr>
              <a:t>135</a:t>
            </a:fld>
            <a:endParaRPr lang="el-GR" dirty="0"/>
          </a:p>
        </p:txBody>
      </p:sp>
    </p:spTree>
    <p:extLst>
      <p:ext uri="{BB962C8B-B14F-4D97-AF65-F5344CB8AC3E}">
        <p14:creationId xmlns:p14="http://schemas.microsoft.com/office/powerpoint/2010/main" val="1893343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https://developer.mozilla.org/en-US/docs/Web/JavaScript/Guide/Grammar_and_types#Variables</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39</a:t>
            </a:fld>
            <a:endParaRPr lang="el-GR"/>
          </a:p>
        </p:txBody>
      </p:sp>
    </p:spTree>
    <p:extLst>
      <p:ext uri="{BB962C8B-B14F-4D97-AF65-F5344CB8AC3E}">
        <p14:creationId xmlns:p14="http://schemas.microsoft.com/office/powerpoint/2010/main" val="249247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https://developer.mozilla.org/en-US/docs/Web/JavaScript/Guide/Control_flow_and_error_handling</a:t>
            </a:r>
          </a:p>
          <a:p>
            <a:r>
              <a:rPr lang="en-US" dirty="0"/>
              <a:t>https://developer.mozilla.org/en-US/docs/Web/JavaScript/Guide/Control_flow_and_error_handling</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57</a:t>
            </a:fld>
            <a:endParaRPr lang="el-GR"/>
          </a:p>
        </p:txBody>
      </p:sp>
    </p:spTree>
    <p:extLst>
      <p:ext uri="{BB962C8B-B14F-4D97-AF65-F5344CB8AC3E}">
        <p14:creationId xmlns:p14="http://schemas.microsoft.com/office/powerpoint/2010/main" val="293263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https://developer.mozilla.org/en-US/docs/Web/JavaScript/Guide/Control_flow_and_error_handling</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58</a:t>
            </a:fld>
            <a:endParaRPr lang="el-GR"/>
          </a:p>
        </p:txBody>
      </p:sp>
    </p:spTree>
    <p:extLst>
      <p:ext uri="{BB962C8B-B14F-4D97-AF65-F5344CB8AC3E}">
        <p14:creationId xmlns:p14="http://schemas.microsoft.com/office/powerpoint/2010/main" val="3851214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https://developer.mozilla.org/en-US/docs/Web/JavaScript/Guide/Control_flow_and_error_handling</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59</a:t>
            </a:fld>
            <a:endParaRPr lang="el-GR"/>
          </a:p>
        </p:txBody>
      </p:sp>
    </p:spTree>
    <p:extLst>
      <p:ext uri="{BB962C8B-B14F-4D97-AF65-F5344CB8AC3E}">
        <p14:creationId xmlns:p14="http://schemas.microsoft.com/office/powerpoint/2010/main" val="3215402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https://developer.mozilla.org/en-US/docs/Web/JavaScript/Guide/Control_flow_and_error_handling</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60</a:t>
            </a:fld>
            <a:endParaRPr lang="el-GR"/>
          </a:p>
        </p:txBody>
      </p:sp>
    </p:spTree>
    <p:extLst>
      <p:ext uri="{BB962C8B-B14F-4D97-AF65-F5344CB8AC3E}">
        <p14:creationId xmlns:p14="http://schemas.microsoft.com/office/powerpoint/2010/main" val="4130664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https://developer.mozilla.org/en-US/docs/Web/JavaScript/Guide/Control_flow_and_error_handling</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61</a:t>
            </a:fld>
            <a:endParaRPr lang="el-GR"/>
          </a:p>
        </p:txBody>
      </p:sp>
    </p:spTree>
    <p:extLst>
      <p:ext uri="{BB962C8B-B14F-4D97-AF65-F5344CB8AC3E}">
        <p14:creationId xmlns:p14="http://schemas.microsoft.com/office/powerpoint/2010/main" val="804227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https://developer.mozilla.org/en-US/docs/Web/JavaScript/Guide/Control_flow_and_error_handling</a:t>
            </a:r>
            <a:endParaRPr lang="el-GR" dirty="0"/>
          </a:p>
        </p:txBody>
      </p:sp>
      <p:sp>
        <p:nvSpPr>
          <p:cNvPr id="4" name="Slide Number Placeholder 3"/>
          <p:cNvSpPr>
            <a:spLocks noGrp="1"/>
          </p:cNvSpPr>
          <p:nvPr>
            <p:ph type="sldNum" sz="quarter" idx="10"/>
          </p:nvPr>
        </p:nvSpPr>
        <p:spPr/>
        <p:txBody>
          <a:bodyPr/>
          <a:lstStyle/>
          <a:p>
            <a:fld id="{E022E259-AEEE-4CED-88AB-32B2096427F0}" type="slidenum">
              <a:rPr lang="el-GR" smtClean="0"/>
              <a:pPr/>
              <a:t>62</a:t>
            </a:fld>
            <a:endParaRPr lang="el-GR"/>
          </a:p>
        </p:txBody>
      </p:sp>
    </p:spTree>
    <p:extLst>
      <p:ext uri="{BB962C8B-B14F-4D97-AF65-F5344CB8AC3E}">
        <p14:creationId xmlns:p14="http://schemas.microsoft.com/office/powerpoint/2010/main" val="1358473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9144000" cy="6858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386171" y="2498897"/>
            <a:ext cx="2925579" cy="3900433"/>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1353896" y="3189017"/>
            <a:ext cx="1035172" cy="1380110"/>
          </a:xfrm>
        </p:spPr>
        <p:txBody>
          <a:bodyPr>
            <a:normAutofit/>
          </a:bodyPr>
          <a:lstStyle>
            <a:lvl1pPr>
              <a:defRPr sz="9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453685" y="4539124"/>
            <a:ext cx="2790552" cy="793171"/>
          </a:xfrm>
          <a:prstGeom prst="rect">
            <a:avLst/>
          </a:prstGeom>
        </p:spPr>
        <p:txBody>
          <a:bodyPr lIns="51206" tIns="25603" rIns="51206" bIns="25603" anchor="t"/>
          <a:lstStyle>
            <a:lvl1pPr algn="ctr">
              <a:lnSpc>
                <a:spcPct val="100000"/>
              </a:lnSpc>
              <a:defRPr sz="2200" spc="336" baseline="0">
                <a:solidFill>
                  <a:schemeClr val="bg1"/>
                </a:solidFill>
                <a:latin typeface="+mj-lt"/>
              </a:defRPr>
            </a:lvl1pPr>
          </a:lstStyle>
          <a:p>
            <a:r>
              <a:rPr lang="en-US" altLang="ja-JP" dirty="0"/>
              <a:t>SECTION TITLE</a:t>
            </a:r>
            <a:endParaRPr lang="en-US" dirty="0"/>
          </a:p>
        </p:txBody>
      </p:sp>
      <p:sp>
        <p:nvSpPr>
          <p:cNvPr id="9"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2677532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9144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18" name="図プレースホルダー 17"/>
          <p:cNvSpPr>
            <a:spLocks noGrp="1"/>
          </p:cNvSpPr>
          <p:nvPr>
            <p:ph type="pic" sz="quarter" idx="11" hasCustomPrompt="1"/>
          </p:nvPr>
        </p:nvSpPr>
        <p:spPr>
          <a:xfrm>
            <a:off x="4678591" y="3886199"/>
            <a:ext cx="4465409" cy="2190511"/>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5382160" cy="6856414"/>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black"/>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black"/>
                </a:solidFill>
              </a:endParaRPr>
            </a:p>
          </p:txBody>
        </p:sp>
      </p:grpSp>
      <p:sp>
        <p:nvSpPr>
          <p:cNvPr id="14" name="図プレースホルダー 13"/>
          <p:cNvSpPr>
            <a:spLocks noGrp="1"/>
          </p:cNvSpPr>
          <p:nvPr>
            <p:ph type="pic" sz="quarter" idx="10" hasCustomPrompt="1"/>
          </p:nvPr>
        </p:nvSpPr>
        <p:spPr>
          <a:xfrm>
            <a:off x="1261" y="788708"/>
            <a:ext cx="4464624" cy="2186926"/>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325009" y="3748029"/>
            <a:ext cx="3961613" cy="1196504"/>
          </a:xfrm>
        </p:spPr>
        <p:txBody>
          <a:bodyPr anchor="t">
            <a:noAutofit/>
          </a:bodyPr>
          <a:lstStyle>
            <a:lvl1pPr algn="l">
              <a:lnSpc>
                <a:spcPct val="120000"/>
              </a:lnSpc>
              <a:defRPr sz="11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318659" y="3066143"/>
            <a:ext cx="3961613" cy="693743"/>
          </a:xfrm>
        </p:spPr>
        <p:txBody>
          <a:bodyPr anchor="b">
            <a:noAutofit/>
          </a:bodyPr>
          <a:lstStyle>
            <a:lvl1pPr algn="l">
              <a:lnSpc>
                <a:spcPct val="100000"/>
              </a:lnSpc>
              <a:spcBef>
                <a:spcPts val="0"/>
              </a:spcBef>
              <a:defRPr sz="2700" spc="168">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4897406" y="2452629"/>
            <a:ext cx="3961613" cy="1196504"/>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4891055" y="1770743"/>
            <a:ext cx="3961613" cy="693743"/>
          </a:xfrm>
        </p:spPr>
        <p:txBody>
          <a:bodyPr anchor="b">
            <a:noAutofit/>
          </a:bodyPr>
          <a:lstStyle>
            <a:lvl1pPr algn="l">
              <a:lnSpc>
                <a:spcPct val="100000"/>
              </a:lnSpc>
              <a:spcBef>
                <a:spcPts val="0"/>
              </a:spcBef>
              <a:defRPr sz="2700" spc="168">
                <a:solidFill>
                  <a:schemeClr val="tx1"/>
                </a:solidFill>
                <a:latin typeface="+mj-lt"/>
              </a:defRPr>
            </a:lvl1pPr>
          </a:lstStyle>
          <a:p>
            <a:pPr lvl="0"/>
            <a:r>
              <a:rPr lang="en-US" altLang="ja-JP" dirty="0"/>
              <a:t>TEXT HERE</a:t>
            </a:r>
            <a:endParaRPr lang="en-US" dirty="0"/>
          </a:p>
        </p:txBody>
      </p:sp>
      <p:sp>
        <p:nvSpPr>
          <p:cNvPr id="12"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3650415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9144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3" name="図プレースホルダー 5"/>
          <p:cNvSpPr>
            <a:spLocks noGrp="1"/>
          </p:cNvSpPr>
          <p:nvPr>
            <p:ph type="pic" sz="quarter" idx="12" hasCustomPrompt="1"/>
          </p:nvPr>
        </p:nvSpPr>
        <p:spPr>
          <a:xfrm>
            <a:off x="19093" y="29028"/>
            <a:ext cx="1800156" cy="2400000"/>
          </a:xfrm>
          <a:solidFill>
            <a:schemeClr val="accent1">
              <a:lumMod val="40000"/>
              <a:lumOff val="60000"/>
            </a:schemeClr>
          </a:solidFill>
        </p:spPr>
        <p:txBody>
          <a:bodyPr/>
          <a:lstStyle>
            <a:lvl1pPr>
              <a:defRPr sz="10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1844037" y="29028"/>
            <a:ext cx="1800156" cy="2400000"/>
          </a:xfrm>
          <a:solidFill>
            <a:schemeClr val="accent1"/>
          </a:solidFill>
        </p:spPr>
        <p:txBody>
          <a:bodyPr>
            <a:normAutofit/>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sz="10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3668980" y="29028"/>
            <a:ext cx="1800156" cy="2400000"/>
          </a:xfrm>
          <a:solidFill>
            <a:schemeClr val="accent1">
              <a:lumMod val="75000"/>
            </a:schemeClr>
          </a:solidFill>
        </p:spPr>
        <p:txBody>
          <a:bodyPr>
            <a:normAutofit/>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sz="10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5494569" y="29028"/>
            <a:ext cx="1800156" cy="2400000"/>
          </a:xfrm>
          <a:solidFill>
            <a:schemeClr val="accent1"/>
          </a:solidFill>
        </p:spPr>
        <p:txBody>
          <a:bodyPr>
            <a:normAutofit/>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sz="10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7318869" y="29028"/>
            <a:ext cx="1800156" cy="2400000"/>
          </a:xfrm>
          <a:solidFill>
            <a:schemeClr val="accent1">
              <a:lumMod val="20000"/>
              <a:lumOff val="80000"/>
            </a:schemeClr>
          </a:solidFill>
        </p:spPr>
        <p:txBody>
          <a:bodyPr>
            <a:normAutofit/>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sz="10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17967" y="4419110"/>
            <a:ext cx="1800156" cy="2400000"/>
          </a:xfrm>
          <a:solidFill>
            <a:schemeClr val="accent1"/>
          </a:solidFill>
        </p:spPr>
        <p:txBody>
          <a:bodyPr/>
          <a:lstStyle>
            <a:lvl1pPr>
              <a:defRPr sz="10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1842911" y="4419110"/>
            <a:ext cx="1800156" cy="2400000"/>
          </a:xfrm>
          <a:solidFill>
            <a:schemeClr val="accent1">
              <a:lumMod val="50000"/>
            </a:schemeClr>
          </a:solidFill>
        </p:spPr>
        <p:txBody>
          <a:bodyPr>
            <a:normAutofit/>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sz="10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3667855" y="4419110"/>
            <a:ext cx="1800156" cy="2400000"/>
          </a:xfrm>
          <a:solidFill>
            <a:schemeClr val="accent1">
              <a:lumMod val="60000"/>
              <a:lumOff val="40000"/>
            </a:schemeClr>
          </a:solidFill>
        </p:spPr>
        <p:txBody>
          <a:bodyPr>
            <a:normAutofit/>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sz="10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5493444" y="4419110"/>
            <a:ext cx="1800156" cy="2400000"/>
          </a:xfrm>
          <a:solidFill>
            <a:schemeClr val="accent1">
              <a:lumMod val="50000"/>
            </a:schemeClr>
          </a:solidFill>
        </p:spPr>
        <p:txBody>
          <a:bodyPr>
            <a:normAutofit/>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sz="10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7317743" y="4419110"/>
            <a:ext cx="1800156" cy="2400000"/>
          </a:xfrm>
          <a:solidFill>
            <a:schemeClr val="accent1"/>
          </a:solidFill>
        </p:spPr>
        <p:txBody>
          <a:bodyPr>
            <a:normAutofit/>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sz="10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611216" y="2678917"/>
            <a:ext cx="7921567" cy="725346"/>
          </a:xfrm>
        </p:spPr>
        <p:txBody>
          <a:bodyPr anchor="b">
            <a:noAutofit/>
          </a:bodyPr>
          <a:lstStyle>
            <a:lvl1pPr algn="ctr">
              <a:lnSpc>
                <a:spcPct val="100000"/>
              </a:lnSpc>
              <a:spcBef>
                <a:spcPts val="0"/>
              </a:spcBef>
              <a:defRPr sz="3000" spc="336"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611217" y="3489007"/>
            <a:ext cx="7921567" cy="720080"/>
          </a:xfrm>
        </p:spPr>
        <p:txBody>
          <a:bodyPr anchor="t">
            <a:noAutofit/>
          </a:bodyPr>
          <a:lstStyle>
            <a:lvl1pPr algn="ctr">
              <a:lnSpc>
                <a:spcPct val="120000"/>
              </a:lnSpc>
              <a:spcBef>
                <a:spcPts val="0"/>
              </a:spcBef>
              <a:defRPr sz="1100">
                <a:solidFill>
                  <a:schemeClr val="tx1"/>
                </a:solidFill>
                <a:latin typeface="+mn-lt"/>
              </a:defRPr>
            </a:lvl1pPr>
          </a:lstStyle>
          <a:p>
            <a:pPr lvl="0"/>
            <a:r>
              <a:rPr lang="en-US" altLang="ja-JP" dirty="0"/>
              <a:t>Text Here</a:t>
            </a:r>
          </a:p>
        </p:txBody>
      </p:sp>
      <p:sp>
        <p:nvSpPr>
          <p:cNvPr id="16"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23267356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1066757" y="1066758"/>
            <a:ext cx="6858001" cy="4724485"/>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en-US" b="0">
              <a:solidFill>
                <a:prstClr val="black"/>
              </a:solidFill>
            </a:endParaRPr>
          </a:p>
        </p:txBody>
      </p:sp>
      <p:sp>
        <p:nvSpPr>
          <p:cNvPr id="6" name="テキスト プレースホルダー 11"/>
          <p:cNvSpPr>
            <a:spLocks noGrp="1"/>
          </p:cNvSpPr>
          <p:nvPr>
            <p:ph type="body" sz="quarter" idx="15" hasCustomPrompt="1"/>
          </p:nvPr>
        </p:nvSpPr>
        <p:spPr>
          <a:xfrm>
            <a:off x="228640" y="1358770"/>
            <a:ext cx="4163324" cy="4260473"/>
          </a:xfrm>
        </p:spPr>
        <p:txBody>
          <a:bodyPr anchor="ctr">
            <a:noAutofit/>
          </a:bodyPr>
          <a:lstStyle>
            <a:lvl1pPr algn="ctr">
              <a:lnSpc>
                <a:spcPct val="90000"/>
              </a:lnSpc>
              <a:spcBef>
                <a:spcPts val="0"/>
              </a:spcBef>
              <a:defRPr sz="4900" spc="336"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4932071" y="773706"/>
            <a:ext cx="3825757" cy="5310590"/>
          </a:xfrm>
        </p:spPr>
        <p:txBody>
          <a:bodyPr anchor="ctr">
            <a:noAutofit/>
          </a:bodyPr>
          <a:lstStyle>
            <a:lvl1pPr algn="l">
              <a:lnSpc>
                <a:spcPct val="120000"/>
              </a:lnSpc>
              <a:spcBef>
                <a:spcPts val="672"/>
              </a:spcBef>
              <a:defRPr sz="1100">
                <a:solidFill>
                  <a:schemeClr val="tx1"/>
                </a:solidFill>
                <a:latin typeface="+mn-lt"/>
              </a:defRPr>
            </a:lvl1pPr>
          </a:lstStyle>
          <a:p>
            <a:pPr lvl="0"/>
            <a:r>
              <a:rPr lang="en-US" altLang="ja-JP" dirty="0"/>
              <a:t>Text Here</a:t>
            </a:r>
          </a:p>
        </p:txBody>
      </p:sp>
      <p:sp>
        <p:nvSpPr>
          <p:cNvPr id="5"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25292124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399"/>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9144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10" name="フリーフォーム 9"/>
          <p:cNvSpPr/>
          <p:nvPr userDrawn="1"/>
        </p:nvSpPr>
        <p:spPr>
          <a:xfrm rot="5400000">
            <a:off x="-1066757" y="1066758"/>
            <a:ext cx="6858001" cy="4724485"/>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en-US" b="0">
              <a:solidFill>
                <a:prstClr val="black"/>
              </a:solidFill>
            </a:endParaRPr>
          </a:p>
        </p:txBody>
      </p:sp>
      <p:sp>
        <p:nvSpPr>
          <p:cNvPr id="9" name="正方形/長方形 8"/>
          <p:cNvSpPr/>
          <p:nvPr userDrawn="1"/>
        </p:nvSpPr>
        <p:spPr>
          <a:xfrm>
            <a:off x="4932071" y="788708"/>
            <a:ext cx="3848261" cy="297032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6" name="テキスト プレースホルダー 11"/>
          <p:cNvSpPr>
            <a:spLocks noGrp="1"/>
          </p:cNvSpPr>
          <p:nvPr>
            <p:ph type="body" sz="quarter" idx="15" hasCustomPrompt="1"/>
          </p:nvPr>
        </p:nvSpPr>
        <p:spPr>
          <a:xfrm>
            <a:off x="228640" y="1358770"/>
            <a:ext cx="4163324" cy="4260473"/>
          </a:xfrm>
        </p:spPr>
        <p:txBody>
          <a:bodyPr anchor="ctr">
            <a:noAutofit/>
          </a:bodyPr>
          <a:lstStyle>
            <a:lvl1pPr algn="ctr">
              <a:lnSpc>
                <a:spcPct val="90000"/>
              </a:lnSpc>
              <a:spcBef>
                <a:spcPts val="0"/>
              </a:spcBef>
              <a:defRPr sz="4900" spc="336"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4909566" y="3879051"/>
            <a:ext cx="3870766" cy="2205245"/>
          </a:xfrm>
        </p:spPr>
        <p:txBody>
          <a:bodyPr anchor="t">
            <a:noAutofit/>
          </a:bodyPr>
          <a:lstStyle>
            <a:lvl1pPr algn="l">
              <a:lnSpc>
                <a:spcPct val="120000"/>
              </a:lnSpc>
              <a:spcBef>
                <a:spcPts val="672"/>
              </a:spcBef>
              <a:defRPr sz="11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4999585" y="879748"/>
            <a:ext cx="3713235" cy="2788248"/>
          </a:xfrm>
        </p:spPr>
        <p:txBody>
          <a:bodyPr>
            <a:normAutofit/>
          </a:bodyPr>
          <a:lstStyle>
            <a:lvl1pPr>
              <a:defRPr sz="1000" baseline="0"/>
            </a:lvl1pPr>
          </a:lstStyle>
          <a:p>
            <a:r>
              <a:rPr kumimoji="1" lang="en-US" altLang="ja-JP" dirty="0"/>
              <a:t>Add an image</a:t>
            </a:r>
            <a:endParaRPr kumimoji="1" lang="ja-JP" altLang="en-US" dirty="0"/>
          </a:p>
        </p:txBody>
      </p:sp>
      <p:sp>
        <p:nvSpPr>
          <p:cNvPr id="11"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2924853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399"/>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899"/>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9144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3" name="テキスト プレースホルダー 11"/>
          <p:cNvSpPr>
            <a:spLocks noGrp="1"/>
          </p:cNvSpPr>
          <p:nvPr>
            <p:ph type="body" sz="quarter" idx="15" hasCustomPrompt="1"/>
          </p:nvPr>
        </p:nvSpPr>
        <p:spPr>
          <a:xfrm>
            <a:off x="4633790" y="1718810"/>
            <a:ext cx="4005793" cy="825092"/>
          </a:xfrm>
        </p:spPr>
        <p:txBody>
          <a:bodyPr anchor="b">
            <a:noAutofit/>
          </a:bodyPr>
          <a:lstStyle>
            <a:lvl1pPr algn="l">
              <a:lnSpc>
                <a:spcPct val="90000"/>
              </a:lnSpc>
              <a:spcBef>
                <a:spcPts val="0"/>
              </a:spcBef>
              <a:defRPr sz="4000" spc="336"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5196401" y="2648913"/>
            <a:ext cx="3442785" cy="720080"/>
          </a:xfrm>
        </p:spPr>
        <p:txBody>
          <a:bodyPr anchor="ctr">
            <a:noAutofit/>
          </a:bodyPr>
          <a:lstStyle>
            <a:lvl1pPr algn="l">
              <a:lnSpc>
                <a:spcPct val="120000"/>
              </a:lnSpc>
              <a:spcBef>
                <a:spcPts val="0"/>
              </a:spcBef>
              <a:defRPr sz="11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4633394" y="2648913"/>
            <a:ext cx="540590" cy="719667"/>
          </a:xfrm>
        </p:spPr>
        <p:txBody>
          <a:bodyPr>
            <a:normAutofit/>
          </a:bodyPr>
          <a:lstStyle>
            <a:lvl1pPr>
              <a:defRPr sz="9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4633791" y="4449662"/>
            <a:ext cx="360071" cy="479349"/>
          </a:xfrm>
        </p:spPr>
        <p:txBody>
          <a:bodyPr>
            <a:normAutofit/>
          </a:bodyPr>
          <a:lstStyle>
            <a:lvl1pPr>
              <a:defRPr sz="9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4993862" y="4449663"/>
            <a:ext cx="1732843" cy="480053"/>
          </a:xfrm>
        </p:spPr>
        <p:txBody>
          <a:bodyPr anchor="ctr">
            <a:noAutofit/>
          </a:bodyPr>
          <a:lstStyle>
            <a:lvl1pPr algn="l">
              <a:lnSpc>
                <a:spcPct val="120000"/>
              </a:lnSpc>
              <a:spcBef>
                <a:spcPts val="672"/>
              </a:spcBef>
              <a:defRPr sz="10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4633790" y="5008539"/>
            <a:ext cx="360071" cy="479349"/>
          </a:xfrm>
        </p:spPr>
        <p:txBody>
          <a:bodyPr>
            <a:normAutofit/>
          </a:bodyPr>
          <a:lstStyle>
            <a:lvl1pPr>
              <a:defRPr sz="9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4993861" y="5008540"/>
            <a:ext cx="1732843" cy="480053"/>
          </a:xfrm>
        </p:spPr>
        <p:txBody>
          <a:bodyPr anchor="ctr">
            <a:noAutofit/>
          </a:bodyPr>
          <a:lstStyle>
            <a:lvl1pPr algn="l">
              <a:lnSpc>
                <a:spcPct val="120000"/>
              </a:lnSpc>
              <a:spcBef>
                <a:spcPts val="672"/>
              </a:spcBef>
              <a:defRPr sz="10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6794218" y="4449662"/>
            <a:ext cx="360071" cy="479349"/>
          </a:xfrm>
        </p:spPr>
        <p:txBody>
          <a:bodyPr>
            <a:normAutofit/>
          </a:bodyPr>
          <a:lstStyle>
            <a:lvl1pPr>
              <a:defRPr sz="9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7154289" y="4449662"/>
            <a:ext cx="1732843" cy="480053"/>
          </a:xfrm>
        </p:spPr>
        <p:txBody>
          <a:bodyPr anchor="ctr">
            <a:noAutofit/>
          </a:bodyPr>
          <a:lstStyle>
            <a:lvl1pPr algn="l">
              <a:lnSpc>
                <a:spcPct val="120000"/>
              </a:lnSpc>
              <a:spcBef>
                <a:spcPts val="672"/>
              </a:spcBef>
              <a:defRPr sz="10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6794218" y="5008538"/>
            <a:ext cx="360071" cy="479349"/>
          </a:xfrm>
        </p:spPr>
        <p:txBody>
          <a:bodyPr>
            <a:normAutofit/>
          </a:bodyPr>
          <a:lstStyle>
            <a:lvl1pPr>
              <a:defRPr sz="9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7154289" y="5008539"/>
            <a:ext cx="1732843" cy="480053"/>
          </a:xfrm>
        </p:spPr>
        <p:txBody>
          <a:bodyPr anchor="ctr">
            <a:noAutofit/>
          </a:bodyPr>
          <a:lstStyle>
            <a:lvl1pPr algn="l">
              <a:lnSpc>
                <a:spcPct val="120000"/>
              </a:lnSpc>
              <a:spcBef>
                <a:spcPts val="672"/>
              </a:spcBef>
              <a:defRPr sz="10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428477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339842" y="1276865"/>
            <a:ext cx="4071905" cy="435781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6" name="図プレースホルダー 5"/>
          <p:cNvSpPr>
            <a:spLocks noGrp="1"/>
          </p:cNvSpPr>
          <p:nvPr>
            <p:ph type="pic" sz="quarter" idx="24" hasCustomPrompt="1"/>
          </p:nvPr>
        </p:nvSpPr>
        <p:spPr>
          <a:xfrm>
            <a:off x="406744" y="1370328"/>
            <a:ext cx="3938100" cy="4170891"/>
          </a:xfrm>
        </p:spPr>
        <p:txBody>
          <a:bodyPr>
            <a:normAutofit/>
          </a:bodyPr>
          <a:lstStyle>
            <a:lvl1pPr>
              <a:defRPr sz="1100" baseline="0"/>
            </a:lvl1pPr>
          </a:lstStyle>
          <a:p>
            <a:r>
              <a:rPr kumimoji="1" lang="en-US" altLang="ja-JP" dirty="0"/>
              <a:t>Add a map</a:t>
            </a:r>
            <a:endParaRPr kumimoji="1" lang="ja-JP" altLang="en-US" dirty="0"/>
          </a:p>
        </p:txBody>
      </p:sp>
      <p:sp>
        <p:nvSpPr>
          <p:cNvPr id="19"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1678233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5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2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1083810" y="2258869"/>
            <a:ext cx="6953876" cy="1110124"/>
          </a:xfrm>
        </p:spPr>
        <p:txBody>
          <a:bodyPr anchor="b">
            <a:noAutofit/>
          </a:bodyPr>
          <a:lstStyle>
            <a:lvl1pPr algn="ctr">
              <a:lnSpc>
                <a:spcPct val="100000"/>
              </a:lnSpc>
              <a:spcBef>
                <a:spcPts val="0"/>
              </a:spcBef>
              <a:defRPr sz="5400" spc="84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1094665" y="3398997"/>
            <a:ext cx="6953876" cy="1290143"/>
          </a:xfrm>
        </p:spPr>
        <p:txBody>
          <a:bodyPr anchor="t">
            <a:noAutofit/>
          </a:bodyPr>
          <a:lstStyle>
            <a:lvl1pPr algn="ctr">
              <a:lnSpc>
                <a:spcPct val="90000"/>
              </a:lnSpc>
              <a:spcBef>
                <a:spcPts val="0"/>
              </a:spcBef>
              <a:defRPr sz="1800" spc="336"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1927727" y="4509121"/>
            <a:ext cx="5288546" cy="2115235"/>
          </a:xfrm>
        </p:spPr>
        <p:txBody>
          <a:bodyPr anchor="b">
            <a:noAutofit/>
          </a:bodyPr>
          <a:lstStyle>
            <a:lvl1pPr algn="ctr">
              <a:lnSpc>
                <a:spcPct val="120000"/>
              </a:lnSpc>
              <a:spcBef>
                <a:spcPts val="672"/>
              </a:spcBef>
              <a:defRPr sz="10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8211690" y="-913"/>
            <a:ext cx="932310" cy="1566926"/>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 name="直角三角形 6"/>
          <p:cNvSpPr/>
          <p:nvPr userDrawn="1"/>
        </p:nvSpPr>
        <p:spPr>
          <a:xfrm rot="10800000">
            <a:off x="7106816" y="-914"/>
            <a:ext cx="2047905" cy="1299677"/>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0" name="直角三角形 9"/>
          <p:cNvSpPr/>
          <p:nvPr userDrawn="1"/>
        </p:nvSpPr>
        <p:spPr>
          <a:xfrm>
            <a:off x="-6134" y="5288331"/>
            <a:ext cx="932310" cy="1566926"/>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1" name="直角三角形 10"/>
          <p:cNvSpPr/>
          <p:nvPr userDrawn="1"/>
        </p:nvSpPr>
        <p:spPr>
          <a:xfrm>
            <a:off x="-6134" y="5555580"/>
            <a:ext cx="2047905" cy="1299677"/>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9"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2330467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649"/>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cxnSp>
        <p:nvCxnSpPr>
          <p:cNvPr id="8" name="直線コネクタ 7"/>
          <p:cNvCxnSpPr/>
          <p:nvPr userDrawn="1"/>
        </p:nvCxnSpPr>
        <p:spPr>
          <a:xfrm>
            <a:off x="4571603" y="0"/>
            <a:ext cx="1" cy="6858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4487141" y="1748813"/>
            <a:ext cx="180036"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nvGrpSpPr>
          <p:cNvPr id="17" name="グループ化 16"/>
          <p:cNvGrpSpPr/>
          <p:nvPr userDrawn="1"/>
        </p:nvGrpSpPr>
        <p:grpSpPr>
          <a:xfrm>
            <a:off x="4729531" y="1448780"/>
            <a:ext cx="3465685" cy="420047"/>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14" name="テキスト プレースホルダー 11"/>
          <p:cNvSpPr>
            <a:spLocks noGrp="1"/>
          </p:cNvSpPr>
          <p:nvPr>
            <p:ph type="body" sz="quarter" idx="27" hasCustomPrompt="1"/>
          </p:nvPr>
        </p:nvSpPr>
        <p:spPr>
          <a:xfrm>
            <a:off x="5382160" y="1379784"/>
            <a:ext cx="3112241" cy="565983"/>
          </a:xfrm>
        </p:spPr>
        <p:txBody>
          <a:bodyPr anchor="ctr">
            <a:noAutofit/>
          </a:bodyPr>
          <a:lstStyle>
            <a:lvl1pPr algn="l">
              <a:spcBef>
                <a:spcPts val="0"/>
              </a:spcBef>
              <a:defRPr sz="1800" spc="0">
                <a:solidFill>
                  <a:schemeClr val="accent1"/>
                </a:solidFill>
                <a:latin typeface="+mj-lt"/>
              </a:defRPr>
            </a:lvl1pPr>
          </a:lstStyle>
          <a:p>
            <a:r>
              <a:rPr kumimoji="1" lang="el-GR" altLang="ja-JP" dirty="0">
                <a:solidFill>
                  <a:schemeClr val="tx2"/>
                </a:solidFill>
                <a:latin typeface="Microsoft Sans Serif" panose="020B0604020202020204" pitchFamily="34" charset="0"/>
                <a:cs typeface="Microsoft Sans Serif" panose="020B0604020202020204" pitchFamily="34" charset="0"/>
              </a:rPr>
              <a:t>Α’ ΠΑΓΚΟΣΜΙΟΣ ΠΟΛΕΜΟΣ</a:t>
            </a:r>
            <a:endParaRPr kumimoji="1" lang="ja-JP" altLang="en-US" dirty="0">
              <a:solidFill>
                <a:schemeClr val="tx2"/>
              </a:solidFill>
              <a:latin typeface="Microsoft Sans Serif" panose="020B0604020202020204" pitchFamily="34" charset="0"/>
              <a:cs typeface="Microsoft Sans Serif" panose="020B0604020202020204" pitchFamily="34" charset="0"/>
            </a:endParaRPr>
          </a:p>
        </p:txBody>
      </p:sp>
      <p:sp>
        <p:nvSpPr>
          <p:cNvPr id="15" name="テキスト プレースホルダー 11"/>
          <p:cNvSpPr>
            <a:spLocks noGrp="1"/>
          </p:cNvSpPr>
          <p:nvPr>
            <p:ph type="body" sz="quarter" idx="28" hasCustomPrompt="1"/>
          </p:nvPr>
        </p:nvSpPr>
        <p:spPr>
          <a:xfrm>
            <a:off x="5359655" y="1868827"/>
            <a:ext cx="3134746" cy="930103"/>
          </a:xfrm>
        </p:spPr>
        <p:txBody>
          <a:bodyPr anchor="t">
            <a:noAutofit/>
          </a:bodyPr>
          <a:lstStyle>
            <a:lvl1pPr algn="l">
              <a:lnSpc>
                <a:spcPct val="120000"/>
              </a:lnSpc>
              <a:spcBef>
                <a:spcPts val="0"/>
              </a:spcBef>
              <a:defRPr sz="1100">
                <a:solidFill>
                  <a:schemeClr val="tx1"/>
                </a:solidFill>
                <a:latin typeface="+mn-lt"/>
              </a:defRPr>
            </a:lvl1pPr>
          </a:lstStyle>
          <a:p>
            <a:pPr algn="just"/>
            <a:r>
              <a:rPr lang="el-GR" dirty="0">
                <a:latin typeface="Microsoft Sans Serif" panose="020B0604020202020204" pitchFamily="34" charset="0"/>
                <a:cs typeface="Microsoft Sans Serif" panose="020B0604020202020204" pitchFamily="34" charset="0"/>
              </a:rPr>
              <a:t>Ο ΕΣ απέσπασε το θαυμασμό των συμμαχικών δυνάμεων και με τις νικηφόρες επιτυχίες του συνέβαλε αποφασιστικά στον τερματισμό του Α’ ΠΠ.</a:t>
            </a:r>
            <a:endParaRPr kumimoji="1" lang="ja-JP" altLang="en-US" dirty="0">
              <a:latin typeface="Microsoft Sans Serif" panose="020B0604020202020204" pitchFamily="34" charset="0"/>
              <a:cs typeface="Microsoft Sans Serif" panose="020B0604020202020204" pitchFamily="34" charset="0"/>
            </a:endParaRPr>
          </a:p>
        </p:txBody>
      </p:sp>
      <p:sp>
        <p:nvSpPr>
          <p:cNvPr id="16" name="円/楕円 15"/>
          <p:cNvSpPr/>
          <p:nvPr userDrawn="1"/>
        </p:nvSpPr>
        <p:spPr>
          <a:xfrm>
            <a:off x="4487141" y="3068960"/>
            <a:ext cx="180036"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nvGrpSpPr>
          <p:cNvPr id="18" name="グループ化 17"/>
          <p:cNvGrpSpPr/>
          <p:nvPr userDrawn="1"/>
        </p:nvGrpSpPr>
        <p:grpSpPr>
          <a:xfrm rot="10800000" flipV="1">
            <a:off x="926279" y="2798930"/>
            <a:ext cx="3465685" cy="420047"/>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21" name="テキスト プレースホルダー 11"/>
          <p:cNvSpPr>
            <a:spLocks noGrp="1"/>
          </p:cNvSpPr>
          <p:nvPr>
            <p:ph type="body" sz="quarter" idx="29" hasCustomPrompt="1"/>
          </p:nvPr>
        </p:nvSpPr>
        <p:spPr>
          <a:xfrm>
            <a:off x="1128819" y="2738924"/>
            <a:ext cx="2588012" cy="565983"/>
          </a:xfrm>
        </p:spPr>
        <p:txBody>
          <a:bodyPr anchor="ctr">
            <a:noAutofit/>
          </a:bodyPr>
          <a:lstStyle>
            <a:lvl1pPr algn="r">
              <a:spcBef>
                <a:spcPts val="0"/>
              </a:spcBef>
              <a:defRPr sz="1800" spc="168">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1151323" y="3227967"/>
            <a:ext cx="2543003" cy="930103"/>
          </a:xfrm>
        </p:spPr>
        <p:txBody>
          <a:bodyPr anchor="t">
            <a:noAutofit/>
          </a:bodyPr>
          <a:lstStyle>
            <a:lvl1pPr algn="l">
              <a:lnSpc>
                <a:spcPct val="120000"/>
              </a:lnSpc>
              <a:spcBef>
                <a:spcPts val="0"/>
              </a:spcBef>
              <a:defRPr sz="11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4487141" y="4239090"/>
            <a:ext cx="180036"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nvGrpSpPr>
          <p:cNvPr id="24" name="グループ化 23"/>
          <p:cNvGrpSpPr/>
          <p:nvPr userDrawn="1"/>
        </p:nvGrpSpPr>
        <p:grpSpPr>
          <a:xfrm>
            <a:off x="4729531" y="3939057"/>
            <a:ext cx="3465685" cy="420047"/>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27" name="テキスト プレースホルダー 11"/>
          <p:cNvSpPr>
            <a:spLocks noGrp="1"/>
          </p:cNvSpPr>
          <p:nvPr>
            <p:ph type="body" sz="quarter" idx="31" hasCustomPrompt="1"/>
          </p:nvPr>
        </p:nvSpPr>
        <p:spPr>
          <a:xfrm>
            <a:off x="5382160" y="3870061"/>
            <a:ext cx="2588012" cy="565983"/>
          </a:xfrm>
        </p:spPr>
        <p:txBody>
          <a:bodyPr anchor="ctr">
            <a:noAutofit/>
          </a:bodyPr>
          <a:lstStyle>
            <a:lvl1pPr algn="l">
              <a:spcBef>
                <a:spcPts val="0"/>
              </a:spcBef>
              <a:defRPr sz="1800" spc="168">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5359656" y="4359104"/>
            <a:ext cx="2560484" cy="930103"/>
          </a:xfrm>
        </p:spPr>
        <p:txBody>
          <a:bodyPr anchor="t">
            <a:noAutofit/>
          </a:bodyPr>
          <a:lstStyle>
            <a:lvl1pPr algn="l">
              <a:lnSpc>
                <a:spcPct val="120000"/>
              </a:lnSpc>
              <a:spcBef>
                <a:spcPts val="0"/>
              </a:spcBef>
              <a:defRPr sz="11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289119" y="132369"/>
            <a:ext cx="3881225" cy="905819"/>
          </a:xfrm>
        </p:spPr>
        <p:txBody>
          <a:bodyPr anchor="b">
            <a:noAutofit/>
          </a:bodyPr>
          <a:lstStyle>
            <a:lvl1pPr algn="l">
              <a:spcBef>
                <a:spcPts val="0"/>
              </a:spcBef>
              <a:defRPr sz="3000" spc="840" baseline="0">
                <a:solidFill>
                  <a:schemeClr val="accent1"/>
                </a:solidFill>
                <a:latin typeface="+mj-lt"/>
              </a:defRPr>
            </a:lvl1pPr>
          </a:lstStyle>
          <a:p>
            <a:r>
              <a:rPr kumimoji="1" lang="el-GR" altLang="ja-JP" dirty="0">
                <a:latin typeface="Microsoft Sans Serif" panose="020B0604020202020204" pitchFamily="34" charset="0"/>
                <a:cs typeface="Microsoft Sans Serif" panose="020B0604020202020204" pitchFamily="34" charset="0"/>
              </a:rPr>
              <a:t>Η ΙΣΤΟΡΙΑ ΜΑΣ</a:t>
            </a:r>
            <a:endParaRPr kumimoji="1" lang="ja-JP" altLang="en-US" dirty="0">
              <a:latin typeface="Microsoft Sans Serif" panose="020B0604020202020204" pitchFamily="34" charset="0"/>
              <a:cs typeface="Microsoft Sans Serif" panose="020B0604020202020204" pitchFamily="34" charset="0"/>
            </a:endParaRPr>
          </a:p>
        </p:txBody>
      </p:sp>
      <p:sp>
        <p:nvSpPr>
          <p:cNvPr id="30" name="テキスト プレースホルダー 11"/>
          <p:cNvSpPr>
            <a:spLocks noGrp="1"/>
          </p:cNvSpPr>
          <p:nvPr>
            <p:ph type="body" sz="quarter" idx="15" hasCustomPrompt="1"/>
          </p:nvPr>
        </p:nvSpPr>
        <p:spPr>
          <a:xfrm>
            <a:off x="318659" y="1178750"/>
            <a:ext cx="3523259" cy="1500167"/>
          </a:xfrm>
        </p:spPr>
        <p:txBody>
          <a:bodyPr anchor="t">
            <a:noAutofit/>
          </a:bodyPr>
          <a:lstStyle>
            <a:lvl1pPr algn="l">
              <a:lnSpc>
                <a:spcPct val="120000"/>
              </a:lnSpc>
              <a:defRPr sz="13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255538" y="1028733"/>
            <a:ext cx="389686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4357811" y="6069294"/>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4" name="テキスト プレースホルダー 11"/>
          <p:cNvSpPr>
            <a:spLocks noGrp="1"/>
          </p:cNvSpPr>
          <p:nvPr>
            <p:ph type="body" sz="quarter" idx="33" hasCustomPrompt="1"/>
          </p:nvPr>
        </p:nvSpPr>
        <p:spPr>
          <a:xfrm>
            <a:off x="4279442" y="6146341"/>
            <a:ext cx="585116" cy="415967"/>
          </a:xfrm>
        </p:spPr>
        <p:txBody>
          <a:bodyPr anchor="ctr">
            <a:noAutofit/>
          </a:bodyPr>
          <a:lstStyle>
            <a:lvl1pPr algn="ctr">
              <a:spcBef>
                <a:spcPts val="0"/>
              </a:spcBef>
              <a:defRPr sz="13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4357811" y="338657"/>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6" name="テキスト プレースホルダー 11"/>
          <p:cNvSpPr>
            <a:spLocks noGrp="1"/>
          </p:cNvSpPr>
          <p:nvPr>
            <p:ph type="body" sz="quarter" idx="26" hasCustomPrompt="1"/>
          </p:nvPr>
        </p:nvSpPr>
        <p:spPr>
          <a:xfrm>
            <a:off x="4279442" y="415705"/>
            <a:ext cx="585116" cy="415967"/>
          </a:xfrm>
        </p:spPr>
        <p:txBody>
          <a:bodyPr anchor="ctr">
            <a:noAutofit/>
          </a:bodyPr>
          <a:lstStyle>
            <a:lvl1pPr algn="ctr">
              <a:spcBef>
                <a:spcPts val="0"/>
              </a:spcBef>
              <a:defRPr sz="1300" spc="0">
                <a:solidFill>
                  <a:schemeClr val="bg1"/>
                </a:solidFill>
                <a:latin typeface="+mj-lt"/>
              </a:defRPr>
            </a:lvl1pPr>
          </a:lstStyle>
          <a:p>
            <a:pPr lvl="0"/>
            <a:r>
              <a:rPr lang="en-US" altLang="ja-JP" dirty="0"/>
              <a:t>0000</a:t>
            </a:r>
            <a:endParaRPr lang="en-US" dirty="0"/>
          </a:p>
        </p:txBody>
      </p:sp>
      <p:grpSp>
        <p:nvGrpSpPr>
          <p:cNvPr id="32" name="グループ化 17"/>
          <p:cNvGrpSpPr/>
          <p:nvPr userDrawn="1"/>
        </p:nvGrpSpPr>
        <p:grpSpPr>
          <a:xfrm rot="10800000" flipV="1">
            <a:off x="926279" y="5079183"/>
            <a:ext cx="3465685" cy="420047"/>
            <a:chOff x="9458241" y="1768125"/>
            <a:chExt cx="6930769" cy="630070"/>
          </a:xfrm>
        </p:grpSpPr>
        <p:sp>
          <p:nvSpPr>
            <p:cNvPr id="35"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6"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37" name="テキスト プレースホルダー 11"/>
          <p:cNvSpPr>
            <a:spLocks noGrp="1"/>
          </p:cNvSpPr>
          <p:nvPr>
            <p:ph type="body" sz="quarter" idx="34" hasCustomPrompt="1"/>
          </p:nvPr>
        </p:nvSpPr>
        <p:spPr>
          <a:xfrm>
            <a:off x="1128819" y="5023257"/>
            <a:ext cx="2588012" cy="565983"/>
          </a:xfrm>
        </p:spPr>
        <p:txBody>
          <a:bodyPr anchor="ctr">
            <a:noAutofit/>
          </a:bodyPr>
          <a:lstStyle>
            <a:lvl1pPr algn="r">
              <a:spcBef>
                <a:spcPts val="0"/>
              </a:spcBef>
              <a:defRPr sz="1800" spc="168">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1151323" y="5499231"/>
            <a:ext cx="2543003" cy="930103"/>
          </a:xfrm>
        </p:spPr>
        <p:txBody>
          <a:bodyPr anchor="t">
            <a:noAutofit/>
          </a:bodyPr>
          <a:lstStyle>
            <a:lvl1pPr algn="l">
              <a:lnSpc>
                <a:spcPct val="120000"/>
              </a:lnSpc>
              <a:spcBef>
                <a:spcPts val="0"/>
              </a:spcBef>
              <a:defRPr sz="11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9" name="円/楕円 22"/>
          <p:cNvSpPr/>
          <p:nvPr userDrawn="1"/>
        </p:nvSpPr>
        <p:spPr>
          <a:xfrm>
            <a:off x="4487141" y="5379217"/>
            <a:ext cx="180036"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40"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1974594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60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5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5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5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5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5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88" presetID="2" presetClass="entr" presetSubtype="8" decel="100000" fill="hold" nodeType="withEffect">
                                  <p:stCondLst>
                                    <p:cond delay="500"/>
                                  </p:stCondLst>
                                  <p:childTnLst>
                                    <p:set>
                                      <p:cBhvr>
                                        <p:cTn id="89" dur="1" fill="hold">
                                          <p:stCondLst>
                                            <p:cond delay="0"/>
                                          </p:stCondLst>
                                        </p:cTn>
                                        <p:tgtEl>
                                          <p:spTgt spid="32"/>
                                        </p:tgtEl>
                                        <p:attrNameLst>
                                          <p:attrName>style.visibility</p:attrName>
                                        </p:attrNameLst>
                                      </p:cBhvr>
                                      <p:to>
                                        <p:strVal val="visible"/>
                                      </p:to>
                                    </p:set>
                                    <p:anim calcmode="lin" valueType="num">
                                      <p:cBhvr additive="base">
                                        <p:cTn id="90" dur="500" fill="hold"/>
                                        <p:tgtEl>
                                          <p:spTgt spid="32"/>
                                        </p:tgtEl>
                                        <p:attrNameLst>
                                          <p:attrName>ppt_x</p:attrName>
                                        </p:attrNameLst>
                                      </p:cBhvr>
                                      <p:tavLst>
                                        <p:tav tm="0">
                                          <p:val>
                                            <p:strVal val="0-#ppt_w/2"/>
                                          </p:val>
                                        </p:tav>
                                        <p:tav tm="100000">
                                          <p:val>
                                            <p:strVal val="#ppt_x"/>
                                          </p:val>
                                        </p:tav>
                                      </p:tavLst>
                                    </p:anim>
                                    <p:anim calcmode="lin" valueType="num">
                                      <p:cBhvr additive="base">
                                        <p:cTn id="91" dur="500" fill="hold"/>
                                        <p:tgtEl>
                                          <p:spTgt spid="32"/>
                                        </p:tgtEl>
                                        <p:attrNameLst>
                                          <p:attrName>ppt_y</p:attrName>
                                        </p:attrNameLst>
                                      </p:cBhvr>
                                      <p:tavLst>
                                        <p:tav tm="0">
                                          <p:val>
                                            <p:strVal val="#ppt_y"/>
                                          </p:val>
                                        </p:tav>
                                        <p:tav tm="100000">
                                          <p:val>
                                            <p:strVal val="#ppt_y"/>
                                          </p:val>
                                        </p:tav>
                                      </p:tavLst>
                                    </p:anim>
                                  </p:childTnLst>
                                </p:cTn>
                              </p:par>
                              <p:par>
                                <p:cTn id="92" presetID="2" presetClass="entr" presetSubtype="8" decel="100000" fill="hold" grpId="0" nodeType="withEffect">
                                  <p:stCondLst>
                                    <p:cond delay="500"/>
                                  </p:stCondLst>
                                  <p:childTnLst>
                                    <p:set>
                                      <p:cBhvr>
                                        <p:cTn id="93" dur="1" fill="hold">
                                          <p:stCondLst>
                                            <p:cond delay="0"/>
                                          </p:stCondLst>
                                        </p:cTn>
                                        <p:tgtEl>
                                          <p:spTgt spid="37">
                                            <p:txEl>
                                              <p:pRg st="0" end="0"/>
                                            </p:txEl>
                                          </p:spTgt>
                                        </p:tgtEl>
                                        <p:attrNameLst>
                                          <p:attrName>style.visibility</p:attrName>
                                        </p:attrNameLst>
                                      </p:cBhvr>
                                      <p:to>
                                        <p:strVal val="visible"/>
                                      </p:to>
                                    </p:set>
                                    <p:anim calcmode="lin" valueType="num">
                                      <p:cBhvr additive="base">
                                        <p:cTn id="94"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95" dur="500" fill="hold"/>
                                        <p:tgtEl>
                                          <p:spTgt spid="37">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8" decel="100000" fill="hold" grpId="0" nodeType="withEffect">
                                  <p:stCondLst>
                                    <p:cond delay="500"/>
                                  </p:stCondLst>
                                  <p:childTnLst>
                                    <p:set>
                                      <p:cBhvr>
                                        <p:cTn id="97" dur="1" fill="hold">
                                          <p:stCondLst>
                                            <p:cond delay="0"/>
                                          </p:stCondLst>
                                        </p:cTn>
                                        <p:tgtEl>
                                          <p:spTgt spid="38"/>
                                        </p:tgtEl>
                                        <p:attrNameLst>
                                          <p:attrName>style.visibility</p:attrName>
                                        </p:attrNameLst>
                                      </p:cBhvr>
                                      <p:to>
                                        <p:strVal val="visible"/>
                                      </p:to>
                                    </p:set>
                                    <p:anim calcmode="lin" valueType="num">
                                      <p:cBhvr additive="base">
                                        <p:cTn id="98" dur="500" fill="hold"/>
                                        <p:tgtEl>
                                          <p:spTgt spid="38"/>
                                        </p:tgtEl>
                                        <p:attrNameLst>
                                          <p:attrName>ppt_x</p:attrName>
                                        </p:attrNameLst>
                                      </p:cBhvr>
                                      <p:tavLst>
                                        <p:tav tm="0">
                                          <p:val>
                                            <p:strVal val="0-#ppt_w/2"/>
                                          </p:val>
                                        </p:tav>
                                        <p:tav tm="100000">
                                          <p:val>
                                            <p:strVal val="#ppt_x"/>
                                          </p:val>
                                        </p:tav>
                                      </p:tavLst>
                                    </p:anim>
                                    <p:anim calcmode="lin" valueType="num">
                                      <p:cBhvr additive="base">
                                        <p:cTn id="99" dur="500" fill="hold"/>
                                        <p:tgtEl>
                                          <p:spTgt spid="38"/>
                                        </p:tgtEl>
                                        <p:attrNameLst>
                                          <p:attrName>ppt_y</p:attrName>
                                        </p:attrNameLst>
                                      </p:cBhvr>
                                      <p:tavLst>
                                        <p:tav tm="0">
                                          <p:val>
                                            <p:strVal val="#ppt_y"/>
                                          </p:val>
                                        </p:tav>
                                        <p:tav tm="100000">
                                          <p:val>
                                            <p:strVal val="#ppt_y"/>
                                          </p:val>
                                        </p:tav>
                                      </p:tavLst>
                                    </p:anim>
                                  </p:childTnLst>
                                </p:cTn>
                              </p:par>
                              <p:par>
                                <p:cTn id="100" presetID="2" presetClass="entr" presetSubtype="1" decel="100000" fill="hold" grpId="0" nodeType="withEffect">
                                  <p:stCondLst>
                                    <p:cond delay="500"/>
                                  </p:stCondLst>
                                  <p:childTnLst>
                                    <p:set>
                                      <p:cBhvr>
                                        <p:cTn id="101" dur="1" fill="hold">
                                          <p:stCondLst>
                                            <p:cond delay="0"/>
                                          </p:stCondLst>
                                        </p:cTn>
                                        <p:tgtEl>
                                          <p:spTgt spid="39"/>
                                        </p:tgtEl>
                                        <p:attrNameLst>
                                          <p:attrName>style.visibility</p:attrName>
                                        </p:attrNameLst>
                                      </p:cBhvr>
                                      <p:to>
                                        <p:strVal val="visible"/>
                                      </p:to>
                                    </p:set>
                                    <p:anim calcmode="lin" valueType="num">
                                      <p:cBhvr additive="base">
                                        <p:cTn id="102" dur="500" fill="hold"/>
                                        <p:tgtEl>
                                          <p:spTgt spid="39"/>
                                        </p:tgtEl>
                                        <p:attrNameLst>
                                          <p:attrName>ppt_x</p:attrName>
                                        </p:attrNameLst>
                                      </p:cBhvr>
                                      <p:tavLst>
                                        <p:tav tm="0">
                                          <p:val>
                                            <p:strVal val="#ppt_x"/>
                                          </p:val>
                                        </p:tav>
                                        <p:tav tm="100000">
                                          <p:val>
                                            <p:strVal val="#ppt_x"/>
                                          </p:val>
                                        </p:tav>
                                      </p:tavLst>
                                    </p:anim>
                                    <p:anim calcmode="lin" valueType="num">
                                      <p:cBhvr additive="base">
                                        <p:cTn id="103"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ldLvl="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ldLvl="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bldLvl="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bldLvl="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37" grpId="0" build="p">
        <p:tmplLst>
          <p:tmpl lvl="1">
            <p:tnLst>
              <p:par>
                <p:cTn presetID="2" presetClass="entr" presetSubtype="8"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p:tmplLst>
          <p:tmpl>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ldLvl="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5" name="円/楕円 4"/>
          <p:cNvSpPr/>
          <p:nvPr userDrawn="1"/>
        </p:nvSpPr>
        <p:spPr>
          <a:xfrm>
            <a:off x="4357811" y="338657"/>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6" name="テキスト プレースホルダー 11"/>
          <p:cNvSpPr>
            <a:spLocks noGrp="1"/>
          </p:cNvSpPr>
          <p:nvPr>
            <p:ph type="body" sz="quarter" idx="26" hasCustomPrompt="1"/>
          </p:nvPr>
        </p:nvSpPr>
        <p:spPr>
          <a:xfrm>
            <a:off x="4279442" y="415705"/>
            <a:ext cx="585116" cy="415967"/>
          </a:xfrm>
        </p:spPr>
        <p:txBody>
          <a:bodyPr anchor="ctr">
            <a:noAutofit/>
          </a:bodyPr>
          <a:lstStyle>
            <a:lvl1pPr algn="ctr">
              <a:spcBef>
                <a:spcPts val="0"/>
              </a:spcBef>
              <a:defRPr sz="13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4571603" y="0"/>
            <a:ext cx="1" cy="6858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4487141" y="1688807"/>
            <a:ext cx="180036"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nvGrpSpPr>
          <p:cNvPr id="17" name="グループ化 16"/>
          <p:cNvGrpSpPr/>
          <p:nvPr userDrawn="1"/>
        </p:nvGrpSpPr>
        <p:grpSpPr>
          <a:xfrm>
            <a:off x="4729531" y="2507887"/>
            <a:ext cx="3465685" cy="420047"/>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14" name="テキスト プレースホルダー 11"/>
          <p:cNvSpPr>
            <a:spLocks noGrp="1"/>
          </p:cNvSpPr>
          <p:nvPr>
            <p:ph type="body" sz="quarter" idx="27" hasCustomPrompt="1"/>
          </p:nvPr>
        </p:nvSpPr>
        <p:spPr>
          <a:xfrm>
            <a:off x="5382160" y="2438891"/>
            <a:ext cx="2588012" cy="565983"/>
          </a:xfrm>
        </p:spPr>
        <p:txBody>
          <a:bodyPr anchor="ctr">
            <a:noAutofit/>
          </a:bodyPr>
          <a:lstStyle>
            <a:lvl1pPr algn="l">
              <a:spcBef>
                <a:spcPts val="0"/>
              </a:spcBef>
              <a:defRPr sz="1800" spc="168">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5359656" y="2927934"/>
            <a:ext cx="2560484" cy="930103"/>
          </a:xfrm>
        </p:spPr>
        <p:txBody>
          <a:bodyPr anchor="t">
            <a:noAutofit/>
          </a:bodyPr>
          <a:lstStyle>
            <a:lvl1pPr algn="l">
              <a:lnSpc>
                <a:spcPct val="120000"/>
              </a:lnSpc>
              <a:spcBef>
                <a:spcPts val="0"/>
              </a:spcBef>
              <a:defRPr sz="11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4487141" y="2807920"/>
            <a:ext cx="180036"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nvGrpSpPr>
          <p:cNvPr id="18" name="グループ化 17"/>
          <p:cNvGrpSpPr/>
          <p:nvPr userDrawn="1"/>
        </p:nvGrpSpPr>
        <p:grpSpPr>
          <a:xfrm rot="10800000" flipV="1">
            <a:off x="926279" y="3768027"/>
            <a:ext cx="3465685" cy="420047"/>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21" name="テキスト プレースホルダー 11"/>
          <p:cNvSpPr>
            <a:spLocks noGrp="1"/>
          </p:cNvSpPr>
          <p:nvPr>
            <p:ph type="body" sz="quarter" idx="29" hasCustomPrompt="1"/>
          </p:nvPr>
        </p:nvSpPr>
        <p:spPr>
          <a:xfrm>
            <a:off x="1128819" y="3699031"/>
            <a:ext cx="2588012" cy="565983"/>
          </a:xfrm>
        </p:spPr>
        <p:txBody>
          <a:bodyPr anchor="ctr">
            <a:noAutofit/>
          </a:bodyPr>
          <a:lstStyle>
            <a:lvl1pPr algn="r">
              <a:spcBef>
                <a:spcPts val="0"/>
              </a:spcBef>
              <a:defRPr sz="1800" spc="168">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1151323" y="4188074"/>
            <a:ext cx="2543003" cy="930103"/>
          </a:xfrm>
        </p:spPr>
        <p:txBody>
          <a:bodyPr anchor="t">
            <a:noAutofit/>
          </a:bodyPr>
          <a:lstStyle>
            <a:lvl1pPr algn="l">
              <a:lnSpc>
                <a:spcPct val="120000"/>
              </a:lnSpc>
              <a:spcBef>
                <a:spcPts val="0"/>
              </a:spcBef>
              <a:defRPr sz="11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4487141" y="4049940"/>
            <a:ext cx="180036"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3" name="円/楕円 32"/>
          <p:cNvSpPr/>
          <p:nvPr userDrawn="1"/>
        </p:nvSpPr>
        <p:spPr>
          <a:xfrm>
            <a:off x="4357811" y="6129301"/>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4" name="テキスト プレースホルダー 11"/>
          <p:cNvSpPr>
            <a:spLocks noGrp="1"/>
          </p:cNvSpPr>
          <p:nvPr>
            <p:ph type="body" sz="quarter" idx="33" hasCustomPrompt="1"/>
          </p:nvPr>
        </p:nvSpPr>
        <p:spPr>
          <a:xfrm>
            <a:off x="4279442" y="6206348"/>
            <a:ext cx="585116" cy="415967"/>
          </a:xfrm>
        </p:spPr>
        <p:txBody>
          <a:bodyPr anchor="ctr">
            <a:noAutofit/>
          </a:bodyPr>
          <a:lstStyle>
            <a:lvl1pPr algn="ctr">
              <a:spcBef>
                <a:spcPts val="0"/>
              </a:spcBef>
              <a:defRPr sz="13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926279" y="1397763"/>
            <a:ext cx="3465685" cy="420047"/>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38" name="テキスト プレースホルダー 11"/>
          <p:cNvSpPr>
            <a:spLocks noGrp="1"/>
          </p:cNvSpPr>
          <p:nvPr>
            <p:ph type="body" sz="quarter" idx="34" hasCustomPrompt="1"/>
          </p:nvPr>
        </p:nvSpPr>
        <p:spPr>
          <a:xfrm>
            <a:off x="1128819" y="1328767"/>
            <a:ext cx="2588012" cy="565983"/>
          </a:xfrm>
        </p:spPr>
        <p:txBody>
          <a:bodyPr anchor="ctr">
            <a:noAutofit/>
          </a:bodyPr>
          <a:lstStyle>
            <a:lvl1pPr algn="r">
              <a:spcBef>
                <a:spcPts val="0"/>
              </a:spcBef>
              <a:defRPr sz="1800" spc="168">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1151323" y="1817811"/>
            <a:ext cx="2543003" cy="930103"/>
          </a:xfrm>
        </p:spPr>
        <p:txBody>
          <a:bodyPr anchor="t">
            <a:noAutofit/>
          </a:bodyPr>
          <a:lstStyle>
            <a:lvl1pPr algn="l">
              <a:lnSpc>
                <a:spcPct val="120000"/>
              </a:lnSpc>
              <a:spcBef>
                <a:spcPts val="0"/>
              </a:spcBef>
              <a:defRPr sz="11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cxnSp>
        <p:nvCxnSpPr>
          <p:cNvPr id="28" name="直線コネクタ 30"/>
          <p:cNvCxnSpPr/>
          <p:nvPr userDrawn="1"/>
        </p:nvCxnSpPr>
        <p:spPr>
          <a:xfrm>
            <a:off x="255538" y="1028733"/>
            <a:ext cx="3896866"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p:ph type="body" sz="quarter" idx="14" hasCustomPrompt="1"/>
          </p:nvPr>
        </p:nvSpPr>
        <p:spPr>
          <a:xfrm>
            <a:off x="289119" y="132369"/>
            <a:ext cx="3881225" cy="905819"/>
          </a:xfrm>
        </p:spPr>
        <p:txBody>
          <a:bodyPr anchor="b">
            <a:noAutofit/>
          </a:bodyPr>
          <a:lstStyle>
            <a:lvl1pPr algn="l">
              <a:spcBef>
                <a:spcPts val="0"/>
              </a:spcBef>
              <a:defRPr sz="3000" spc="840" baseline="0">
                <a:solidFill>
                  <a:schemeClr val="accent1"/>
                </a:solidFill>
                <a:latin typeface="+mj-lt"/>
              </a:defRPr>
            </a:lvl1pPr>
          </a:lstStyle>
          <a:p>
            <a:r>
              <a:rPr kumimoji="1" lang="el-GR" altLang="ja-JP" dirty="0">
                <a:latin typeface="Microsoft Sans Serif" panose="020B0604020202020204" pitchFamily="34" charset="0"/>
                <a:cs typeface="Microsoft Sans Serif" panose="020B0604020202020204" pitchFamily="34" charset="0"/>
              </a:rPr>
              <a:t>Η ΙΣΤΟΡΙΑ ΜΑΣ</a:t>
            </a:r>
            <a:endParaRPr kumimoji="1" lang="ja-JP" altLang="en-US" dirty="0">
              <a:latin typeface="Microsoft Sans Serif" panose="020B0604020202020204" pitchFamily="34" charset="0"/>
              <a:cs typeface="Microsoft Sans Serif" panose="020B0604020202020204" pitchFamily="34" charset="0"/>
            </a:endParaRPr>
          </a:p>
        </p:txBody>
      </p:sp>
      <p:sp>
        <p:nvSpPr>
          <p:cNvPr id="29" name="円/楕円 9"/>
          <p:cNvSpPr/>
          <p:nvPr userDrawn="1"/>
        </p:nvSpPr>
        <p:spPr>
          <a:xfrm>
            <a:off x="4487141" y="5268193"/>
            <a:ext cx="180036"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nvGrpSpPr>
          <p:cNvPr id="31" name="グループ化 16"/>
          <p:cNvGrpSpPr/>
          <p:nvPr userDrawn="1"/>
        </p:nvGrpSpPr>
        <p:grpSpPr>
          <a:xfrm>
            <a:off x="4729531" y="4968160"/>
            <a:ext cx="3465685" cy="420047"/>
            <a:chOff x="9458241" y="1768125"/>
            <a:chExt cx="6930769" cy="630070"/>
          </a:xfrm>
        </p:grpSpPr>
        <p:sp>
          <p:nvSpPr>
            <p:cNvPr id="32"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40"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41" name="テキスト プレースホルダー 11"/>
          <p:cNvSpPr>
            <a:spLocks noGrp="1"/>
          </p:cNvSpPr>
          <p:nvPr>
            <p:ph type="body" sz="quarter" idx="36" hasCustomPrompt="1"/>
          </p:nvPr>
        </p:nvSpPr>
        <p:spPr>
          <a:xfrm>
            <a:off x="5382160" y="4899164"/>
            <a:ext cx="2588012" cy="565983"/>
          </a:xfrm>
        </p:spPr>
        <p:txBody>
          <a:bodyPr anchor="ctr">
            <a:noAutofit/>
          </a:bodyPr>
          <a:lstStyle>
            <a:lvl1pPr algn="l">
              <a:spcBef>
                <a:spcPts val="0"/>
              </a:spcBef>
              <a:defRPr sz="1800" spc="168">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7" hasCustomPrompt="1"/>
          </p:nvPr>
        </p:nvSpPr>
        <p:spPr>
          <a:xfrm>
            <a:off x="5359656" y="5388207"/>
            <a:ext cx="2560484" cy="930103"/>
          </a:xfrm>
        </p:spPr>
        <p:txBody>
          <a:bodyPr anchor="t">
            <a:noAutofit/>
          </a:bodyPr>
          <a:lstStyle>
            <a:lvl1pPr algn="l">
              <a:lnSpc>
                <a:spcPct val="120000"/>
              </a:lnSpc>
              <a:spcBef>
                <a:spcPts val="0"/>
              </a:spcBef>
              <a:defRPr sz="11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43"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1254598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6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750"/>
                                        <p:tgtEl>
                                          <p:spTgt spid="8"/>
                                        </p:tgtEl>
                                      </p:cBhvr>
                                    </p:animEffect>
                                  </p:childTnLst>
                                </p:cTn>
                              </p:par>
                            </p:childTnLst>
                          </p:cTn>
                        </p:par>
                        <p:par>
                          <p:cTn id="16" fill="hold">
                            <p:stCondLst>
                              <p:cond delay="1350"/>
                            </p:stCondLst>
                            <p:childTnLst>
                              <p:par>
                                <p:cTn id="17" presetID="2" presetClass="entr" presetSubtype="1"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5" fill="hold">
                            <p:stCondLst>
                              <p:cond delay="1850"/>
                            </p:stCondLst>
                            <p:childTnLst>
                              <p:par>
                                <p:cTn id="26" presetID="2" presetClass="entr" presetSubtype="1" decel="100000" fill="hold" grpId="0" nodeType="after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8" decel="100000" fill="hold" nodeType="withEffect">
                                  <p:stCondLst>
                                    <p:cond delay="50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500"/>
                                  </p:stCondLst>
                                  <p:childTnLst>
                                    <p:set>
                                      <p:cBhvr>
                                        <p:cTn id="35" dur="1" fill="hold">
                                          <p:stCondLst>
                                            <p:cond delay="0"/>
                                          </p:stCondLst>
                                        </p:cTn>
                                        <p:tgtEl>
                                          <p:spTgt spid="38">
                                            <p:txEl>
                                              <p:pRg st="0" end="0"/>
                                            </p:txEl>
                                          </p:spTgt>
                                        </p:tgtEl>
                                        <p:attrNameLst>
                                          <p:attrName>style.visibility</p:attrName>
                                        </p:attrNameLst>
                                      </p:cBhvr>
                                      <p:to>
                                        <p:strVal val="visible"/>
                                      </p:to>
                                    </p:set>
                                    <p:anim calcmode="lin" valueType="num">
                                      <p:cBhvr additive="base">
                                        <p:cTn id="36"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8">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0-#ppt_w/2"/>
                                          </p:val>
                                        </p:tav>
                                        <p:tav tm="100000">
                                          <p:val>
                                            <p:strVal val="#ppt_x"/>
                                          </p:val>
                                        </p:tav>
                                      </p:tavLst>
                                    </p:anim>
                                    <p:anim calcmode="lin" valueType="num">
                                      <p:cBhvr additive="base">
                                        <p:cTn id="41" dur="500" fill="hold"/>
                                        <p:tgtEl>
                                          <p:spTgt spid="39"/>
                                        </p:tgtEl>
                                        <p:attrNameLst>
                                          <p:attrName>ppt_y</p:attrName>
                                        </p:attrNameLst>
                                      </p:cBhvr>
                                      <p:tavLst>
                                        <p:tav tm="0">
                                          <p:val>
                                            <p:strVal val="#ppt_y"/>
                                          </p:val>
                                        </p:tav>
                                        <p:tav tm="100000">
                                          <p:val>
                                            <p:strVal val="#ppt_y"/>
                                          </p:val>
                                        </p:tav>
                                      </p:tavLst>
                                    </p:anim>
                                  </p:childTnLst>
                                </p:cTn>
                              </p:par>
                            </p:childTnLst>
                          </p:cTn>
                        </p:par>
                        <p:par>
                          <p:cTn id="42" fill="hold">
                            <p:stCondLst>
                              <p:cond delay="2850"/>
                            </p:stCondLst>
                            <p:childTnLst>
                              <p:par>
                                <p:cTn id="43" presetID="2" presetClass="entr" presetSubtype="1" decel="100000" fill="hold" grpId="0" nodeType="afterEffect">
                                  <p:stCondLst>
                                    <p:cond delay="50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0-#ppt_h/2"/>
                                          </p:val>
                                        </p:tav>
                                        <p:tav tm="100000">
                                          <p:val>
                                            <p:strVal val="#ppt_y"/>
                                          </p:val>
                                        </p:tav>
                                      </p:tavLst>
                                    </p:anim>
                                  </p:childTnLst>
                                </p:cTn>
                              </p:par>
                              <p:par>
                                <p:cTn id="47" presetID="2" presetClass="entr" presetSubtype="2" decel="100000" fill="hold" nodeType="withEffect">
                                  <p:stCondLst>
                                    <p:cond delay="50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1+#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14">
                                            <p:txEl>
                                              <p:pRg st="0" end="0"/>
                                            </p:txEl>
                                          </p:spTgt>
                                        </p:tgtEl>
                                        <p:attrNameLst>
                                          <p:attrName>style.visibility</p:attrName>
                                        </p:attrNameLst>
                                      </p:cBhvr>
                                      <p:to>
                                        <p:strVal val="visible"/>
                                      </p:to>
                                    </p:set>
                                    <p:anim calcmode="lin" valueType="num">
                                      <p:cBhvr additive="base">
                                        <p:cTn id="53"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4">
                                            <p:txEl>
                                              <p:pRg st="0" end="0"/>
                                            </p:txEl>
                                          </p:spTgt>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1+#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par>
                          <p:cTn id="59" fill="hold">
                            <p:stCondLst>
                              <p:cond delay="3850"/>
                            </p:stCondLst>
                            <p:childTnLst>
                              <p:par>
                                <p:cTn id="60" presetID="2" presetClass="entr" presetSubtype="1" decel="100000" fill="hold" grpId="0" nodeType="afterEffect">
                                  <p:stCondLst>
                                    <p:cond delay="50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ppt_x"/>
                                          </p:val>
                                        </p:tav>
                                        <p:tav tm="100000">
                                          <p:val>
                                            <p:strVal val="#ppt_x"/>
                                          </p:val>
                                        </p:tav>
                                      </p:tavLst>
                                    </p:anim>
                                    <p:anim calcmode="lin" valueType="num">
                                      <p:cBhvr additive="base">
                                        <p:cTn id="63" dur="500" fill="hold"/>
                                        <p:tgtEl>
                                          <p:spTgt spid="23"/>
                                        </p:tgtEl>
                                        <p:attrNameLst>
                                          <p:attrName>ppt_y</p:attrName>
                                        </p:attrNameLst>
                                      </p:cBhvr>
                                      <p:tavLst>
                                        <p:tav tm="0">
                                          <p:val>
                                            <p:strVal val="0-#ppt_h/2"/>
                                          </p:val>
                                        </p:tav>
                                        <p:tav tm="100000">
                                          <p:val>
                                            <p:strVal val="#ppt_y"/>
                                          </p:val>
                                        </p:tav>
                                      </p:tavLst>
                                    </p:anim>
                                  </p:childTnLst>
                                </p:cTn>
                              </p:par>
                              <p:par>
                                <p:cTn id="64" presetID="2" presetClass="entr" presetSubtype="8" decel="100000" fill="hold" nodeType="withEffect">
                                  <p:stCondLst>
                                    <p:cond delay="50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fill="hold"/>
                                        <p:tgtEl>
                                          <p:spTgt spid="18"/>
                                        </p:tgtEl>
                                        <p:attrNameLst>
                                          <p:attrName>ppt_x</p:attrName>
                                        </p:attrNameLst>
                                      </p:cBhvr>
                                      <p:tavLst>
                                        <p:tav tm="0">
                                          <p:val>
                                            <p:strVal val="0-#ppt_w/2"/>
                                          </p:val>
                                        </p:tav>
                                        <p:tav tm="100000">
                                          <p:val>
                                            <p:strVal val="#ppt_x"/>
                                          </p:val>
                                        </p:tav>
                                      </p:tavLst>
                                    </p:anim>
                                    <p:anim calcmode="lin" valueType="num">
                                      <p:cBhvr additive="base">
                                        <p:cTn id="67" dur="500" fill="hold"/>
                                        <p:tgtEl>
                                          <p:spTgt spid="18"/>
                                        </p:tgtEl>
                                        <p:attrNameLst>
                                          <p:attrName>ppt_y</p:attrName>
                                        </p:attrNameLst>
                                      </p:cBhvr>
                                      <p:tavLst>
                                        <p:tav tm="0">
                                          <p:val>
                                            <p:strVal val="#ppt_y"/>
                                          </p:val>
                                        </p:tav>
                                        <p:tav tm="100000">
                                          <p:val>
                                            <p:strVal val="#ppt_y"/>
                                          </p:val>
                                        </p:tav>
                                      </p:tavLst>
                                    </p:anim>
                                  </p:childTnLst>
                                </p:cTn>
                              </p:par>
                              <p:par>
                                <p:cTn id="68" presetID="2" presetClass="entr" presetSubtype="8" decel="100000" fill="hold" grpId="0" nodeType="withEffect">
                                  <p:stCondLst>
                                    <p:cond delay="500"/>
                                  </p:stCondLst>
                                  <p:childTnLst>
                                    <p:set>
                                      <p:cBhvr>
                                        <p:cTn id="69" dur="1" fill="hold">
                                          <p:stCondLst>
                                            <p:cond delay="0"/>
                                          </p:stCondLst>
                                        </p:cTn>
                                        <p:tgtEl>
                                          <p:spTgt spid="21">
                                            <p:txEl>
                                              <p:pRg st="0" end="0"/>
                                            </p:txEl>
                                          </p:spTgt>
                                        </p:tgtEl>
                                        <p:attrNameLst>
                                          <p:attrName>style.visibility</p:attrName>
                                        </p:attrNameLst>
                                      </p:cBhvr>
                                      <p:to>
                                        <p:strVal val="visible"/>
                                      </p:to>
                                    </p:set>
                                    <p:anim calcmode="lin" valueType="num">
                                      <p:cBhvr additive="base">
                                        <p:cTn id="7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21">
                                            <p:txEl>
                                              <p:pRg st="0" end="0"/>
                                            </p:txEl>
                                          </p:spTgt>
                                        </p:tgtEl>
                                        <p:attrNameLst>
                                          <p:attrName>ppt_y</p:attrName>
                                        </p:attrNameLst>
                                      </p:cBhvr>
                                      <p:tavLst>
                                        <p:tav tm="0">
                                          <p:val>
                                            <p:strVal val="#ppt_y"/>
                                          </p:val>
                                        </p:tav>
                                        <p:tav tm="100000">
                                          <p:val>
                                            <p:strVal val="#ppt_y"/>
                                          </p:val>
                                        </p:tav>
                                      </p:tavLst>
                                    </p:anim>
                                  </p:childTnLst>
                                </p:cTn>
                              </p:par>
                              <p:par>
                                <p:cTn id="72" presetID="2" presetClass="entr" presetSubtype="8" decel="100000" fill="hold" grpId="0" nodeType="withEffect">
                                  <p:stCondLst>
                                    <p:cond delay="50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fill="hold"/>
                                        <p:tgtEl>
                                          <p:spTgt spid="22"/>
                                        </p:tgtEl>
                                        <p:attrNameLst>
                                          <p:attrName>ppt_x</p:attrName>
                                        </p:attrNameLst>
                                      </p:cBhvr>
                                      <p:tavLst>
                                        <p:tav tm="0">
                                          <p:val>
                                            <p:strVal val="0-#ppt_w/2"/>
                                          </p:val>
                                        </p:tav>
                                        <p:tav tm="100000">
                                          <p:val>
                                            <p:strVal val="#ppt_x"/>
                                          </p:val>
                                        </p:tav>
                                      </p:tavLst>
                                    </p:anim>
                                    <p:anim calcmode="lin" valueType="num">
                                      <p:cBhvr additive="base">
                                        <p:cTn id="75" dur="500" fill="hold"/>
                                        <p:tgtEl>
                                          <p:spTgt spid="22"/>
                                        </p:tgtEl>
                                        <p:attrNameLst>
                                          <p:attrName>ppt_y</p:attrName>
                                        </p:attrNameLst>
                                      </p:cBhvr>
                                      <p:tavLst>
                                        <p:tav tm="0">
                                          <p:val>
                                            <p:strVal val="#ppt_y"/>
                                          </p:val>
                                        </p:tav>
                                        <p:tav tm="100000">
                                          <p:val>
                                            <p:strVal val="#ppt_y"/>
                                          </p:val>
                                        </p:tav>
                                      </p:tavLst>
                                    </p:anim>
                                  </p:childTnLst>
                                </p:cTn>
                              </p:par>
                            </p:childTnLst>
                          </p:cTn>
                        </p:par>
                        <p:par>
                          <p:cTn id="76" fill="hold">
                            <p:stCondLst>
                              <p:cond delay="4850"/>
                            </p:stCondLst>
                            <p:childTnLst>
                              <p:par>
                                <p:cTn id="77" presetID="2" presetClass="entr" presetSubtype="1" decel="100000" fill="hold" grpId="0" nodeType="after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500"/>
                                  </p:stCondLst>
                                  <p:childTnLst>
                                    <p:set>
                                      <p:cBhvr>
                                        <p:cTn id="82" dur="1" fill="hold">
                                          <p:stCondLst>
                                            <p:cond delay="0"/>
                                          </p:stCondLst>
                                        </p:cTn>
                                        <p:tgtEl>
                                          <p:spTgt spid="34">
                                            <p:txEl>
                                              <p:pRg st="0" end="0"/>
                                            </p:txEl>
                                          </p:spTgt>
                                        </p:tgtEl>
                                        <p:attrNameLst>
                                          <p:attrName>style.visibility</p:attrName>
                                        </p:attrNameLst>
                                      </p:cBhvr>
                                      <p:to>
                                        <p:strVal val="visible"/>
                                      </p:to>
                                    </p:set>
                                    <p:anim calcmode="lin" valueType="num">
                                      <p:cBhvr additive="base">
                                        <p:cTn id="8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par>
                          <p:cTn id="85" fill="hold">
                            <p:stCondLst>
                              <p:cond delay="5850"/>
                            </p:stCondLst>
                            <p:childTnLst>
                              <p:par>
                                <p:cTn id="86" presetID="2" presetClass="entr" presetSubtype="1" decel="100000" fill="hold" grpId="0" nodeType="afterEffect">
                                  <p:stCondLst>
                                    <p:cond delay="500"/>
                                  </p:stCondLst>
                                  <p:childTnLst>
                                    <p:set>
                                      <p:cBhvr>
                                        <p:cTn id="87" dur="1" fill="hold">
                                          <p:stCondLst>
                                            <p:cond delay="0"/>
                                          </p:stCondLst>
                                        </p:cTn>
                                        <p:tgtEl>
                                          <p:spTgt spid="29"/>
                                        </p:tgtEl>
                                        <p:attrNameLst>
                                          <p:attrName>style.visibility</p:attrName>
                                        </p:attrNameLst>
                                      </p:cBhvr>
                                      <p:to>
                                        <p:strVal val="visible"/>
                                      </p:to>
                                    </p:set>
                                    <p:anim calcmode="lin" valueType="num">
                                      <p:cBhvr additive="base">
                                        <p:cTn id="88" dur="500" fill="hold"/>
                                        <p:tgtEl>
                                          <p:spTgt spid="29"/>
                                        </p:tgtEl>
                                        <p:attrNameLst>
                                          <p:attrName>ppt_x</p:attrName>
                                        </p:attrNameLst>
                                      </p:cBhvr>
                                      <p:tavLst>
                                        <p:tav tm="0">
                                          <p:val>
                                            <p:strVal val="#ppt_x"/>
                                          </p:val>
                                        </p:tav>
                                        <p:tav tm="100000">
                                          <p:val>
                                            <p:strVal val="#ppt_x"/>
                                          </p:val>
                                        </p:tav>
                                      </p:tavLst>
                                    </p:anim>
                                    <p:anim calcmode="lin" valueType="num">
                                      <p:cBhvr additive="base">
                                        <p:cTn id="89" dur="500" fill="hold"/>
                                        <p:tgtEl>
                                          <p:spTgt spid="29"/>
                                        </p:tgtEl>
                                        <p:attrNameLst>
                                          <p:attrName>ppt_y</p:attrName>
                                        </p:attrNameLst>
                                      </p:cBhvr>
                                      <p:tavLst>
                                        <p:tav tm="0">
                                          <p:val>
                                            <p:strVal val="0-#ppt_h/2"/>
                                          </p:val>
                                        </p:tav>
                                        <p:tav tm="100000">
                                          <p:val>
                                            <p:strVal val="#ppt_y"/>
                                          </p:val>
                                        </p:tav>
                                      </p:tavLst>
                                    </p:anim>
                                  </p:childTnLst>
                                </p:cTn>
                              </p:par>
                              <p:par>
                                <p:cTn id="90" presetID="2" presetClass="entr" presetSubtype="2" decel="100000" fill="hold" nodeType="withEffect">
                                  <p:stCondLst>
                                    <p:cond delay="50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fill="hold"/>
                                        <p:tgtEl>
                                          <p:spTgt spid="31"/>
                                        </p:tgtEl>
                                        <p:attrNameLst>
                                          <p:attrName>ppt_x</p:attrName>
                                        </p:attrNameLst>
                                      </p:cBhvr>
                                      <p:tavLst>
                                        <p:tav tm="0">
                                          <p:val>
                                            <p:strVal val="1+#ppt_w/2"/>
                                          </p:val>
                                        </p:tav>
                                        <p:tav tm="100000">
                                          <p:val>
                                            <p:strVal val="#ppt_x"/>
                                          </p:val>
                                        </p:tav>
                                      </p:tavLst>
                                    </p:anim>
                                    <p:anim calcmode="lin" valueType="num">
                                      <p:cBhvr additive="base">
                                        <p:cTn id="93" dur="500" fill="hold"/>
                                        <p:tgtEl>
                                          <p:spTgt spid="31"/>
                                        </p:tgtEl>
                                        <p:attrNameLst>
                                          <p:attrName>ppt_y</p:attrName>
                                        </p:attrNameLst>
                                      </p:cBhvr>
                                      <p:tavLst>
                                        <p:tav tm="0">
                                          <p:val>
                                            <p:strVal val="#ppt_y"/>
                                          </p:val>
                                        </p:tav>
                                        <p:tav tm="100000">
                                          <p:val>
                                            <p:strVal val="#ppt_y"/>
                                          </p:val>
                                        </p:tav>
                                      </p:tavLst>
                                    </p:anim>
                                  </p:childTnLst>
                                </p:cTn>
                              </p:par>
                              <p:par>
                                <p:cTn id="94" presetID="2" presetClass="entr" presetSubtype="2" decel="100000" fill="hold" grpId="0" nodeType="withEffect">
                                  <p:stCondLst>
                                    <p:cond delay="500"/>
                                  </p:stCondLst>
                                  <p:childTnLst>
                                    <p:set>
                                      <p:cBhvr>
                                        <p:cTn id="95" dur="1" fill="hold">
                                          <p:stCondLst>
                                            <p:cond delay="0"/>
                                          </p:stCondLst>
                                        </p:cTn>
                                        <p:tgtEl>
                                          <p:spTgt spid="41">
                                            <p:txEl>
                                              <p:pRg st="0" end="0"/>
                                            </p:txEl>
                                          </p:spTgt>
                                        </p:tgtEl>
                                        <p:attrNameLst>
                                          <p:attrName>style.visibility</p:attrName>
                                        </p:attrNameLst>
                                      </p:cBhvr>
                                      <p:to>
                                        <p:strVal val="visible"/>
                                      </p:to>
                                    </p:set>
                                    <p:anim calcmode="lin" valueType="num">
                                      <p:cBhvr additive="base">
                                        <p:cTn id="9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41">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2" decel="100000" fill="hold" grpId="0" nodeType="withEffect">
                                  <p:stCondLst>
                                    <p:cond delay="500"/>
                                  </p:stCondLst>
                                  <p:childTnLst>
                                    <p:set>
                                      <p:cBhvr>
                                        <p:cTn id="99" dur="1" fill="hold">
                                          <p:stCondLst>
                                            <p:cond delay="0"/>
                                          </p:stCondLst>
                                        </p:cTn>
                                        <p:tgtEl>
                                          <p:spTgt spid="42"/>
                                        </p:tgtEl>
                                        <p:attrNameLst>
                                          <p:attrName>style.visibility</p:attrName>
                                        </p:attrNameLst>
                                      </p:cBhvr>
                                      <p:to>
                                        <p:strVal val="visible"/>
                                      </p:to>
                                    </p:set>
                                    <p:anim calcmode="lin" valueType="num">
                                      <p:cBhvr additive="base">
                                        <p:cTn id="100" dur="500" fill="hold"/>
                                        <p:tgtEl>
                                          <p:spTgt spid="42"/>
                                        </p:tgtEl>
                                        <p:attrNameLst>
                                          <p:attrName>ppt_x</p:attrName>
                                        </p:attrNameLst>
                                      </p:cBhvr>
                                      <p:tavLst>
                                        <p:tav tm="0">
                                          <p:val>
                                            <p:strVal val="1+#ppt_w/2"/>
                                          </p:val>
                                        </p:tav>
                                        <p:tav tm="100000">
                                          <p:val>
                                            <p:strVal val="#ppt_x"/>
                                          </p:val>
                                        </p:tav>
                                      </p:tavLst>
                                    </p:anim>
                                    <p:anim calcmode="lin" valueType="num">
                                      <p:cBhvr additive="base">
                                        <p:cTn id="101"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bldLvl="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ldLvl="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ldLvl="0" animBg="1"/>
      <p:bldP spid="33" grpId="0" bldLvl="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29" grpId="0" bldLvl="0" animBg="1"/>
      <p:bldP spid="41" grpId="0" build="p">
        <p:tmplLst>
          <p:tmpl lvl="1">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p:tmplLst>
          <p:tmpl>
            <p:tnLst>
              <p:par>
                <p:cTn presetID="2" presetClass="entr" presetSubtype="2"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5" name="円/楕円 4"/>
          <p:cNvSpPr/>
          <p:nvPr userDrawn="1"/>
        </p:nvSpPr>
        <p:spPr>
          <a:xfrm>
            <a:off x="4357811" y="338657"/>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6" name="テキスト プレースホルダー 11"/>
          <p:cNvSpPr>
            <a:spLocks noGrp="1"/>
          </p:cNvSpPr>
          <p:nvPr>
            <p:ph type="body" sz="quarter" idx="26" hasCustomPrompt="1"/>
          </p:nvPr>
        </p:nvSpPr>
        <p:spPr>
          <a:xfrm>
            <a:off x="4279442" y="415705"/>
            <a:ext cx="585116" cy="415967"/>
          </a:xfrm>
        </p:spPr>
        <p:txBody>
          <a:bodyPr anchor="ctr">
            <a:noAutofit/>
          </a:bodyPr>
          <a:lstStyle>
            <a:lvl1pPr algn="ctr">
              <a:spcBef>
                <a:spcPts val="0"/>
              </a:spcBef>
              <a:defRPr sz="13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4571603" y="0"/>
            <a:ext cx="1" cy="6459337"/>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4487141" y="2378883"/>
            <a:ext cx="180036"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nvGrpSpPr>
          <p:cNvPr id="17" name="グループ化 16"/>
          <p:cNvGrpSpPr/>
          <p:nvPr userDrawn="1"/>
        </p:nvGrpSpPr>
        <p:grpSpPr>
          <a:xfrm>
            <a:off x="4729531" y="2078850"/>
            <a:ext cx="3465685" cy="420047"/>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14" name="テキスト プレースホルダー 11"/>
          <p:cNvSpPr>
            <a:spLocks noGrp="1"/>
          </p:cNvSpPr>
          <p:nvPr>
            <p:ph type="body" sz="quarter" idx="27" hasCustomPrompt="1"/>
          </p:nvPr>
        </p:nvSpPr>
        <p:spPr>
          <a:xfrm>
            <a:off x="5382160" y="2009854"/>
            <a:ext cx="2588012" cy="565983"/>
          </a:xfrm>
        </p:spPr>
        <p:txBody>
          <a:bodyPr anchor="ctr">
            <a:noAutofit/>
          </a:bodyPr>
          <a:lstStyle>
            <a:lvl1pPr algn="l">
              <a:spcBef>
                <a:spcPts val="0"/>
              </a:spcBef>
              <a:defRPr sz="1800" spc="168">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5359656" y="2498897"/>
            <a:ext cx="2560484" cy="930103"/>
          </a:xfrm>
        </p:spPr>
        <p:txBody>
          <a:bodyPr anchor="t">
            <a:noAutofit/>
          </a:bodyPr>
          <a:lstStyle>
            <a:lvl1pPr algn="l">
              <a:lnSpc>
                <a:spcPct val="120000"/>
              </a:lnSpc>
              <a:spcBef>
                <a:spcPts val="0"/>
              </a:spcBef>
              <a:defRPr sz="11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grpSp>
        <p:nvGrpSpPr>
          <p:cNvPr id="18" name="グループ化 17"/>
          <p:cNvGrpSpPr/>
          <p:nvPr userDrawn="1"/>
        </p:nvGrpSpPr>
        <p:grpSpPr>
          <a:xfrm rot="10800000" flipV="1">
            <a:off x="926279" y="3994983"/>
            <a:ext cx="3465685" cy="420047"/>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21" name="テキスト プレースホルダー 11"/>
          <p:cNvSpPr>
            <a:spLocks noGrp="1"/>
          </p:cNvSpPr>
          <p:nvPr>
            <p:ph type="body" sz="quarter" idx="29" hasCustomPrompt="1"/>
          </p:nvPr>
        </p:nvSpPr>
        <p:spPr>
          <a:xfrm>
            <a:off x="1128819" y="3939057"/>
            <a:ext cx="2588012" cy="565983"/>
          </a:xfrm>
        </p:spPr>
        <p:txBody>
          <a:bodyPr anchor="ctr">
            <a:noAutofit/>
          </a:bodyPr>
          <a:lstStyle>
            <a:lvl1pPr algn="r">
              <a:spcBef>
                <a:spcPts val="0"/>
              </a:spcBef>
              <a:defRPr sz="1800" spc="168">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1151323" y="4415031"/>
            <a:ext cx="2543003" cy="930103"/>
          </a:xfrm>
        </p:spPr>
        <p:txBody>
          <a:bodyPr anchor="t">
            <a:noAutofit/>
          </a:bodyPr>
          <a:lstStyle>
            <a:lvl1pPr algn="l">
              <a:lnSpc>
                <a:spcPct val="120000"/>
              </a:lnSpc>
              <a:spcBef>
                <a:spcPts val="0"/>
              </a:spcBef>
              <a:defRPr sz="11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4487141" y="4295017"/>
            <a:ext cx="180036"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3" name="円/楕円 32"/>
          <p:cNvSpPr/>
          <p:nvPr userDrawn="1"/>
        </p:nvSpPr>
        <p:spPr>
          <a:xfrm>
            <a:off x="4357811" y="5889274"/>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4" name="テキスト プレースホルダー 11"/>
          <p:cNvSpPr>
            <a:spLocks noGrp="1"/>
          </p:cNvSpPr>
          <p:nvPr>
            <p:ph type="body" sz="quarter" idx="33" hasCustomPrompt="1"/>
          </p:nvPr>
        </p:nvSpPr>
        <p:spPr>
          <a:xfrm>
            <a:off x="4279442" y="5966321"/>
            <a:ext cx="585116" cy="415967"/>
          </a:xfrm>
        </p:spPr>
        <p:txBody>
          <a:bodyPr anchor="ctr">
            <a:noAutofit/>
          </a:bodyPr>
          <a:lstStyle>
            <a:lvl1pPr algn="ctr">
              <a:spcBef>
                <a:spcPts val="0"/>
              </a:spcBef>
              <a:defRPr sz="1300" spc="0">
                <a:solidFill>
                  <a:schemeClr val="bg1"/>
                </a:solidFill>
                <a:latin typeface="+mj-lt"/>
              </a:defRPr>
            </a:lvl1pPr>
          </a:lstStyle>
          <a:p>
            <a:pPr lvl="0"/>
            <a:r>
              <a:rPr lang="en-US" altLang="ja-JP" dirty="0"/>
              <a:t>0000</a:t>
            </a:r>
            <a:endParaRPr lang="en-US" dirty="0"/>
          </a:p>
        </p:txBody>
      </p:sp>
      <p:cxnSp>
        <p:nvCxnSpPr>
          <p:cNvPr id="25" name="直線コネクタ 30"/>
          <p:cNvCxnSpPr/>
          <p:nvPr userDrawn="1"/>
        </p:nvCxnSpPr>
        <p:spPr>
          <a:xfrm>
            <a:off x="255538" y="1028733"/>
            <a:ext cx="389686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テキスト プレースホルダー 11"/>
          <p:cNvSpPr>
            <a:spLocks noGrp="1"/>
          </p:cNvSpPr>
          <p:nvPr>
            <p:ph type="body" sz="quarter" idx="14" hasCustomPrompt="1"/>
          </p:nvPr>
        </p:nvSpPr>
        <p:spPr>
          <a:xfrm>
            <a:off x="289119" y="132369"/>
            <a:ext cx="3881225" cy="905819"/>
          </a:xfrm>
        </p:spPr>
        <p:txBody>
          <a:bodyPr anchor="b">
            <a:noAutofit/>
          </a:bodyPr>
          <a:lstStyle>
            <a:lvl1pPr algn="l">
              <a:spcBef>
                <a:spcPts val="0"/>
              </a:spcBef>
              <a:defRPr sz="3000" spc="840" baseline="0">
                <a:solidFill>
                  <a:schemeClr val="accent1"/>
                </a:solidFill>
                <a:latin typeface="+mj-lt"/>
              </a:defRPr>
            </a:lvl1pPr>
          </a:lstStyle>
          <a:p>
            <a:r>
              <a:rPr kumimoji="1" lang="el-GR" altLang="ja-JP" dirty="0">
                <a:latin typeface="Microsoft Sans Serif" panose="020B0604020202020204" pitchFamily="34" charset="0"/>
                <a:cs typeface="Microsoft Sans Serif" panose="020B0604020202020204" pitchFamily="34" charset="0"/>
              </a:rPr>
              <a:t>Η ΙΣΤΟΡΙΑ ΜΑΣ</a:t>
            </a:r>
            <a:endParaRPr kumimoji="1" lang="ja-JP" altLang="en-US" dirty="0">
              <a:latin typeface="Microsoft Sans Serif" panose="020B0604020202020204" pitchFamily="34" charset="0"/>
              <a:cs typeface="Microsoft Sans Serif" panose="020B0604020202020204" pitchFamily="34" charset="0"/>
            </a:endParaRPr>
          </a:p>
        </p:txBody>
      </p:sp>
      <p:sp>
        <p:nvSpPr>
          <p:cNvPr id="24" name="Rectangle 6"/>
          <p:cNvSpPr txBox="1">
            <a:spLocks noChangeArrowheads="1"/>
          </p:cNvSpPr>
          <p:nvPr userDrawn="1"/>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l-GR"/>
            </a:defPPr>
            <a:lvl1pPr algn="ctr" rtl="0" fontAlgn="base">
              <a:spcBef>
                <a:spcPct val="0"/>
              </a:spcBef>
              <a:spcAft>
                <a:spcPct val="0"/>
              </a:spcAft>
              <a:defRPr sz="1400" b="0"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Book Antiqua" pitchFamily="18" charset="0"/>
                <a:ea typeface="+mn-ea"/>
                <a:cs typeface="+mn-cs"/>
              </a:defRPr>
            </a:lvl2pPr>
            <a:lvl3pPr marL="914400" algn="l" rtl="0" fontAlgn="base">
              <a:spcBef>
                <a:spcPct val="0"/>
              </a:spcBef>
              <a:spcAft>
                <a:spcPct val="0"/>
              </a:spcAft>
              <a:defRPr b="1" kern="1200">
                <a:solidFill>
                  <a:schemeClr val="tx1"/>
                </a:solidFill>
                <a:latin typeface="Book Antiqua" pitchFamily="18" charset="0"/>
                <a:ea typeface="+mn-ea"/>
                <a:cs typeface="+mn-cs"/>
              </a:defRPr>
            </a:lvl3pPr>
            <a:lvl4pPr marL="1371600" algn="l" rtl="0" fontAlgn="base">
              <a:spcBef>
                <a:spcPct val="0"/>
              </a:spcBef>
              <a:spcAft>
                <a:spcPct val="0"/>
              </a:spcAft>
              <a:defRPr b="1" kern="1200">
                <a:solidFill>
                  <a:schemeClr val="tx1"/>
                </a:solidFill>
                <a:latin typeface="Book Antiqua" pitchFamily="18" charset="0"/>
                <a:ea typeface="+mn-ea"/>
                <a:cs typeface="+mn-cs"/>
              </a:defRPr>
            </a:lvl4pPr>
            <a:lvl5pPr marL="1828800" algn="l" rtl="0" fontAlgn="base">
              <a:spcBef>
                <a:spcPct val="0"/>
              </a:spcBef>
              <a:spcAft>
                <a:spcPct val="0"/>
              </a:spcAft>
              <a:defRPr b="1" kern="1200">
                <a:solidFill>
                  <a:schemeClr val="tx1"/>
                </a:solidFill>
                <a:latin typeface="Book Antiqua" pitchFamily="18" charset="0"/>
                <a:ea typeface="+mn-ea"/>
                <a:cs typeface="+mn-cs"/>
              </a:defRPr>
            </a:lvl5pPr>
            <a:lvl6pPr marL="2286000" algn="l" defTabSz="914400" rtl="0" eaLnBrk="1" latinLnBrk="0" hangingPunct="1">
              <a:defRPr b="1" kern="1200">
                <a:solidFill>
                  <a:schemeClr val="tx1"/>
                </a:solidFill>
                <a:latin typeface="Book Antiqua" pitchFamily="18" charset="0"/>
                <a:ea typeface="+mn-ea"/>
                <a:cs typeface="+mn-cs"/>
              </a:defRPr>
            </a:lvl6pPr>
            <a:lvl7pPr marL="2743200" algn="l" defTabSz="914400" rtl="0" eaLnBrk="1" latinLnBrk="0" hangingPunct="1">
              <a:defRPr b="1" kern="1200">
                <a:solidFill>
                  <a:schemeClr val="tx1"/>
                </a:solidFill>
                <a:latin typeface="Book Antiqua" pitchFamily="18" charset="0"/>
                <a:ea typeface="+mn-ea"/>
                <a:cs typeface="+mn-cs"/>
              </a:defRPr>
            </a:lvl7pPr>
            <a:lvl8pPr marL="3200400" algn="l" defTabSz="914400" rtl="0" eaLnBrk="1" latinLnBrk="0" hangingPunct="1">
              <a:defRPr b="1" kern="1200">
                <a:solidFill>
                  <a:schemeClr val="tx1"/>
                </a:solidFill>
                <a:latin typeface="Book Antiqua" pitchFamily="18" charset="0"/>
                <a:ea typeface="+mn-ea"/>
                <a:cs typeface="+mn-cs"/>
              </a:defRPr>
            </a:lvl8pPr>
            <a:lvl9pPr marL="3657600" algn="l" defTabSz="914400" rtl="0" eaLnBrk="1" latinLnBrk="0" hangingPunct="1">
              <a:defRPr b="1" kern="1200">
                <a:solidFill>
                  <a:schemeClr val="tx1"/>
                </a:solidFill>
                <a:latin typeface="Book Antiqua" pitchFamily="18" charset="0"/>
                <a:ea typeface="+mn-ea"/>
                <a:cs typeface="+mn-cs"/>
              </a:defRPr>
            </a:lvl9pPr>
          </a:lstStyle>
          <a:p>
            <a:fld id="{E589AC5C-6F35-4A1F-AC73-BAA88F4B7AEE}" type="slidenum">
              <a:rPr lang="el-GR" smtClean="0"/>
              <a:pPr/>
              <a:t>‹#›</a:t>
            </a:fld>
            <a:endParaRPr lang="el-GR"/>
          </a:p>
        </p:txBody>
      </p:sp>
    </p:spTree>
    <p:extLst>
      <p:ext uri="{BB962C8B-B14F-4D97-AF65-F5344CB8AC3E}">
        <p14:creationId xmlns:p14="http://schemas.microsoft.com/office/powerpoint/2010/main" val="104544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100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par>
                                <p:cTn id="34" presetID="2" presetClass="entr" presetSubtype="8"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0-#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500"/>
                                  </p:stCondLst>
                                  <p:childTnLst>
                                    <p:set>
                                      <p:cBhvr>
                                        <p:cTn id="39" dur="1" fill="hold">
                                          <p:stCondLst>
                                            <p:cond delay="0"/>
                                          </p:stCondLst>
                                        </p:cTn>
                                        <p:tgtEl>
                                          <p:spTgt spid="21">
                                            <p:txEl>
                                              <p:pRg st="0" end="0"/>
                                            </p:txEl>
                                          </p:spTgt>
                                        </p:tgtEl>
                                        <p:attrNameLst>
                                          <p:attrName>style.visibility</p:attrName>
                                        </p:attrNameLst>
                                      </p:cBhvr>
                                      <p:to>
                                        <p:strVal val="visible"/>
                                      </p:to>
                                    </p:set>
                                    <p:anim calcmode="lin" valueType="num">
                                      <p:cBhvr additive="base">
                                        <p:cTn id="4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1">
                                            <p:txEl>
                                              <p:pRg st="0" end="0"/>
                                            </p:txEl>
                                          </p:spTgt>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50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0-#ppt_w/2"/>
                                          </p:val>
                                        </p:tav>
                                        <p:tav tm="100000">
                                          <p:val>
                                            <p:strVal val="#ppt_x"/>
                                          </p:val>
                                        </p:tav>
                                      </p:tavLst>
                                    </p:anim>
                                    <p:anim calcmode="lin" valueType="num">
                                      <p:cBhvr additive="base">
                                        <p:cTn id="45" dur="500" fill="hold"/>
                                        <p:tgtEl>
                                          <p:spTgt spid="22"/>
                                        </p:tgtEl>
                                        <p:attrNameLst>
                                          <p:attrName>ppt_y</p:attrName>
                                        </p:attrNameLst>
                                      </p:cBhvr>
                                      <p:tavLst>
                                        <p:tav tm="0">
                                          <p:val>
                                            <p:strVal val="#ppt_y"/>
                                          </p:val>
                                        </p:tav>
                                        <p:tav tm="100000">
                                          <p:val>
                                            <p:strVal val="#ppt_y"/>
                                          </p:val>
                                        </p:tav>
                                      </p:tavLst>
                                    </p:anim>
                                  </p:childTnLst>
                                </p:cTn>
                              </p:par>
                              <p:par>
                                <p:cTn id="46" presetID="2" presetClass="entr" presetSubtype="1" decel="100000" fill="hold" grpId="0" nodeType="withEffect">
                                  <p:stCondLst>
                                    <p:cond delay="50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0-#ppt_h/2"/>
                                          </p:val>
                                        </p:tav>
                                        <p:tav tm="100000">
                                          <p:val>
                                            <p:strVal val="#ppt_y"/>
                                          </p:val>
                                        </p:tav>
                                      </p:tavLst>
                                    </p:anim>
                                  </p:childTnLst>
                                </p:cTn>
                              </p:par>
                            </p:childTnLst>
                          </p:cTn>
                        </p:par>
                        <p:par>
                          <p:cTn id="50" fill="hold">
                            <p:stCondLst>
                              <p:cond delay="2500"/>
                            </p:stCondLst>
                            <p:childTnLst>
                              <p:par>
                                <p:cTn id="51" presetID="2" presetClass="entr" presetSubtype="1" decel="100000" fill="hold" grpId="0" nodeType="afterEffect">
                                  <p:stCondLst>
                                    <p:cond delay="50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500"/>
                                  </p:stCondLst>
                                  <p:childTnLst>
                                    <p:set>
                                      <p:cBhvr>
                                        <p:cTn id="56" dur="1" fill="hold">
                                          <p:stCondLst>
                                            <p:cond delay="0"/>
                                          </p:stCondLst>
                                        </p:cTn>
                                        <p:tgtEl>
                                          <p:spTgt spid="34">
                                            <p:txEl>
                                              <p:pRg st="0" end="0"/>
                                            </p:txEl>
                                          </p:spTgt>
                                        </p:tgtEl>
                                        <p:attrNameLst>
                                          <p:attrName>style.visibility</p:attrName>
                                        </p:attrNameLst>
                                      </p:cBhvr>
                                      <p:to>
                                        <p:strVal val="visible"/>
                                      </p:to>
                                    </p:set>
                                    <p:anim calcmode="lin" valueType="num">
                                      <p:cBhvr additive="base">
                                        <p:cTn id="5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59" presetID="22" presetClass="entr" presetSubtype="8"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par>
                          <p:cTn id="62" fill="hold">
                            <p:stCondLst>
                              <p:cond delay="35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0-#ppt_w/2"/>
                                          </p:val>
                                        </p:tav>
                                        <p:tav tm="100000">
                                          <p:val>
                                            <p:strVal val="#ppt_x"/>
                                          </p:val>
                                        </p:tav>
                                      </p:tavLst>
                                    </p:anim>
                                    <p:anim calcmode="lin" valueType="num">
                                      <p:cBhvr additive="base">
                                        <p:cTn id="6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bldLvl="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ldLvl="0" animBg="1"/>
      <p:bldP spid="33" grpId="0" bldLvl="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2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798566" y="4689140"/>
            <a:ext cx="2092914" cy="1560173"/>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3" name="正方形/長方形 22"/>
          <p:cNvSpPr/>
          <p:nvPr userDrawn="1"/>
        </p:nvSpPr>
        <p:spPr>
          <a:xfrm>
            <a:off x="798566" y="2948947"/>
            <a:ext cx="2092914" cy="1560173"/>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 name="正方形/長方形 4"/>
          <p:cNvSpPr/>
          <p:nvPr userDrawn="1"/>
        </p:nvSpPr>
        <p:spPr>
          <a:xfrm>
            <a:off x="798566" y="1178750"/>
            <a:ext cx="2092914" cy="1560173"/>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 name="タイトル 1"/>
          <p:cNvSpPr>
            <a:spLocks noGrp="1"/>
          </p:cNvSpPr>
          <p:nvPr>
            <p:ph type="title" hasCustomPrompt="1"/>
          </p:nvPr>
        </p:nvSpPr>
        <p:spPr>
          <a:xfrm>
            <a:off x="318658" y="128634"/>
            <a:ext cx="8371656" cy="750083"/>
          </a:xfrm>
          <a:prstGeom prst="rect">
            <a:avLst/>
          </a:prstGeom>
        </p:spPr>
        <p:txBody>
          <a:bodyPr lIns="51206" tIns="25603" rIns="51206" bIns="25603"/>
          <a:lstStyle>
            <a:lvl1pPr>
              <a:defRPr spc="840" baseline="0"/>
            </a:lvl1pPr>
          </a:lstStyle>
          <a:p>
            <a:r>
              <a:rPr lang="en-US" altLang="ja-JP" dirty="0"/>
              <a:t>SLIDE TITLE HERE</a:t>
            </a:r>
            <a:endParaRPr kumimoji="1" lang="ja-JP" altLang="en-US" dirty="0"/>
          </a:p>
        </p:txBody>
      </p:sp>
      <p:sp>
        <p:nvSpPr>
          <p:cNvPr id="10" name="図プレースホルダー 9"/>
          <p:cNvSpPr>
            <a:spLocks noGrp="1"/>
          </p:cNvSpPr>
          <p:nvPr>
            <p:ph type="pic" sz="quarter" idx="12" hasCustomPrompt="1"/>
          </p:nvPr>
        </p:nvSpPr>
        <p:spPr>
          <a:xfrm>
            <a:off x="870093" y="1289260"/>
            <a:ext cx="1949861" cy="1339154"/>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870093" y="3059457"/>
            <a:ext cx="1949861" cy="1339154"/>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870093" y="4799650"/>
            <a:ext cx="1949861" cy="1339154"/>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3013377" y="1565037"/>
            <a:ext cx="5339371" cy="116274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3013377" y="1178750"/>
            <a:ext cx="533937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013377" y="3336819"/>
            <a:ext cx="5339371" cy="116274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3013377" y="2950532"/>
            <a:ext cx="533937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3013377" y="5086567"/>
            <a:ext cx="5339371" cy="116274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3013377" y="4700280"/>
            <a:ext cx="533937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462111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9" name="テキスト プレースホルダー 5"/>
          <p:cNvSpPr>
            <a:spLocks noGrp="1"/>
          </p:cNvSpPr>
          <p:nvPr>
            <p:ph type="body" sz="quarter" idx="11" hasCustomPrompt="1"/>
          </p:nvPr>
        </p:nvSpPr>
        <p:spPr>
          <a:xfrm>
            <a:off x="5809745" y="2498897"/>
            <a:ext cx="2925579" cy="3900433"/>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1" name="タイトル 1"/>
          <p:cNvSpPr>
            <a:spLocks noGrp="1"/>
          </p:cNvSpPr>
          <p:nvPr>
            <p:ph type="ctrTitle" hasCustomPrompt="1"/>
          </p:nvPr>
        </p:nvSpPr>
        <p:spPr>
          <a:xfrm>
            <a:off x="5877258" y="4539124"/>
            <a:ext cx="2790552" cy="793171"/>
          </a:xfrm>
          <a:prstGeom prst="rect">
            <a:avLst/>
          </a:prstGeom>
        </p:spPr>
        <p:txBody>
          <a:bodyPr lIns="51206" tIns="25603" rIns="51206" bIns="25603" anchor="t"/>
          <a:lstStyle>
            <a:lvl1pPr algn="ctr">
              <a:lnSpc>
                <a:spcPct val="100000"/>
              </a:lnSpc>
              <a:defRPr sz="2200" spc="336" baseline="0">
                <a:solidFill>
                  <a:schemeClr val="bg1"/>
                </a:solidFill>
                <a:latin typeface="+mj-lt"/>
              </a:defRPr>
            </a:lvl1pPr>
          </a:lstStyle>
          <a:p>
            <a:r>
              <a:rPr lang="en-US" altLang="ja-JP" dirty="0"/>
              <a:t>SECTION TITLE</a:t>
            </a:r>
            <a:endParaRPr lang="en-US" dirty="0"/>
          </a:p>
        </p:txBody>
      </p:sp>
      <p:sp>
        <p:nvSpPr>
          <p:cNvPr id="8" name="Rectangle 6"/>
          <p:cNvSpPr txBox="1">
            <a:spLocks noChangeArrowheads="1"/>
          </p:cNvSpPr>
          <p:nvPr userDrawn="1"/>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l-GR"/>
            </a:defPPr>
            <a:lvl1pPr algn="ctr" rtl="0" fontAlgn="base">
              <a:spcBef>
                <a:spcPct val="0"/>
              </a:spcBef>
              <a:spcAft>
                <a:spcPct val="0"/>
              </a:spcAft>
              <a:defRPr sz="1400" b="0"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Book Antiqua" pitchFamily="18" charset="0"/>
                <a:ea typeface="+mn-ea"/>
                <a:cs typeface="+mn-cs"/>
              </a:defRPr>
            </a:lvl2pPr>
            <a:lvl3pPr marL="914400" algn="l" rtl="0" fontAlgn="base">
              <a:spcBef>
                <a:spcPct val="0"/>
              </a:spcBef>
              <a:spcAft>
                <a:spcPct val="0"/>
              </a:spcAft>
              <a:defRPr b="1" kern="1200">
                <a:solidFill>
                  <a:schemeClr val="tx1"/>
                </a:solidFill>
                <a:latin typeface="Book Antiqua" pitchFamily="18" charset="0"/>
                <a:ea typeface="+mn-ea"/>
                <a:cs typeface="+mn-cs"/>
              </a:defRPr>
            </a:lvl3pPr>
            <a:lvl4pPr marL="1371600" algn="l" rtl="0" fontAlgn="base">
              <a:spcBef>
                <a:spcPct val="0"/>
              </a:spcBef>
              <a:spcAft>
                <a:spcPct val="0"/>
              </a:spcAft>
              <a:defRPr b="1" kern="1200">
                <a:solidFill>
                  <a:schemeClr val="tx1"/>
                </a:solidFill>
                <a:latin typeface="Book Antiqua" pitchFamily="18" charset="0"/>
                <a:ea typeface="+mn-ea"/>
                <a:cs typeface="+mn-cs"/>
              </a:defRPr>
            </a:lvl4pPr>
            <a:lvl5pPr marL="1828800" algn="l" rtl="0" fontAlgn="base">
              <a:spcBef>
                <a:spcPct val="0"/>
              </a:spcBef>
              <a:spcAft>
                <a:spcPct val="0"/>
              </a:spcAft>
              <a:defRPr b="1" kern="1200">
                <a:solidFill>
                  <a:schemeClr val="tx1"/>
                </a:solidFill>
                <a:latin typeface="Book Antiqua" pitchFamily="18" charset="0"/>
                <a:ea typeface="+mn-ea"/>
                <a:cs typeface="+mn-cs"/>
              </a:defRPr>
            </a:lvl5pPr>
            <a:lvl6pPr marL="2286000" algn="l" defTabSz="914400" rtl="0" eaLnBrk="1" latinLnBrk="0" hangingPunct="1">
              <a:defRPr b="1" kern="1200">
                <a:solidFill>
                  <a:schemeClr val="tx1"/>
                </a:solidFill>
                <a:latin typeface="Book Antiqua" pitchFamily="18" charset="0"/>
                <a:ea typeface="+mn-ea"/>
                <a:cs typeface="+mn-cs"/>
              </a:defRPr>
            </a:lvl6pPr>
            <a:lvl7pPr marL="2743200" algn="l" defTabSz="914400" rtl="0" eaLnBrk="1" latinLnBrk="0" hangingPunct="1">
              <a:defRPr b="1" kern="1200">
                <a:solidFill>
                  <a:schemeClr val="tx1"/>
                </a:solidFill>
                <a:latin typeface="Book Antiqua" pitchFamily="18" charset="0"/>
                <a:ea typeface="+mn-ea"/>
                <a:cs typeface="+mn-cs"/>
              </a:defRPr>
            </a:lvl7pPr>
            <a:lvl8pPr marL="3200400" algn="l" defTabSz="914400" rtl="0" eaLnBrk="1" latinLnBrk="0" hangingPunct="1">
              <a:defRPr b="1" kern="1200">
                <a:solidFill>
                  <a:schemeClr val="tx1"/>
                </a:solidFill>
                <a:latin typeface="Book Antiqua" pitchFamily="18" charset="0"/>
                <a:ea typeface="+mn-ea"/>
                <a:cs typeface="+mn-cs"/>
              </a:defRPr>
            </a:lvl8pPr>
            <a:lvl9pPr marL="3657600" algn="l" defTabSz="914400" rtl="0" eaLnBrk="1" latinLnBrk="0" hangingPunct="1">
              <a:defRPr b="1" kern="1200">
                <a:solidFill>
                  <a:schemeClr val="tx1"/>
                </a:solidFill>
                <a:latin typeface="Book Antiqua" pitchFamily="18" charset="0"/>
                <a:ea typeface="+mn-ea"/>
                <a:cs typeface="+mn-cs"/>
              </a:defRPr>
            </a:lvl9pPr>
          </a:lstStyle>
          <a:p>
            <a:fld id="{E589AC5C-6F35-4A1F-AC73-BAA88F4B7AEE}" type="slidenum">
              <a:rPr lang="el-GR" smtClean="0"/>
              <a:pPr/>
              <a:t>‹#›</a:t>
            </a:fld>
            <a:endParaRPr lang="el-GR" dirty="0"/>
          </a:p>
        </p:txBody>
      </p:sp>
    </p:spTree>
    <p:extLst>
      <p:ext uri="{BB962C8B-B14F-4D97-AF65-F5344CB8AC3E}">
        <p14:creationId xmlns:p14="http://schemas.microsoft.com/office/powerpoint/2010/main" val="32405465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9">
                                            <p:bg/>
                                          </p:spTgt>
                                        </p:tgtEl>
                                        <p:attrNameLst>
                                          <p:attrName>style.visibility</p:attrName>
                                        </p:attrNameLst>
                                      </p:cBhvr>
                                      <p:to>
                                        <p:strVal val="visible"/>
                                      </p:to>
                                    </p:set>
                                    <p:animEffect transition="in" filter="randombar(horizontal)">
                                      <p:cBhvr>
                                        <p:cTn id="10" dur="500"/>
                                        <p:tgtEl>
                                          <p:spTgt spid="9">
                                            <p:bg/>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25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1"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96154" y="128634"/>
            <a:ext cx="8371656" cy="750083"/>
          </a:xfrm>
          <a:prstGeom prst="rect">
            <a:avLst/>
          </a:prstGeom>
        </p:spPr>
        <p:txBody>
          <a:bodyPr lIns="51206" tIns="25603" rIns="51206" bIns="25603"/>
          <a:lstStyle/>
          <a:p>
            <a:r>
              <a:rPr lang="en-US" altLang="ja-JP" dirty="0"/>
              <a:t>SLIDE TITLE HERE</a:t>
            </a:r>
            <a:endParaRPr kumimoji="1" lang="ja-JP" altLang="en-US" dirty="0"/>
          </a:p>
        </p:txBody>
      </p:sp>
      <p:sp>
        <p:nvSpPr>
          <p:cNvPr id="5" name="角丸四角形 4"/>
          <p:cNvSpPr/>
          <p:nvPr userDrawn="1"/>
        </p:nvSpPr>
        <p:spPr>
          <a:xfrm>
            <a:off x="469941" y="324898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6" name="角丸四角形 5"/>
          <p:cNvSpPr/>
          <p:nvPr userDrawn="1"/>
        </p:nvSpPr>
        <p:spPr>
          <a:xfrm>
            <a:off x="2597375" y="324898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7" name="角丸四角形 6"/>
          <p:cNvSpPr/>
          <p:nvPr userDrawn="1"/>
        </p:nvSpPr>
        <p:spPr>
          <a:xfrm>
            <a:off x="4724810" y="324898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8" name="角丸四角形 7"/>
          <p:cNvSpPr/>
          <p:nvPr userDrawn="1"/>
        </p:nvSpPr>
        <p:spPr>
          <a:xfrm>
            <a:off x="6852245" y="324898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9" name="図プレースホルダー 7"/>
          <p:cNvSpPr>
            <a:spLocks noGrp="1"/>
          </p:cNvSpPr>
          <p:nvPr>
            <p:ph type="pic" sz="quarter" idx="42" hasCustomPrompt="1"/>
          </p:nvPr>
        </p:nvSpPr>
        <p:spPr>
          <a:xfrm>
            <a:off x="1054550" y="3376459"/>
            <a:ext cx="570832" cy="761043"/>
          </a:xfrm>
        </p:spPr>
        <p:txBody>
          <a:bodyPr>
            <a:normAutofit/>
          </a:bodyPr>
          <a:lstStyle>
            <a:lvl1pPr>
              <a:defRPr sz="9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3181985" y="3376459"/>
            <a:ext cx="570832" cy="761043"/>
          </a:xfrm>
        </p:spPr>
        <p:txBody>
          <a:bodyPr>
            <a:normAutofit/>
          </a:bodyPr>
          <a:lstStyle>
            <a:lvl1pPr>
              <a:defRPr sz="9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5309420" y="3376459"/>
            <a:ext cx="570832" cy="761043"/>
          </a:xfrm>
        </p:spPr>
        <p:txBody>
          <a:bodyPr>
            <a:normAutofit/>
          </a:bodyPr>
          <a:lstStyle>
            <a:lvl1pPr>
              <a:defRPr sz="9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7436854" y="3376459"/>
            <a:ext cx="570832" cy="761043"/>
          </a:xfrm>
        </p:spPr>
        <p:txBody>
          <a:bodyPr>
            <a:normAutofit/>
          </a:bodyPr>
          <a:lstStyle>
            <a:lvl1pPr>
              <a:defRPr sz="9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329492" y="441220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2452410" y="441220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4575327" y="441220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6698244" y="441220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336549" y="4845327"/>
            <a:ext cx="2032206" cy="124985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2452409" y="4845327"/>
            <a:ext cx="2032206" cy="124985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4575327" y="4845327"/>
            <a:ext cx="2032206" cy="124985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6698243" y="4845327"/>
            <a:ext cx="2032206" cy="124985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3701578" y="1328767"/>
            <a:ext cx="1740051" cy="1016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dirty="0">
              <a:solidFill>
                <a:prstClr val="white"/>
              </a:solidFill>
            </a:endParaRPr>
          </a:p>
        </p:txBody>
      </p:sp>
      <p:sp>
        <p:nvSpPr>
          <p:cNvPr id="24" name="図プレースホルダー 7"/>
          <p:cNvSpPr>
            <a:spLocks noGrp="1"/>
          </p:cNvSpPr>
          <p:nvPr>
            <p:ph type="pic" sz="quarter" idx="49" hasCustomPrompt="1"/>
          </p:nvPr>
        </p:nvSpPr>
        <p:spPr>
          <a:xfrm>
            <a:off x="4286187" y="1456245"/>
            <a:ext cx="570832" cy="761043"/>
          </a:xfrm>
        </p:spPr>
        <p:txBody>
          <a:bodyPr>
            <a:normAutofit/>
          </a:bodyPr>
          <a:lstStyle>
            <a:lvl1pPr>
              <a:defRPr sz="9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1339966" y="2344767"/>
            <a:ext cx="3231637" cy="904213"/>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3467401" y="2344767"/>
            <a:ext cx="1104202" cy="904213"/>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4571604" y="2344767"/>
            <a:ext cx="1023232" cy="904213"/>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4571603" y="2344767"/>
            <a:ext cx="3150667" cy="904213"/>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7" name="Rectangle 6"/>
          <p:cNvSpPr txBox="1">
            <a:spLocks noChangeArrowheads="1"/>
          </p:cNvSpPr>
          <p:nvPr userDrawn="1"/>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l-GR"/>
            </a:defPPr>
            <a:lvl1pPr algn="ctr" rtl="0" fontAlgn="base">
              <a:spcBef>
                <a:spcPct val="0"/>
              </a:spcBef>
              <a:spcAft>
                <a:spcPct val="0"/>
              </a:spcAft>
              <a:defRPr sz="1400" b="0"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Book Antiqua" pitchFamily="18" charset="0"/>
                <a:ea typeface="+mn-ea"/>
                <a:cs typeface="+mn-cs"/>
              </a:defRPr>
            </a:lvl2pPr>
            <a:lvl3pPr marL="914400" algn="l" rtl="0" fontAlgn="base">
              <a:spcBef>
                <a:spcPct val="0"/>
              </a:spcBef>
              <a:spcAft>
                <a:spcPct val="0"/>
              </a:spcAft>
              <a:defRPr b="1" kern="1200">
                <a:solidFill>
                  <a:schemeClr val="tx1"/>
                </a:solidFill>
                <a:latin typeface="Book Antiqua" pitchFamily="18" charset="0"/>
                <a:ea typeface="+mn-ea"/>
                <a:cs typeface="+mn-cs"/>
              </a:defRPr>
            </a:lvl3pPr>
            <a:lvl4pPr marL="1371600" algn="l" rtl="0" fontAlgn="base">
              <a:spcBef>
                <a:spcPct val="0"/>
              </a:spcBef>
              <a:spcAft>
                <a:spcPct val="0"/>
              </a:spcAft>
              <a:defRPr b="1" kern="1200">
                <a:solidFill>
                  <a:schemeClr val="tx1"/>
                </a:solidFill>
                <a:latin typeface="Book Antiqua" pitchFamily="18" charset="0"/>
                <a:ea typeface="+mn-ea"/>
                <a:cs typeface="+mn-cs"/>
              </a:defRPr>
            </a:lvl4pPr>
            <a:lvl5pPr marL="1828800" algn="l" rtl="0" fontAlgn="base">
              <a:spcBef>
                <a:spcPct val="0"/>
              </a:spcBef>
              <a:spcAft>
                <a:spcPct val="0"/>
              </a:spcAft>
              <a:defRPr b="1" kern="1200">
                <a:solidFill>
                  <a:schemeClr val="tx1"/>
                </a:solidFill>
                <a:latin typeface="Book Antiqua" pitchFamily="18" charset="0"/>
                <a:ea typeface="+mn-ea"/>
                <a:cs typeface="+mn-cs"/>
              </a:defRPr>
            </a:lvl5pPr>
            <a:lvl6pPr marL="2286000" algn="l" defTabSz="914400" rtl="0" eaLnBrk="1" latinLnBrk="0" hangingPunct="1">
              <a:defRPr b="1" kern="1200">
                <a:solidFill>
                  <a:schemeClr val="tx1"/>
                </a:solidFill>
                <a:latin typeface="Book Antiqua" pitchFamily="18" charset="0"/>
                <a:ea typeface="+mn-ea"/>
                <a:cs typeface="+mn-cs"/>
              </a:defRPr>
            </a:lvl6pPr>
            <a:lvl7pPr marL="2743200" algn="l" defTabSz="914400" rtl="0" eaLnBrk="1" latinLnBrk="0" hangingPunct="1">
              <a:defRPr b="1" kern="1200">
                <a:solidFill>
                  <a:schemeClr val="tx1"/>
                </a:solidFill>
                <a:latin typeface="Book Antiqua" pitchFamily="18" charset="0"/>
                <a:ea typeface="+mn-ea"/>
                <a:cs typeface="+mn-cs"/>
              </a:defRPr>
            </a:lvl7pPr>
            <a:lvl8pPr marL="3200400" algn="l" defTabSz="914400" rtl="0" eaLnBrk="1" latinLnBrk="0" hangingPunct="1">
              <a:defRPr b="1" kern="1200">
                <a:solidFill>
                  <a:schemeClr val="tx1"/>
                </a:solidFill>
                <a:latin typeface="Book Antiqua" pitchFamily="18" charset="0"/>
                <a:ea typeface="+mn-ea"/>
                <a:cs typeface="+mn-cs"/>
              </a:defRPr>
            </a:lvl8pPr>
            <a:lvl9pPr marL="3657600" algn="l" defTabSz="914400" rtl="0" eaLnBrk="1" latinLnBrk="0" hangingPunct="1">
              <a:defRPr b="1" kern="1200">
                <a:solidFill>
                  <a:schemeClr val="tx1"/>
                </a:solidFill>
                <a:latin typeface="Book Antiqua" pitchFamily="18" charset="0"/>
                <a:ea typeface="+mn-ea"/>
                <a:cs typeface="+mn-cs"/>
              </a:defRPr>
            </a:lvl9pPr>
          </a:lstStyle>
          <a:p>
            <a:fld id="{E589AC5C-6F35-4A1F-AC73-BAA88F4B7AEE}" type="slidenum">
              <a:rPr lang="el-GR" smtClean="0"/>
              <a:pPr/>
              <a:t>‹#›</a:t>
            </a:fld>
            <a:endParaRPr lang="el-GR"/>
          </a:p>
        </p:txBody>
      </p:sp>
    </p:spTree>
    <p:extLst>
      <p:ext uri="{BB962C8B-B14F-4D97-AF65-F5344CB8AC3E}">
        <p14:creationId xmlns:p14="http://schemas.microsoft.com/office/powerpoint/2010/main" val="208657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ree 1">
    <p:spTree>
      <p:nvGrpSpPr>
        <p:cNvPr id="1" name=""/>
        <p:cNvGrpSpPr/>
        <p:nvPr/>
      </p:nvGrpSpPr>
      <p:grpSpPr>
        <a:xfrm>
          <a:off x="0" y="0"/>
          <a:ext cx="0" cy="0"/>
          <a:chOff x="0" y="0"/>
          <a:chExt cx="0" cy="0"/>
        </a:xfrm>
      </p:grpSpPr>
      <p:sp>
        <p:nvSpPr>
          <p:cNvPr id="36" name="角丸四角形 22"/>
          <p:cNvSpPr/>
          <p:nvPr userDrawn="1"/>
        </p:nvSpPr>
        <p:spPr>
          <a:xfrm>
            <a:off x="478887" y="1658803"/>
            <a:ext cx="3868068" cy="1016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dirty="0">
              <a:solidFill>
                <a:prstClr val="white"/>
              </a:solidFill>
            </a:endParaRPr>
          </a:p>
        </p:txBody>
      </p:sp>
      <p:sp>
        <p:nvSpPr>
          <p:cNvPr id="2" name="タイトル 1"/>
          <p:cNvSpPr>
            <a:spLocks noGrp="1"/>
          </p:cNvSpPr>
          <p:nvPr>
            <p:ph type="title" hasCustomPrompt="1"/>
          </p:nvPr>
        </p:nvSpPr>
        <p:spPr>
          <a:xfrm>
            <a:off x="296154" y="128634"/>
            <a:ext cx="8371656" cy="750083"/>
          </a:xfrm>
          <a:prstGeom prst="rect">
            <a:avLst/>
          </a:prstGeom>
        </p:spPr>
        <p:txBody>
          <a:bodyPr lIns="51206" tIns="25603" rIns="51206" bIns="25603"/>
          <a:lstStyle/>
          <a:p>
            <a:r>
              <a:rPr lang="en-US" altLang="ja-JP" dirty="0"/>
              <a:t>SLIDE TITLE HERE</a:t>
            </a:r>
            <a:endParaRPr kumimoji="1" lang="ja-JP" altLang="en-US" dirty="0"/>
          </a:p>
        </p:txBody>
      </p:sp>
      <p:sp>
        <p:nvSpPr>
          <p:cNvPr id="5" name="角丸四角形 4"/>
          <p:cNvSpPr/>
          <p:nvPr userDrawn="1"/>
        </p:nvSpPr>
        <p:spPr>
          <a:xfrm>
            <a:off x="4504486" y="1658803"/>
            <a:ext cx="4028297"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6" name="角丸四角形 5"/>
          <p:cNvSpPr/>
          <p:nvPr userDrawn="1"/>
        </p:nvSpPr>
        <p:spPr>
          <a:xfrm>
            <a:off x="516991" y="2798930"/>
            <a:ext cx="295229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7" name="角丸四角形 6"/>
          <p:cNvSpPr/>
          <p:nvPr userDrawn="1"/>
        </p:nvSpPr>
        <p:spPr>
          <a:xfrm>
            <a:off x="3634461" y="2798930"/>
            <a:ext cx="1927735"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8" name="角丸四角形 7"/>
          <p:cNvSpPr/>
          <p:nvPr userDrawn="1"/>
        </p:nvSpPr>
        <p:spPr>
          <a:xfrm>
            <a:off x="509307" y="3939057"/>
            <a:ext cx="8023476"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4" name="テキスト プレースホルダー 11"/>
          <p:cNvSpPr>
            <a:spLocks noGrp="1"/>
          </p:cNvSpPr>
          <p:nvPr>
            <p:ph type="body" sz="quarter" idx="16" hasCustomPrompt="1"/>
          </p:nvPr>
        </p:nvSpPr>
        <p:spPr>
          <a:xfrm>
            <a:off x="678729" y="1926777"/>
            <a:ext cx="31059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336549" y="5619243"/>
            <a:ext cx="5585718" cy="475940"/>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21" hasCustomPrompt="1"/>
          </p:nvPr>
        </p:nvSpPr>
        <p:spPr>
          <a:xfrm>
            <a:off x="439196" y="1130334"/>
            <a:ext cx="5881548"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2" hasCustomPrompt="1"/>
          </p:nvPr>
        </p:nvSpPr>
        <p:spPr>
          <a:xfrm>
            <a:off x="1247098" y="4207030"/>
            <a:ext cx="6723074"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4" hasCustomPrompt="1"/>
          </p:nvPr>
        </p:nvSpPr>
        <p:spPr>
          <a:xfrm>
            <a:off x="633721" y="3066904"/>
            <a:ext cx="2655525"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5" hasCustomPrompt="1"/>
          </p:nvPr>
        </p:nvSpPr>
        <p:spPr>
          <a:xfrm>
            <a:off x="3716831" y="3066904"/>
            <a:ext cx="1755347"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6" hasCustomPrompt="1"/>
          </p:nvPr>
        </p:nvSpPr>
        <p:spPr>
          <a:xfrm>
            <a:off x="4819548" y="2018844"/>
            <a:ext cx="31059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7" name="Rectangle 6"/>
          <p:cNvSpPr txBox="1">
            <a:spLocks noChangeArrowheads="1"/>
          </p:cNvSpPr>
          <p:nvPr userDrawn="1"/>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l-GR"/>
            </a:defPPr>
            <a:lvl1pPr algn="ctr" rtl="0" fontAlgn="base">
              <a:spcBef>
                <a:spcPct val="0"/>
              </a:spcBef>
              <a:spcAft>
                <a:spcPct val="0"/>
              </a:spcAft>
              <a:defRPr sz="1400" b="0"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Book Antiqua" pitchFamily="18" charset="0"/>
                <a:ea typeface="+mn-ea"/>
                <a:cs typeface="+mn-cs"/>
              </a:defRPr>
            </a:lvl2pPr>
            <a:lvl3pPr marL="914400" algn="l" rtl="0" fontAlgn="base">
              <a:spcBef>
                <a:spcPct val="0"/>
              </a:spcBef>
              <a:spcAft>
                <a:spcPct val="0"/>
              </a:spcAft>
              <a:defRPr b="1" kern="1200">
                <a:solidFill>
                  <a:schemeClr val="tx1"/>
                </a:solidFill>
                <a:latin typeface="Book Antiqua" pitchFamily="18" charset="0"/>
                <a:ea typeface="+mn-ea"/>
                <a:cs typeface="+mn-cs"/>
              </a:defRPr>
            </a:lvl3pPr>
            <a:lvl4pPr marL="1371600" algn="l" rtl="0" fontAlgn="base">
              <a:spcBef>
                <a:spcPct val="0"/>
              </a:spcBef>
              <a:spcAft>
                <a:spcPct val="0"/>
              </a:spcAft>
              <a:defRPr b="1" kern="1200">
                <a:solidFill>
                  <a:schemeClr val="tx1"/>
                </a:solidFill>
                <a:latin typeface="Book Antiqua" pitchFamily="18" charset="0"/>
                <a:ea typeface="+mn-ea"/>
                <a:cs typeface="+mn-cs"/>
              </a:defRPr>
            </a:lvl4pPr>
            <a:lvl5pPr marL="1828800" algn="l" rtl="0" fontAlgn="base">
              <a:spcBef>
                <a:spcPct val="0"/>
              </a:spcBef>
              <a:spcAft>
                <a:spcPct val="0"/>
              </a:spcAft>
              <a:defRPr b="1" kern="1200">
                <a:solidFill>
                  <a:schemeClr val="tx1"/>
                </a:solidFill>
                <a:latin typeface="Book Antiqua" pitchFamily="18" charset="0"/>
                <a:ea typeface="+mn-ea"/>
                <a:cs typeface="+mn-cs"/>
              </a:defRPr>
            </a:lvl5pPr>
            <a:lvl6pPr marL="2286000" algn="l" defTabSz="914400" rtl="0" eaLnBrk="1" latinLnBrk="0" hangingPunct="1">
              <a:defRPr b="1" kern="1200">
                <a:solidFill>
                  <a:schemeClr val="tx1"/>
                </a:solidFill>
                <a:latin typeface="Book Antiqua" pitchFamily="18" charset="0"/>
                <a:ea typeface="+mn-ea"/>
                <a:cs typeface="+mn-cs"/>
              </a:defRPr>
            </a:lvl6pPr>
            <a:lvl7pPr marL="2743200" algn="l" defTabSz="914400" rtl="0" eaLnBrk="1" latinLnBrk="0" hangingPunct="1">
              <a:defRPr b="1" kern="1200">
                <a:solidFill>
                  <a:schemeClr val="tx1"/>
                </a:solidFill>
                <a:latin typeface="Book Antiqua" pitchFamily="18" charset="0"/>
                <a:ea typeface="+mn-ea"/>
                <a:cs typeface="+mn-cs"/>
              </a:defRPr>
            </a:lvl7pPr>
            <a:lvl8pPr marL="3200400" algn="l" defTabSz="914400" rtl="0" eaLnBrk="1" latinLnBrk="0" hangingPunct="1">
              <a:defRPr b="1" kern="1200">
                <a:solidFill>
                  <a:schemeClr val="tx1"/>
                </a:solidFill>
                <a:latin typeface="Book Antiqua" pitchFamily="18" charset="0"/>
                <a:ea typeface="+mn-ea"/>
                <a:cs typeface="+mn-cs"/>
              </a:defRPr>
            </a:lvl8pPr>
            <a:lvl9pPr marL="3657600" algn="l" defTabSz="914400" rtl="0" eaLnBrk="1" latinLnBrk="0" hangingPunct="1">
              <a:defRPr b="1" kern="1200">
                <a:solidFill>
                  <a:schemeClr val="tx1"/>
                </a:solidFill>
                <a:latin typeface="Book Antiqua" pitchFamily="18" charset="0"/>
                <a:ea typeface="+mn-ea"/>
                <a:cs typeface="+mn-cs"/>
              </a:defRPr>
            </a:lvl9pPr>
          </a:lstStyle>
          <a:p>
            <a:fld id="{E589AC5C-6F35-4A1F-AC73-BAA88F4B7AEE}" type="slidenum">
              <a:rPr lang="el-GR" smtClean="0"/>
              <a:pPr/>
              <a:t>‹#›</a:t>
            </a:fld>
            <a:endParaRPr lang="el-GR"/>
          </a:p>
        </p:txBody>
      </p:sp>
    </p:spTree>
    <p:extLst>
      <p:ext uri="{BB962C8B-B14F-4D97-AF65-F5344CB8AC3E}">
        <p14:creationId xmlns:p14="http://schemas.microsoft.com/office/powerpoint/2010/main" val="267951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2500"/>
                            </p:stCondLst>
                            <p:childTnLst>
                              <p:par>
                                <p:cTn id="30" presetID="2" presetClass="entr" presetSubtype="4" decel="10000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ppt_x"/>
                                          </p:val>
                                        </p:tav>
                                        <p:tav tm="100000">
                                          <p:val>
                                            <p:strVal val="#ppt_x"/>
                                          </p:val>
                                        </p:tav>
                                      </p:tavLst>
                                    </p:anim>
                                    <p:anim calcmode="lin" valueType="num">
                                      <p:cBhvr additive="base">
                                        <p:cTn id="33" dur="500" fill="hold"/>
                                        <p:tgtEl>
                                          <p:spTgt spid="28"/>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decel="10000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decel="100000"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decel="10000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decel="100000"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ppt_x"/>
                                          </p:val>
                                        </p:tav>
                                        <p:tav tm="100000">
                                          <p:val>
                                            <p:strVal val="#ppt_x"/>
                                          </p:val>
                                        </p:tav>
                                      </p:tavLst>
                                    </p:anim>
                                    <p:anim calcmode="lin" valueType="num">
                                      <p:cBhvr additive="base">
                                        <p:cTn id="53" dur="500" fill="hold"/>
                                        <p:tgtEl>
                                          <p:spTgt spid="3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 grpId="0" animBg="1"/>
      <p:bldP spid="6" grpId="0" animBg="1"/>
      <p:bldP spid="7" grpId="0" animBg="1"/>
      <p:bldP spid="8" grpId="0" animBg="1"/>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p:tmplLst>
          <p:tmpl>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ree 1">
    <p:spTree>
      <p:nvGrpSpPr>
        <p:cNvPr id="1" name=""/>
        <p:cNvGrpSpPr/>
        <p:nvPr/>
      </p:nvGrpSpPr>
      <p:grpSpPr>
        <a:xfrm>
          <a:off x="0" y="0"/>
          <a:ext cx="0" cy="0"/>
          <a:chOff x="0" y="0"/>
          <a:chExt cx="0" cy="0"/>
        </a:xfrm>
      </p:grpSpPr>
      <p:sp>
        <p:nvSpPr>
          <p:cNvPr id="36" name="角丸四角形 22"/>
          <p:cNvSpPr/>
          <p:nvPr userDrawn="1"/>
        </p:nvSpPr>
        <p:spPr>
          <a:xfrm>
            <a:off x="478886" y="1658803"/>
            <a:ext cx="7773573" cy="1016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dirty="0">
              <a:solidFill>
                <a:prstClr val="white"/>
              </a:solidFill>
            </a:endParaRPr>
          </a:p>
        </p:txBody>
      </p:sp>
      <p:sp>
        <p:nvSpPr>
          <p:cNvPr id="2" name="タイトル 1"/>
          <p:cNvSpPr>
            <a:spLocks noGrp="1"/>
          </p:cNvSpPr>
          <p:nvPr>
            <p:ph type="title" hasCustomPrompt="1"/>
          </p:nvPr>
        </p:nvSpPr>
        <p:spPr>
          <a:xfrm>
            <a:off x="296154" y="128634"/>
            <a:ext cx="8371656" cy="750083"/>
          </a:xfrm>
          <a:prstGeom prst="rect">
            <a:avLst/>
          </a:prstGeom>
        </p:spPr>
        <p:txBody>
          <a:bodyPr lIns="51206" tIns="25603" rIns="51206" bIns="25603"/>
          <a:lstStyle/>
          <a:p>
            <a:r>
              <a:rPr lang="en-US" altLang="ja-JP" dirty="0"/>
              <a:t>SLIDE TITLE HERE</a:t>
            </a:r>
            <a:endParaRPr kumimoji="1" lang="ja-JP" altLang="en-US" dirty="0"/>
          </a:p>
        </p:txBody>
      </p:sp>
      <p:sp>
        <p:nvSpPr>
          <p:cNvPr id="5" name="角丸四角形 4"/>
          <p:cNvSpPr/>
          <p:nvPr userDrawn="1"/>
        </p:nvSpPr>
        <p:spPr>
          <a:xfrm>
            <a:off x="5562600" y="2798930"/>
            <a:ext cx="2689860" cy="162829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6" name="角丸四角形 5"/>
          <p:cNvSpPr/>
          <p:nvPr userDrawn="1"/>
        </p:nvSpPr>
        <p:spPr>
          <a:xfrm>
            <a:off x="516991" y="2798930"/>
            <a:ext cx="2952291" cy="162829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7" name="角丸四角形 6"/>
          <p:cNvSpPr/>
          <p:nvPr userDrawn="1"/>
        </p:nvSpPr>
        <p:spPr>
          <a:xfrm>
            <a:off x="3611880" y="2798930"/>
            <a:ext cx="1785137" cy="162829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4" name="テキスト プレースホルダー 11"/>
          <p:cNvSpPr>
            <a:spLocks noGrp="1"/>
          </p:cNvSpPr>
          <p:nvPr>
            <p:ph type="body" sz="quarter" idx="16" hasCustomPrompt="1"/>
          </p:nvPr>
        </p:nvSpPr>
        <p:spPr>
          <a:xfrm>
            <a:off x="678729" y="1926777"/>
            <a:ext cx="31059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1" hasCustomPrompt="1"/>
          </p:nvPr>
        </p:nvSpPr>
        <p:spPr>
          <a:xfrm>
            <a:off x="439196" y="1130334"/>
            <a:ext cx="5881548"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4" hasCustomPrompt="1"/>
          </p:nvPr>
        </p:nvSpPr>
        <p:spPr>
          <a:xfrm>
            <a:off x="633721" y="3066904"/>
            <a:ext cx="2655525"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5" hasCustomPrompt="1"/>
          </p:nvPr>
        </p:nvSpPr>
        <p:spPr>
          <a:xfrm>
            <a:off x="3716831" y="3066904"/>
            <a:ext cx="1755347"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6" name="Rectangle 6"/>
          <p:cNvSpPr txBox="1">
            <a:spLocks noChangeArrowheads="1"/>
          </p:cNvSpPr>
          <p:nvPr userDrawn="1"/>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l-GR"/>
            </a:defPPr>
            <a:lvl1pPr algn="ctr" rtl="0" fontAlgn="base">
              <a:spcBef>
                <a:spcPct val="0"/>
              </a:spcBef>
              <a:spcAft>
                <a:spcPct val="0"/>
              </a:spcAft>
              <a:defRPr sz="1400" b="0"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Book Antiqua" pitchFamily="18" charset="0"/>
                <a:ea typeface="+mn-ea"/>
                <a:cs typeface="+mn-cs"/>
              </a:defRPr>
            </a:lvl2pPr>
            <a:lvl3pPr marL="914400" algn="l" rtl="0" fontAlgn="base">
              <a:spcBef>
                <a:spcPct val="0"/>
              </a:spcBef>
              <a:spcAft>
                <a:spcPct val="0"/>
              </a:spcAft>
              <a:defRPr b="1" kern="1200">
                <a:solidFill>
                  <a:schemeClr val="tx1"/>
                </a:solidFill>
                <a:latin typeface="Book Antiqua" pitchFamily="18" charset="0"/>
                <a:ea typeface="+mn-ea"/>
                <a:cs typeface="+mn-cs"/>
              </a:defRPr>
            </a:lvl3pPr>
            <a:lvl4pPr marL="1371600" algn="l" rtl="0" fontAlgn="base">
              <a:spcBef>
                <a:spcPct val="0"/>
              </a:spcBef>
              <a:spcAft>
                <a:spcPct val="0"/>
              </a:spcAft>
              <a:defRPr b="1" kern="1200">
                <a:solidFill>
                  <a:schemeClr val="tx1"/>
                </a:solidFill>
                <a:latin typeface="Book Antiqua" pitchFamily="18" charset="0"/>
                <a:ea typeface="+mn-ea"/>
                <a:cs typeface="+mn-cs"/>
              </a:defRPr>
            </a:lvl4pPr>
            <a:lvl5pPr marL="1828800" algn="l" rtl="0" fontAlgn="base">
              <a:spcBef>
                <a:spcPct val="0"/>
              </a:spcBef>
              <a:spcAft>
                <a:spcPct val="0"/>
              </a:spcAft>
              <a:defRPr b="1" kern="1200">
                <a:solidFill>
                  <a:schemeClr val="tx1"/>
                </a:solidFill>
                <a:latin typeface="Book Antiqua" pitchFamily="18" charset="0"/>
                <a:ea typeface="+mn-ea"/>
                <a:cs typeface="+mn-cs"/>
              </a:defRPr>
            </a:lvl5pPr>
            <a:lvl6pPr marL="2286000" algn="l" defTabSz="914400" rtl="0" eaLnBrk="1" latinLnBrk="0" hangingPunct="1">
              <a:defRPr b="1" kern="1200">
                <a:solidFill>
                  <a:schemeClr val="tx1"/>
                </a:solidFill>
                <a:latin typeface="Book Antiqua" pitchFamily="18" charset="0"/>
                <a:ea typeface="+mn-ea"/>
                <a:cs typeface="+mn-cs"/>
              </a:defRPr>
            </a:lvl6pPr>
            <a:lvl7pPr marL="2743200" algn="l" defTabSz="914400" rtl="0" eaLnBrk="1" latinLnBrk="0" hangingPunct="1">
              <a:defRPr b="1" kern="1200">
                <a:solidFill>
                  <a:schemeClr val="tx1"/>
                </a:solidFill>
                <a:latin typeface="Book Antiqua" pitchFamily="18" charset="0"/>
                <a:ea typeface="+mn-ea"/>
                <a:cs typeface="+mn-cs"/>
              </a:defRPr>
            </a:lvl7pPr>
            <a:lvl8pPr marL="3200400" algn="l" defTabSz="914400" rtl="0" eaLnBrk="1" latinLnBrk="0" hangingPunct="1">
              <a:defRPr b="1" kern="1200">
                <a:solidFill>
                  <a:schemeClr val="tx1"/>
                </a:solidFill>
                <a:latin typeface="Book Antiqua" pitchFamily="18" charset="0"/>
                <a:ea typeface="+mn-ea"/>
                <a:cs typeface="+mn-cs"/>
              </a:defRPr>
            </a:lvl8pPr>
            <a:lvl9pPr marL="3657600" algn="l" defTabSz="914400" rtl="0" eaLnBrk="1" latinLnBrk="0" hangingPunct="1">
              <a:defRPr b="1" kern="1200">
                <a:solidFill>
                  <a:schemeClr val="tx1"/>
                </a:solidFill>
                <a:latin typeface="Book Antiqua" pitchFamily="18" charset="0"/>
                <a:ea typeface="+mn-ea"/>
                <a:cs typeface="+mn-cs"/>
              </a:defRPr>
            </a:lvl9pPr>
          </a:lstStyle>
          <a:p>
            <a:fld id="{E589AC5C-6F35-4A1F-AC73-BAA88F4B7AEE}" type="slidenum">
              <a:rPr lang="el-GR" smtClean="0"/>
              <a:pPr/>
              <a:t>‹#›</a:t>
            </a:fld>
            <a:endParaRPr lang="el-GR"/>
          </a:p>
        </p:txBody>
      </p:sp>
    </p:spTree>
    <p:extLst>
      <p:ext uri="{BB962C8B-B14F-4D97-AF65-F5344CB8AC3E}">
        <p14:creationId xmlns:p14="http://schemas.microsoft.com/office/powerpoint/2010/main" val="284060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2" presetClass="entr" presetSubtype="4" decel="10000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decel="100000"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fill="hold"/>
                                        <p:tgtEl>
                                          <p:spTgt spid="34"/>
                                        </p:tgtEl>
                                        <p:attrNameLst>
                                          <p:attrName>ppt_x</p:attrName>
                                        </p:attrNameLst>
                                      </p:cBhvr>
                                      <p:tavLst>
                                        <p:tav tm="0">
                                          <p:val>
                                            <p:strVal val="#ppt_x"/>
                                          </p:val>
                                        </p:tav>
                                        <p:tav tm="100000">
                                          <p:val>
                                            <p:strVal val="#ppt_x"/>
                                          </p:val>
                                        </p:tav>
                                      </p:tavLst>
                                    </p:anim>
                                    <p:anim calcmode="lin" valueType="num">
                                      <p:cBhvr additive="base">
                                        <p:cTn id="35" dur="500" fill="hold"/>
                                        <p:tgtEl>
                                          <p:spTgt spid="34"/>
                                        </p:tgtEl>
                                        <p:attrNameLst>
                                          <p:attrName>ppt_y</p:attrName>
                                        </p:attrNameLst>
                                      </p:cBhvr>
                                      <p:tavLst>
                                        <p:tav tm="0">
                                          <p:val>
                                            <p:strVal val="1+#ppt_h/2"/>
                                          </p:val>
                                        </p:tav>
                                        <p:tav tm="100000">
                                          <p:val>
                                            <p:strVal val="#ppt_y"/>
                                          </p:val>
                                        </p:tav>
                                      </p:tavLst>
                                    </p:anim>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 grpId="0" animBg="1"/>
      <p:bldP spid="6" grpId="0" animBg="1"/>
      <p:bldP spid="7" grpId="0" animBg="1"/>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ree 1">
    <p:spTree>
      <p:nvGrpSpPr>
        <p:cNvPr id="1" name=""/>
        <p:cNvGrpSpPr/>
        <p:nvPr/>
      </p:nvGrpSpPr>
      <p:grpSpPr>
        <a:xfrm>
          <a:off x="0" y="0"/>
          <a:ext cx="0" cy="0"/>
          <a:chOff x="0" y="0"/>
          <a:chExt cx="0" cy="0"/>
        </a:xfrm>
      </p:grpSpPr>
      <p:sp>
        <p:nvSpPr>
          <p:cNvPr id="36" name="角丸四角形 22"/>
          <p:cNvSpPr/>
          <p:nvPr userDrawn="1"/>
        </p:nvSpPr>
        <p:spPr>
          <a:xfrm>
            <a:off x="395068" y="3213283"/>
            <a:ext cx="5533292" cy="1016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dirty="0">
              <a:solidFill>
                <a:prstClr val="white"/>
              </a:solidFill>
            </a:endParaRPr>
          </a:p>
        </p:txBody>
      </p:sp>
      <p:sp>
        <p:nvSpPr>
          <p:cNvPr id="2" name="タイトル 1"/>
          <p:cNvSpPr>
            <a:spLocks noGrp="1"/>
          </p:cNvSpPr>
          <p:nvPr>
            <p:ph type="title" hasCustomPrompt="1"/>
          </p:nvPr>
        </p:nvSpPr>
        <p:spPr>
          <a:xfrm>
            <a:off x="296154" y="128634"/>
            <a:ext cx="8371656" cy="750083"/>
          </a:xfrm>
          <a:prstGeom prst="rect">
            <a:avLst/>
          </a:prstGeom>
        </p:spPr>
        <p:txBody>
          <a:bodyPr lIns="51206" tIns="25603" rIns="51206" bIns="25603"/>
          <a:lstStyle/>
          <a:p>
            <a:r>
              <a:rPr lang="en-US" altLang="ja-JP" dirty="0"/>
              <a:t>SLIDE TITLE HERE</a:t>
            </a:r>
            <a:endParaRPr kumimoji="1" lang="ja-JP" altLang="en-US" dirty="0"/>
          </a:p>
        </p:txBody>
      </p:sp>
      <p:sp>
        <p:nvSpPr>
          <p:cNvPr id="5" name="角丸四角形 4"/>
          <p:cNvSpPr/>
          <p:nvPr userDrawn="1"/>
        </p:nvSpPr>
        <p:spPr>
          <a:xfrm>
            <a:off x="4457700" y="1984785"/>
            <a:ext cx="1470660" cy="1025115"/>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6" name="角丸四角形 5"/>
          <p:cNvSpPr/>
          <p:nvPr userDrawn="1"/>
        </p:nvSpPr>
        <p:spPr>
          <a:xfrm>
            <a:off x="478885" y="1984785"/>
            <a:ext cx="2005235" cy="1025115"/>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7" name="角丸四角形 6"/>
          <p:cNvSpPr/>
          <p:nvPr userDrawn="1"/>
        </p:nvSpPr>
        <p:spPr>
          <a:xfrm>
            <a:off x="2552700" y="1984785"/>
            <a:ext cx="1785137" cy="1025115"/>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4" name="テキスト プレースホルダー 11"/>
          <p:cNvSpPr>
            <a:spLocks noGrp="1"/>
          </p:cNvSpPr>
          <p:nvPr>
            <p:ph type="body" sz="quarter" idx="16" hasCustomPrompt="1"/>
          </p:nvPr>
        </p:nvSpPr>
        <p:spPr>
          <a:xfrm>
            <a:off x="1916305" y="4875716"/>
            <a:ext cx="31059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1" hasCustomPrompt="1"/>
          </p:nvPr>
        </p:nvSpPr>
        <p:spPr>
          <a:xfrm>
            <a:off x="439196" y="1130334"/>
            <a:ext cx="5881548"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4" hasCustomPrompt="1"/>
          </p:nvPr>
        </p:nvSpPr>
        <p:spPr>
          <a:xfrm>
            <a:off x="627267" y="2257315"/>
            <a:ext cx="168159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2" name="角丸四角形 22"/>
          <p:cNvSpPr/>
          <p:nvPr userDrawn="1"/>
        </p:nvSpPr>
        <p:spPr>
          <a:xfrm>
            <a:off x="6210156" y="1993899"/>
            <a:ext cx="2019444" cy="2235383"/>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dirty="0">
              <a:solidFill>
                <a:prstClr val="white"/>
              </a:solidFill>
            </a:endParaRPr>
          </a:p>
        </p:txBody>
      </p:sp>
      <p:sp>
        <p:nvSpPr>
          <p:cNvPr id="13" name="Rectangle 6"/>
          <p:cNvSpPr txBox="1">
            <a:spLocks noChangeArrowheads="1"/>
          </p:cNvSpPr>
          <p:nvPr userDrawn="1"/>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l-GR"/>
            </a:defPPr>
            <a:lvl1pPr algn="ctr" rtl="0" fontAlgn="base">
              <a:spcBef>
                <a:spcPct val="0"/>
              </a:spcBef>
              <a:spcAft>
                <a:spcPct val="0"/>
              </a:spcAft>
              <a:defRPr sz="1400" b="0"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Book Antiqua" pitchFamily="18" charset="0"/>
                <a:ea typeface="+mn-ea"/>
                <a:cs typeface="+mn-cs"/>
              </a:defRPr>
            </a:lvl2pPr>
            <a:lvl3pPr marL="914400" algn="l" rtl="0" fontAlgn="base">
              <a:spcBef>
                <a:spcPct val="0"/>
              </a:spcBef>
              <a:spcAft>
                <a:spcPct val="0"/>
              </a:spcAft>
              <a:defRPr b="1" kern="1200">
                <a:solidFill>
                  <a:schemeClr val="tx1"/>
                </a:solidFill>
                <a:latin typeface="Book Antiqua" pitchFamily="18" charset="0"/>
                <a:ea typeface="+mn-ea"/>
                <a:cs typeface="+mn-cs"/>
              </a:defRPr>
            </a:lvl3pPr>
            <a:lvl4pPr marL="1371600" algn="l" rtl="0" fontAlgn="base">
              <a:spcBef>
                <a:spcPct val="0"/>
              </a:spcBef>
              <a:spcAft>
                <a:spcPct val="0"/>
              </a:spcAft>
              <a:defRPr b="1" kern="1200">
                <a:solidFill>
                  <a:schemeClr val="tx1"/>
                </a:solidFill>
                <a:latin typeface="Book Antiqua" pitchFamily="18" charset="0"/>
                <a:ea typeface="+mn-ea"/>
                <a:cs typeface="+mn-cs"/>
              </a:defRPr>
            </a:lvl4pPr>
            <a:lvl5pPr marL="1828800" algn="l" rtl="0" fontAlgn="base">
              <a:spcBef>
                <a:spcPct val="0"/>
              </a:spcBef>
              <a:spcAft>
                <a:spcPct val="0"/>
              </a:spcAft>
              <a:defRPr b="1" kern="1200">
                <a:solidFill>
                  <a:schemeClr val="tx1"/>
                </a:solidFill>
                <a:latin typeface="Book Antiqua" pitchFamily="18" charset="0"/>
                <a:ea typeface="+mn-ea"/>
                <a:cs typeface="+mn-cs"/>
              </a:defRPr>
            </a:lvl5pPr>
            <a:lvl6pPr marL="2286000" algn="l" defTabSz="914400" rtl="0" eaLnBrk="1" latinLnBrk="0" hangingPunct="1">
              <a:defRPr b="1" kern="1200">
                <a:solidFill>
                  <a:schemeClr val="tx1"/>
                </a:solidFill>
                <a:latin typeface="Book Antiqua" pitchFamily="18" charset="0"/>
                <a:ea typeface="+mn-ea"/>
                <a:cs typeface="+mn-cs"/>
              </a:defRPr>
            </a:lvl6pPr>
            <a:lvl7pPr marL="2743200" algn="l" defTabSz="914400" rtl="0" eaLnBrk="1" latinLnBrk="0" hangingPunct="1">
              <a:defRPr b="1" kern="1200">
                <a:solidFill>
                  <a:schemeClr val="tx1"/>
                </a:solidFill>
                <a:latin typeface="Book Antiqua" pitchFamily="18" charset="0"/>
                <a:ea typeface="+mn-ea"/>
                <a:cs typeface="+mn-cs"/>
              </a:defRPr>
            </a:lvl7pPr>
            <a:lvl8pPr marL="3200400" algn="l" defTabSz="914400" rtl="0" eaLnBrk="1" latinLnBrk="0" hangingPunct="1">
              <a:defRPr b="1" kern="1200">
                <a:solidFill>
                  <a:schemeClr val="tx1"/>
                </a:solidFill>
                <a:latin typeface="Book Antiqua" pitchFamily="18" charset="0"/>
                <a:ea typeface="+mn-ea"/>
                <a:cs typeface="+mn-cs"/>
              </a:defRPr>
            </a:lvl8pPr>
            <a:lvl9pPr marL="3657600" algn="l" defTabSz="914400" rtl="0" eaLnBrk="1" latinLnBrk="0" hangingPunct="1">
              <a:defRPr b="1" kern="1200">
                <a:solidFill>
                  <a:schemeClr val="tx1"/>
                </a:solidFill>
                <a:latin typeface="Book Antiqua" pitchFamily="18" charset="0"/>
                <a:ea typeface="+mn-ea"/>
                <a:cs typeface="+mn-cs"/>
              </a:defRPr>
            </a:lvl9pPr>
          </a:lstStyle>
          <a:p>
            <a:fld id="{E589AC5C-6F35-4A1F-AC73-BAA88F4B7AEE}" type="slidenum">
              <a:rPr lang="el-GR" smtClean="0"/>
              <a:pPr/>
              <a:t>‹#›</a:t>
            </a:fld>
            <a:endParaRPr lang="el-GR" dirty="0"/>
          </a:p>
        </p:txBody>
      </p:sp>
    </p:spTree>
    <p:extLst>
      <p:ext uri="{BB962C8B-B14F-4D97-AF65-F5344CB8AC3E}">
        <p14:creationId xmlns:p14="http://schemas.microsoft.com/office/powerpoint/2010/main" val="773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2" presetClass="entr" presetSubtype="4" decel="10000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 grpId="0" animBg="1"/>
      <p:bldP spid="6" grpId="0" animBg="1"/>
      <p:bldP spid="7" grpId="0" animBg="1"/>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12"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ree 1">
    <p:spTree>
      <p:nvGrpSpPr>
        <p:cNvPr id="1" name=""/>
        <p:cNvGrpSpPr/>
        <p:nvPr/>
      </p:nvGrpSpPr>
      <p:grpSpPr>
        <a:xfrm>
          <a:off x="0" y="0"/>
          <a:ext cx="0" cy="0"/>
          <a:chOff x="0" y="0"/>
          <a:chExt cx="0" cy="0"/>
        </a:xfrm>
      </p:grpSpPr>
      <p:sp>
        <p:nvSpPr>
          <p:cNvPr id="5" name="角丸四角形 4"/>
          <p:cNvSpPr/>
          <p:nvPr userDrawn="1"/>
        </p:nvSpPr>
        <p:spPr>
          <a:xfrm>
            <a:off x="654103" y="2769397"/>
            <a:ext cx="1875737" cy="758663"/>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sp>
        <p:nvSpPr>
          <p:cNvPr id="6" name="角丸四角形 5"/>
          <p:cNvSpPr/>
          <p:nvPr userDrawn="1"/>
        </p:nvSpPr>
        <p:spPr>
          <a:xfrm>
            <a:off x="654103" y="4278157"/>
            <a:ext cx="1875737" cy="682463"/>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sp>
        <p:nvSpPr>
          <p:cNvPr id="7" name="角丸四角形 6"/>
          <p:cNvSpPr/>
          <p:nvPr userDrawn="1"/>
        </p:nvSpPr>
        <p:spPr>
          <a:xfrm>
            <a:off x="3435258" y="2769397"/>
            <a:ext cx="1814922" cy="758663"/>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sp>
        <p:nvSpPr>
          <p:cNvPr id="14" name="テキスト プレースホルダー 11"/>
          <p:cNvSpPr>
            <a:spLocks noGrp="1"/>
          </p:cNvSpPr>
          <p:nvPr>
            <p:ph type="body" sz="quarter" idx="16" hasCustomPrompt="1"/>
          </p:nvPr>
        </p:nvSpPr>
        <p:spPr>
          <a:xfrm>
            <a:off x="654103" y="5656937"/>
            <a:ext cx="2048053" cy="480053"/>
          </a:xfrm>
        </p:spPr>
        <p:txBody>
          <a:bodyPr anchor="ctr">
            <a:noAutofit/>
          </a:bodyPr>
          <a:lstStyle>
            <a:lvl1pPr algn="ctr">
              <a:lnSpc>
                <a:spcPct val="120000"/>
              </a:lnSpc>
              <a:defRPr sz="1600" spc="168">
                <a:solidFill>
                  <a:schemeClr val="accent1"/>
                </a:solidFill>
                <a:latin typeface="Microsoft Sans Serif" panose="020B0604020202020204" pitchFamily="34" charset="0"/>
                <a:cs typeface="Microsoft Sans Serif" panose="020B0604020202020204" pitchFamily="34" charset="0"/>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3605134" y="4986377"/>
            <a:ext cx="2048053" cy="480053"/>
          </a:xfrm>
        </p:spPr>
        <p:txBody>
          <a:bodyPr anchor="ctr">
            <a:noAutofit/>
          </a:bodyPr>
          <a:lstStyle>
            <a:lvl1pPr algn="ctr">
              <a:lnSpc>
                <a:spcPct val="120000"/>
              </a:lnSpc>
              <a:defRPr sz="1600" spc="168">
                <a:solidFill>
                  <a:schemeClr val="accent1"/>
                </a:solidFill>
                <a:latin typeface="Microsoft Sans Serif" panose="020B0604020202020204" pitchFamily="34" charset="0"/>
                <a:cs typeface="Microsoft Sans Serif" panose="020B0604020202020204" pitchFamily="34"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6507383" y="4986377"/>
            <a:ext cx="2048053" cy="480053"/>
          </a:xfrm>
        </p:spPr>
        <p:txBody>
          <a:bodyPr anchor="ctr">
            <a:noAutofit/>
          </a:bodyPr>
          <a:lstStyle>
            <a:lvl1pPr algn="ctr">
              <a:lnSpc>
                <a:spcPct val="120000"/>
              </a:lnSpc>
              <a:defRPr sz="1600" spc="168">
                <a:solidFill>
                  <a:schemeClr val="accent1"/>
                </a:solidFill>
                <a:latin typeface="Microsoft Sans Serif" panose="020B0604020202020204" pitchFamily="34" charset="0"/>
                <a:cs typeface="Microsoft Sans Serif" panose="020B0604020202020204" pitchFamily="34" charset="0"/>
              </a:defRPr>
            </a:lvl1pPr>
          </a:lstStyle>
          <a:p>
            <a:pPr lvl="0"/>
            <a:r>
              <a:rPr lang="en-US" altLang="ja-JP" dirty="0"/>
              <a:t>TEXT HERE</a:t>
            </a:r>
            <a:endParaRPr lang="en-US" dirty="0"/>
          </a:p>
        </p:txBody>
      </p:sp>
      <p:sp>
        <p:nvSpPr>
          <p:cNvPr id="23" name="角丸四角形 22"/>
          <p:cNvSpPr/>
          <p:nvPr userDrawn="1"/>
        </p:nvSpPr>
        <p:spPr>
          <a:xfrm>
            <a:off x="654103" y="1159705"/>
            <a:ext cx="1875737" cy="783395"/>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sp>
        <p:nvSpPr>
          <p:cNvPr id="30" name="タイトル プレースホルダー 1"/>
          <p:cNvSpPr>
            <a:spLocks noGrp="1"/>
          </p:cNvSpPr>
          <p:nvPr>
            <p:ph type="title"/>
          </p:nvPr>
        </p:nvSpPr>
        <p:spPr>
          <a:xfrm>
            <a:off x="296154" y="128634"/>
            <a:ext cx="8371656" cy="750083"/>
          </a:xfrm>
          <a:prstGeom prst="rect">
            <a:avLst/>
          </a:prstGeom>
        </p:spPr>
        <p:txBody>
          <a:bodyPr vert="horz" lIns="91434" tIns="45717" rIns="91434" bIns="45717" rtlCol="0" anchor="ctr">
            <a:noAutofit/>
          </a:bodyPr>
          <a:lstStyle>
            <a:lvl1pPr algn="l">
              <a:defRPr>
                <a:solidFill>
                  <a:srgbClr val="4A82BD"/>
                </a:solidFill>
                <a:latin typeface="Microsoft Sans Serif" panose="020B0604020202020204" pitchFamily="34" charset="0"/>
                <a:cs typeface="Microsoft Sans Serif" panose="020B0604020202020204" pitchFamily="34" charset="0"/>
              </a:defRPr>
            </a:lvl1pPr>
          </a:lstStyle>
          <a:p>
            <a:r>
              <a:rPr lang="en-US" altLang="ja-JP" dirty="0"/>
              <a:t>SLIDE TITLE HERE</a:t>
            </a:r>
            <a:endParaRPr lang="en-US" dirty="0"/>
          </a:p>
        </p:txBody>
      </p:sp>
      <p:sp>
        <p:nvSpPr>
          <p:cNvPr id="18"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10960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2" presetClass="entr" presetSubtype="4" decel="10000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000"/>
                            </p:stCondLst>
                            <p:childTnLst>
                              <p:par>
                                <p:cTn id="31" presetID="2" presetClass="entr" presetSubtype="4"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8" decel="100000" fill="hold" grpId="0" nodeType="withEffect">
                                  <p:stCondLst>
                                    <p:cond delay="0"/>
                                  </p:stCondLst>
                                  <p:iterate type="wd">
                                    <p:tmPct val="10000"/>
                                  </p:iterate>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0-#ppt_w/2"/>
                                          </p:val>
                                        </p:tav>
                                        <p:tav tm="100000">
                                          <p:val>
                                            <p:strVal val="#ppt_x"/>
                                          </p:val>
                                        </p:tav>
                                      </p:tavLst>
                                    </p:anim>
                                    <p:anim calcmode="lin" valueType="num">
                                      <p:cBhvr additive="base">
                                        <p:cTn id="3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23" grpId="0" animBg="1"/>
      <p:bldP spid="30"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ree 1">
    <p:spTree>
      <p:nvGrpSpPr>
        <p:cNvPr id="1" name=""/>
        <p:cNvGrpSpPr/>
        <p:nvPr/>
      </p:nvGrpSpPr>
      <p:grpSpPr>
        <a:xfrm>
          <a:off x="0" y="0"/>
          <a:ext cx="0" cy="0"/>
          <a:chOff x="0" y="0"/>
          <a:chExt cx="0" cy="0"/>
        </a:xfrm>
      </p:grpSpPr>
      <p:sp>
        <p:nvSpPr>
          <p:cNvPr id="5" name="角丸四角形 4"/>
          <p:cNvSpPr/>
          <p:nvPr userDrawn="1"/>
        </p:nvSpPr>
        <p:spPr>
          <a:xfrm>
            <a:off x="962952" y="3218976"/>
            <a:ext cx="1787986" cy="1218284"/>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sp>
        <p:nvSpPr>
          <p:cNvPr id="6" name="角丸四角形 5"/>
          <p:cNvSpPr/>
          <p:nvPr userDrawn="1"/>
        </p:nvSpPr>
        <p:spPr>
          <a:xfrm>
            <a:off x="301780" y="5322358"/>
            <a:ext cx="1490394" cy="410493"/>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sp>
        <p:nvSpPr>
          <p:cNvPr id="23" name="角丸四角形 22"/>
          <p:cNvSpPr/>
          <p:nvPr userDrawn="1"/>
        </p:nvSpPr>
        <p:spPr>
          <a:xfrm>
            <a:off x="3670672" y="1262358"/>
            <a:ext cx="1689366" cy="1086596"/>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cxnSp>
        <p:nvCxnSpPr>
          <p:cNvPr id="25" name="直線コネクタ 24"/>
          <p:cNvCxnSpPr>
            <a:stCxn id="23" idx="2"/>
            <a:endCxn id="5" idx="0"/>
          </p:cNvCxnSpPr>
          <p:nvPr userDrawn="1"/>
        </p:nvCxnSpPr>
        <p:spPr>
          <a:xfrm flipH="1">
            <a:off x="1856945" y="2348954"/>
            <a:ext cx="2658410" cy="870022"/>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0" name="タイトル プレースホルダー 1"/>
          <p:cNvSpPr>
            <a:spLocks noGrp="1"/>
          </p:cNvSpPr>
          <p:nvPr>
            <p:ph type="title"/>
          </p:nvPr>
        </p:nvSpPr>
        <p:spPr>
          <a:xfrm>
            <a:off x="296154" y="128634"/>
            <a:ext cx="8371656" cy="750083"/>
          </a:xfrm>
          <a:prstGeom prst="rect">
            <a:avLst/>
          </a:prstGeom>
        </p:spPr>
        <p:txBody>
          <a:bodyPr vert="horz" lIns="91434" tIns="45717" rIns="91434" bIns="45717" rtlCol="0" anchor="ctr">
            <a:noAutofit/>
          </a:bodyPr>
          <a:lstStyle>
            <a:lvl1pPr algn="l">
              <a:defRPr>
                <a:solidFill>
                  <a:srgbClr val="4A82BD"/>
                </a:solidFill>
                <a:latin typeface="Microsoft Sans Serif" panose="020B0604020202020204" pitchFamily="34" charset="0"/>
                <a:cs typeface="Microsoft Sans Serif" panose="020B0604020202020204" pitchFamily="34" charset="0"/>
              </a:defRPr>
            </a:lvl1pPr>
          </a:lstStyle>
          <a:p>
            <a:r>
              <a:rPr lang="en-US" altLang="ja-JP" dirty="0"/>
              <a:t>SLIDE TITLE HERE</a:t>
            </a:r>
            <a:endParaRPr lang="en-US" dirty="0"/>
          </a:p>
        </p:txBody>
      </p:sp>
      <p:cxnSp>
        <p:nvCxnSpPr>
          <p:cNvPr id="31" name="直線コネクタ 6"/>
          <p:cNvCxnSpPr/>
          <p:nvPr userDrawn="1"/>
        </p:nvCxnSpPr>
        <p:spPr>
          <a:xfrm>
            <a:off x="301780" y="848713"/>
            <a:ext cx="854044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6"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dirty="0"/>
          </a:p>
        </p:txBody>
      </p:sp>
      <p:sp>
        <p:nvSpPr>
          <p:cNvPr id="19" name="角丸四角形 22"/>
          <p:cNvSpPr/>
          <p:nvPr userDrawn="1"/>
        </p:nvSpPr>
        <p:spPr>
          <a:xfrm>
            <a:off x="6178923" y="3218976"/>
            <a:ext cx="1790029" cy="1048352"/>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cxnSp>
        <p:nvCxnSpPr>
          <p:cNvPr id="20" name="直線コネクタ 24"/>
          <p:cNvCxnSpPr>
            <a:stCxn id="19" idx="0"/>
            <a:endCxn id="23" idx="2"/>
          </p:cNvCxnSpPr>
          <p:nvPr userDrawn="1"/>
        </p:nvCxnSpPr>
        <p:spPr>
          <a:xfrm flipH="1" flipV="1">
            <a:off x="4515355" y="2348954"/>
            <a:ext cx="2558583" cy="870022"/>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4" name="直線コネクタ 24"/>
          <p:cNvCxnSpPr>
            <a:stCxn id="5" idx="2"/>
          </p:cNvCxnSpPr>
          <p:nvPr userDrawn="1"/>
        </p:nvCxnSpPr>
        <p:spPr>
          <a:xfrm flipH="1">
            <a:off x="1012263" y="4437260"/>
            <a:ext cx="844682" cy="885098"/>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6" name="角丸四角形 5"/>
          <p:cNvSpPr/>
          <p:nvPr userDrawn="1"/>
        </p:nvSpPr>
        <p:spPr>
          <a:xfrm>
            <a:off x="2005741" y="5339286"/>
            <a:ext cx="1490394" cy="410493"/>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sp>
        <p:nvSpPr>
          <p:cNvPr id="37" name="角丸四角形 5"/>
          <p:cNvSpPr/>
          <p:nvPr userDrawn="1"/>
        </p:nvSpPr>
        <p:spPr>
          <a:xfrm>
            <a:off x="7223755" y="5363701"/>
            <a:ext cx="1490394" cy="410493"/>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sp>
        <p:nvSpPr>
          <p:cNvPr id="38" name="角丸四角形 5"/>
          <p:cNvSpPr/>
          <p:nvPr userDrawn="1"/>
        </p:nvSpPr>
        <p:spPr>
          <a:xfrm>
            <a:off x="5416683" y="5339286"/>
            <a:ext cx="1490394" cy="410493"/>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cxnSp>
        <p:nvCxnSpPr>
          <p:cNvPr id="39" name="直線コネクタ 24"/>
          <p:cNvCxnSpPr>
            <a:endCxn id="36" idx="0"/>
          </p:cNvCxnSpPr>
          <p:nvPr userDrawn="1"/>
        </p:nvCxnSpPr>
        <p:spPr>
          <a:xfrm>
            <a:off x="1856945" y="4437260"/>
            <a:ext cx="893993" cy="902026"/>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24"/>
          <p:cNvCxnSpPr>
            <a:stCxn id="19" idx="2"/>
            <a:endCxn id="38" idx="0"/>
          </p:cNvCxnSpPr>
          <p:nvPr userDrawn="1"/>
        </p:nvCxnSpPr>
        <p:spPr>
          <a:xfrm flipH="1">
            <a:off x="6161880" y="4267328"/>
            <a:ext cx="912058" cy="1071958"/>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4" name="直線コネクタ 24"/>
          <p:cNvCxnSpPr>
            <a:stCxn id="19" idx="2"/>
            <a:endCxn id="37" idx="0"/>
          </p:cNvCxnSpPr>
          <p:nvPr userDrawn="1"/>
        </p:nvCxnSpPr>
        <p:spPr>
          <a:xfrm>
            <a:off x="7073938" y="4267328"/>
            <a:ext cx="895014" cy="1096373"/>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64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par>
                                <p:cTn id="24" presetID="2" presetClass="entr" presetSubtype="8" decel="100000" fill="hold" grpId="0" nodeType="withEffect">
                                  <p:stCondLst>
                                    <p:cond delay="0"/>
                                  </p:stCondLst>
                                  <p:iterate type="wd">
                                    <p:tmPct val="10000"/>
                                  </p:iterate>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0-#ppt_w/2"/>
                                          </p:val>
                                        </p:tav>
                                        <p:tav tm="100000">
                                          <p:val>
                                            <p:strVal val="#ppt_x"/>
                                          </p:val>
                                        </p:tav>
                                      </p:tavLst>
                                    </p:anim>
                                    <p:anim calcmode="lin" valueType="num">
                                      <p:cBhvr additive="base">
                                        <p:cTn id="27" dur="500" fill="hold"/>
                                        <p:tgtEl>
                                          <p:spTgt spid="30"/>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par>
                          <p:cTn id="31" fill="hold">
                            <p:stCondLst>
                              <p:cond delay="2600"/>
                            </p:stCondLst>
                            <p:childTnLst>
                              <p:par>
                                <p:cTn id="32" presetID="22" presetClass="entr" presetSubtype="1"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childTnLst>
                          </p:cTn>
                        </p:par>
                        <p:par>
                          <p:cTn id="35" fill="hold">
                            <p:stCondLst>
                              <p:cond delay="3100"/>
                            </p:stCondLst>
                            <p:childTnLst>
                              <p:par>
                                <p:cTn id="36" presetID="22" presetClass="entr" presetSubtype="1" fill="hold"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up)">
                                      <p:cBhvr>
                                        <p:cTn id="38" dur="500"/>
                                        <p:tgtEl>
                                          <p:spTgt spid="34"/>
                                        </p:tgtEl>
                                      </p:cBhvr>
                                    </p:animEffect>
                                  </p:childTnLst>
                                </p:cTn>
                              </p:par>
                            </p:childTnLst>
                          </p:cTn>
                        </p:par>
                        <p:par>
                          <p:cTn id="39" fill="hold">
                            <p:stCondLst>
                              <p:cond delay="3600"/>
                            </p:stCondLst>
                            <p:childTnLst>
                              <p:par>
                                <p:cTn id="40" presetID="10" presetClass="entr" presetSubtype="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par>
                          <p:cTn id="43" fill="hold">
                            <p:stCondLst>
                              <p:cond delay="41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4600"/>
                            </p:stCondLst>
                            <p:childTnLst>
                              <p:par>
                                <p:cTn id="48" presetID="10" presetClass="entr" presetSubtype="0"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par>
                          <p:cTn id="51" fill="hold">
                            <p:stCondLst>
                              <p:cond delay="5100"/>
                            </p:stCondLst>
                            <p:childTnLst>
                              <p:par>
                                <p:cTn id="52" presetID="22" presetClass="entr" presetSubtype="1"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up)">
                                      <p:cBhvr>
                                        <p:cTn id="54" dur="500"/>
                                        <p:tgtEl>
                                          <p:spTgt spid="39"/>
                                        </p:tgtEl>
                                      </p:cBhvr>
                                    </p:animEffect>
                                  </p:childTnLst>
                                </p:cTn>
                              </p:par>
                            </p:childTnLst>
                          </p:cTn>
                        </p:par>
                        <p:par>
                          <p:cTn id="55" fill="hold">
                            <p:stCondLst>
                              <p:cond delay="5600"/>
                            </p:stCondLst>
                            <p:childTnLst>
                              <p:par>
                                <p:cTn id="56" presetID="22" presetClass="entr" presetSubtype="1" fill="hold" nodeType="after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up)">
                                      <p:cBhvr>
                                        <p:cTn id="58" dur="500"/>
                                        <p:tgtEl>
                                          <p:spTgt spid="42"/>
                                        </p:tgtEl>
                                      </p:cBhvr>
                                    </p:animEffect>
                                  </p:childTnLst>
                                </p:cTn>
                              </p:par>
                            </p:childTnLst>
                          </p:cTn>
                        </p:par>
                        <p:par>
                          <p:cTn id="59" fill="hold">
                            <p:stCondLst>
                              <p:cond delay="6100"/>
                            </p:stCondLst>
                            <p:childTnLst>
                              <p:par>
                                <p:cTn id="60" presetID="22" presetClass="entr" presetSubtype="1"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up)">
                                      <p:cBhvr>
                                        <p:cTn id="6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3" grpId="0" animBg="1"/>
      <p:bldP spid="30" grpId="0"/>
      <p:bldP spid="19" grpId="0" animBg="1"/>
      <p:bldP spid="36" grpId="0" animBg="1"/>
      <p:bldP spid="37" grpId="0" animBg="1"/>
      <p:bldP spid="38"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 Column 3">
    <p:spTree>
      <p:nvGrpSpPr>
        <p:cNvPr id="1" name=""/>
        <p:cNvGrpSpPr/>
        <p:nvPr/>
      </p:nvGrpSpPr>
      <p:grpSpPr>
        <a:xfrm>
          <a:off x="0" y="0"/>
          <a:ext cx="0" cy="0"/>
          <a:chOff x="0" y="0"/>
          <a:chExt cx="0" cy="0"/>
        </a:xfrm>
      </p:grpSpPr>
      <p:sp>
        <p:nvSpPr>
          <p:cNvPr id="5" name="テキスト プレースホルダー 11"/>
          <p:cNvSpPr>
            <a:spLocks noGrp="1"/>
          </p:cNvSpPr>
          <p:nvPr>
            <p:ph type="body" sz="quarter" idx="14" hasCustomPrompt="1"/>
          </p:nvPr>
        </p:nvSpPr>
        <p:spPr>
          <a:xfrm>
            <a:off x="548203" y="1628800"/>
            <a:ext cx="8029589" cy="1175849"/>
          </a:xfrm>
        </p:spPr>
        <p:txBody>
          <a:bodyPr anchor="b">
            <a:noAutofit/>
          </a:bodyPr>
          <a:lstStyle>
            <a:lvl1pPr algn="ctr">
              <a:defRPr sz="3000" spc="84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548203" y="2948947"/>
            <a:ext cx="8029589" cy="2160240"/>
          </a:xfrm>
        </p:spPr>
        <p:txBody>
          <a:bodyPr anchor="t">
            <a:noAutofit/>
          </a:bodyPr>
          <a:lstStyle>
            <a:lvl1pPr algn="ctr">
              <a:lnSpc>
                <a:spcPct val="120000"/>
              </a:lnSpc>
              <a:defRPr sz="1300">
                <a:solidFill>
                  <a:schemeClr val="tx1"/>
                </a:solidFill>
                <a:latin typeface="+mn-lt"/>
              </a:defRPr>
            </a:lvl1pPr>
          </a:lstStyle>
          <a:p>
            <a:pPr lvl="0"/>
            <a:r>
              <a:rPr lang="en-US" altLang="ja-JP" dirty="0"/>
              <a:t>Text Here</a:t>
            </a:r>
            <a:endParaRPr lang="en-US" dirty="0"/>
          </a:p>
        </p:txBody>
      </p:sp>
      <p:sp>
        <p:nvSpPr>
          <p:cNvPr id="7" name="Rectangle 6"/>
          <p:cNvSpPr txBox="1">
            <a:spLocks noChangeArrowheads="1"/>
          </p:cNvSpPr>
          <p:nvPr userDrawn="1"/>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l-GR"/>
            </a:defPPr>
            <a:lvl1pPr algn="ctr" rtl="0" fontAlgn="base">
              <a:spcBef>
                <a:spcPct val="0"/>
              </a:spcBef>
              <a:spcAft>
                <a:spcPct val="0"/>
              </a:spcAft>
              <a:defRPr sz="1400" b="0"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Book Antiqua" pitchFamily="18" charset="0"/>
                <a:ea typeface="+mn-ea"/>
                <a:cs typeface="+mn-cs"/>
              </a:defRPr>
            </a:lvl2pPr>
            <a:lvl3pPr marL="914400" algn="l" rtl="0" fontAlgn="base">
              <a:spcBef>
                <a:spcPct val="0"/>
              </a:spcBef>
              <a:spcAft>
                <a:spcPct val="0"/>
              </a:spcAft>
              <a:defRPr b="1" kern="1200">
                <a:solidFill>
                  <a:schemeClr val="tx1"/>
                </a:solidFill>
                <a:latin typeface="Book Antiqua" pitchFamily="18" charset="0"/>
                <a:ea typeface="+mn-ea"/>
                <a:cs typeface="+mn-cs"/>
              </a:defRPr>
            </a:lvl3pPr>
            <a:lvl4pPr marL="1371600" algn="l" rtl="0" fontAlgn="base">
              <a:spcBef>
                <a:spcPct val="0"/>
              </a:spcBef>
              <a:spcAft>
                <a:spcPct val="0"/>
              </a:spcAft>
              <a:defRPr b="1" kern="1200">
                <a:solidFill>
                  <a:schemeClr val="tx1"/>
                </a:solidFill>
                <a:latin typeface="Book Antiqua" pitchFamily="18" charset="0"/>
                <a:ea typeface="+mn-ea"/>
                <a:cs typeface="+mn-cs"/>
              </a:defRPr>
            </a:lvl4pPr>
            <a:lvl5pPr marL="1828800" algn="l" rtl="0" fontAlgn="base">
              <a:spcBef>
                <a:spcPct val="0"/>
              </a:spcBef>
              <a:spcAft>
                <a:spcPct val="0"/>
              </a:spcAft>
              <a:defRPr b="1" kern="1200">
                <a:solidFill>
                  <a:schemeClr val="tx1"/>
                </a:solidFill>
                <a:latin typeface="Book Antiqua" pitchFamily="18" charset="0"/>
                <a:ea typeface="+mn-ea"/>
                <a:cs typeface="+mn-cs"/>
              </a:defRPr>
            </a:lvl5pPr>
            <a:lvl6pPr marL="2286000" algn="l" defTabSz="914400" rtl="0" eaLnBrk="1" latinLnBrk="0" hangingPunct="1">
              <a:defRPr b="1" kern="1200">
                <a:solidFill>
                  <a:schemeClr val="tx1"/>
                </a:solidFill>
                <a:latin typeface="Book Antiqua" pitchFamily="18" charset="0"/>
                <a:ea typeface="+mn-ea"/>
                <a:cs typeface="+mn-cs"/>
              </a:defRPr>
            </a:lvl6pPr>
            <a:lvl7pPr marL="2743200" algn="l" defTabSz="914400" rtl="0" eaLnBrk="1" latinLnBrk="0" hangingPunct="1">
              <a:defRPr b="1" kern="1200">
                <a:solidFill>
                  <a:schemeClr val="tx1"/>
                </a:solidFill>
                <a:latin typeface="Book Antiqua" pitchFamily="18" charset="0"/>
                <a:ea typeface="+mn-ea"/>
                <a:cs typeface="+mn-cs"/>
              </a:defRPr>
            </a:lvl7pPr>
            <a:lvl8pPr marL="3200400" algn="l" defTabSz="914400" rtl="0" eaLnBrk="1" latinLnBrk="0" hangingPunct="1">
              <a:defRPr b="1" kern="1200">
                <a:solidFill>
                  <a:schemeClr val="tx1"/>
                </a:solidFill>
                <a:latin typeface="Book Antiqua" pitchFamily="18" charset="0"/>
                <a:ea typeface="+mn-ea"/>
                <a:cs typeface="+mn-cs"/>
              </a:defRPr>
            </a:lvl8pPr>
            <a:lvl9pPr marL="3657600" algn="l" defTabSz="914400" rtl="0" eaLnBrk="1" latinLnBrk="0" hangingPunct="1">
              <a:defRPr b="1" kern="1200">
                <a:solidFill>
                  <a:schemeClr val="tx1"/>
                </a:solidFill>
                <a:latin typeface="Book Antiqua" pitchFamily="18" charset="0"/>
                <a:ea typeface="+mn-ea"/>
                <a:cs typeface="+mn-cs"/>
              </a:defRPr>
            </a:lvl9pPr>
          </a:lstStyle>
          <a:p>
            <a:fld id="{E589AC5C-6F35-4A1F-AC73-BAA88F4B7AEE}" type="slidenum">
              <a:rPr lang="el-GR" smtClean="0"/>
              <a:pPr/>
              <a:t>‹#›</a:t>
            </a:fld>
            <a:endParaRPr lang="el-GR" dirty="0"/>
          </a:p>
        </p:txBody>
      </p:sp>
    </p:spTree>
    <p:extLst>
      <p:ext uri="{BB962C8B-B14F-4D97-AF65-F5344CB8AC3E}">
        <p14:creationId xmlns:p14="http://schemas.microsoft.com/office/powerpoint/2010/main" val="1783905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899"/>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5" name="テキスト プレースホルダー 11"/>
          <p:cNvSpPr>
            <a:spLocks noGrp="1"/>
          </p:cNvSpPr>
          <p:nvPr>
            <p:ph type="body" sz="quarter" idx="14" hasCustomPrompt="1"/>
          </p:nvPr>
        </p:nvSpPr>
        <p:spPr>
          <a:xfrm>
            <a:off x="548203" y="1868827"/>
            <a:ext cx="8029589" cy="695796"/>
          </a:xfrm>
        </p:spPr>
        <p:txBody>
          <a:bodyPr anchor="b">
            <a:noAutofit/>
          </a:bodyPr>
          <a:lstStyle>
            <a:lvl1pPr algn="l">
              <a:defRPr sz="3000" spc="168">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548203" y="2708920"/>
            <a:ext cx="8029589" cy="2160240"/>
          </a:xfrm>
        </p:spPr>
        <p:txBody>
          <a:bodyPr anchor="t">
            <a:noAutofit/>
          </a:bodyPr>
          <a:lstStyle>
            <a:lvl1pPr algn="l">
              <a:lnSpc>
                <a:spcPct val="120000"/>
              </a:lnSpc>
              <a:defRPr sz="13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51796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5" name="テキスト プレースホルダー 11"/>
          <p:cNvSpPr>
            <a:spLocks noGrp="1"/>
          </p:cNvSpPr>
          <p:nvPr>
            <p:ph type="body" sz="quarter" idx="14" hasCustomPrompt="1"/>
          </p:nvPr>
        </p:nvSpPr>
        <p:spPr>
          <a:xfrm>
            <a:off x="548203" y="1868827"/>
            <a:ext cx="8029589" cy="695796"/>
          </a:xfrm>
        </p:spPr>
        <p:txBody>
          <a:bodyPr anchor="b">
            <a:noAutofit/>
          </a:bodyPr>
          <a:lstStyle>
            <a:lvl1pPr algn="l">
              <a:defRPr sz="3000" spc="168">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548203" y="2708920"/>
            <a:ext cx="8029589" cy="2160240"/>
          </a:xfrm>
        </p:spPr>
        <p:txBody>
          <a:bodyPr anchor="t">
            <a:noAutofit/>
          </a:bodyPr>
          <a:lstStyle>
            <a:lvl1pPr algn="l">
              <a:lnSpc>
                <a:spcPct val="120000"/>
              </a:lnSpc>
              <a:defRPr sz="13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578683" y="3979567"/>
            <a:ext cx="8029589" cy="695796"/>
          </a:xfrm>
        </p:spPr>
        <p:txBody>
          <a:bodyPr anchor="b">
            <a:noAutofit/>
          </a:bodyPr>
          <a:lstStyle>
            <a:lvl1pPr algn="l">
              <a:defRPr sz="3000" spc="168">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578683" y="4819660"/>
            <a:ext cx="8029589" cy="2160240"/>
          </a:xfrm>
        </p:spPr>
        <p:txBody>
          <a:bodyPr anchor="t">
            <a:noAutofit/>
          </a:bodyPr>
          <a:lstStyle>
            <a:lvl1pPr algn="l">
              <a:lnSpc>
                <a:spcPct val="120000"/>
              </a:lnSpc>
              <a:defRPr sz="13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681514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9" decel="100000" fill="hold" grpId="0" nodeType="afterEffect">
                                  <p:stCondLst>
                                    <p:cond delay="0"/>
                                  </p:stCondLst>
                                  <p:iterate type="wd">
                                    <p:tmPct val="10000"/>
                                  </p:iterate>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0-#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0-#ppt_h/2"/>
                          </p:val>
                        </p:tav>
                        <p:tav tm="100000">
                          <p:val>
                            <p:strVal val="#ppt_y"/>
                          </p:val>
                        </p:tav>
                      </p:tavLst>
                    </p:anim>
                  </p:childTnLst>
                </p:cTn>
              </p:par>
            </p:tnLst>
          </p:tmpl>
        </p:tmplLst>
      </p:bldP>
      <p:bldP spid="8" grpId="0">
        <p:tmplLst>
          <p:tmpl>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5" name="テキスト プレースホルダー 11"/>
          <p:cNvSpPr>
            <a:spLocks noGrp="1"/>
          </p:cNvSpPr>
          <p:nvPr>
            <p:ph type="body" sz="quarter" idx="14" hasCustomPrompt="1"/>
          </p:nvPr>
        </p:nvSpPr>
        <p:spPr>
          <a:xfrm>
            <a:off x="548204" y="1298763"/>
            <a:ext cx="3821256" cy="695796"/>
          </a:xfrm>
        </p:spPr>
        <p:txBody>
          <a:bodyPr anchor="b">
            <a:noAutofit/>
          </a:bodyPr>
          <a:lstStyle>
            <a:lvl1pPr algn="l">
              <a:defRPr sz="2000" spc="168">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548204" y="2024562"/>
            <a:ext cx="3821256" cy="3930437"/>
          </a:xfrm>
        </p:spPr>
        <p:txBody>
          <a:bodyPr anchor="t">
            <a:noAutofit/>
          </a:bodyPr>
          <a:lstStyle>
            <a:lvl1pPr algn="l">
              <a:lnSpc>
                <a:spcPct val="120000"/>
              </a:lnSpc>
              <a:spcBef>
                <a:spcPts val="672"/>
              </a:spcBef>
              <a:defRPr sz="11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4752036" y="1298763"/>
            <a:ext cx="3821256" cy="695796"/>
          </a:xfrm>
        </p:spPr>
        <p:txBody>
          <a:bodyPr anchor="b">
            <a:noAutofit/>
          </a:bodyPr>
          <a:lstStyle>
            <a:lvl1pPr algn="l">
              <a:defRPr sz="2000" spc="168">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4752036" y="2024562"/>
            <a:ext cx="3821256" cy="3930437"/>
          </a:xfrm>
        </p:spPr>
        <p:txBody>
          <a:bodyPr anchor="t">
            <a:noAutofit/>
          </a:bodyPr>
          <a:lstStyle>
            <a:lvl1pPr algn="l">
              <a:lnSpc>
                <a:spcPct val="120000"/>
              </a:lnSpc>
              <a:spcBef>
                <a:spcPts val="672"/>
              </a:spcBef>
              <a:defRPr sz="11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453685" y="1562424"/>
            <a:ext cx="45719" cy="1836096"/>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0" name="正方形/長方形 9"/>
          <p:cNvSpPr/>
          <p:nvPr userDrawn="1"/>
        </p:nvSpPr>
        <p:spPr>
          <a:xfrm>
            <a:off x="4662018" y="1568792"/>
            <a:ext cx="45719" cy="1829728"/>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Tree>
    <p:extLst>
      <p:ext uri="{BB962C8B-B14F-4D97-AF65-F5344CB8AC3E}">
        <p14:creationId xmlns:p14="http://schemas.microsoft.com/office/powerpoint/2010/main" val="33160499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9144000" cy="3429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4" name="テキスト プレースホルダー 11"/>
          <p:cNvSpPr>
            <a:spLocks noGrp="1"/>
          </p:cNvSpPr>
          <p:nvPr>
            <p:ph type="body" sz="quarter" idx="15" hasCustomPrompt="1"/>
          </p:nvPr>
        </p:nvSpPr>
        <p:spPr>
          <a:xfrm>
            <a:off x="363667" y="818710"/>
            <a:ext cx="8416665" cy="1639492"/>
          </a:xfrm>
        </p:spPr>
        <p:txBody>
          <a:bodyPr anchor="b">
            <a:noAutofit/>
          </a:bodyPr>
          <a:lstStyle>
            <a:lvl1pPr algn="ctr">
              <a:lnSpc>
                <a:spcPct val="100000"/>
              </a:lnSpc>
              <a:spcBef>
                <a:spcPts val="0"/>
              </a:spcBef>
              <a:defRPr sz="8400" spc="336"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363668" y="2270292"/>
            <a:ext cx="8416665" cy="660074"/>
          </a:xfrm>
        </p:spPr>
        <p:txBody>
          <a:bodyPr anchor="ctr">
            <a:noAutofit/>
          </a:bodyPr>
          <a:lstStyle>
            <a:lvl1pPr algn="ctr">
              <a:lnSpc>
                <a:spcPct val="100000"/>
              </a:lnSpc>
              <a:spcBef>
                <a:spcPts val="0"/>
              </a:spcBef>
              <a:defRPr sz="20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3429000"/>
            <a:ext cx="9144000" cy="3429000"/>
          </a:xfrm>
        </p:spPr>
        <p:txBody>
          <a:bodyPr/>
          <a:lstStyle>
            <a:lvl1pPr>
              <a:defRPr/>
            </a:lvl1pPr>
          </a:lstStyle>
          <a:p>
            <a:r>
              <a:rPr kumimoji="1" lang="en-US" altLang="ja-JP" dirty="0"/>
              <a:t>Add an image</a:t>
            </a:r>
            <a:endParaRPr kumimoji="1" lang="ja-JP" altLang="en-US" dirty="0"/>
          </a:p>
        </p:txBody>
      </p:sp>
      <p:sp>
        <p:nvSpPr>
          <p:cNvPr id="6"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3712614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798566" y="4689140"/>
            <a:ext cx="2092914" cy="1560173"/>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3" name="正方形/長方形 22"/>
          <p:cNvSpPr/>
          <p:nvPr userDrawn="1"/>
        </p:nvSpPr>
        <p:spPr>
          <a:xfrm>
            <a:off x="798566" y="2948947"/>
            <a:ext cx="2092914" cy="1560173"/>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 name="正方形/長方形 4"/>
          <p:cNvSpPr/>
          <p:nvPr userDrawn="1"/>
        </p:nvSpPr>
        <p:spPr>
          <a:xfrm>
            <a:off x="798566" y="1178750"/>
            <a:ext cx="2092914" cy="1560173"/>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10" name="図プレースホルダー 9"/>
          <p:cNvSpPr>
            <a:spLocks noGrp="1"/>
          </p:cNvSpPr>
          <p:nvPr>
            <p:ph type="pic" sz="quarter" idx="12" hasCustomPrompt="1"/>
          </p:nvPr>
        </p:nvSpPr>
        <p:spPr>
          <a:xfrm>
            <a:off x="870093" y="1289260"/>
            <a:ext cx="1949861" cy="1339154"/>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870093" y="3059457"/>
            <a:ext cx="1949861" cy="1339154"/>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870093" y="4799650"/>
            <a:ext cx="1949861" cy="1339154"/>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3013377" y="1565037"/>
            <a:ext cx="5339371" cy="116274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3013377" y="1178750"/>
            <a:ext cx="533937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013377" y="3336819"/>
            <a:ext cx="5339371" cy="116274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3013377" y="2950532"/>
            <a:ext cx="533937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3013377" y="5086567"/>
            <a:ext cx="5339371" cy="116274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3013377" y="4700280"/>
            <a:ext cx="533937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22563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5" name="テキスト プレースホルダー 11"/>
          <p:cNvSpPr>
            <a:spLocks noGrp="1"/>
          </p:cNvSpPr>
          <p:nvPr>
            <p:ph type="body" sz="quarter" idx="14" hasCustomPrompt="1"/>
          </p:nvPr>
        </p:nvSpPr>
        <p:spPr>
          <a:xfrm>
            <a:off x="548204" y="1298763"/>
            <a:ext cx="2586158" cy="695796"/>
          </a:xfrm>
        </p:spPr>
        <p:txBody>
          <a:bodyPr anchor="b">
            <a:noAutofit/>
          </a:bodyPr>
          <a:lstStyle>
            <a:lvl1pPr algn="l">
              <a:defRPr sz="2000" spc="168">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548204" y="2024562"/>
            <a:ext cx="2586158" cy="3930437"/>
          </a:xfrm>
        </p:spPr>
        <p:txBody>
          <a:bodyPr anchor="t">
            <a:noAutofit/>
          </a:bodyPr>
          <a:lstStyle>
            <a:lvl1pPr algn="l">
              <a:lnSpc>
                <a:spcPct val="120000"/>
              </a:lnSpc>
              <a:spcBef>
                <a:spcPts val="672"/>
              </a:spcBef>
              <a:defRPr sz="11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3266742" y="1323048"/>
            <a:ext cx="2586158" cy="695796"/>
          </a:xfrm>
        </p:spPr>
        <p:txBody>
          <a:bodyPr anchor="b">
            <a:noAutofit/>
          </a:bodyPr>
          <a:lstStyle>
            <a:lvl1pPr algn="l">
              <a:defRPr sz="2000" spc="168">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3266742" y="2048847"/>
            <a:ext cx="2586158" cy="3930437"/>
          </a:xfrm>
        </p:spPr>
        <p:txBody>
          <a:bodyPr anchor="t">
            <a:noAutofit/>
          </a:bodyPr>
          <a:lstStyle>
            <a:lvl1pPr algn="l">
              <a:lnSpc>
                <a:spcPct val="120000"/>
              </a:lnSpc>
              <a:spcBef>
                <a:spcPts val="672"/>
              </a:spcBef>
              <a:defRPr sz="11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5989780" y="1323048"/>
            <a:ext cx="2586158" cy="695796"/>
          </a:xfrm>
        </p:spPr>
        <p:txBody>
          <a:bodyPr anchor="b">
            <a:noAutofit/>
          </a:bodyPr>
          <a:lstStyle>
            <a:lvl1pPr algn="l">
              <a:defRPr sz="2000" spc="168">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5989780" y="2048847"/>
            <a:ext cx="2586158" cy="3930437"/>
          </a:xfrm>
        </p:spPr>
        <p:txBody>
          <a:bodyPr anchor="t">
            <a:noAutofit/>
          </a:bodyPr>
          <a:lstStyle>
            <a:lvl1pPr algn="l">
              <a:lnSpc>
                <a:spcPct val="120000"/>
              </a:lnSpc>
              <a:spcBef>
                <a:spcPts val="672"/>
              </a:spcBef>
              <a:defRPr sz="11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453685" y="1571268"/>
            <a:ext cx="36003" cy="90010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4" name="正方形/長方形 13"/>
          <p:cNvSpPr/>
          <p:nvPr userDrawn="1"/>
        </p:nvSpPr>
        <p:spPr>
          <a:xfrm>
            <a:off x="3176724" y="1571268"/>
            <a:ext cx="36003" cy="90010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5" name="正方形/長方形 14"/>
          <p:cNvSpPr/>
          <p:nvPr userDrawn="1"/>
        </p:nvSpPr>
        <p:spPr>
          <a:xfrm>
            <a:off x="5899763" y="1571268"/>
            <a:ext cx="36003" cy="90010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Tree>
    <p:extLst>
      <p:ext uri="{BB962C8B-B14F-4D97-AF65-F5344CB8AC3E}">
        <p14:creationId xmlns:p14="http://schemas.microsoft.com/office/powerpoint/2010/main" val="271306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3020865" y="1663518"/>
            <a:ext cx="3096784" cy="4128687"/>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33" name="円/楕円 32"/>
          <p:cNvSpPr/>
          <p:nvPr userDrawn="1"/>
        </p:nvSpPr>
        <p:spPr>
          <a:xfrm>
            <a:off x="3491773" y="2291342"/>
            <a:ext cx="2154968" cy="287304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8" name="ドーナツ 7"/>
          <p:cNvSpPr/>
          <p:nvPr userDrawn="1"/>
        </p:nvSpPr>
        <p:spPr>
          <a:xfrm>
            <a:off x="3199729" y="1899820"/>
            <a:ext cx="2731080" cy="3641124"/>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9" name="環状矢印 8"/>
          <p:cNvSpPr/>
          <p:nvPr userDrawn="1"/>
        </p:nvSpPr>
        <p:spPr>
          <a:xfrm>
            <a:off x="4572000" y="1889101"/>
            <a:ext cx="1512324" cy="183876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12" name="環状矢印 8"/>
          <p:cNvSpPr/>
          <p:nvPr userDrawn="1"/>
        </p:nvSpPr>
        <p:spPr>
          <a:xfrm rot="5400000">
            <a:off x="4236004" y="4041415"/>
            <a:ext cx="2016257" cy="137919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13" name="環状矢印 8"/>
          <p:cNvSpPr/>
          <p:nvPr userDrawn="1"/>
        </p:nvSpPr>
        <p:spPr>
          <a:xfrm rot="10800000">
            <a:off x="3056502" y="3721511"/>
            <a:ext cx="1512324" cy="183876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14" name="環状矢印 8"/>
          <p:cNvSpPr/>
          <p:nvPr userDrawn="1"/>
        </p:nvSpPr>
        <p:spPr>
          <a:xfrm rot="16200000">
            <a:off x="2875866" y="2016308"/>
            <a:ext cx="2016257" cy="137919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16" name="円/楕円 15"/>
          <p:cNvSpPr/>
          <p:nvPr userDrawn="1"/>
        </p:nvSpPr>
        <p:spPr>
          <a:xfrm>
            <a:off x="5091426" y="2046043"/>
            <a:ext cx="716754" cy="955589"/>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7" name="円/楕円 16"/>
          <p:cNvSpPr/>
          <p:nvPr userDrawn="1"/>
        </p:nvSpPr>
        <p:spPr>
          <a:xfrm>
            <a:off x="5091426" y="4253216"/>
            <a:ext cx="716754" cy="955589"/>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8" name="円/楕円 17"/>
          <p:cNvSpPr/>
          <p:nvPr userDrawn="1"/>
        </p:nvSpPr>
        <p:spPr>
          <a:xfrm>
            <a:off x="3283064" y="2046043"/>
            <a:ext cx="716754" cy="955589"/>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9" name="円/楕円 18"/>
          <p:cNvSpPr/>
          <p:nvPr userDrawn="1"/>
        </p:nvSpPr>
        <p:spPr>
          <a:xfrm>
            <a:off x="3283064" y="4253216"/>
            <a:ext cx="716754" cy="955589"/>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0" name="図プレースホルダー 7"/>
          <p:cNvSpPr>
            <a:spLocks noGrp="1"/>
          </p:cNvSpPr>
          <p:nvPr>
            <p:ph type="pic" sz="quarter" idx="16" hasCustomPrompt="1"/>
          </p:nvPr>
        </p:nvSpPr>
        <p:spPr>
          <a:xfrm>
            <a:off x="5295761" y="2323367"/>
            <a:ext cx="308084" cy="410743"/>
          </a:xfrm>
        </p:spPr>
        <p:txBody>
          <a:bodyPr>
            <a:normAutofit/>
          </a:bodyPr>
          <a:lstStyle>
            <a:lvl1pPr>
              <a:defRPr sz="9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5295761" y="4525639"/>
            <a:ext cx="308084" cy="410743"/>
          </a:xfrm>
        </p:spPr>
        <p:txBody>
          <a:bodyPr>
            <a:normAutofit/>
          </a:bodyPr>
          <a:lstStyle>
            <a:lvl1pPr>
              <a:defRPr sz="9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3487399" y="2318466"/>
            <a:ext cx="308084" cy="410743"/>
          </a:xfrm>
        </p:spPr>
        <p:txBody>
          <a:bodyPr>
            <a:normAutofit/>
          </a:bodyPr>
          <a:lstStyle>
            <a:lvl1pPr>
              <a:defRPr sz="9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3487399" y="4520737"/>
            <a:ext cx="308084" cy="410743"/>
          </a:xfrm>
        </p:spPr>
        <p:txBody>
          <a:bodyPr>
            <a:normAutofit/>
          </a:bodyPr>
          <a:lstStyle>
            <a:lvl1pPr>
              <a:defRPr sz="9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6293726" y="2077303"/>
            <a:ext cx="2404641" cy="116274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6293726" y="1691016"/>
            <a:ext cx="240464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6293726" y="4670185"/>
            <a:ext cx="2404641" cy="116274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6293726" y="4283898"/>
            <a:ext cx="240464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469070" y="2078759"/>
            <a:ext cx="2404641" cy="1162747"/>
          </a:xfrm>
        </p:spPr>
        <p:txBody>
          <a:bodyPr anchor="t">
            <a:noAutofit/>
          </a:bodyPr>
          <a:lstStyle>
            <a:lvl1pPr algn="r">
              <a:lnSpc>
                <a:spcPct val="120000"/>
              </a:lnSpc>
              <a:defRPr sz="11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469070" y="1692472"/>
            <a:ext cx="2404641" cy="515469"/>
          </a:xfrm>
        </p:spPr>
        <p:txBody>
          <a:bodyPr anchor="t">
            <a:noAutofit/>
          </a:bodyPr>
          <a:lstStyle>
            <a:lvl1pPr algn="r">
              <a:lnSpc>
                <a:spcPct val="120000"/>
              </a:lnSpc>
              <a:defRPr sz="1800" spc="168">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469070" y="4671641"/>
            <a:ext cx="2404641" cy="1162747"/>
          </a:xfrm>
        </p:spPr>
        <p:txBody>
          <a:bodyPr anchor="t">
            <a:noAutofit/>
          </a:bodyPr>
          <a:lstStyle>
            <a:lvl1pPr algn="r">
              <a:lnSpc>
                <a:spcPct val="120000"/>
              </a:lnSpc>
              <a:defRPr sz="11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469070" y="4285354"/>
            <a:ext cx="2404641" cy="515469"/>
          </a:xfrm>
        </p:spPr>
        <p:txBody>
          <a:bodyPr anchor="t">
            <a:noAutofit/>
          </a:bodyPr>
          <a:lstStyle>
            <a:lvl1pPr algn="r">
              <a:lnSpc>
                <a:spcPct val="120000"/>
              </a:lnSpc>
              <a:defRPr sz="18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561615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50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300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50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600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7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754634" y="1207657"/>
            <a:ext cx="3335808" cy="2664127"/>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0" name="図プレースホルダー 9"/>
          <p:cNvSpPr>
            <a:spLocks noGrp="1"/>
          </p:cNvSpPr>
          <p:nvPr>
            <p:ph type="pic" sz="quarter" idx="12" hasCustomPrompt="1"/>
          </p:nvPr>
        </p:nvSpPr>
        <p:spPr>
          <a:xfrm>
            <a:off x="842879" y="1325295"/>
            <a:ext cx="3159317" cy="2428851"/>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11" name="正方形/長方形 10"/>
          <p:cNvSpPr/>
          <p:nvPr userDrawn="1"/>
        </p:nvSpPr>
        <p:spPr>
          <a:xfrm>
            <a:off x="5025520" y="1207657"/>
            <a:ext cx="3335808" cy="2664127"/>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2" name="図プレースホルダー 9"/>
          <p:cNvSpPr>
            <a:spLocks noGrp="1"/>
          </p:cNvSpPr>
          <p:nvPr>
            <p:ph type="pic" sz="quarter" idx="13" hasCustomPrompt="1"/>
          </p:nvPr>
        </p:nvSpPr>
        <p:spPr>
          <a:xfrm>
            <a:off x="5113765" y="1325295"/>
            <a:ext cx="3159317" cy="2428851"/>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541810" y="4440044"/>
            <a:ext cx="3696924" cy="163124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541810" y="4053757"/>
            <a:ext cx="3696924"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4840149" y="4442790"/>
            <a:ext cx="3696924" cy="163124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4840149" y="4056503"/>
            <a:ext cx="3696924"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655083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318658" y="1449419"/>
            <a:ext cx="2794538" cy="223184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0" name="図プレースホルダー 9"/>
          <p:cNvSpPr>
            <a:spLocks noGrp="1"/>
          </p:cNvSpPr>
          <p:nvPr>
            <p:ph type="pic" sz="quarter" idx="12" hasCustomPrompt="1"/>
          </p:nvPr>
        </p:nvSpPr>
        <p:spPr>
          <a:xfrm>
            <a:off x="406275" y="1558494"/>
            <a:ext cx="2619305" cy="2013695"/>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13" name="テキスト プレースホルダー 11"/>
          <p:cNvSpPr>
            <a:spLocks noGrp="1"/>
          </p:cNvSpPr>
          <p:nvPr>
            <p:ph type="body" sz="quarter" idx="15" hasCustomPrompt="1"/>
          </p:nvPr>
        </p:nvSpPr>
        <p:spPr>
          <a:xfrm>
            <a:off x="318658" y="4145963"/>
            <a:ext cx="2794538" cy="180395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318658" y="3759676"/>
            <a:ext cx="2794538"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3174334" y="1448780"/>
            <a:ext cx="2794538" cy="223184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8" name="図プレースホルダー 9"/>
          <p:cNvSpPr>
            <a:spLocks noGrp="1"/>
          </p:cNvSpPr>
          <p:nvPr>
            <p:ph type="pic" sz="quarter" idx="17" hasCustomPrompt="1"/>
          </p:nvPr>
        </p:nvSpPr>
        <p:spPr>
          <a:xfrm>
            <a:off x="3261951" y="1557855"/>
            <a:ext cx="2619305" cy="2013695"/>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3174334" y="4145324"/>
            <a:ext cx="2794538" cy="180395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3174334" y="3759037"/>
            <a:ext cx="2794538"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6012285" y="1449419"/>
            <a:ext cx="2794538" cy="223184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2" name="図プレースホルダー 9"/>
          <p:cNvSpPr>
            <a:spLocks noGrp="1"/>
          </p:cNvSpPr>
          <p:nvPr>
            <p:ph type="pic" sz="quarter" idx="20" hasCustomPrompt="1"/>
          </p:nvPr>
        </p:nvSpPr>
        <p:spPr>
          <a:xfrm>
            <a:off x="6099901" y="1558494"/>
            <a:ext cx="2619305" cy="2013695"/>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6012285" y="4145963"/>
            <a:ext cx="2794538" cy="180395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6012285" y="3759676"/>
            <a:ext cx="2794538"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707132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3162" y="1167153"/>
            <a:ext cx="9147162" cy="3251957"/>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 name="図プレースホルダー 9"/>
          <p:cNvSpPr>
            <a:spLocks noGrp="1"/>
          </p:cNvSpPr>
          <p:nvPr>
            <p:ph type="pic" sz="quarter" idx="12" hasCustomPrompt="1"/>
          </p:nvPr>
        </p:nvSpPr>
        <p:spPr>
          <a:xfrm>
            <a:off x="0" y="1268760"/>
            <a:ext cx="9134502" cy="3030337"/>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1578908" y="5045424"/>
            <a:ext cx="5963680" cy="1083877"/>
          </a:xfrm>
        </p:spPr>
        <p:txBody>
          <a:bodyPr anchor="t">
            <a:noAutofit/>
          </a:bodyPr>
          <a:lstStyle>
            <a:lvl1pPr algn="ctr">
              <a:lnSpc>
                <a:spcPct val="120000"/>
              </a:lnSpc>
              <a:spcBef>
                <a:spcPts val="0"/>
              </a:spcBef>
              <a:defRPr sz="11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1578908" y="4599130"/>
            <a:ext cx="5963680" cy="515469"/>
          </a:xfrm>
        </p:spPr>
        <p:txBody>
          <a:bodyPr anchor="t">
            <a:noAutofit/>
          </a:bodyPr>
          <a:lstStyle>
            <a:lvl1pPr algn="ctr">
              <a:lnSpc>
                <a:spcPct val="120000"/>
              </a:lnSpc>
              <a:defRPr sz="18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701486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5" name="図プレースホルダー 9"/>
          <p:cNvSpPr>
            <a:spLocks noGrp="1"/>
          </p:cNvSpPr>
          <p:nvPr>
            <p:ph type="pic" sz="quarter" idx="12" hasCustomPrompt="1"/>
          </p:nvPr>
        </p:nvSpPr>
        <p:spPr>
          <a:xfrm>
            <a:off x="386171" y="1058737"/>
            <a:ext cx="4005793" cy="1800200"/>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386171" y="2858937"/>
            <a:ext cx="4005793" cy="78008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4729531" y="1058737"/>
            <a:ext cx="4005793" cy="1800200"/>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4729531" y="2858937"/>
            <a:ext cx="4005793" cy="78008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386171" y="3699030"/>
            <a:ext cx="4005793" cy="1800200"/>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386171" y="5499230"/>
            <a:ext cx="4005793" cy="78008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4729531" y="3699030"/>
            <a:ext cx="4005793" cy="1800200"/>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4729531" y="5499230"/>
            <a:ext cx="4005793" cy="78008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3119815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5" name="図プレースホルダー 9"/>
          <p:cNvSpPr>
            <a:spLocks noGrp="1"/>
          </p:cNvSpPr>
          <p:nvPr>
            <p:ph type="pic" sz="quarter" idx="12" hasCustomPrompt="1"/>
          </p:nvPr>
        </p:nvSpPr>
        <p:spPr>
          <a:xfrm>
            <a:off x="386172" y="1058737"/>
            <a:ext cx="2655525" cy="1800200"/>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386172" y="2858937"/>
            <a:ext cx="2655525" cy="78008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3244237" y="1058737"/>
            <a:ext cx="2655525" cy="1800200"/>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3244237" y="2858937"/>
            <a:ext cx="2655525" cy="78008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6102303" y="1058737"/>
            <a:ext cx="2655525" cy="1800200"/>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6102303" y="2858937"/>
            <a:ext cx="2655525" cy="78008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386172" y="3729033"/>
            <a:ext cx="2655525" cy="1800200"/>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386172" y="5529233"/>
            <a:ext cx="2655525" cy="78008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3244237" y="3729033"/>
            <a:ext cx="2655525" cy="1800200"/>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3244237" y="5529233"/>
            <a:ext cx="2655525" cy="78008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6102303" y="3729033"/>
            <a:ext cx="2655525" cy="1800200"/>
          </a:xfrm>
          <a:prstGeom prst="rect">
            <a:avLst/>
          </a:prstGeom>
        </p:spPr>
        <p:txBody>
          <a:bodyPr/>
          <a:lstStyle>
            <a:lvl1pPr marL="0" marR="0" indent="0" algn="l" defTabSz="914248"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6102303" y="5529233"/>
            <a:ext cx="2655525" cy="78008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3760300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363667" y="1939354"/>
            <a:ext cx="3555704" cy="337985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9" name="図プレースホルダー 8"/>
          <p:cNvSpPr>
            <a:spLocks noGrp="1"/>
          </p:cNvSpPr>
          <p:nvPr>
            <p:ph type="pic" sz="quarter" idx="12" hasCustomPrompt="1"/>
          </p:nvPr>
        </p:nvSpPr>
        <p:spPr>
          <a:xfrm>
            <a:off x="442631" y="2042584"/>
            <a:ext cx="3397776" cy="3173397"/>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11" name="ホームベース 10"/>
          <p:cNvSpPr/>
          <p:nvPr userDrawn="1"/>
        </p:nvSpPr>
        <p:spPr>
          <a:xfrm>
            <a:off x="4197104" y="1819530"/>
            <a:ext cx="239868" cy="239649"/>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2" name="テキスト プレースホルダー 11"/>
          <p:cNvSpPr>
            <a:spLocks noGrp="1"/>
          </p:cNvSpPr>
          <p:nvPr>
            <p:ph type="body" sz="quarter" idx="15" hasCustomPrompt="1"/>
          </p:nvPr>
        </p:nvSpPr>
        <p:spPr>
          <a:xfrm>
            <a:off x="4436973" y="2075094"/>
            <a:ext cx="4410873" cy="69007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4436973" y="1688807"/>
            <a:ext cx="4410873"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4197104" y="3144597"/>
            <a:ext cx="239868" cy="239649"/>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5" name="テキスト プレースホルダー 11"/>
          <p:cNvSpPr>
            <a:spLocks noGrp="1"/>
          </p:cNvSpPr>
          <p:nvPr>
            <p:ph type="body" sz="quarter" idx="17" hasCustomPrompt="1"/>
          </p:nvPr>
        </p:nvSpPr>
        <p:spPr>
          <a:xfrm>
            <a:off x="4436973" y="3400160"/>
            <a:ext cx="4410873" cy="69007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4436973" y="3013874"/>
            <a:ext cx="4410873"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4197103" y="4493584"/>
            <a:ext cx="239868" cy="239649"/>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8" name="テキスト プレースホルダー 11"/>
          <p:cNvSpPr>
            <a:spLocks noGrp="1"/>
          </p:cNvSpPr>
          <p:nvPr>
            <p:ph type="body" sz="quarter" idx="19" hasCustomPrompt="1"/>
          </p:nvPr>
        </p:nvSpPr>
        <p:spPr>
          <a:xfrm>
            <a:off x="4436972" y="4749147"/>
            <a:ext cx="4410873" cy="69007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4436972" y="4362860"/>
            <a:ext cx="4410873"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0121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476189" y="1478754"/>
            <a:ext cx="3869940" cy="375457"/>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11" name="ホームベース 10"/>
          <p:cNvSpPr/>
          <p:nvPr userDrawn="1"/>
        </p:nvSpPr>
        <p:spPr>
          <a:xfrm>
            <a:off x="476189" y="1478754"/>
            <a:ext cx="450089" cy="375457"/>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2" name="テキスト プレースホルダー 11"/>
          <p:cNvSpPr>
            <a:spLocks noGrp="1"/>
          </p:cNvSpPr>
          <p:nvPr>
            <p:ph type="body" sz="quarter" idx="15" hasCustomPrompt="1"/>
          </p:nvPr>
        </p:nvSpPr>
        <p:spPr>
          <a:xfrm>
            <a:off x="468641" y="1904242"/>
            <a:ext cx="3878314"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926278" y="1418777"/>
            <a:ext cx="341985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521198" y="1418777"/>
            <a:ext cx="315062" cy="504570"/>
          </a:xfrm>
        </p:spPr>
        <p:txBody>
          <a:bodyPr anchor="ctr">
            <a:noAutofit/>
          </a:bodyPr>
          <a:lstStyle>
            <a:lvl1pPr algn="l">
              <a:lnSpc>
                <a:spcPct val="120000"/>
              </a:lnSpc>
              <a:defRPr sz="1600">
                <a:solidFill>
                  <a:schemeClr val="bg1"/>
                </a:solidFill>
                <a:latin typeface="+mn-lt"/>
              </a:defRPr>
            </a:lvl1pPr>
          </a:lstStyle>
          <a:p>
            <a:pPr lvl="0"/>
            <a:r>
              <a:rPr lang="en-US" dirty="0"/>
              <a:t>0</a:t>
            </a:r>
          </a:p>
        </p:txBody>
      </p:sp>
      <p:sp>
        <p:nvSpPr>
          <p:cNvPr id="21" name="正方形/長方形 20"/>
          <p:cNvSpPr/>
          <p:nvPr userDrawn="1"/>
        </p:nvSpPr>
        <p:spPr>
          <a:xfrm>
            <a:off x="476189" y="3097518"/>
            <a:ext cx="3869940" cy="375457"/>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2" name="ホームベース 21"/>
          <p:cNvSpPr/>
          <p:nvPr userDrawn="1"/>
        </p:nvSpPr>
        <p:spPr>
          <a:xfrm>
            <a:off x="476189" y="3097518"/>
            <a:ext cx="450089" cy="375457"/>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3" name="テキスト プレースホルダー 11"/>
          <p:cNvSpPr>
            <a:spLocks noGrp="1"/>
          </p:cNvSpPr>
          <p:nvPr>
            <p:ph type="body" sz="quarter" idx="22" hasCustomPrompt="1"/>
          </p:nvPr>
        </p:nvSpPr>
        <p:spPr>
          <a:xfrm>
            <a:off x="468641" y="3523006"/>
            <a:ext cx="3878314"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926278" y="3037541"/>
            <a:ext cx="341985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521198" y="3037541"/>
            <a:ext cx="315062" cy="504570"/>
          </a:xfrm>
        </p:spPr>
        <p:txBody>
          <a:bodyPr anchor="ctr">
            <a:noAutofit/>
          </a:bodyPr>
          <a:lstStyle>
            <a:lvl1pPr algn="l">
              <a:lnSpc>
                <a:spcPct val="120000"/>
              </a:lnSpc>
              <a:defRPr sz="1600">
                <a:solidFill>
                  <a:schemeClr val="bg1"/>
                </a:solidFill>
                <a:latin typeface="+mn-lt"/>
              </a:defRPr>
            </a:lvl1pPr>
          </a:lstStyle>
          <a:p>
            <a:pPr lvl="0"/>
            <a:r>
              <a:rPr lang="en-US" dirty="0"/>
              <a:t>0</a:t>
            </a:r>
          </a:p>
        </p:txBody>
      </p:sp>
      <p:sp>
        <p:nvSpPr>
          <p:cNvPr id="26" name="正方形/長方形 25"/>
          <p:cNvSpPr/>
          <p:nvPr userDrawn="1"/>
        </p:nvSpPr>
        <p:spPr>
          <a:xfrm>
            <a:off x="476189" y="4714080"/>
            <a:ext cx="3869940" cy="375457"/>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7" name="ホームベース 26"/>
          <p:cNvSpPr/>
          <p:nvPr userDrawn="1"/>
        </p:nvSpPr>
        <p:spPr>
          <a:xfrm>
            <a:off x="476189" y="4714080"/>
            <a:ext cx="450089" cy="375457"/>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8" name="テキスト プレースホルダー 11"/>
          <p:cNvSpPr>
            <a:spLocks noGrp="1"/>
          </p:cNvSpPr>
          <p:nvPr>
            <p:ph type="body" sz="quarter" idx="25" hasCustomPrompt="1"/>
          </p:nvPr>
        </p:nvSpPr>
        <p:spPr>
          <a:xfrm>
            <a:off x="468641" y="5139568"/>
            <a:ext cx="3878314"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926278" y="4654103"/>
            <a:ext cx="341985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521198" y="4654103"/>
            <a:ext cx="315062" cy="504570"/>
          </a:xfrm>
        </p:spPr>
        <p:txBody>
          <a:bodyPr anchor="ctr">
            <a:noAutofit/>
          </a:bodyPr>
          <a:lstStyle>
            <a:lvl1pPr algn="l">
              <a:lnSpc>
                <a:spcPct val="120000"/>
              </a:lnSpc>
              <a:defRPr sz="1600">
                <a:solidFill>
                  <a:schemeClr val="bg1"/>
                </a:solidFill>
                <a:latin typeface="+mn-lt"/>
              </a:defRPr>
            </a:lvl1pPr>
          </a:lstStyle>
          <a:p>
            <a:pPr lvl="0"/>
            <a:r>
              <a:rPr lang="en-US" dirty="0"/>
              <a:t>0</a:t>
            </a:r>
          </a:p>
        </p:txBody>
      </p:sp>
      <p:sp>
        <p:nvSpPr>
          <p:cNvPr id="46" name="正方形/長方形 45"/>
          <p:cNvSpPr/>
          <p:nvPr userDrawn="1"/>
        </p:nvSpPr>
        <p:spPr>
          <a:xfrm>
            <a:off x="4752035" y="1478754"/>
            <a:ext cx="3869940" cy="375457"/>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47" name="ホームベース 46"/>
          <p:cNvSpPr/>
          <p:nvPr userDrawn="1"/>
        </p:nvSpPr>
        <p:spPr>
          <a:xfrm>
            <a:off x="4752035" y="1478754"/>
            <a:ext cx="450089" cy="375457"/>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48" name="テキスト プレースホルダー 11"/>
          <p:cNvSpPr>
            <a:spLocks noGrp="1"/>
          </p:cNvSpPr>
          <p:nvPr>
            <p:ph type="body" sz="quarter" idx="28" hasCustomPrompt="1"/>
          </p:nvPr>
        </p:nvSpPr>
        <p:spPr>
          <a:xfrm>
            <a:off x="4744487" y="1904242"/>
            <a:ext cx="3878314"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5202124" y="1418777"/>
            <a:ext cx="341985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4797044" y="1418777"/>
            <a:ext cx="315062" cy="504570"/>
          </a:xfrm>
        </p:spPr>
        <p:txBody>
          <a:bodyPr anchor="ctr">
            <a:noAutofit/>
          </a:bodyPr>
          <a:lstStyle>
            <a:lvl1pPr algn="l">
              <a:lnSpc>
                <a:spcPct val="120000"/>
              </a:lnSpc>
              <a:defRPr sz="1600">
                <a:solidFill>
                  <a:schemeClr val="bg1"/>
                </a:solidFill>
                <a:latin typeface="+mn-lt"/>
              </a:defRPr>
            </a:lvl1pPr>
          </a:lstStyle>
          <a:p>
            <a:pPr lvl="0"/>
            <a:r>
              <a:rPr lang="en-US" dirty="0"/>
              <a:t>0</a:t>
            </a:r>
          </a:p>
        </p:txBody>
      </p:sp>
      <p:sp>
        <p:nvSpPr>
          <p:cNvPr id="51" name="正方形/長方形 50"/>
          <p:cNvSpPr/>
          <p:nvPr userDrawn="1"/>
        </p:nvSpPr>
        <p:spPr>
          <a:xfrm>
            <a:off x="4752035" y="3097518"/>
            <a:ext cx="3869940" cy="375457"/>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2" name="ホームベース 51"/>
          <p:cNvSpPr/>
          <p:nvPr userDrawn="1"/>
        </p:nvSpPr>
        <p:spPr>
          <a:xfrm>
            <a:off x="4752035" y="3097518"/>
            <a:ext cx="450089" cy="375457"/>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3" name="テキスト プレースホルダー 11"/>
          <p:cNvSpPr>
            <a:spLocks noGrp="1"/>
          </p:cNvSpPr>
          <p:nvPr>
            <p:ph type="body" sz="quarter" idx="31" hasCustomPrompt="1"/>
          </p:nvPr>
        </p:nvSpPr>
        <p:spPr>
          <a:xfrm>
            <a:off x="4744487" y="3523006"/>
            <a:ext cx="3878314"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5202124" y="3037541"/>
            <a:ext cx="341985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4797044" y="3037541"/>
            <a:ext cx="315062" cy="504570"/>
          </a:xfrm>
        </p:spPr>
        <p:txBody>
          <a:bodyPr anchor="ctr">
            <a:noAutofit/>
          </a:bodyPr>
          <a:lstStyle>
            <a:lvl1pPr algn="l">
              <a:lnSpc>
                <a:spcPct val="120000"/>
              </a:lnSpc>
              <a:defRPr sz="1600">
                <a:solidFill>
                  <a:schemeClr val="bg1"/>
                </a:solidFill>
                <a:latin typeface="+mn-lt"/>
              </a:defRPr>
            </a:lvl1pPr>
          </a:lstStyle>
          <a:p>
            <a:pPr lvl="0"/>
            <a:r>
              <a:rPr lang="en-US" dirty="0"/>
              <a:t>0</a:t>
            </a:r>
          </a:p>
        </p:txBody>
      </p:sp>
      <p:sp>
        <p:nvSpPr>
          <p:cNvPr id="56" name="正方形/長方形 55"/>
          <p:cNvSpPr/>
          <p:nvPr userDrawn="1"/>
        </p:nvSpPr>
        <p:spPr>
          <a:xfrm>
            <a:off x="4752035" y="4714080"/>
            <a:ext cx="3869940" cy="375457"/>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7" name="ホームベース 56"/>
          <p:cNvSpPr/>
          <p:nvPr userDrawn="1"/>
        </p:nvSpPr>
        <p:spPr>
          <a:xfrm>
            <a:off x="4752035" y="4714080"/>
            <a:ext cx="450089" cy="375457"/>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8" name="テキスト プレースホルダー 11"/>
          <p:cNvSpPr>
            <a:spLocks noGrp="1"/>
          </p:cNvSpPr>
          <p:nvPr>
            <p:ph type="body" sz="quarter" idx="34" hasCustomPrompt="1"/>
          </p:nvPr>
        </p:nvSpPr>
        <p:spPr>
          <a:xfrm>
            <a:off x="4744487" y="5139568"/>
            <a:ext cx="3878314"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5202124" y="4654103"/>
            <a:ext cx="3419851"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4797044" y="4654103"/>
            <a:ext cx="315062" cy="504570"/>
          </a:xfrm>
        </p:spPr>
        <p:txBody>
          <a:bodyPr anchor="ctr">
            <a:noAutofit/>
          </a:bodyPr>
          <a:lstStyle>
            <a:lvl1pPr algn="l">
              <a:lnSpc>
                <a:spcPct val="120000"/>
              </a:lnSpc>
              <a:defRPr sz="16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3484942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9144000" cy="6858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4478867"/>
            <a:ext cx="9144000" cy="660400"/>
          </a:xfrm>
          <a:solidFill>
            <a:schemeClr val="accent1">
              <a:alpha val="69000"/>
            </a:schemeClr>
          </a:solidFill>
        </p:spPr>
        <p:txBody>
          <a:bodyPr anchor="ctr">
            <a:noAutofit/>
          </a:bodyPr>
          <a:lstStyle>
            <a:lvl1pPr algn="ctr">
              <a:defRPr sz="2200" spc="336">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397" y="5139190"/>
            <a:ext cx="9144000" cy="1718810"/>
          </a:xfrm>
          <a:solidFill>
            <a:schemeClr val="tx2">
              <a:alpha val="69000"/>
            </a:schemeClr>
          </a:solidFill>
        </p:spPr>
        <p:txBody>
          <a:bodyPr anchor="t">
            <a:noAutofit/>
          </a:bodyPr>
          <a:lstStyle>
            <a:lvl1pPr algn="ctr">
              <a:lnSpc>
                <a:spcPct val="120000"/>
              </a:lnSpc>
              <a:spcBef>
                <a:spcPts val="0"/>
              </a:spcBef>
              <a:defRPr sz="1300" baseline="0">
                <a:solidFill>
                  <a:schemeClr val="bg1"/>
                </a:solidFill>
              </a:defRPr>
            </a:lvl1pPr>
          </a:lstStyle>
          <a:p>
            <a:pPr lvl="0"/>
            <a:r>
              <a:rPr kumimoji="1" lang="en-US" altLang="ja-JP" dirty="0"/>
              <a:t>TEXT HERE</a:t>
            </a:r>
          </a:p>
        </p:txBody>
      </p:sp>
      <p:sp>
        <p:nvSpPr>
          <p:cNvPr id="5"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3622230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476189" y="1478754"/>
            <a:ext cx="8069250" cy="375457"/>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11" name="ホームベース 10"/>
          <p:cNvSpPr/>
          <p:nvPr userDrawn="1"/>
        </p:nvSpPr>
        <p:spPr>
          <a:xfrm>
            <a:off x="476189" y="1478754"/>
            <a:ext cx="450089" cy="375457"/>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2" name="テキスト プレースホルダー 11"/>
          <p:cNvSpPr>
            <a:spLocks noGrp="1"/>
          </p:cNvSpPr>
          <p:nvPr>
            <p:ph type="body" sz="quarter" idx="15" hasCustomPrompt="1"/>
          </p:nvPr>
        </p:nvSpPr>
        <p:spPr>
          <a:xfrm>
            <a:off x="468642" y="1904242"/>
            <a:ext cx="8064142"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926278" y="1418777"/>
            <a:ext cx="7619162"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521198" y="1418777"/>
            <a:ext cx="315062" cy="504570"/>
          </a:xfrm>
        </p:spPr>
        <p:txBody>
          <a:bodyPr anchor="ctr">
            <a:noAutofit/>
          </a:bodyPr>
          <a:lstStyle>
            <a:lvl1pPr algn="l">
              <a:lnSpc>
                <a:spcPct val="120000"/>
              </a:lnSpc>
              <a:defRPr sz="1600">
                <a:solidFill>
                  <a:schemeClr val="bg1"/>
                </a:solidFill>
                <a:latin typeface="+mn-lt"/>
              </a:defRPr>
            </a:lvl1pPr>
          </a:lstStyle>
          <a:p>
            <a:pPr lvl="0"/>
            <a:r>
              <a:rPr lang="en-US" dirty="0"/>
              <a:t>0</a:t>
            </a:r>
          </a:p>
        </p:txBody>
      </p:sp>
      <p:sp>
        <p:nvSpPr>
          <p:cNvPr id="21" name="正方形/長方形 20"/>
          <p:cNvSpPr/>
          <p:nvPr userDrawn="1"/>
        </p:nvSpPr>
        <p:spPr>
          <a:xfrm>
            <a:off x="476189" y="3097518"/>
            <a:ext cx="8069250" cy="375457"/>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2" name="ホームベース 21"/>
          <p:cNvSpPr/>
          <p:nvPr userDrawn="1"/>
        </p:nvSpPr>
        <p:spPr>
          <a:xfrm>
            <a:off x="476189" y="3097518"/>
            <a:ext cx="450089" cy="375457"/>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3" name="テキスト プレースホルダー 11"/>
          <p:cNvSpPr>
            <a:spLocks noGrp="1"/>
          </p:cNvSpPr>
          <p:nvPr>
            <p:ph type="body" sz="quarter" idx="22" hasCustomPrompt="1"/>
          </p:nvPr>
        </p:nvSpPr>
        <p:spPr>
          <a:xfrm>
            <a:off x="468642" y="3523006"/>
            <a:ext cx="8064142"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926278" y="3037541"/>
            <a:ext cx="7619162"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521198" y="3037541"/>
            <a:ext cx="315062" cy="504570"/>
          </a:xfrm>
        </p:spPr>
        <p:txBody>
          <a:bodyPr anchor="ctr">
            <a:noAutofit/>
          </a:bodyPr>
          <a:lstStyle>
            <a:lvl1pPr algn="l">
              <a:lnSpc>
                <a:spcPct val="120000"/>
              </a:lnSpc>
              <a:defRPr sz="1600">
                <a:solidFill>
                  <a:schemeClr val="bg1"/>
                </a:solidFill>
                <a:latin typeface="+mn-lt"/>
              </a:defRPr>
            </a:lvl1pPr>
          </a:lstStyle>
          <a:p>
            <a:pPr lvl="0"/>
            <a:r>
              <a:rPr lang="en-US" dirty="0"/>
              <a:t>0</a:t>
            </a:r>
          </a:p>
        </p:txBody>
      </p:sp>
      <p:sp>
        <p:nvSpPr>
          <p:cNvPr id="26" name="正方形/長方形 25"/>
          <p:cNvSpPr/>
          <p:nvPr userDrawn="1"/>
        </p:nvSpPr>
        <p:spPr>
          <a:xfrm>
            <a:off x="476188" y="4714080"/>
            <a:ext cx="8069251" cy="375457"/>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7" name="ホームベース 26"/>
          <p:cNvSpPr/>
          <p:nvPr userDrawn="1"/>
        </p:nvSpPr>
        <p:spPr>
          <a:xfrm>
            <a:off x="476189" y="4714080"/>
            <a:ext cx="450089" cy="375457"/>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8" name="テキスト プレースホルダー 11"/>
          <p:cNvSpPr>
            <a:spLocks noGrp="1"/>
          </p:cNvSpPr>
          <p:nvPr>
            <p:ph type="body" sz="quarter" idx="25" hasCustomPrompt="1"/>
          </p:nvPr>
        </p:nvSpPr>
        <p:spPr>
          <a:xfrm>
            <a:off x="468641" y="5139568"/>
            <a:ext cx="8064142"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926277" y="4654103"/>
            <a:ext cx="7619162"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521198" y="4654103"/>
            <a:ext cx="315062" cy="504570"/>
          </a:xfrm>
        </p:spPr>
        <p:txBody>
          <a:bodyPr anchor="ctr">
            <a:noAutofit/>
          </a:bodyPr>
          <a:lstStyle>
            <a:lvl1pPr algn="l">
              <a:lnSpc>
                <a:spcPct val="120000"/>
              </a:lnSpc>
              <a:defRPr sz="16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4254490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5" name="テキスト プレースホルダー 11"/>
          <p:cNvSpPr>
            <a:spLocks noGrp="1"/>
          </p:cNvSpPr>
          <p:nvPr>
            <p:ph type="body" sz="quarter" idx="14" hasCustomPrompt="1"/>
          </p:nvPr>
        </p:nvSpPr>
        <p:spPr>
          <a:xfrm>
            <a:off x="571549" y="1298763"/>
            <a:ext cx="3661008" cy="969200"/>
          </a:xfrm>
        </p:spPr>
        <p:txBody>
          <a:bodyPr anchor="b">
            <a:noAutofit/>
          </a:bodyPr>
          <a:lstStyle>
            <a:lvl1pPr algn="ctr">
              <a:spcBef>
                <a:spcPts val="0"/>
              </a:spcBef>
              <a:defRPr sz="2200" spc="168">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566741" y="2498640"/>
            <a:ext cx="3665816" cy="3510647"/>
          </a:xfrm>
        </p:spPr>
        <p:txBody>
          <a:bodyPr anchor="t">
            <a:noAutofit/>
          </a:bodyPr>
          <a:lstStyle>
            <a:lvl1pPr marL="192024" indent="-221894" algn="l">
              <a:lnSpc>
                <a:spcPct val="120000"/>
              </a:lnSpc>
              <a:spcBef>
                <a:spcPts val="672"/>
              </a:spcBef>
              <a:buClr>
                <a:schemeClr val="accent1"/>
              </a:buClr>
              <a:buFont typeface="Wingdings" panose="05000000000000000000" pitchFamily="2" charset="2"/>
              <a:buChar char="u"/>
              <a:defRPr sz="1300">
                <a:solidFill>
                  <a:schemeClr val="tx2"/>
                </a:solidFill>
                <a:latin typeface="+mn-lt"/>
              </a:defRPr>
            </a:lvl1pPr>
            <a:lvl2pPr marL="443433" indent="-221894">
              <a:buClr>
                <a:schemeClr val="accent1"/>
              </a:buClr>
              <a:buFont typeface="Wingdings" panose="05000000000000000000" pitchFamily="2" charset="2"/>
              <a:buChar char="l"/>
              <a:defRPr sz="1100" baseline="0"/>
            </a:lvl2pPr>
            <a:lvl3pPr marL="604876" indent="-161442">
              <a:defRPr sz="10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564020" y="2428411"/>
            <a:ext cx="366853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4874133" y="1298763"/>
            <a:ext cx="3661008" cy="969200"/>
          </a:xfrm>
        </p:spPr>
        <p:txBody>
          <a:bodyPr anchor="b">
            <a:noAutofit/>
          </a:bodyPr>
          <a:lstStyle>
            <a:lvl1pPr algn="ctr">
              <a:spcBef>
                <a:spcPts val="0"/>
              </a:spcBef>
              <a:defRPr sz="2200" spc="168">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4869325" y="2498640"/>
            <a:ext cx="3665816" cy="3510647"/>
          </a:xfrm>
        </p:spPr>
        <p:txBody>
          <a:bodyPr anchor="t">
            <a:noAutofit/>
          </a:bodyPr>
          <a:lstStyle>
            <a:lvl1pPr marL="192024" indent="-221894" algn="l">
              <a:lnSpc>
                <a:spcPct val="120000"/>
              </a:lnSpc>
              <a:spcBef>
                <a:spcPts val="336"/>
              </a:spcBef>
              <a:buClr>
                <a:schemeClr val="accent1"/>
              </a:buClr>
              <a:buFont typeface="Wingdings" panose="05000000000000000000" pitchFamily="2" charset="2"/>
              <a:buChar char="u"/>
              <a:defRPr sz="1300">
                <a:solidFill>
                  <a:schemeClr val="tx2"/>
                </a:solidFill>
                <a:latin typeface="+mn-lt"/>
              </a:defRPr>
            </a:lvl1pPr>
            <a:lvl2pPr marL="443433" indent="-221894">
              <a:buClr>
                <a:schemeClr val="accent1"/>
              </a:buClr>
              <a:buFont typeface="Wingdings" panose="05000000000000000000" pitchFamily="2" charset="2"/>
              <a:buChar char="l"/>
              <a:defRPr sz="1100" baseline="0"/>
            </a:lvl2pPr>
            <a:lvl3pPr marL="604876" indent="-161442">
              <a:defRPr sz="10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4866603" y="2428411"/>
            <a:ext cx="366853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514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899"/>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399"/>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799"/>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12" name="テキスト プレースホルダー 11"/>
          <p:cNvSpPr>
            <a:spLocks noGrp="1"/>
          </p:cNvSpPr>
          <p:nvPr>
            <p:ph type="body" sz="quarter" idx="15" hasCustomPrompt="1"/>
          </p:nvPr>
        </p:nvSpPr>
        <p:spPr>
          <a:xfrm>
            <a:off x="791252" y="1904242"/>
            <a:ext cx="3555703"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792078" y="1418777"/>
            <a:ext cx="3554877"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791252" y="3523006"/>
            <a:ext cx="3555703"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792078" y="3037541"/>
            <a:ext cx="3554877"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791252" y="5139568"/>
            <a:ext cx="3555703"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792077" y="4654103"/>
            <a:ext cx="3554877"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5067097" y="1904242"/>
            <a:ext cx="3555704"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5067924" y="1418777"/>
            <a:ext cx="3554877"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5067097" y="3523006"/>
            <a:ext cx="3555704"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5067924" y="3037541"/>
            <a:ext cx="3554877"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5067097" y="5139568"/>
            <a:ext cx="3555704" cy="1109745"/>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5067924" y="4654103"/>
            <a:ext cx="3554877"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476189" y="1418777"/>
            <a:ext cx="360071" cy="480053"/>
          </a:xfrm>
        </p:spPr>
        <p:txBody>
          <a:bodyPr>
            <a:normAutofit/>
          </a:bodyPr>
          <a:lstStyle>
            <a:lvl1pPr>
              <a:defRPr sz="9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476189" y="3038957"/>
            <a:ext cx="360071" cy="480053"/>
          </a:xfrm>
        </p:spPr>
        <p:txBody>
          <a:bodyPr>
            <a:normAutofit/>
          </a:bodyPr>
          <a:lstStyle>
            <a:lvl1pPr>
              <a:defRPr sz="9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476189" y="4659137"/>
            <a:ext cx="360071" cy="480053"/>
          </a:xfrm>
        </p:spPr>
        <p:txBody>
          <a:bodyPr>
            <a:normAutofit/>
          </a:bodyPr>
          <a:lstStyle>
            <a:lvl1pPr>
              <a:defRPr sz="9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4752035" y="1418777"/>
            <a:ext cx="360071" cy="480053"/>
          </a:xfrm>
        </p:spPr>
        <p:txBody>
          <a:bodyPr>
            <a:normAutofit/>
          </a:bodyPr>
          <a:lstStyle>
            <a:lvl1pPr>
              <a:defRPr sz="9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4752035" y="3038957"/>
            <a:ext cx="360071" cy="480053"/>
          </a:xfrm>
        </p:spPr>
        <p:txBody>
          <a:bodyPr>
            <a:normAutofit/>
          </a:bodyPr>
          <a:lstStyle>
            <a:lvl1pPr>
              <a:defRPr sz="9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4752035" y="4659137"/>
            <a:ext cx="360071" cy="480053"/>
          </a:xfrm>
        </p:spPr>
        <p:txBody>
          <a:bodyPr>
            <a:normAutofit/>
          </a:bodyPr>
          <a:lstStyle>
            <a:lvl1pPr>
              <a:defRPr sz="900"/>
            </a:lvl1pPr>
          </a:lstStyle>
          <a:p>
            <a:r>
              <a:rPr kumimoji="1" lang="en-US" altLang="ja-JP" dirty="0"/>
              <a:t>ICON</a:t>
            </a:r>
            <a:endParaRPr kumimoji="1" lang="ja-JP" altLang="en-US" dirty="0"/>
          </a:p>
        </p:txBody>
      </p:sp>
    </p:spTree>
    <p:extLst>
      <p:ext uri="{BB962C8B-B14F-4D97-AF65-F5344CB8AC3E}">
        <p14:creationId xmlns:p14="http://schemas.microsoft.com/office/powerpoint/2010/main" val="3041070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1418777"/>
            <a:ext cx="9144000" cy="3510390"/>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7" name="図プレースホルダー 7"/>
          <p:cNvSpPr>
            <a:spLocks noGrp="1"/>
          </p:cNvSpPr>
          <p:nvPr>
            <p:ph type="pic" sz="quarter" idx="18" hasCustomPrompt="1"/>
          </p:nvPr>
        </p:nvSpPr>
        <p:spPr>
          <a:xfrm>
            <a:off x="1151323" y="1838823"/>
            <a:ext cx="675134" cy="900100"/>
          </a:xfrm>
        </p:spPr>
        <p:txBody>
          <a:bodyPr>
            <a:normAutofit/>
          </a:bodyPr>
          <a:lstStyle>
            <a:lvl1pPr>
              <a:defRPr sz="9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3206730" y="1838823"/>
            <a:ext cx="675134" cy="900100"/>
          </a:xfrm>
        </p:spPr>
        <p:txBody>
          <a:bodyPr>
            <a:normAutofit/>
          </a:bodyPr>
          <a:lstStyle>
            <a:lvl1pPr>
              <a:defRPr sz="9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5262136" y="1838823"/>
            <a:ext cx="675134" cy="900100"/>
          </a:xfrm>
        </p:spPr>
        <p:txBody>
          <a:bodyPr>
            <a:normAutofit/>
          </a:bodyPr>
          <a:lstStyle>
            <a:lvl1pPr>
              <a:defRPr sz="9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7317543" y="1838823"/>
            <a:ext cx="675134" cy="900100"/>
          </a:xfrm>
        </p:spPr>
        <p:txBody>
          <a:bodyPr>
            <a:normAutofit/>
          </a:bodyPr>
          <a:lstStyle>
            <a:lvl1pPr>
              <a:defRPr sz="9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476190" y="2845000"/>
            <a:ext cx="1957887" cy="480053"/>
          </a:xfrm>
        </p:spPr>
        <p:txBody>
          <a:bodyPr anchor="ctr">
            <a:noAutofit/>
          </a:bodyPr>
          <a:lstStyle>
            <a:lvl1pPr algn="ctr">
              <a:lnSpc>
                <a:spcPct val="100000"/>
              </a:lnSpc>
              <a:spcBef>
                <a:spcPts val="0"/>
              </a:spcBef>
              <a:defRPr sz="16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6664914" y="2845000"/>
            <a:ext cx="1957887" cy="480053"/>
          </a:xfrm>
        </p:spPr>
        <p:txBody>
          <a:bodyPr anchor="ctr">
            <a:noAutofit/>
          </a:bodyPr>
          <a:lstStyle>
            <a:lvl1pPr algn="ctr">
              <a:lnSpc>
                <a:spcPct val="100000"/>
              </a:lnSpc>
              <a:spcBef>
                <a:spcPts val="0"/>
              </a:spcBef>
              <a:defRPr sz="16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2539098" y="2845000"/>
            <a:ext cx="1957887" cy="480053"/>
          </a:xfrm>
        </p:spPr>
        <p:txBody>
          <a:bodyPr anchor="ctr">
            <a:noAutofit/>
          </a:bodyPr>
          <a:lstStyle>
            <a:lvl1pPr algn="ctr">
              <a:lnSpc>
                <a:spcPct val="100000"/>
              </a:lnSpc>
              <a:spcBef>
                <a:spcPts val="0"/>
              </a:spcBef>
              <a:defRPr sz="16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4602006" y="2845000"/>
            <a:ext cx="1957887" cy="480053"/>
          </a:xfrm>
        </p:spPr>
        <p:txBody>
          <a:bodyPr anchor="ctr">
            <a:noAutofit/>
          </a:bodyPr>
          <a:lstStyle>
            <a:lvl1pPr algn="ctr">
              <a:lnSpc>
                <a:spcPct val="100000"/>
              </a:lnSpc>
              <a:spcBef>
                <a:spcPts val="0"/>
              </a:spcBef>
              <a:defRPr sz="16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476190" y="3355057"/>
            <a:ext cx="1957887" cy="1170130"/>
          </a:xfrm>
        </p:spPr>
        <p:txBody>
          <a:bodyPr anchor="t">
            <a:noAutofit/>
          </a:bodyPr>
          <a:lstStyle>
            <a:lvl1pPr algn="ctr">
              <a:lnSpc>
                <a:spcPct val="120000"/>
              </a:lnSpc>
              <a:defRPr sz="11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6664914" y="3355057"/>
            <a:ext cx="1957887" cy="1170130"/>
          </a:xfrm>
        </p:spPr>
        <p:txBody>
          <a:bodyPr anchor="t">
            <a:noAutofit/>
          </a:bodyPr>
          <a:lstStyle>
            <a:lvl1pPr algn="ctr">
              <a:lnSpc>
                <a:spcPct val="120000"/>
              </a:lnSpc>
              <a:defRPr sz="11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4602006" y="3355057"/>
            <a:ext cx="1957887" cy="1170130"/>
          </a:xfrm>
        </p:spPr>
        <p:txBody>
          <a:bodyPr anchor="t">
            <a:noAutofit/>
          </a:bodyPr>
          <a:lstStyle>
            <a:lvl1pPr algn="ctr">
              <a:lnSpc>
                <a:spcPct val="120000"/>
              </a:lnSpc>
              <a:defRPr sz="11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2539098" y="3355057"/>
            <a:ext cx="1957887" cy="1170130"/>
          </a:xfrm>
        </p:spPr>
        <p:txBody>
          <a:bodyPr anchor="t">
            <a:noAutofit/>
          </a:bodyPr>
          <a:lstStyle>
            <a:lvl1pPr algn="ctr">
              <a:lnSpc>
                <a:spcPct val="120000"/>
              </a:lnSpc>
              <a:defRPr sz="11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548203" y="5229200"/>
            <a:ext cx="8029589" cy="840093"/>
          </a:xfrm>
        </p:spPr>
        <p:txBody>
          <a:bodyPr anchor="t">
            <a:noAutofit/>
          </a:bodyPr>
          <a:lstStyle>
            <a:lvl1pPr algn="ctr">
              <a:lnSpc>
                <a:spcPct val="120000"/>
              </a:lnSpc>
              <a:defRPr sz="1300">
                <a:solidFill>
                  <a:schemeClr val="tx1"/>
                </a:solidFill>
                <a:latin typeface="+mn-lt"/>
              </a:defRPr>
            </a:lvl1pPr>
          </a:lstStyle>
          <a:p>
            <a:pPr lvl="0"/>
            <a:r>
              <a:rPr lang="en-US" altLang="ja-JP" dirty="0"/>
              <a:t>Text Here</a:t>
            </a:r>
            <a:endParaRPr lang="en-US" dirty="0"/>
          </a:p>
        </p:txBody>
      </p:sp>
      <p:sp>
        <p:nvSpPr>
          <p:cNvPr id="22"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2611020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881270" y="1553922"/>
            <a:ext cx="3533199" cy="1124995"/>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7" name="円/楕円 6"/>
          <p:cNvSpPr/>
          <p:nvPr userDrawn="1"/>
        </p:nvSpPr>
        <p:spPr>
          <a:xfrm>
            <a:off x="408676" y="1268760"/>
            <a:ext cx="765151" cy="1020113"/>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8" name="テキスト プレースホルダー 11"/>
          <p:cNvSpPr>
            <a:spLocks noGrp="1"/>
          </p:cNvSpPr>
          <p:nvPr>
            <p:ph type="body" sz="quarter" idx="15" hasCustomPrompt="1"/>
          </p:nvPr>
        </p:nvSpPr>
        <p:spPr>
          <a:xfrm>
            <a:off x="505446" y="1403776"/>
            <a:ext cx="571613" cy="750083"/>
          </a:xfrm>
        </p:spPr>
        <p:txBody>
          <a:bodyPr anchor="ctr">
            <a:noAutofit/>
          </a:bodyPr>
          <a:lstStyle>
            <a:lvl1pPr algn="ctr">
              <a:lnSpc>
                <a:spcPct val="100000"/>
              </a:lnSpc>
              <a:spcBef>
                <a:spcPts val="0"/>
              </a:spcBef>
              <a:defRPr sz="13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1336254" y="1988840"/>
            <a:ext cx="2813057" cy="600066"/>
          </a:xfrm>
        </p:spPr>
        <p:txBody>
          <a:bodyPr anchor="t">
            <a:noAutofit/>
          </a:bodyPr>
          <a:lstStyle>
            <a:lvl1pPr algn="l">
              <a:lnSpc>
                <a:spcPct val="100000"/>
              </a:lnSpc>
              <a:spcBef>
                <a:spcPts val="0"/>
              </a:spcBef>
              <a:defRPr sz="11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1336254" y="1553923"/>
            <a:ext cx="2813057" cy="480053"/>
          </a:xfrm>
        </p:spPr>
        <p:txBody>
          <a:bodyPr anchor="b">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881270" y="3190148"/>
            <a:ext cx="3533199" cy="1124995"/>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35" name="円/楕円 34"/>
          <p:cNvSpPr/>
          <p:nvPr userDrawn="1"/>
        </p:nvSpPr>
        <p:spPr>
          <a:xfrm>
            <a:off x="408676" y="2904986"/>
            <a:ext cx="765151" cy="1020113"/>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36" name="テキスト プレースホルダー 11"/>
          <p:cNvSpPr>
            <a:spLocks noGrp="1"/>
          </p:cNvSpPr>
          <p:nvPr>
            <p:ph type="body" sz="quarter" idx="23" hasCustomPrompt="1"/>
          </p:nvPr>
        </p:nvSpPr>
        <p:spPr>
          <a:xfrm>
            <a:off x="505446" y="3040002"/>
            <a:ext cx="571613" cy="750083"/>
          </a:xfrm>
        </p:spPr>
        <p:txBody>
          <a:bodyPr anchor="ctr">
            <a:noAutofit/>
          </a:bodyPr>
          <a:lstStyle>
            <a:lvl1pPr algn="ctr">
              <a:lnSpc>
                <a:spcPct val="100000"/>
              </a:lnSpc>
              <a:spcBef>
                <a:spcPts val="0"/>
              </a:spcBef>
              <a:defRPr sz="1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1336254" y="3625066"/>
            <a:ext cx="2813057" cy="600066"/>
          </a:xfrm>
        </p:spPr>
        <p:txBody>
          <a:bodyPr anchor="t">
            <a:noAutofit/>
          </a:bodyPr>
          <a:lstStyle>
            <a:lvl1pPr algn="l">
              <a:lnSpc>
                <a:spcPct val="100000"/>
              </a:lnSpc>
              <a:spcBef>
                <a:spcPts val="0"/>
              </a:spcBef>
              <a:defRPr sz="11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1336254" y="3190149"/>
            <a:ext cx="2813057" cy="480053"/>
          </a:xfrm>
        </p:spPr>
        <p:txBody>
          <a:bodyPr anchor="b">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881270" y="4824285"/>
            <a:ext cx="3533199" cy="1124995"/>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42" name="円/楕円 41"/>
          <p:cNvSpPr/>
          <p:nvPr userDrawn="1"/>
        </p:nvSpPr>
        <p:spPr>
          <a:xfrm>
            <a:off x="408676" y="4539124"/>
            <a:ext cx="765151" cy="1020113"/>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43" name="テキスト プレースホルダー 11"/>
          <p:cNvSpPr>
            <a:spLocks noGrp="1"/>
          </p:cNvSpPr>
          <p:nvPr>
            <p:ph type="body" sz="quarter" idx="26" hasCustomPrompt="1"/>
          </p:nvPr>
        </p:nvSpPr>
        <p:spPr>
          <a:xfrm>
            <a:off x="505446" y="4674139"/>
            <a:ext cx="571613" cy="750083"/>
          </a:xfrm>
        </p:spPr>
        <p:txBody>
          <a:bodyPr anchor="ctr">
            <a:noAutofit/>
          </a:bodyPr>
          <a:lstStyle>
            <a:lvl1pPr algn="ctr">
              <a:lnSpc>
                <a:spcPct val="100000"/>
              </a:lnSpc>
              <a:spcBef>
                <a:spcPts val="0"/>
              </a:spcBef>
              <a:defRPr sz="13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1336254" y="5259204"/>
            <a:ext cx="2813057" cy="600066"/>
          </a:xfrm>
        </p:spPr>
        <p:txBody>
          <a:bodyPr anchor="t">
            <a:noAutofit/>
          </a:bodyPr>
          <a:lstStyle>
            <a:lvl1pPr algn="l">
              <a:lnSpc>
                <a:spcPct val="100000"/>
              </a:lnSpc>
              <a:spcBef>
                <a:spcPts val="0"/>
              </a:spcBef>
              <a:defRPr sz="11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1336254" y="4824286"/>
            <a:ext cx="2813057" cy="480053"/>
          </a:xfrm>
        </p:spPr>
        <p:txBody>
          <a:bodyPr anchor="b">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5157116" y="1553922"/>
            <a:ext cx="3533199" cy="1124995"/>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47" name="円/楕円 46"/>
          <p:cNvSpPr/>
          <p:nvPr userDrawn="1"/>
        </p:nvSpPr>
        <p:spPr>
          <a:xfrm>
            <a:off x="4684522" y="1268760"/>
            <a:ext cx="765151" cy="1020113"/>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48" name="テキスト プレースホルダー 11"/>
          <p:cNvSpPr>
            <a:spLocks noGrp="1"/>
          </p:cNvSpPr>
          <p:nvPr>
            <p:ph type="body" sz="quarter" idx="29" hasCustomPrompt="1"/>
          </p:nvPr>
        </p:nvSpPr>
        <p:spPr>
          <a:xfrm>
            <a:off x="4781292" y="1403776"/>
            <a:ext cx="571613" cy="750083"/>
          </a:xfrm>
        </p:spPr>
        <p:txBody>
          <a:bodyPr anchor="ctr">
            <a:noAutofit/>
          </a:bodyPr>
          <a:lstStyle>
            <a:lvl1pPr algn="ctr">
              <a:lnSpc>
                <a:spcPct val="100000"/>
              </a:lnSpc>
              <a:spcBef>
                <a:spcPts val="0"/>
              </a:spcBef>
              <a:defRPr sz="13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5612100" y="1988840"/>
            <a:ext cx="2813057" cy="600066"/>
          </a:xfrm>
        </p:spPr>
        <p:txBody>
          <a:bodyPr anchor="t">
            <a:noAutofit/>
          </a:bodyPr>
          <a:lstStyle>
            <a:lvl1pPr algn="l">
              <a:lnSpc>
                <a:spcPct val="100000"/>
              </a:lnSpc>
              <a:spcBef>
                <a:spcPts val="0"/>
              </a:spcBef>
              <a:defRPr sz="11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5612100" y="1553923"/>
            <a:ext cx="2813057" cy="480053"/>
          </a:xfrm>
        </p:spPr>
        <p:txBody>
          <a:bodyPr anchor="b">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5157116" y="3190148"/>
            <a:ext cx="3533199" cy="1124995"/>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2" name="円/楕円 51"/>
          <p:cNvSpPr/>
          <p:nvPr userDrawn="1"/>
        </p:nvSpPr>
        <p:spPr>
          <a:xfrm>
            <a:off x="4684522" y="2904986"/>
            <a:ext cx="765151" cy="1020113"/>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3" name="テキスト プレースホルダー 11"/>
          <p:cNvSpPr>
            <a:spLocks noGrp="1"/>
          </p:cNvSpPr>
          <p:nvPr>
            <p:ph type="body" sz="quarter" idx="32" hasCustomPrompt="1"/>
          </p:nvPr>
        </p:nvSpPr>
        <p:spPr>
          <a:xfrm>
            <a:off x="4781292" y="3040002"/>
            <a:ext cx="571613" cy="750083"/>
          </a:xfrm>
        </p:spPr>
        <p:txBody>
          <a:bodyPr anchor="ctr">
            <a:noAutofit/>
          </a:bodyPr>
          <a:lstStyle>
            <a:lvl1pPr algn="ctr">
              <a:lnSpc>
                <a:spcPct val="100000"/>
              </a:lnSpc>
              <a:spcBef>
                <a:spcPts val="0"/>
              </a:spcBef>
              <a:defRPr sz="13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5612100" y="3625066"/>
            <a:ext cx="2813057" cy="600066"/>
          </a:xfrm>
        </p:spPr>
        <p:txBody>
          <a:bodyPr anchor="t">
            <a:noAutofit/>
          </a:bodyPr>
          <a:lstStyle>
            <a:lvl1pPr algn="l">
              <a:lnSpc>
                <a:spcPct val="100000"/>
              </a:lnSpc>
              <a:spcBef>
                <a:spcPts val="0"/>
              </a:spcBef>
              <a:defRPr sz="11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5612100" y="3190149"/>
            <a:ext cx="2813057" cy="480053"/>
          </a:xfrm>
        </p:spPr>
        <p:txBody>
          <a:bodyPr anchor="b">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5157116" y="4824285"/>
            <a:ext cx="3533199" cy="1124995"/>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7" name="円/楕円 56"/>
          <p:cNvSpPr/>
          <p:nvPr userDrawn="1"/>
        </p:nvSpPr>
        <p:spPr>
          <a:xfrm>
            <a:off x="4684522" y="4539124"/>
            <a:ext cx="765151" cy="1020113"/>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8" name="テキスト プレースホルダー 11"/>
          <p:cNvSpPr>
            <a:spLocks noGrp="1"/>
          </p:cNvSpPr>
          <p:nvPr>
            <p:ph type="body" sz="quarter" idx="35" hasCustomPrompt="1"/>
          </p:nvPr>
        </p:nvSpPr>
        <p:spPr>
          <a:xfrm>
            <a:off x="4781292" y="4674139"/>
            <a:ext cx="571613" cy="750083"/>
          </a:xfrm>
        </p:spPr>
        <p:txBody>
          <a:bodyPr anchor="ctr">
            <a:noAutofit/>
          </a:bodyPr>
          <a:lstStyle>
            <a:lvl1pPr algn="ctr">
              <a:lnSpc>
                <a:spcPct val="100000"/>
              </a:lnSpc>
              <a:spcBef>
                <a:spcPts val="0"/>
              </a:spcBef>
              <a:defRPr sz="13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5612100" y="5259204"/>
            <a:ext cx="2813057" cy="600066"/>
          </a:xfrm>
        </p:spPr>
        <p:txBody>
          <a:bodyPr anchor="t">
            <a:noAutofit/>
          </a:bodyPr>
          <a:lstStyle>
            <a:lvl1pPr algn="l">
              <a:lnSpc>
                <a:spcPct val="100000"/>
              </a:lnSpc>
              <a:spcBef>
                <a:spcPts val="0"/>
              </a:spcBef>
              <a:defRPr sz="11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5612100" y="4824286"/>
            <a:ext cx="2813057" cy="480053"/>
          </a:xfrm>
        </p:spPr>
        <p:txBody>
          <a:bodyPr anchor="b">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8267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0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00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4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500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8" name="テキスト プレースホルダー 11"/>
          <p:cNvSpPr>
            <a:spLocks noGrp="1"/>
          </p:cNvSpPr>
          <p:nvPr>
            <p:ph type="body" sz="quarter" idx="15" hasCustomPrompt="1"/>
          </p:nvPr>
        </p:nvSpPr>
        <p:spPr>
          <a:xfrm>
            <a:off x="490817" y="2168860"/>
            <a:ext cx="1290631" cy="825093"/>
          </a:xfrm>
        </p:spPr>
        <p:txBody>
          <a:bodyPr anchor="b">
            <a:noAutofit/>
          </a:bodyPr>
          <a:lstStyle>
            <a:lvl1pPr algn="ctr">
              <a:lnSpc>
                <a:spcPct val="100000"/>
              </a:lnSpc>
              <a:spcBef>
                <a:spcPts val="0"/>
              </a:spcBef>
              <a:defRPr sz="16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3368994"/>
            <a:ext cx="9144000" cy="90010"/>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0" name="円/楕円 9"/>
          <p:cNvSpPr/>
          <p:nvPr userDrawn="1"/>
        </p:nvSpPr>
        <p:spPr>
          <a:xfrm>
            <a:off x="926279" y="3068960"/>
            <a:ext cx="517602" cy="690077"/>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1" name="円/楕円 10"/>
          <p:cNvSpPr/>
          <p:nvPr userDrawn="1"/>
        </p:nvSpPr>
        <p:spPr>
          <a:xfrm>
            <a:off x="2267544" y="3068960"/>
            <a:ext cx="517602" cy="690077"/>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2" name="円/楕円 11"/>
          <p:cNvSpPr/>
          <p:nvPr userDrawn="1"/>
        </p:nvSpPr>
        <p:spPr>
          <a:xfrm>
            <a:off x="3608810" y="3059678"/>
            <a:ext cx="517602" cy="690077"/>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3" name="円/楕円 12"/>
          <p:cNvSpPr/>
          <p:nvPr userDrawn="1"/>
        </p:nvSpPr>
        <p:spPr>
          <a:xfrm>
            <a:off x="4950075" y="3068960"/>
            <a:ext cx="517602" cy="690077"/>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4" name="円/楕円 13"/>
          <p:cNvSpPr/>
          <p:nvPr userDrawn="1"/>
        </p:nvSpPr>
        <p:spPr>
          <a:xfrm>
            <a:off x="6291340" y="3068960"/>
            <a:ext cx="517602" cy="690077"/>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5" name="円/楕円 14"/>
          <p:cNvSpPr/>
          <p:nvPr userDrawn="1"/>
        </p:nvSpPr>
        <p:spPr>
          <a:xfrm>
            <a:off x="7632606" y="3068960"/>
            <a:ext cx="517602" cy="690077"/>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2" name="図プレースホルダー 7"/>
          <p:cNvSpPr>
            <a:spLocks noGrp="1"/>
          </p:cNvSpPr>
          <p:nvPr>
            <p:ph type="pic" sz="quarter" idx="16" hasCustomPrompt="1"/>
          </p:nvPr>
        </p:nvSpPr>
        <p:spPr>
          <a:xfrm>
            <a:off x="1031037" y="3208626"/>
            <a:ext cx="308084" cy="410743"/>
          </a:xfrm>
        </p:spPr>
        <p:txBody>
          <a:bodyPr>
            <a:normAutofit/>
          </a:bodyPr>
          <a:lstStyle>
            <a:lvl1pPr>
              <a:defRPr sz="9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2372303" y="3208626"/>
            <a:ext cx="308084" cy="410743"/>
          </a:xfrm>
        </p:spPr>
        <p:txBody>
          <a:bodyPr>
            <a:normAutofit/>
          </a:bodyPr>
          <a:lstStyle>
            <a:lvl1pPr>
              <a:defRPr sz="9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3713568" y="3199345"/>
            <a:ext cx="308084" cy="410743"/>
          </a:xfrm>
        </p:spPr>
        <p:txBody>
          <a:bodyPr>
            <a:normAutofit/>
          </a:bodyPr>
          <a:lstStyle>
            <a:lvl1pPr>
              <a:defRPr sz="9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5054834" y="3208626"/>
            <a:ext cx="308084" cy="410743"/>
          </a:xfrm>
        </p:spPr>
        <p:txBody>
          <a:bodyPr>
            <a:normAutofit/>
          </a:bodyPr>
          <a:lstStyle>
            <a:lvl1pPr>
              <a:defRPr sz="9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6396099" y="3208626"/>
            <a:ext cx="308084" cy="410743"/>
          </a:xfrm>
        </p:spPr>
        <p:txBody>
          <a:bodyPr>
            <a:normAutofit/>
          </a:bodyPr>
          <a:lstStyle>
            <a:lvl1pPr>
              <a:defRPr sz="9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7737364" y="3208626"/>
            <a:ext cx="308084" cy="410743"/>
          </a:xfrm>
        </p:spPr>
        <p:txBody>
          <a:bodyPr>
            <a:normAutofit/>
          </a:bodyPr>
          <a:lstStyle>
            <a:lvl1pPr>
              <a:defRPr sz="9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5898186" y="2168860"/>
            <a:ext cx="1290631" cy="825093"/>
          </a:xfrm>
        </p:spPr>
        <p:txBody>
          <a:bodyPr anchor="b">
            <a:noAutofit/>
          </a:bodyPr>
          <a:lstStyle>
            <a:lvl1pPr algn="ctr">
              <a:lnSpc>
                <a:spcPct val="100000"/>
              </a:lnSpc>
              <a:spcBef>
                <a:spcPts val="0"/>
              </a:spcBef>
              <a:defRPr sz="16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1842659" y="2168860"/>
            <a:ext cx="1290631" cy="825093"/>
          </a:xfrm>
        </p:spPr>
        <p:txBody>
          <a:bodyPr anchor="b">
            <a:noAutofit/>
          </a:bodyPr>
          <a:lstStyle>
            <a:lvl1pPr algn="ctr">
              <a:lnSpc>
                <a:spcPct val="100000"/>
              </a:lnSpc>
              <a:spcBef>
                <a:spcPts val="0"/>
              </a:spcBef>
              <a:defRPr sz="16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4546344" y="2168860"/>
            <a:ext cx="1290631" cy="825093"/>
          </a:xfrm>
        </p:spPr>
        <p:txBody>
          <a:bodyPr anchor="b">
            <a:noAutofit/>
          </a:bodyPr>
          <a:lstStyle>
            <a:lvl1pPr algn="ctr">
              <a:lnSpc>
                <a:spcPct val="100000"/>
              </a:lnSpc>
              <a:spcBef>
                <a:spcPts val="0"/>
              </a:spcBef>
              <a:defRPr sz="16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3194502" y="2168860"/>
            <a:ext cx="1290631" cy="825093"/>
          </a:xfrm>
        </p:spPr>
        <p:txBody>
          <a:bodyPr anchor="b">
            <a:noAutofit/>
          </a:bodyPr>
          <a:lstStyle>
            <a:lvl1pPr algn="ctr">
              <a:lnSpc>
                <a:spcPct val="100000"/>
              </a:lnSpc>
              <a:spcBef>
                <a:spcPts val="0"/>
              </a:spcBef>
              <a:defRPr sz="16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7250030" y="2168860"/>
            <a:ext cx="1290631" cy="825093"/>
          </a:xfrm>
        </p:spPr>
        <p:txBody>
          <a:bodyPr anchor="b">
            <a:noAutofit/>
          </a:bodyPr>
          <a:lstStyle>
            <a:lvl1pPr algn="ctr">
              <a:lnSpc>
                <a:spcPct val="100000"/>
              </a:lnSpc>
              <a:spcBef>
                <a:spcPts val="0"/>
              </a:spcBef>
              <a:defRPr sz="16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521198" y="3924054"/>
            <a:ext cx="1290631" cy="2115236"/>
          </a:xfrm>
        </p:spPr>
        <p:txBody>
          <a:bodyPr anchor="t">
            <a:noAutofit/>
          </a:bodyPr>
          <a:lstStyle>
            <a:lvl1pPr algn="ctr">
              <a:lnSpc>
                <a:spcPct val="100000"/>
              </a:lnSpc>
              <a:spcBef>
                <a:spcPts val="0"/>
              </a:spcBef>
              <a:defRPr sz="11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5912814" y="3924054"/>
            <a:ext cx="1290631" cy="2115236"/>
          </a:xfrm>
        </p:spPr>
        <p:txBody>
          <a:bodyPr anchor="t">
            <a:noAutofit/>
          </a:bodyPr>
          <a:lstStyle>
            <a:lvl1pPr algn="ctr">
              <a:lnSpc>
                <a:spcPct val="100000"/>
              </a:lnSpc>
              <a:spcBef>
                <a:spcPts val="0"/>
              </a:spcBef>
              <a:defRPr sz="11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1873041" y="3924054"/>
            <a:ext cx="1290631" cy="2115236"/>
          </a:xfrm>
        </p:spPr>
        <p:txBody>
          <a:bodyPr anchor="t">
            <a:noAutofit/>
          </a:bodyPr>
          <a:lstStyle>
            <a:lvl1pPr algn="ctr">
              <a:lnSpc>
                <a:spcPct val="100000"/>
              </a:lnSpc>
              <a:spcBef>
                <a:spcPts val="0"/>
              </a:spcBef>
              <a:defRPr sz="11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4564123" y="3924054"/>
            <a:ext cx="1290631" cy="2115236"/>
          </a:xfrm>
        </p:spPr>
        <p:txBody>
          <a:bodyPr anchor="t">
            <a:noAutofit/>
          </a:bodyPr>
          <a:lstStyle>
            <a:lvl1pPr algn="ctr">
              <a:lnSpc>
                <a:spcPct val="100000"/>
              </a:lnSpc>
              <a:spcBef>
                <a:spcPts val="0"/>
              </a:spcBef>
              <a:defRPr sz="11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3224883" y="3924054"/>
            <a:ext cx="1290631" cy="2115236"/>
          </a:xfrm>
        </p:spPr>
        <p:txBody>
          <a:bodyPr anchor="t">
            <a:noAutofit/>
          </a:bodyPr>
          <a:lstStyle>
            <a:lvl1pPr algn="ctr">
              <a:lnSpc>
                <a:spcPct val="100000"/>
              </a:lnSpc>
              <a:spcBef>
                <a:spcPts val="0"/>
              </a:spcBef>
              <a:defRPr sz="11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7264657" y="3924054"/>
            <a:ext cx="1290631" cy="2115236"/>
          </a:xfrm>
        </p:spPr>
        <p:txBody>
          <a:bodyPr anchor="t">
            <a:noAutofit/>
          </a:bodyPr>
          <a:lstStyle>
            <a:lvl1pPr algn="ctr">
              <a:lnSpc>
                <a:spcPct val="100000"/>
              </a:lnSpc>
              <a:spcBef>
                <a:spcPts val="0"/>
              </a:spcBef>
              <a:defRPr sz="11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10685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9" name="正方形/長方形 8"/>
          <p:cNvSpPr/>
          <p:nvPr userDrawn="1"/>
        </p:nvSpPr>
        <p:spPr>
          <a:xfrm>
            <a:off x="0" y="3368994"/>
            <a:ext cx="9144000" cy="90010"/>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Tree>
    <p:extLst>
      <p:ext uri="{BB962C8B-B14F-4D97-AF65-F5344CB8AC3E}">
        <p14:creationId xmlns:p14="http://schemas.microsoft.com/office/powerpoint/2010/main" val="3537947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正方形/長方形 4"/>
          <p:cNvSpPr/>
          <p:nvPr userDrawn="1"/>
        </p:nvSpPr>
        <p:spPr>
          <a:xfrm>
            <a:off x="5419466" y="3728341"/>
            <a:ext cx="3724534" cy="2100233"/>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6" name="正方形/長方形 5"/>
          <p:cNvSpPr/>
          <p:nvPr userDrawn="1"/>
        </p:nvSpPr>
        <p:spPr>
          <a:xfrm>
            <a:off x="0" y="3721847"/>
            <a:ext cx="3724534" cy="2100233"/>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 name="正方形/長方形 6"/>
          <p:cNvSpPr/>
          <p:nvPr userDrawn="1"/>
        </p:nvSpPr>
        <p:spPr>
          <a:xfrm>
            <a:off x="5419466" y="1456049"/>
            <a:ext cx="3724534" cy="2100233"/>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 name="正方形/長方形 7"/>
          <p:cNvSpPr/>
          <p:nvPr userDrawn="1"/>
        </p:nvSpPr>
        <p:spPr>
          <a:xfrm>
            <a:off x="0" y="1456049"/>
            <a:ext cx="3724534" cy="2100233"/>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nvGrpSpPr>
          <p:cNvPr id="9" name="グループ化 8"/>
          <p:cNvGrpSpPr/>
          <p:nvPr userDrawn="1"/>
        </p:nvGrpSpPr>
        <p:grpSpPr>
          <a:xfrm>
            <a:off x="2932007" y="3721848"/>
            <a:ext cx="1580182" cy="2100233"/>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grpSp>
        <p:nvGrpSpPr>
          <p:cNvPr id="14" name="グループ化 13"/>
          <p:cNvGrpSpPr/>
          <p:nvPr userDrawn="1"/>
        </p:nvGrpSpPr>
        <p:grpSpPr>
          <a:xfrm rot="5400000">
            <a:off x="2671170" y="1721756"/>
            <a:ext cx="2106727" cy="1575312"/>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grpSp>
        <p:nvGrpSpPr>
          <p:cNvPr id="19" name="グループ化 18"/>
          <p:cNvGrpSpPr/>
          <p:nvPr userDrawn="1"/>
        </p:nvGrpSpPr>
        <p:grpSpPr>
          <a:xfrm rot="10800000">
            <a:off x="4639513" y="1462542"/>
            <a:ext cx="1580182" cy="2100233"/>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grpSp>
        <p:nvGrpSpPr>
          <p:cNvPr id="24" name="グループ化 23"/>
          <p:cNvGrpSpPr/>
          <p:nvPr userDrawn="1"/>
        </p:nvGrpSpPr>
        <p:grpSpPr>
          <a:xfrm rot="16200000">
            <a:off x="4373805" y="3987555"/>
            <a:ext cx="2106727" cy="1575312"/>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29" name="テキスト プレースホルダー 11"/>
          <p:cNvSpPr>
            <a:spLocks noGrp="1"/>
          </p:cNvSpPr>
          <p:nvPr>
            <p:ph type="body" sz="quarter" idx="15" hasCustomPrompt="1"/>
          </p:nvPr>
        </p:nvSpPr>
        <p:spPr>
          <a:xfrm>
            <a:off x="3131715" y="2711041"/>
            <a:ext cx="1197352" cy="507935"/>
          </a:xfrm>
        </p:spPr>
        <p:txBody>
          <a:bodyPr anchor="t">
            <a:noAutofit/>
          </a:bodyPr>
          <a:lstStyle>
            <a:lvl1pPr algn="ctr">
              <a:lnSpc>
                <a:spcPct val="120000"/>
              </a:lnSpc>
              <a:defRPr sz="13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3131715" y="1808820"/>
            <a:ext cx="1197352" cy="1087389"/>
          </a:xfrm>
        </p:spPr>
        <p:txBody>
          <a:bodyPr anchor="b">
            <a:noAutofit/>
          </a:bodyPr>
          <a:lstStyle>
            <a:lvl1pPr algn="ctr">
              <a:lnSpc>
                <a:spcPct val="100000"/>
              </a:lnSpc>
              <a:spcBef>
                <a:spcPts val="0"/>
              </a:spcBef>
              <a:defRPr sz="49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4837437" y="2711041"/>
            <a:ext cx="1197352" cy="507935"/>
          </a:xfrm>
        </p:spPr>
        <p:txBody>
          <a:bodyPr anchor="t">
            <a:noAutofit/>
          </a:bodyPr>
          <a:lstStyle>
            <a:lvl1pPr algn="ctr">
              <a:lnSpc>
                <a:spcPct val="120000"/>
              </a:lnSpc>
              <a:defRPr sz="13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4837437" y="1808820"/>
            <a:ext cx="1197352" cy="1087389"/>
          </a:xfrm>
        </p:spPr>
        <p:txBody>
          <a:bodyPr anchor="b">
            <a:noAutofit/>
          </a:bodyPr>
          <a:lstStyle>
            <a:lvl1pPr algn="ctr">
              <a:lnSpc>
                <a:spcPct val="100000"/>
              </a:lnSpc>
              <a:spcBef>
                <a:spcPts val="0"/>
              </a:spcBef>
              <a:defRPr sz="49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3122771" y="4901285"/>
            <a:ext cx="1197352" cy="507935"/>
          </a:xfrm>
        </p:spPr>
        <p:txBody>
          <a:bodyPr anchor="t">
            <a:noAutofit/>
          </a:bodyPr>
          <a:lstStyle>
            <a:lvl1pPr algn="ctr">
              <a:lnSpc>
                <a:spcPct val="120000"/>
              </a:lnSpc>
              <a:defRPr sz="13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3122771" y="3999064"/>
            <a:ext cx="1197352" cy="1087389"/>
          </a:xfrm>
        </p:spPr>
        <p:txBody>
          <a:bodyPr anchor="b">
            <a:noAutofit/>
          </a:bodyPr>
          <a:lstStyle>
            <a:lvl1pPr algn="ctr">
              <a:lnSpc>
                <a:spcPct val="100000"/>
              </a:lnSpc>
              <a:spcBef>
                <a:spcPts val="0"/>
              </a:spcBef>
              <a:defRPr sz="49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4828493" y="4901285"/>
            <a:ext cx="1197352" cy="507935"/>
          </a:xfrm>
        </p:spPr>
        <p:txBody>
          <a:bodyPr anchor="t">
            <a:noAutofit/>
          </a:bodyPr>
          <a:lstStyle>
            <a:lvl1pPr algn="ctr">
              <a:lnSpc>
                <a:spcPct val="120000"/>
              </a:lnSpc>
              <a:defRPr sz="13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4828493" y="3999064"/>
            <a:ext cx="1197352" cy="1087389"/>
          </a:xfrm>
        </p:spPr>
        <p:txBody>
          <a:bodyPr anchor="b">
            <a:noAutofit/>
          </a:bodyPr>
          <a:lstStyle>
            <a:lvl1pPr algn="ctr">
              <a:lnSpc>
                <a:spcPct val="100000"/>
              </a:lnSpc>
              <a:spcBef>
                <a:spcPts val="0"/>
              </a:spcBef>
              <a:defRPr sz="49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318658" y="1846093"/>
            <a:ext cx="2520499" cy="1470163"/>
          </a:xfrm>
        </p:spPr>
        <p:txBody>
          <a:bodyPr anchor="ctr">
            <a:noAutofit/>
          </a:bodyPr>
          <a:lstStyle>
            <a:lvl1pPr marL="192024" indent="-201625" algn="l">
              <a:lnSpc>
                <a:spcPct val="120000"/>
              </a:lnSpc>
              <a:buClr>
                <a:schemeClr val="accent1"/>
              </a:buClr>
              <a:buFont typeface="Wingdings" panose="05000000000000000000" pitchFamily="2" charset="2"/>
              <a:buChar char="u"/>
              <a:defRPr sz="11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318658" y="3976329"/>
            <a:ext cx="2520499" cy="1470163"/>
          </a:xfrm>
        </p:spPr>
        <p:txBody>
          <a:bodyPr anchor="ctr">
            <a:noAutofit/>
          </a:bodyPr>
          <a:lstStyle>
            <a:lvl1pPr marL="192024" indent="-201625" algn="l">
              <a:lnSpc>
                <a:spcPct val="120000"/>
              </a:lnSpc>
              <a:buClr>
                <a:schemeClr val="accent1"/>
              </a:buClr>
              <a:buFont typeface="Wingdings" panose="05000000000000000000" pitchFamily="2" charset="2"/>
              <a:buChar char="u"/>
              <a:defRPr sz="11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6304842" y="1876096"/>
            <a:ext cx="2520499" cy="1470163"/>
          </a:xfrm>
        </p:spPr>
        <p:txBody>
          <a:bodyPr anchor="ctr">
            <a:noAutofit/>
          </a:bodyPr>
          <a:lstStyle>
            <a:lvl1pPr marL="192024" indent="-201625" algn="l">
              <a:lnSpc>
                <a:spcPct val="120000"/>
              </a:lnSpc>
              <a:buClr>
                <a:schemeClr val="accent1"/>
              </a:buClr>
              <a:buFont typeface="Wingdings" panose="05000000000000000000" pitchFamily="2" charset="2"/>
              <a:buChar char="u"/>
              <a:defRPr sz="11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6304842" y="4006333"/>
            <a:ext cx="2520499" cy="1470163"/>
          </a:xfrm>
        </p:spPr>
        <p:txBody>
          <a:bodyPr anchor="ctr">
            <a:noAutofit/>
          </a:bodyPr>
          <a:lstStyle>
            <a:lvl1pPr marL="192024" indent="-201625" algn="l">
              <a:lnSpc>
                <a:spcPct val="120000"/>
              </a:lnSpc>
              <a:buClr>
                <a:schemeClr val="accent1"/>
              </a:buClr>
              <a:buFont typeface="Wingdings" panose="05000000000000000000" pitchFamily="2" charset="2"/>
              <a:buChar char="u"/>
              <a:defRPr sz="11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318658" y="1030847"/>
            <a:ext cx="611487" cy="815245"/>
          </a:xfrm>
        </p:spPr>
        <p:txBody>
          <a:bodyPr>
            <a:normAutofit/>
          </a:bodyPr>
          <a:lstStyle>
            <a:lvl1pPr>
              <a:defRPr sz="9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8217721" y="1048426"/>
            <a:ext cx="611487" cy="815245"/>
          </a:xfrm>
        </p:spPr>
        <p:txBody>
          <a:bodyPr>
            <a:normAutofit/>
          </a:bodyPr>
          <a:lstStyle>
            <a:lvl1pPr>
              <a:defRPr sz="9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318658" y="5446492"/>
            <a:ext cx="611487" cy="815245"/>
          </a:xfrm>
        </p:spPr>
        <p:txBody>
          <a:bodyPr>
            <a:normAutofit/>
          </a:bodyPr>
          <a:lstStyle>
            <a:lvl1pPr>
              <a:defRPr sz="9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8217721" y="5464072"/>
            <a:ext cx="611487" cy="815245"/>
          </a:xfrm>
        </p:spPr>
        <p:txBody>
          <a:bodyPr>
            <a:normAutofit/>
          </a:bodyPr>
          <a:lstStyle>
            <a:lvl1pPr>
              <a:defRPr sz="900"/>
            </a:lvl1pPr>
          </a:lstStyle>
          <a:p>
            <a:r>
              <a:rPr kumimoji="1" lang="en-US" altLang="ja-JP" dirty="0"/>
              <a:t>ICON</a:t>
            </a:r>
            <a:endParaRPr kumimoji="1" lang="ja-JP" altLang="en-US" dirty="0"/>
          </a:p>
        </p:txBody>
      </p:sp>
    </p:spTree>
    <p:extLst>
      <p:ext uri="{BB962C8B-B14F-4D97-AF65-F5344CB8AC3E}">
        <p14:creationId xmlns:p14="http://schemas.microsoft.com/office/powerpoint/2010/main" val="1169170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50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1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200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27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円/楕円 4"/>
          <p:cNvSpPr/>
          <p:nvPr userDrawn="1"/>
        </p:nvSpPr>
        <p:spPr>
          <a:xfrm>
            <a:off x="749243" y="1089588"/>
            <a:ext cx="1532020" cy="2042693"/>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6" name="図プレースホルダー 9"/>
          <p:cNvSpPr>
            <a:spLocks noGrp="1"/>
          </p:cNvSpPr>
          <p:nvPr>
            <p:ph type="pic" sz="quarter" idx="12" hasCustomPrompt="1"/>
          </p:nvPr>
        </p:nvSpPr>
        <p:spPr>
          <a:xfrm>
            <a:off x="822136" y="1186779"/>
            <a:ext cx="1386234" cy="1848311"/>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543703" y="3189821"/>
            <a:ext cx="1943100" cy="449203"/>
          </a:xfrm>
          <a:prstGeom prst="rect">
            <a:avLst/>
          </a:prstGeom>
        </p:spPr>
        <p:txBody>
          <a:bodyPr anchor="t">
            <a:normAutofit/>
          </a:bodyPr>
          <a:lstStyle>
            <a:lvl1pPr marL="0" indent="0" algn="ctr">
              <a:buNone/>
              <a:defRPr sz="16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2774644" y="1089587"/>
            <a:ext cx="1532020" cy="2042693"/>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9" name="図プレースホルダー 9"/>
          <p:cNvSpPr>
            <a:spLocks noGrp="1"/>
          </p:cNvSpPr>
          <p:nvPr>
            <p:ph type="pic" sz="quarter" idx="17" hasCustomPrompt="1"/>
          </p:nvPr>
        </p:nvSpPr>
        <p:spPr>
          <a:xfrm>
            <a:off x="2847537" y="1186779"/>
            <a:ext cx="1386234" cy="1848311"/>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2569104" y="3189820"/>
            <a:ext cx="1943100" cy="449203"/>
          </a:xfrm>
          <a:prstGeom prst="rect">
            <a:avLst/>
          </a:prstGeom>
        </p:spPr>
        <p:txBody>
          <a:bodyPr anchor="t">
            <a:normAutofit/>
          </a:bodyPr>
          <a:lstStyle>
            <a:lvl1pPr marL="0" indent="0" algn="ctr">
              <a:buNone/>
              <a:defRPr sz="16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4806843" y="1089588"/>
            <a:ext cx="1532020" cy="2042693"/>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12" name="図プレースホルダー 9"/>
          <p:cNvSpPr>
            <a:spLocks noGrp="1"/>
          </p:cNvSpPr>
          <p:nvPr>
            <p:ph type="pic" sz="quarter" idx="19" hasCustomPrompt="1"/>
          </p:nvPr>
        </p:nvSpPr>
        <p:spPr>
          <a:xfrm>
            <a:off x="4879737" y="1186779"/>
            <a:ext cx="1386234" cy="1848311"/>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4601303" y="3189821"/>
            <a:ext cx="1943100" cy="449203"/>
          </a:xfrm>
          <a:prstGeom prst="rect">
            <a:avLst/>
          </a:prstGeom>
        </p:spPr>
        <p:txBody>
          <a:bodyPr anchor="t">
            <a:normAutofit/>
          </a:bodyPr>
          <a:lstStyle>
            <a:lvl1pPr marL="0" indent="0" algn="ctr">
              <a:buNone/>
              <a:defRPr sz="16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6832244" y="1089587"/>
            <a:ext cx="1532020" cy="2042693"/>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15" name="図プレースホルダー 9"/>
          <p:cNvSpPr>
            <a:spLocks noGrp="1"/>
          </p:cNvSpPr>
          <p:nvPr>
            <p:ph type="pic" sz="quarter" idx="21" hasCustomPrompt="1"/>
          </p:nvPr>
        </p:nvSpPr>
        <p:spPr>
          <a:xfrm>
            <a:off x="6905137" y="1186779"/>
            <a:ext cx="1386234" cy="1848311"/>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6626704" y="3189820"/>
            <a:ext cx="1943100" cy="449203"/>
          </a:xfrm>
          <a:prstGeom prst="rect">
            <a:avLst/>
          </a:prstGeom>
        </p:spPr>
        <p:txBody>
          <a:bodyPr anchor="t">
            <a:normAutofit/>
          </a:bodyPr>
          <a:lstStyle>
            <a:lvl1pPr marL="0" indent="0" algn="ctr">
              <a:buNone/>
              <a:defRPr sz="16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749243" y="3807580"/>
            <a:ext cx="1532020" cy="2042693"/>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18" name="図プレースホルダー 9"/>
          <p:cNvSpPr>
            <a:spLocks noGrp="1"/>
          </p:cNvSpPr>
          <p:nvPr>
            <p:ph type="pic" sz="quarter" idx="23" hasCustomPrompt="1"/>
          </p:nvPr>
        </p:nvSpPr>
        <p:spPr>
          <a:xfrm>
            <a:off x="822136" y="3904772"/>
            <a:ext cx="1386234" cy="1848311"/>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543703" y="5890121"/>
            <a:ext cx="1943100" cy="449203"/>
          </a:xfrm>
          <a:prstGeom prst="rect">
            <a:avLst/>
          </a:prstGeom>
        </p:spPr>
        <p:txBody>
          <a:bodyPr anchor="t">
            <a:normAutofit/>
          </a:bodyPr>
          <a:lstStyle>
            <a:lvl1pPr marL="0" indent="0" algn="ctr">
              <a:buNone/>
              <a:defRPr sz="16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2774644" y="3807580"/>
            <a:ext cx="1532020" cy="2042693"/>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21" name="図プレースホルダー 9"/>
          <p:cNvSpPr>
            <a:spLocks noGrp="1"/>
          </p:cNvSpPr>
          <p:nvPr>
            <p:ph type="pic" sz="quarter" idx="25" hasCustomPrompt="1"/>
          </p:nvPr>
        </p:nvSpPr>
        <p:spPr>
          <a:xfrm>
            <a:off x="2847537" y="3904771"/>
            <a:ext cx="1386234" cy="1848311"/>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2569104" y="5890120"/>
            <a:ext cx="1943100" cy="449203"/>
          </a:xfrm>
          <a:prstGeom prst="rect">
            <a:avLst/>
          </a:prstGeom>
        </p:spPr>
        <p:txBody>
          <a:bodyPr anchor="t">
            <a:normAutofit/>
          </a:bodyPr>
          <a:lstStyle>
            <a:lvl1pPr marL="0" indent="0" algn="ctr">
              <a:buNone/>
              <a:defRPr sz="16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4806843" y="3807580"/>
            <a:ext cx="1532020" cy="2042693"/>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24" name="図プレースホルダー 9"/>
          <p:cNvSpPr>
            <a:spLocks noGrp="1"/>
          </p:cNvSpPr>
          <p:nvPr>
            <p:ph type="pic" sz="quarter" idx="27" hasCustomPrompt="1"/>
          </p:nvPr>
        </p:nvSpPr>
        <p:spPr>
          <a:xfrm>
            <a:off x="4879737" y="3904772"/>
            <a:ext cx="1386234" cy="1848311"/>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4601303" y="5890121"/>
            <a:ext cx="1943100" cy="449203"/>
          </a:xfrm>
          <a:prstGeom prst="rect">
            <a:avLst/>
          </a:prstGeom>
        </p:spPr>
        <p:txBody>
          <a:bodyPr anchor="t">
            <a:normAutofit/>
          </a:bodyPr>
          <a:lstStyle>
            <a:lvl1pPr marL="0" indent="0" algn="ctr">
              <a:buNone/>
              <a:defRPr sz="16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6832244" y="3807580"/>
            <a:ext cx="1532020" cy="2042693"/>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27" name="図プレースホルダー 9"/>
          <p:cNvSpPr>
            <a:spLocks noGrp="1"/>
          </p:cNvSpPr>
          <p:nvPr>
            <p:ph type="pic" sz="quarter" idx="29" hasCustomPrompt="1"/>
          </p:nvPr>
        </p:nvSpPr>
        <p:spPr>
          <a:xfrm>
            <a:off x="6905137" y="3904771"/>
            <a:ext cx="1386234" cy="1848311"/>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6626704" y="5890120"/>
            <a:ext cx="1943100" cy="449203"/>
          </a:xfrm>
          <a:prstGeom prst="rect">
            <a:avLst/>
          </a:prstGeom>
        </p:spPr>
        <p:txBody>
          <a:bodyPr anchor="t">
            <a:normAutofit/>
          </a:bodyPr>
          <a:lstStyle>
            <a:lvl1pPr marL="0" indent="0" algn="ctr">
              <a:buNone/>
              <a:defRPr sz="16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795099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512070" y="1232847"/>
            <a:ext cx="1682896" cy="1738953"/>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16" name="テキスト プレースホルダー 11"/>
          <p:cNvSpPr>
            <a:spLocks noGrp="1"/>
          </p:cNvSpPr>
          <p:nvPr>
            <p:ph type="body" sz="quarter" idx="16" hasCustomPrompt="1"/>
          </p:nvPr>
        </p:nvSpPr>
        <p:spPr>
          <a:xfrm>
            <a:off x="329492" y="3008954"/>
            <a:ext cx="2048053" cy="480053"/>
          </a:xfrm>
        </p:spPr>
        <p:txBody>
          <a:bodyPr anchor="t">
            <a:noAutofit/>
          </a:bodyPr>
          <a:lstStyle>
            <a:lvl1pPr algn="ctr">
              <a:lnSpc>
                <a:spcPct val="120000"/>
              </a:lnSpc>
              <a:defRPr sz="1300" spc="168">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607328" y="1353497"/>
            <a:ext cx="1492380" cy="1617133"/>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453196" y="2974447"/>
            <a:ext cx="1800156"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2642919" y="1232847"/>
            <a:ext cx="1682896" cy="1738953"/>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8" name="テキスト プレースホルダー 11"/>
          <p:cNvSpPr>
            <a:spLocks noGrp="1"/>
          </p:cNvSpPr>
          <p:nvPr>
            <p:ph type="body" sz="quarter" idx="18" hasCustomPrompt="1"/>
          </p:nvPr>
        </p:nvSpPr>
        <p:spPr>
          <a:xfrm>
            <a:off x="2460341" y="3008954"/>
            <a:ext cx="2048053" cy="480053"/>
          </a:xfrm>
        </p:spPr>
        <p:txBody>
          <a:bodyPr anchor="t">
            <a:noAutofit/>
          </a:bodyPr>
          <a:lstStyle>
            <a:lvl1pPr algn="ctr">
              <a:lnSpc>
                <a:spcPct val="120000"/>
              </a:lnSpc>
              <a:defRPr sz="1300" spc="168">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2738177" y="1353497"/>
            <a:ext cx="1492380" cy="1617133"/>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2584045" y="2974447"/>
            <a:ext cx="1800156"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4784009" y="1234017"/>
            <a:ext cx="1682896" cy="1738953"/>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32" name="テキスト プレースホルダー 11"/>
          <p:cNvSpPr>
            <a:spLocks noGrp="1"/>
          </p:cNvSpPr>
          <p:nvPr>
            <p:ph type="body" sz="quarter" idx="20" hasCustomPrompt="1"/>
          </p:nvPr>
        </p:nvSpPr>
        <p:spPr>
          <a:xfrm>
            <a:off x="4601431" y="3010124"/>
            <a:ext cx="2048053" cy="480053"/>
          </a:xfrm>
        </p:spPr>
        <p:txBody>
          <a:bodyPr anchor="t">
            <a:noAutofit/>
          </a:bodyPr>
          <a:lstStyle>
            <a:lvl1pPr algn="ctr">
              <a:lnSpc>
                <a:spcPct val="120000"/>
              </a:lnSpc>
              <a:defRPr sz="1300" spc="168">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4879267" y="1354667"/>
            <a:ext cx="1492380" cy="1617133"/>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4725135" y="2975617"/>
            <a:ext cx="1800156"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6914858" y="1234017"/>
            <a:ext cx="1682896" cy="1738953"/>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36" name="テキスト プレースホルダー 11"/>
          <p:cNvSpPr>
            <a:spLocks noGrp="1"/>
          </p:cNvSpPr>
          <p:nvPr>
            <p:ph type="body" sz="quarter" idx="22" hasCustomPrompt="1"/>
          </p:nvPr>
        </p:nvSpPr>
        <p:spPr>
          <a:xfrm>
            <a:off x="6732280" y="3010124"/>
            <a:ext cx="2048053" cy="480053"/>
          </a:xfrm>
        </p:spPr>
        <p:txBody>
          <a:bodyPr anchor="t">
            <a:noAutofit/>
          </a:bodyPr>
          <a:lstStyle>
            <a:lvl1pPr algn="ctr">
              <a:lnSpc>
                <a:spcPct val="120000"/>
              </a:lnSpc>
              <a:defRPr sz="1300" spc="168">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7010116" y="1354667"/>
            <a:ext cx="1492380" cy="1617133"/>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6855984" y="2975617"/>
            <a:ext cx="1800156"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523741" y="3751957"/>
            <a:ext cx="1682896" cy="1738953"/>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40" name="テキスト プレースホルダー 11"/>
          <p:cNvSpPr>
            <a:spLocks noGrp="1"/>
          </p:cNvSpPr>
          <p:nvPr>
            <p:ph type="body" sz="quarter" idx="24" hasCustomPrompt="1"/>
          </p:nvPr>
        </p:nvSpPr>
        <p:spPr>
          <a:xfrm>
            <a:off x="341163" y="5528064"/>
            <a:ext cx="2048053" cy="480053"/>
          </a:xfrm>
        </p:spPr>
        <p:txBody>
          <a:bodyPr anchor="t">
            <a:noAutofit/>
          </a:bodyPr>
          <a:lstStyle>
            <a:lvl1pPr algn="ctr">
              <a:lnSpc>
                <a:spcPct val="120000"/>
              </a:lnSpc>
              <a:defRPr sz="1300" spc="168">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618999" y="3872607"/>
            <a:ext cx="1492380" cy="1617133"/>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464867" y="5493557"/>
            <a:ext cx="1800156"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2654589" y="3751957"/>
            <a:ext cx="1682896" cy="1738953"/>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44" name="テキスト プレースホルダー 11"/>
          <p:cNvSpPr>
            <a:spLocks noGrp="1"/>
          </p:cNvSpPr>
          <p:nvPr>
            <p:ph type="body" sz="quarter" idx="26" hasCustomPrompt="1"/>
          </p:nvPr>
        </p:nvSpPr>
        <p:spPr>
          <a:xfrm>
            <a:off x="2472011" y="5528064"/>
            <a:ext cx="2048053" cy="480053"/>
          </a:xfrm>
        </p:spPr>
        <p:txBody>
          <a:bodyPr anchor="t">
            <a:noAutofit/>
          </a:bodyPr>
          <a:lstStyle>
            <a:lvl1pPr algn="ctr">
              <a:lnSpc>
                <a:spcPct val="120000"/>
              </a:lnSpc>
              <a:defRPr sz="1300" spc="168">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2749847" y="3872607"/>
            <a:ext cx="1492380" cy="1617133"/>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2595715" y="5493557"/>
            <a:ext cx="1800156"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4795680" y="3753127"/>
            <a:ext cx="1682896" cy="1738953"/>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48" name="テキスト プレースホルダー 11"/>
          <p:cNvSpPr>
            <a:spLocks noGrp="1"/>
          </p:cNvSpPr>
          <p:nvPr>
            <p:ph type="body" sz="quarter" idx="28" hasCustomPrompt="1"/>
          </p:nvPr>
        </p:nvSpPr>
        <p:spPr>
          <a:xfrm>
            <a:off x="4613102" y="5529234"/>
            <a:ext cx="2048053" cy="480053"/>
          </a:xfrm>
        </p:spPr>
        <p:txBody>
          <a:bodyPr anchor="t">
            <a:noAutofit/>
          </a:bodyPr>
          <a:lstStyle>
            <a:lvl1pPr algn="ctr">
              <a:lnSpc>
                <a:spcPct val="120000"/>
              </a:lnSpc>
              <a:defRPr sz="1300" spc="168">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4890938" y="3873777"/>
            <a:ext cx="1492380" cy="1617133"/>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4736806" y="5494727"/>
            <a:ext cx="1800156"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6926528" y="3753127"/>
            <a:ext cx="1682896" cy="1738953"/>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52" name="テキスト プレースホルダー 11"/>
          <p:cNvSpPr>
            <a:spLocks noGrp="1"/>
          </p:cNvSpPr>
          <p:nvPr>
            <p:ph type="body" sz="quarter" idx="30" hasCustomPrompt="1"/>
          </p:nvPr>
        </p:nvSpPr>
        <p:spPr>
          <a:xfrm>
            <a:off x="6743950" y="5529234"/>
            <a:ext cx="2048053" cy="480053"/>
          </a:xfrm>
        </p:spPr>
        <p:txBody>
          <a:bodyPr anchor="t">
            <a:noAutofit/>
          </a:bodyPr>
          <a:lstStyle>
            <a:lvl1pPr algn="ctr">
              <a:lnSpc>
                <a:spcPct val="120000"/>
              </a:lnSpc>
              <a:defRPr sz="1300" spc="168">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7021786" y="3873777"/>
            <a:ext cx="1492380" cy="1617133"/>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6867654" y="5494727"/>
            <a:ext cx="1800156"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9115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4209087"/>
            <a:ext cx="9144000" cy="2648913"/>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 name="図プレースホルダー 6"/>
          <p:cNvSpPr>
            <a:spLocks noGrp="1"/>
          </p:cNvSpPr>
          <p:nvPr>
            <p:ph type="pic" sz="quarter" idx="10" hasCustomPrompt="1"/>
          </p:nvPr>
        </p:nvSpPr>
        <p:spPr>
          <a:xfrm>
            <a:off x="0" y="0"/>
            <a:ext cx="9144000" cy="4209087"/>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noChangeAspect="1"/>
          </p:cNvSpPr>
          <p:nvPr>
            <p:ph type="body" sz="quarter" idx="25" hasCustomPrompt="1"/>
          </p:nvPr>
        </p:nvSpPr>
        <p:spPr>
          <a:xfrm>
            <a:off x="3547583" y="2123784"/>
            <a:ext cx="2136322" cy="2848183"/>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noChangeAspect="1"/>
          </p:cNvSpPr>
          <p:nvPr>
            <p:ph type="pic" sz="quarter" idx="26" hasCustomPrompt="1"/>
          </p:nvPr>
        </p:nvSpPr>
        <p:spPr>
          <a:xfrm>
            <a:off x="4069691" y="3185739"/>
            <a:ext cx="1047094" cy="1396004"/>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3369282" y="5429399"/>
            <a:ext cx="2404641" cy="952724"/>
          </a:xfrm>
        </p:spPr>
        <p:txBody>
          <a:bodyPr anchor="t">
            <a:noAutofit/>
          </a:bodyPr>
          <a:lstStyle>
            <a:lvl1pPr algn="ctr">
              <a:lnSpc>
                <a:spcPct val="120000"/>
              </a:lnSpc>
              <a:defRPr sz="10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3369282" y="5043112"/>
            <a:ext cx="2404641" cy="515469"/>
          </a:xfrm>
        </p:spPr>
        <p:txBody>
          <a:bodyPr anchor="t">
            <a:noAutofit/>
          </a:bodyPr>
          <a:lstStyle>
            <a:lvl1pPr algn="ctr">
              <a:lnSpc>
                <a:spcPct val="120000"/>
              </a:lnSpc>
              <a:defRPr sz="1800" spc="168">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noChangeAspect="1"/>
          </p:cNvSpPr>
          <p:nvPr>
            <p:ph type="body" sz="quarter" idx="29" hasCustomPrompt="1"/>
          </p:nvPr>
        </p:nvSpPr>
        <p:spPr>
          <a:xfrm>
            <a:off x="903774" y="2122595"/>
            <a:ext cx="2136322" cy="2848183"/>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noChangeAspect="1"/>
          </p:cNvSpPr>
          <p:nvPr>
            <p:ph type="pic" sz="quarter" idx="30" hasCustomPrompt="1"/>
          </p:nvPr>
        </p:nvSpPr>
        <p:spPr>
          <a:xfrm>
            <a:off x="1425882" y="3184550"/>
            <a:ext cx="1047094" cy="1396004"/>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725473" y="5428210"/>
            <a:ext cx="2404641" cy="952724"/>
          </a:xfrm>
        </p:spPr>
        <p:txBody>
          <a:bodyPr anchor="t">
            <a:noAutofit/>
          </a:bodyPr>
          <a:lstStyle>
            <a:lvl1pPr algn="ctr">
              <a:lnSpc>
                <a:spcPct val="120000"/>
              </a:lnSpc>
              <a:defRPr sz="10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725473" y="5041923"/>
            <a:ext cx="2404641" cy="515469"/>
          </a:xfrm>
        </p:spPr>
        <p:txBody>
          <a:bodyPr anchor="t">
            <a:noAutofit/>
          </a:bodyPr>
          <a:lstStyle>
            <a:lvl1pPr algn="ctr">
              <a:lnSpc>
                <a:spcPct val="120000"/>
              </a:lnSpc>
              <a:defRPr sz="1800" spc="168">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noChangeAspect="1"/>
          </p:cNvSpPr>
          <p:nvPr>
            <p:ph type="body" sz="quarter" idx="33" hasCustomPrompt="1"/>
          </p:nvPr>
        </p:nvSpPr>
        <p:spPr>
          <a:xfrm>
            <a:off x="6193921" y="2120671"/>
            <a:ext cx="2136322" cy="2848183"/>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noChangeAspect="1"/>
          </p:cNvSpPr>
          <p:nvPr>
            <p:ph type="pic" sz="quarter" idx="34" hasCustomPrompt="1"/>
          </p:nvPr>
        </p:nvSpPr>
        <p:spPr>
          <a:xfrm>
            <a:off x="6716029" y="3182626"/>
            <a:ext cx="1047094" cy="1396004"/>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6015620" y="5426286"/>
            <a:ext cx="2404641" cy="952724"/>
          </a:xfrm>
        </p:spPr>
        <p:txBody>
          <a:bodyPr anchor="t">
            <a:noAutofit/>
          </a:bodyPr>
          <a:lstStyle>
            <a:lvl1pPr algn="ctr">
              <a:lnSpc>
                <a:spcPct val="120000"/>
              </a:lnSpc>
              <a:defRPr sz="10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6015620" y="5039999"/>
            <a:ext cx="2404641" cy="515469"/>
          </a:xfrm>
        </p:spPr>
        <p:txBody>
          <a:bodyPr anchor="t">
            <a:noAutofit/>
          </a:bodyPr>
          <a:lstStyle>
            <a:lvl1pPr algn="ctr">
              <a:lnSpc>
                <a:spcPct val="120000"/>
              </a:lnSpc>
              <a:defRPr sz="1800" spc="168">
                <a:solidFill>
                  <a:schemeClr val="bg1"/>
                </a:solidFill>
                <a:latin typeface="+mj-lt"/>
              </a:defRPr>
            </a:lvl1pPr>
          </a:lstStyle>
          <a:p>
            <a:pPr lvl="0"/>
            <a:r>
              <a:rPr lang="en-US" altLang="ja-JP" dirty="0"/>
              <a:t>Text Here</a:t>
            </a:r>
            <a:endParaRPr lang="en-US" dirty="0"/>
          </a:p>
        </p:txBody>
      </p:sp>
      <p:sp>
        <p:nvSpPr>
          <p:cNvPr id="26"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625779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円/楕円 4"/>
          <p:cNvSpPr/>
          <p:nvPr userDrawn="1"/>
        </p:nvSpPr>
        <p:spPr>
          <a:xfrm>
            <a:off x="361950" y="1660207"/>
            <a:ext cx="1885950" cy="25146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6" name="図プレースホルダー 9"/>
          <p:cNvSpPr>
            <a:spLocks noGrp="1"/>
          </p:cNvSpPr>
          <p:nvPr>
            <p:ph type="pic" sz="quarter" idx="12" hasCustomPrompt="1"/>
          </p:nvPr>
        </p:nvSpPr>
        <p:spPr>
          <a:xfrm>
            <a:off x="446428" y="1772843"/>
            <a:ext cx="1716995" cy="2289327"/>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2533650" y="1660207"/>
            <a:ext cx="1885950" cy="25146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8" name="図プレースホルダー 9"/>
          <p:cNvSpPr>
            <a:spLocks noGrp="1"/>
          </p:cNvSpPr>
          <p:nvPr>
            <p:ph type="pic" sz="quarter" idx="13" hasCustomPrompt="1"/>
          </p:nvPr>
        </p:nvSpPr>
        <p:spPr>
          <a:xfrm>
            <a:off x="2618128" y="1772843"/>
            <a:ext cx="1716995" cy="2289327"/>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4705350" y="1634807"/>
            <a:ext cx="1885950" cy="25146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10" name="図プレースホルダー 9"/>
          <p:cNvSpPr>
            <a:spLocks noGrp="1"/>
          </p:cNvSpPr>
          <p:nvPr>
            <p:ph type="pic" sz="quarter" idx="14" hasCustomPrompt="1"/>
          </p:nvPr>
        </p:nvSpPr>
        <p:spPr>
          <a:xfrm>
            <a:off x="4789828" y="1747443"/>
            <a:ext cx="1716995" cy="2289327"/>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6877050" y="1634807"/>
            <a:ext cx="1885950" cy="25146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sz="1300" b="0" dirty="0">
              <a:solidFill>
                <a:prstClr val="black"/>
              </a:solidFill>
              <a:latin typeface="Roboto Condensed Light"/>
            </a:endParaRPr>
          </a:p>
        </p:txBody>
      </p:sp>
      <p:sp>
        <p:nvSpPr>
          <p:cNvPr id="12" name="図プレースホルダー 9"/>
          <p:cNvSpPr>
            <a:spLocks noGrp="1"/>
          </p:cNvSpPr>
          <p:nvPr>
            <p:ph type="pic" sz="quarter" idx="15" hasCustomPrompt="1"/>
          </p:nvPr>
        </p:nvSpPr>
        <p:spPr>
          <a:xfrm>
            <a:off x="6961528" y="1747443"/>
            <a:ext cx="1716995" cy="228932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342900" y="4322604"/>
            <a:ext cx="1943100" cy="462553"/>
          </a:xfrm>
          <a:prstGeom prst="rect">
            <a:avLst/>
          </a:prstGeom>
        </p:spPr>
        <p:txBody>
          <a:bodyPr anchor="t">
            <a:normAutofit/>
          </a:bodyPr>
          <a:lstStyle>
            <a:lvl1pPr marL="0" indent="0" algn="ctr">
              <a:buNone/>
              <a:defRPr sz="18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2514600" y="4322604"/>
            <a:ext cx="1943100" cy="462553"/>
          </a:xfrm>
          <a:prstGeom prst="rect">
            <a:avLst/>
          </a:prstGeom>
        </p:spPr>
        <p:txBody>
          <a:bodyPr anchor="t">
            <a:normAutofit/>
          </a:bodyPr>
          <a:lstStyle>
            <a:lvl1pPr marL="0" indent="0" algn="ctr">
              <a:buNone/>
              <a:defRPr sz="18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4724400" y="4322604"/>
            <a:ext cx="1943100" cy="462553"/>
          </a:xfrm>
          <a:prstGeom prst="rect">
            <a:avLst/>
          </a:prstGeom>
        </p:spPr>
        <p:txBody>
          <a:bodyPr anchor="t">
            <a:normAutofit/>
          </a:bodyPr>
          <a:lstStyle>
            <a:lvl1pPr marL="0" indent="0" algn="ctr">
              <a:buNone/>
              <a:defRPr sz="18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6896100" y="4322604"/>
            <a:ext cx="1943100" cy="462553"/>
          </a:xfrm>
          <a:prstGeom prst="rect">
            <a:avLst/>
          </a:prstGeom>
        </p:spPr>
        <p:txBody>
          <a:bodyPr anchor="t">
            <a:normAutofit/>
          </a:bodyPr>
          <a:lstStyle>
            <a:lvl1pPr marL="0" indent="0" algn="ctr">
              <a:buNone/>
              <a:defRPr sz="18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342900" y="4695147"/>
            <a:ext cx="1962792" cy="124845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2514600" y="4695147"/>
            <a:ext cx="1962792" cy="124845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4724400" y="4695147"/>
            <a:ext cx="1962792" cy="124845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6896100" y="4695147"/>
            <a:ext cx="1962792" cy="124845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31497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cxnSp>
        <p:nvCxnSpPr>
          <p:cNvPr id="6" name="直線コネクタ 5"/>
          <p:cNvCxnSpPr/>
          <p:nvPr userDrawn="1"/>
        </p:nvCxnSpPr>
        <p:spPr>
          <a:xfrm flipH="1">
            <a:off x="435109" y="3909053"/>
            <a:ext cx="825161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480701" y="4029067"/>
            <a:ext cx="8187109" cy="480053"/>
          </a:xfrm>
        </p:spPr>
        <p:txBody>
          <a:bodyPr anchor="b">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891377" y="1543894"/>
            <a:ext cx="1593988" cy="2125133"/>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7" name="テキスト プレースホルダー 11"/>
          <p:cNvSpPr>
            <a:spLocks noGrp="1"/>
          </p:cNvSpPr>
          <p:nvPr>
            <p:ph type="body" sz="quarter" idx="21" hasCustomPrompt="1"/>
          </p:nvPr>
        </p:nvSpPr>
        <p:spPr>
          <a:xfrm>
            <a:off x="935524" y="2306427"/>
            <a:ext cx="1505694" cy="600067"/>
          </a:xfrm>
        </p:spPr>
        <p:txBody>
          <a:bodyPr anchor="ctr">
            <a:noAutofit/>
          </a:bodyPr>
          <a:lstStyle>
            <a:lvl1pPr algn="ctr">
              <a:lnSpc>
                <a:spcPct val="120000"/>
              </a:lnSpc>
              <a:defRPr sz="1600" spc="168">
                <a:solidFill>
                  <a:schemeClr val="bg1"/>
                </a:solidFill>
                <a:latin typeface="+mj-lt"/>
              </a:defRPr>
            </a:lvl1pPr>
          </a:lstStyle>
          <a:p>
            <a:pPr lvl="0"/>
            <a:r>
              <a:rPr lang="en-US" altLang="ja-JP" dirty="0"/>
              <a:t>TEXT HERE</a:t>
            </a:r>
            <a:endParaRPr lang="en-US" dirty="0"/>
          </a:p>
        </p:txBody>
      </p:sp>
      <p:sp>
        <p:nvSpPr>
          <p:cNvPr id="21" name="円/楕円 20"/>
          <p:cNvSpPr/>
          <p:nvPr userDrawn="1"/>
        </p:nvSpPr>
        <p:spPr>
          <a:xfrm>
            <a:off x="3774609" y="1543894"/>
            <a:ext cx="1593988" cy="2125133"/>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2" name="テキスト プレースホルダー 11"/>
          <p:cNvSpPr>
            <a:spLocks noGrp="1"/>
          </p:cNvSpPr>
          <p:nvPr>
            <p:ph type="body" sz="quarter" idx="24" hasCustomPrompt="1"/>
          </p:nvPr>
        </p:nvSpPr>
        <p:spPr>
          <a:xfrm>
            <a:off x="3818756" y="2306427"/>
            <a:ext cx="1505694" cy="600067"/>
          </a:xfrm>
        </p:spPr>
        <p:txBody>
          <a:bodyPr anchor="ctr">
            <a:noAutofit/>
          </a:bodyPr>
          <a:lstStyle>
            <a:lvl1pPr algn="ctr">
              <a:lnSpc>
                <a:spcPct val="120000"/>
              </a:lnSpc>
              <a:defRPr sz="1600" spc="168">
                <a:solidFill>
                  <a:schemeClr val="bg1"/>
                </a:solidFill>
                <a:latin typeface="+mj-lt"/>
              </a:defRPr>
            </a:lvl1pPr>
          </a:lstStyle>
          <a:p>
            <a:pPr lvl="0"/>
            <a:r>
              <a:rPr lang="en-US" altLang="ja-JP" dirty="0"/>
              <a:t>TEXT HERE</a:t>
            </a:r>
            <a:endParaRPr lang="en-US" dirty="0"/>
          </a:p>
        </p:txBody>
      </p:sp>
      <p:sp>
        <p:nvSpPr>
          <p:cNvPr id="26" name="円/楕円 25"/>
          <p:cNvSpPr/>
          <p:nvPr userDrawn="1"/>
        </p:nvSpPr>
        <p:spPr>
          <a:xfrm>
            <a:off x="6648588" y="1543894"/>
            <a:ext cx="1593988" cy="2125133"/>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7" name="テキスト プレースホルダー 11"/>
          <p:cNvSpPr>
            <a:spLocks noGrp="1"/>
          </p:cNvSpPr>
          <p:nvPr>
            <p:ph type="body" sz="quarter" idx="27" hasCustomPrompt="1"/>
          </p:nvPr>
        </p:nvSpPr>
        <p:spPr>
          <a:xfrm>
            <a:off x="6692735" y="2306427"/>
            <a:ext cx="1505694" cy="600067"/>
          </a:xfrm>
        </p:spPr>
        <p:txBody>
          <a:bodyPr anchor="ctr">
            <a:noAutofit/>
          </a:bodyPr>
          <a:lstStyle>
            <a:lvl1pPr algn="ctr">
              <a:lnSpc>
                <a:spcPct val="120000"/>
              </a:lnSpc>
              <a:defRPr sz="1600" spc="168">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653017" y="1518410"/>
            <a:ext cx="565917" cy="424474"/>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9" name="テキスト ボックス 28"/>
          <p:cNvSpPr txBox="1"/>
          <p:nvPr userDrawn="1"/>
        </p:nvSpPr>
        <p:spPr>
          <a:xfrm>
            <a:off x="832893" y="1543894"/>
            <a:ext cx="231652" cy="328705"/>
          </a:xfrm>
          <a:prstGeom prst="rect">
            <a:avLst/>
          </a:prstGeom>
          <a:noFill/>
        </p:spPr>
        <p:txBody>
          <a:bodyPr wrap="none" lIns="51206" tIns="25603" rIns="51206" bIns="25603" rtlCol="0">
            <a:spAutoFit/>
          </a:bodyPr>
          <a:lstStyle/>
          <a:p>
            <a:pPr defTabSz="914248" fontAlgn="auto">
              <a:spcBef>
                <a:spcPts val="0"/>
              </a:spcBef>
              <a:spcAft>
                <a:spcPts val="0"/>
              </a:spcAft>
            </a:pPr>
            <a:r>
              <a:rPr kumimoji="1" lang="en-US" altLang="ja-JP" b="0" dirty="0">
                <a:solidFill>
                  <a:srgbClr val="4F81BD"/>
                </a:solidFill>
                <a:latin typeface="Roboto Light"/>
              </a:rPr>
              <a:t>1</a:t>
            </a:r>
            <a:endParaRPr kumimoji="1" lang="ja-JP" altLang="en-US" b="0" dirty="0">
              <a:solidFill>
                <a:srgbClr val="4F81BD"/>
              </a:solidFill>
              <a:latin typeface="Roboto Light"/>
            </a:endParaRPr>
          </a:p>
        </p:txBody>
      </p:sp>
      <p:sp>
        <p:nvSpPr>
          <p:cNvPr id="30" name="涙形 29"/>
          <p:cNvSpPr/>
          <p:nvPr userDrawn="1"/>
        </p:nvSpPr>
        <p:spPr>
          <a:xfrm rot="5400000">
            <a:off x="3536697" y="1518410"/>
            <a:ext cx="565917" cy="424474"/>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31" name="テキスト ボックス 30"/>
          <p:cNvSpPr txBox="1"/>
          <p:nvPr userDrawn="1"/>
        </p:nvSpPr>
        <p:spPr>
          <a:xfrm>
            <a:off x="3716573" y="1543893"/>
            <a:ext cx="231652" cy="328705"/>
          </a:xfrm>
          <a:prstGeom prst="rect">
            <a:avLst/>
          </a:prstGeom>
          <a:noFill/>
        </p:spPr>
        <p:txBody>
          <a:bodyPr wrap="none" lIns="51206" tIns="25603" rIns="51206" bIns="25603" rtlCol="0">
            <a:spAutoFit/>
          </a:bodyPr>
          <a:lstStyle/>
          <a:p>
            <a:pPr defTabSz="914248" fontAlgn="auto">
              <a:spcBef>
                <a:spcPts val="0"/>
              </a:spcBef>
              <a:spcAft>
                <a:spcPts val="0"/>
              </a:spcAft>
            </a:pPr>
            <a:r>
              <a:rPr kumimoji="1" lang="en-US" altLang="ja-JP" b="0" dirty="0">
                <a:solidFill>
                  <a:srgbClr val="4F81BD"/>
                </a:solidFill>
                <a:latin typeface="Roboto Light"/>
              </a:rPr>
              <a:t>2</a:t>
            </a:r>
            <a:endParaRPr kumimoji="1" lang="ja-JP" altLang="en-US" b="0" dirty="0">
              <a:solidFill>
                <a:srgbClr val="4F81BD"/>
              </a:solidFill>
              <a:latin typeface="Roboto Light"/>
            </a:endParaRPr>
          </a:p>
        </p:txBody>
      </p:sp>
      <p:sp>
        <p:nvSpPr>
          <p:cNvPr id="32" name="涙形 31"/>
          <p:cNvSpPr/>
          <p:nvPr userDrawn="1"/>
        </p:nvSpPr>
        <p:spPr>
          <a:xfrm rot="5400000">
            <a:off x="6433294" y="1536604"/>
            <a:ext cx="565917" cy="424474"/>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33" name="テキスト ボックス 32"/>
          <p:cNvSpPr txBox="1"/>
          <p:nvPr userDrawn="1"/>
        </p:nvSpPr>
        <p:spPr>
          <a:xfrm>
            <a:off x="6613170" y="1562088"/>
            <a:ext cx="231652" cy="328705"/>
          </a:xfrm>
          <a:prstGeom prst="rect">
            <a:avLst/>
          </a:prstGeom>
          <a:noFill/>
        </p:spPr>
        <p:txBody>
          <a:bodyPr wrap="none" lIns="51206" tIns="25603" rIns="51206" bIns="25603" rtlCol="0">
            <a:spAutoFit/>
          </a:bodyPr>
          <a:lstStyle/>
          <a:p>
            <a:pPr defTabSz="914248" fontAlgn="auto">
              <a:spcBef>
                <a:spcPts val="0"/>
              </a:spcBef>
              <a:spcAft>
                <a:spcPts val="0"/>
              </a:spcAft>
            </a:pPr>
            <a:r>
              <a:rPr kumimoji="1" lang="en-US" altLang="ja-JP" b="0" dirty="0">
                <a:solidFill>
                  <a:srgbClr val="4F81BD"/>
                </a:solidFill>
                <a:latin typeface="Roboto Light"/>
              </a:rPr>
              <a:t>3</a:t>
            </a:r>
            <a:endParaRPr kumimoji="1" lang="ja-JP" altLang="en-US" b="0" dirty="0">
              <a:solidFill>
                <a:srgbClr val="4F81BD"/>
              </a:solidFill>
              <a:latin typeface="Roboto Light"/>
            </a:endParaRPr>
          </a:p>
        </p:txBody>
      </p:sp>
    </p:spTree>
    <p:extLst>
      <p:ext uri="{BB962C8B-B14F-4D97-AF65-F5344CB8AC3E}">
        <p14:creationId xmlns:p14="http://schemas.microsoft.com/office/powerpoint/2010/main" val="1805584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10" presetClass="entr" presetSubtype="0" fill="hold" grpId="0" nodeType="afterEffect">
                                  <p:stCondLst>
                                    <p:cond delay="2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2" presetClass="entr" presetSubtype="9" decel="100000" fill="hold" grpId="0" nodeType="withEffect">
                                  <p:stCondLst>
                                    <p:cond delay="25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0-#ppt_w/2"/>
                                          </p:val>
                                        </p:tav>
                                        <p:tav tm="100000">
                                          <p:val>
                                            <p:strVal val="#ppt_x"/>
                                          </p:val>
                                        </p:tav>
                                      </p:tavLst>
                                    </p:anim>
                                    <p:anim calcmode="lin" valueType="num">
                                      <p:cBhvr additive="base">
                                        <p:cTn id="38" dur="500" fill="hold"/>
                                        <p:tgtEl>
                                          <p:spTgt spid="30"/>
                                        </p:tgtEl>
                                        <p:attrNameLst>
                                          <p:attrName>ppt_y</p:attrName>
                                        </p:attrNameLst>
                                      </p:cBhvr>
                                      <p:tavLst>
                                        <p:tav tm="0">
                                          <p:val>
                                            <p:strVal val="0-#ppt_h/2"/>
                                          </p:val>
                                        </p:tav>
                                        <p:tav tm="100000">
                                          <p:val>
                                            <p:strVal val="#ppt_y"/>
                                          </p:val>
                                        </p:tav>
                                      </p:tavLst>
                                    </p:anim>
                                  </p:childTnLst>
                                </p:cTn>
                              </p:par>
                              <p:par>
                                <p:cTn id="39" presetID="2" presetClass="entr" presetSubtype="9" decel="100000" fill="hold" grpId="0" nodeType="withEffect">
                                  <p:stCondLst>
                                    <p:cond delay="25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0-#ppt_w/2"/>
                                          </p:val>
                                        </p:tav>
                                        <p:tav tm="100000">
                                          <p:val>
                                            <p:strVal val="#ppt_x"/>
                                          </p:val>
                                        </p:tav>
                                      </p:tavLst>
                                    </p:anim>
                                    <p:anim calcmode="lin" valueType="num">
                                      <p:cBhvr additive="base">
                                        <p:cTn id="42" dur="500" fill="hold"/>
                                        <p:tgtEl>
                                          <p:spTgt spid="31"/>
                                        </p:tgtEl>
                                        <p:attrNameLst>
                                          <p:attrName>ppt_y</p:attrName>
                                        </p:attrNameLst>
                                      </p:cBhvr>
                                      <p:tavLst>
                                        <p:tav tm="0">
                                          <p:val>
                                            <p:strVal val="0-#ppt_h/2"/>
                                          </p:val>
                                        </p:tav>
                                        <p:tav tm="100000">
                                          <p:val>
                                            <p:strVal val="#ppt_y"/>
                                          </p:val>
                                        </p:tav>
                                      </p:tavLst>
                                    </p:anim>
                                  </p:childTnLst>
                                </p:cTn>
                              </p:par>
                            </p:childTnLst>
                          </p:cTn>
                        </p:par>
                        <p:par>
                          <p:cTn id="43" fill="hold">
                            <p:stCondLst>
                              <p:cond delay="2250"/>
                            </p:stCondLst>
                            <p:childTnLst>
                              <p:par>
                                <p:cTn id="44" presetID="10" presetClass="entr" presetSubtype="0" fill="hold" grpId="0" nodeType="afterEffect">
                                  <p:stCondLst>
                                    <p:cond delay="25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fade">
                                      <p:cBhvr>
                                        <p:cTn id="46" dur="500"/>
                                        <p:tgtEl>
                                          <p:spTgt spid="27">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2" presetClass="entr" presetSubtype="9" decel="100000" fill="hold" grpId="0" nodeType="withEffect">
                                  <p:stCondLst>
                                    <p:cond delay="25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fill="hold"/>
                                        <p:tgtEl>
                                          <p:spTgt spid="33"/>
                                        </p:tgtEl>
                                        <p:attrNameLst>
                                          <p:attrName>ppt_x</p:attrName>
                                        </p:attrNameLst>
                                      </p:cBhvr>
                                      <p:tavLst>
                                        <p:tav tm="0">
                                          <p:val>
                                            <p:strVal val="0-#ppt_w/2"/>
                                          </p:val>
                                        </p:tav>
                                        <p:tav tm="100000">
                                          <p:val>
                                            <p:strVal val="#ppt_x"/>
                                          </p:val>
                                        </p:tav>
                                      </p:tavLst>
                                    </p:anim>
                                    <p:anim calcmode="lin" valueType="num">
                                      <p:cBhvr additive="base">
                                        <p:cTn id="53" dur="500" fill="hold"/>
                                        <p:tgtEl>
                                          <p:spTgt spid="33"/>
                                        </p:tgtEl>
                                        <p:attrNameLst>
                                          <p:attrName>ppt_y</p:attrName>
                                        </p:attrNameLst>
                                      </p:cBhvr>
                                      <p:tavLst>
                                        <p:tav tm="0">
                                          <p:val>
                                            <p:strVal val="0-#ppt_h/2"/>
                                          </p:val>
                                        </p:tav>
                                        <p:tav tm="100000">
                                          <p:val>
                                            <p:strVal val="#ppt_y"/>
                                          </p:val>
                                        </p:tav>
                                      </p:tavLst>
                                    </p:anim>
                                  </p:childTnLst>
                                </p:cTn>
                              </p:par>
                              <p:par>
                                <p:cTn id="54" presetID="2" presetClass="entr" presetSubtype="9" decel="10000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0-#ppt_w/2"/>
                                          </p:val>
                                        </p:tav>
                                        <p:tav tm="100000">
                                          <p:val>
                                            <p:strVal val="#ppt_x"/>
                                          </p:val>
                                        </p:tav>
                                      </p:tavLst>
                                    </p:anim>
                                    <p:anim calcmode="lin" valueType="num">
                                      <p:cBhvr additive="base">
                                        <p:cTn id="57"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a:off x="2119015" y="2618228"/>
            <a:ext cx="1801850" cy="2070913"/>
          </a:xfrm>
          <a:prstGeom prst="hexagon">
            <a:avLst>
              <a:gd name="adj" fmla="val 29917"/>
              <a:gd name="vf" fmla="val 115470"/>
            </a:avLst>
          </a:prstGeom>
          <a:solidFill>
            <a:srgbClr val="4A82BD"/>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sp>
        <p:nvSpPr>
          <p:cNvPr id="2" name="タイトル 1"/>
          <p:cNvSpPr>
            <a:spLocks noGrp="1"/>
          </p:cNvSpPr>
          <p:nvPr>
            <p:ph type="title" hasCustomPrompt="1"/>
          </p:nvPr>
        </p:nvSpPr>
        <p:spPr/>
        <p:txBody>
          <a:bodyPr/>
          <a:lstStyle>
            <a:lvl1pPr>
              <a:defRPr>
                <a:latin typeface="Microsoft Sans Serif" panose="020B0604020202020204" pitchFamily="34" charset="0"/>
                <a:cs typeface="Microsoft Sans Serif" panose="020B0604020202020204" pitchFamily="34" charset="0"/>
              </a:defRPr>
            </a:lvl1pPr>
          </a:lstStyle>
          <a:p>
            <a:r>
              <a:rPr lang="en-US" altLang="ja-JP" dirty="0"/>
              <a:t>SLIDE TITLE HERE</a:t>
            </a:r>
            <a:endParaRPr kumimoji="1" lang="ja-JP" altLang="en-US" dirty="0"/>
          </a:p>
        </p:txBody>
      </p:sp>
      <p:sp>
        <p:nvSpPr>
          <p:cNvPr id="6" name="テキスト プレースホルダー 11"/>
          <p:cNvSpPr>
            <a:spLocks noGrp="1"/>
          </p:cNvSpPr>
          <p:nvPr>
            <p:ph type="body" sz="quarter" idx="21" hasCustomPrompt="1"/>
          </p:nvPr>
        </p:nvSpPr>
        <p:spPr>
          <a:xfrm>
            <a:off x="2273202" y="3153830"/>
            <a:ext cx="1505694" cy="912549"/>
          </a:xfrm>
        </p:spPr>
        <p:txBody>
          <a:bodyPr anchor="ctr">
            <a:noAutofit/>
          </a:bodyPr>
          <a:lstStyle>
            <a:lvl1pPr algn="ctr">
              <a:lnSpc>
                <a:spcPct val="100000"/>
              </a:lnSpc>
              <a:spcBef>
                <a:spcPts val="0"/>
              </a:spcBef>
              <a:defRPr sz="1600" spc="168">
                <a:solidFill>
                  <a:schemeClr val="bg1"/>
                </a:solidFill>
                <a:latin typeface="Microsoft Sans Serif" panose="020B0604020202020204" pitchFamily="34" charset="0"/>
                <a:cs typeface="Microsoft Sans Serif" panose="020B0604020202020204" pitchFamily="34" charset="0"/>
              </a:defRPr>
            </a:lvl1pPr>
          </a:lstStyle>
          <a:p>
            <a:pPr lvl="0"/>
            <a:r>
              <a:rPr lang="en-US" altLang="ja-JP" dirty="0"/>
              <a:t>TEXT HERE</a:t>
            </a:r>
            <a:endParaRPr lang="en-US" dirty="0"/>
          </a:p>
        </p:txBody>
      </p:sp>
      <p:sp>
        <p:nvSpPr>
          <p:cNvPr id="22" name="六角形 6"/>
          <p:cNvSpPr/>
          <p:nvPr userDrawn="1"/>
        </p:nvSpPr>
        <p:spPr>
          <a:xfrm>
            <a:off x="3761840" y="1328767"/>
            <a:ext cx="1801850" cy="2070913"/>
          </a:xfrm>
          <a:prstGeom prst="hexagon">
            <a:avLst>
              <a:gd name="adj" fmla="val 29917"/>
              <a:gd name="vf" fmla="val 115470"/>
            </a:avLst>
          </a:prstGeom>
          <a:solidFill>
            <a:srgbClr val="4A82BD"/>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sp>
        <p:nvSpPr>
          <p:cNvPr id="23" name="テキスト プレースホルダー 11"/>
          <p:cNvSpPr>
            <a:spLocks noGrp="1"/>
          </p:cNvSpPr>
          <p:nvPr>
            <p:ph type="body" sz="quarter" idx="29" hasCustomPrompt="1"/>
          </p:nvPr>
        </p:nvSpPr>
        <p:spPr>
          <a:xfrm>
            <a:off x="3810447" y="1898830"/>
            <a:ext cx="1729245" cy="912549"/>
          </a:xfrm>
        </p:spPr>
        <p:txBody>
          <a:bodyPr anchor="ctr">
            <a:noAutofit/>
          </a:bodyPr>
          <a:lstStyle>
            <a:lvl1pPr algn="ctr">
              <a:lnSpc>
                <a:spcPct val="100000"/>
              </a:lnSpc>
              <a:spcBef>
                <a:spcPts val="0"/>
              </a:spcBef>
              <a:defRPr sz="1600" spc="168">
                <a:solidFill>
                  <a:schemeClr val="bg1"/>
                </a:solidFill>
                <a:latin typeface="Microsoft Sans Serif" panose="020B0604020202020204" pitchFamily="34" charset="0"/>
                <a:cs typeface="Microsoft Sans Serif" panose="020B0604020202020204" pitchFamily="34" charset="0"/>
              </a:defRPr>
            </a:lvl1pPr>
          </a:lstStyle>
          <a:p>
            <a:pPr algn="ctr"/>
            <a:r>
              <a:rPr lang="el-GR" sz="1600" spc="0" dirty="0">
                <a:solidFill>
                  <a:schemeClr val="bg1"/>
                </a:solidFill>
                <a:latin typeface="Microsoft Sans Serif" panose="020B0604020202020204" pitchFamily="34" charset="0"/>
                <a:cs typeface="Microsoft Sans Serif" panose="020B0604020202020204" pitchFamily="34" charset="0"/>
              </a:rPr>
              <a:t>ΑΝΑΔΙΟΡΓΑΝΩΣΗ</a:t>
            </a:r>
          </a:p>
          <a:p>
            <a:pPr algn="ctr"/>
            <a:r>
              <a:rPr lang="el-GR" sz="1600" spc="0" dirty="0">
                <a:solidFill>
                  <a:schemeClr val="bg1"/>
                </a:solidFill>
                <a:latin typeface="Microsoft Sans Serif" panose="020B0604020202020204" pitchFamily="34" charset="0"/>
                <a:cs typeface="Microsoft Sans Serif" panose="020B0604020202020204" pitchFamily="34" charset="0"/>
              </a:rPr>
              <a:t>Ε/ΓΕΣ</a:t>
            </a:r>
          </a:p>
        </p:txBody>
      </p:sp>
      <p:sp>
        <p:nvSpPr>
          <p:cNvPr id="24" name="六角形 6"/>
          <p:cNvSpPr/>
          <p:nvPr userDrawn="1"/>
        </p:nvSpPr>
        <p:spPr>
          <a:xfrm>
            <a:off x="3753995" y="3922124"/>
            <a:ext cx="1801850" cy="2070913"/>
          </a:xfrm>
          <a:prstGeom prst="hexagon">
            <a:avLst>
              <a:gd name="adj" fmla="val 29917"/>
              <a:gd name="vf" fmla="val 115470"/>
            </a:avLst>
          </a:prstGeom>
          <a:solidFill>
            <a:srgbClr val="4A82BD"/>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latin typeface="Microsoft Sans Serif" panose="020B0604020202020204" pitchFamily="34" charset="0"/>
              <a:cs typeface="Microsoft Sans Serif" panose="020B0604020202020204" pitchFamily="34" charset="0"/>
            </a:endParaRPr>
          </a:p>
        </p:txBody>
      </p:sp>
      <p:sp>
        <p:nvSpPr>
          <p:cNvPr id="25" name="テキスト プレースホルダー 11"/>
          <p:cNvSpPr>
            <a:spLocks noGrp="1"/>
          </p:cNvSpPr>
          <p:nvPr>
            <p:ph type="body" sz="quarter" idx="30" hasCustomPrompt="1"/>
          </p:nvPr>
        </p:nvSpPr>
        <p:spPr>
          <a:xfrm>
            <a:off x="3806848" y="4509120"/>
            <a:ext cx="1650670" cy="912549"/>
          </a:xfrm>
        </p:spPr>
        <p:txBody>
          <a:bodyPr anchor="ctr">
            <a:noAutofit/>
          </a:bodyPr>
          <a:lstStyle>
            <a:lvl1pPr algn="ctr">
              <a:lnSpc>
                <a:spcPct val="100000"/>
              </a:lnSpc>
              <a:spcBef>
                <a:spcPts val="0"/>
              </a:spcBef>
              <a:defRPr sz="1600" spc="168">
                <a:solidFill>
                  <a:schemeClr val="bg1"/>
                </a:solidFill>
                <a:latin typeface="Microsoft Sans Serif" panose="020B0604020202020204" pitchFamily="34" charset="0"/>
                <a:cs typeface="Microsoft Sans Serif" panose="020B0604020202020204" pitchFamily="34" charset="0"/>
              </a:defRPr>
            </a:lvl1pPr>
          </a:lstStyle>
          <a:p>
            <a:pPr algn="ctr"/>
            <a:r>
              <a:rPr lang="el-GR" sz="1600" dirty="0">
                <a:solidFill>
                  <a:schemeClr val="bg1"/>
                </a:solidFill>
                <a:latin typeface="Microsoft Sans Serif" panose="020B0604020202020204" pitchFamily="34" charset="0"/>
                <a:cs typeface="Microsoft Sans Serif" panose="020B0604020202020204" pitchFamily="34" charset="0"/>
              </a:rPr>
              <a:t>ΑΝΑΘΕΩΡΗΣΗ</a:t>
            </a:r>
          </a:p>
          <a:p>
            <a:pPr algn="ctr"/>
            <a:r>
              <a:rPr lang="el-GR" sz="1600" dirty="0">
                <a:solidFill>
                  <a:schemeClr val="bg1"/>
                </a:solidFill>
                <a:latin typeface="Microsoft Sans Serif" panose="020B0604020202020204" pitchFamily="34" charset="0"/>
                <a:cs typeface="Microsoft Sans Serif" panose="020B0604020202020204" pitchFamily="34" charset="0"/>
              </a:rPr>
              <a:t>ΔΟΜΩΝ</a:t>
            </a:r>
          </a:p>
        </p:txBody>
      </p:sp>
    </p:spTree>
    <p:extLst>
      <p:ext uri="{BB962C8B-B14F-4D97-AF65-F5344CB8AC3E}">
        <p14:creationId xmlns:p14="http://schemas.microsoft.com/office/powerpoint/2010/main" val="563765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2" presetClass="entr" presetSubtype="12"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xEl>
                                              <p:pRg st="1" end="1"/>
                                            </p:txEl>
                                          </p:spTgt>
                                        </p:tgtEl>
                                        <p:attrNameLst>
                                          <p:attrName>style.visibility</p:attrName>
                                        </p:attrNameLst>
                                      </p:cBhvr>
                                      <p:to>
                                        <p:strVal val="visible"/>
                                      </p:to>
                                    </p:set>
                                    <p:animEffect transition="in" filter="fade">
                                      <p:cBhvr>
                                        <p:cTn id="22" dur="500"/>
                                        <p:tgtEl>
                                          <p:spTgt spid="23">
                                            <p:txEl>
                                              <p:pRg st="1" end="1"/>
                                            </p:txEl>
                                          </p:spTgt>
                                        </p:tgtEl>
                                      </p:cBhvr>
                                    </p:animEffect>
                                  </p:childTnLst>
                                </p:cTn>
                              </p:par>
                              <p:par>
                                <p:cTn id="23" presetID="2" presetClass="entr" presetSubtype="12" decel="10000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0-#ppt_w/2"/>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25">
                                            <p:txEl>
                                              <p:pRg st="0" end="0"/>
                                            </p:txEl>
                                          </p:spTgt>
                                        </p:tgtEl>
                                        <p:attrNameLst>
                                          <p:attrName>style.visibility</p:attrName>
                                        </p:attrNameLst>
                                      </p:cBhvr>
                                      <p:to>
                                        <p:strVal val="visible"/>
                                      </p:to>
                                    </p:set>
                                    <p:animEffect transition="in" filter="fade">
                                      <p:cBhvr>
                                        <p:cTn id="29" dur="500"/>
                                        <p:tgtEl>
                                          <p:spTgt spid="25">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1" end="1"/>
                                            </p:txEl>
                                          </p:spTgt>
                                        </p:tgtEl>
                                        <p:attrNameLst>
                                          <p:attrName>style.visibility</p:attrName>
                                        </p:attrNameLst>
                                      </p:cBhvr>
                                      <p:to>
                                        <p:strVal val="visible"/>
                                      </p:to>
                                    </p:set>
                                    <p:animEffect transition="in" filter="fade">
                                      <p:cBhvr>
                                        <p:cTn id="32"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2" grpId="0" animBg="1"/>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3 Points 2">
    <p:spTree>
      <p:nvGrpSpPr>
        <p:cNvPr id="1" name=""/>
        <p:cNvGrpSpPr/>
        <p:nvPr/>
      </p:nvGrpSpPr>
      <p:grpSpPr>
        <a:xfrm>
          <a:off x="0" y="0"/>
          <a:ext cx="0" cy="0"/>
          <a:chOff x="0" y="0"/>
          <a:chExt cx="0" cy="0"/>
        </a:xfrm>
      </p:grpSpPr>
      <p:sp>
        <p:nvSpPr>
          <p:cNvPr id="7" name="六角形 6"/>
          <p:cNvSpPr/>
          <p:nvPr userDrawn="1"/>
        </p:nvSpPr>
        <p:spPr>
          <a:xfrm rot="5400000">
            <a:off x="3607423" y="1663227"/>
            <a:ext cx="2402259" cy="155331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6" name="テキスト プレースホルダー 11"/>
          <p:cNvSpPr>
            <a:spLocks noGrp="1"/>
          </p:cNvSpPr>
          <p:nvPr>
            <p:ph type="body" sz="quarter" idx="21" hasCustomPrompt="1"/>
          </p:nvPr>
        </p:nvSpPr>
        <p:spPr>
          <a:xfrm>
            <a:off x="4055706" y="1988841"/>
            <a:ext cx="1505694" cy="912549"/>
          </a:xfrm>
        </p:spPr>
        <p:txBody>
          <a:bodyPr anchor="ctr">
            <a:noAutofit/>
          </a:bodyPr>
          <a:lstStyle>
            <a:lvl1pPr algn="ctr">
              <a:lnSpc>
                <a:spcPct val="100000"/>
              </a:lnSpc>
              <a:spcBef>
                <a:spcPts val="0"/>
              </a:spcBef>
              <a:defRPr sz="1600" spc="168">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4336312" y="4331531"/>
            <a:ext cx="2402259" cy="155331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9" name="テキスト プレースホルダー 11"/>
          <p:cNvSpPr>
            <a:spLocks noGrp="1"/>
          </p:cNvSpPr>
          <p:nvPr>
            <p:ph type="body" sz="quarter" idx="22" hasCustomPrompt="1"/>
          </p:nvPr>
        </p:nvSpPr>
        <p:spPr>
          <a:xfrm>
            <a:off x="4784595" y="4657145"/>
            <a:ext cx="1505694" cy="912549"/>
          </a:xfrm>
        </p:spPr>
        <p:txBody>
          <a:bodyPr anchor="ctr">
            <a:noAutofit/>
          </a:bodyPr>
          <a:lstStyle>
            <a:lvl1pPr algn="ctr">
              <a:lnSpc>
                <a:spcPct val="100000"/>
              </a:lnSpc>
              <a:spcBef>
                <a:spcPts val="0"/>
              </a:spcBef>
              <a:defRPr sz="1600" spc="168">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2106681" y="3613444"/>
            <a:ext cx="2402259" cy="155331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1" name="テキスト プレースホルダー 11"/>
          <p:cNvSpPr>
            <a:spLocks noGrp="1"/>
          </p:cNvSpPr>
          <p:nvPr>
            <p:ph type="body" sz="quarter" idx="23" hasCustomPrompt="1"/>
          </p:nvPr>
        </p:nvSpPr>
        <p:spPr>
          <a:xfrm>
            <a:off x="2554964" y="3939058"/>
            <a:ext cx="1505694" cy="912549"/>
          </a:xfrm>
        </p:spPr>
        <p:txBody>
          <a:bodyPr anchor="ctr">
            <a:noAutofit/>
          </a:bodyPr>
          <a:lstStyle>
            <a:lvl1pPr algn="ctr">
              <a:lnSpc>
                <a:spcPct val="100000"/>
              </a:lnSpc>
              <a:spcBef>
                <a:spcPts val="0"/>
              </a:spcBef>
              <a:defRPr sz="1600" spc="168">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5664119" y="1616298"/>
            <a:ext cx="2623762" cy="480053"/>
          </a:xfrm>
        </p:spPr>
        <p:txBody>
          <a:bodyPr anchor="ctr">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5671176" y="2049425"/>
            <a:ext cx="2603460" cy="113954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6381615" y="4299095"/>
            <a:ext cx="1881115" cy="480053"/>
          </a:xfrm>
        </p:spPr>
        <p:txBody>
          <a:bodyPr anchor="ctr">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6388672" y="4732221"/>
            <a:ext cx="1866559" cy="113954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405951" y="3523940"/>
            <a:ext cx="2063875" cy="480053"/>
          </a:xfrm>
        </p:spPr>
        <p:txBody>
          <a:bodyPr anchor="ctr">
            <a:noAutofit/>
          </a:bodyPr>
          <a:lstStyle>
            <a:lvl1pPr algn="r">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408676" y="3957067"/>
            <a:ext cx="2047905" cy="1139547"/>
          </a:xfrm>
        </p:spPr>
        <p:txBody>
          <a:bodyPr anchor="t">
            <a:noAutofit/>
          </a:bodyPr>
          <a:lstStyle>
            <a:lvl1pPr algn="r">
              <a:lnSpc>
                <a:spcPct val="120000"/>
              </a:lnSpc>
              <a:defRPr sz="11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4351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角丸四角形 4"/>
          <p:cNvSpPr/>
          <p:nvPr userDrawn="1"/>
        </p:nvSpPr>
        <p:spPr>
          <a:xfrm>
            <a:off x="469941" y="241300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6" name="角丸四角形 5"/>
          <p:cNvSpPr/>
          <p:nvPr userDrawn="1"/>
        </p:nvSpPr>
        <p:spPr>
          <a:xfrm>
            <a:off x="2597375" y="241300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7" name="角丸四角形 6"/>
          <p:cNvSpPr/>
          <p:nvPr userDrawn="1"/>
        </p:nvSpPr>
        <p:spPr>
          <a:xfrm>
            <a:off x="4724810" y="241300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8" name="角丸四角形 7"/>
          <p:cNvSpPr/>
          <p:nvPr userDrawn="1"/>
        </p:nvSpPr>
        <p:spPr>
          <a:xfrm>
            <a:off x="6852245" y="241300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9" name="図プレースホルダー 7"/>
          <p:cNvSpPr>
            <a:spLocks noGrp="1"/>
          </p:cNvSpPr>
          <p:nvPr>
            <p:ph type="pic" sz="quarter" idx="42" hasCustomPrompt="1"/>
          </p:nvPr>
        </p:nvSpPr>
        <p:spPr>
          <a:xfrm>
            <a:off x="1054550" y="2540479"/>
            <a:ext cx="570832" cy="761043"/>
          </a:xfrm>
        </p:spPr>
        <p:txBody>
          <a:bodyPr>
            <a:normAutofit/>
          </a:bodyPr>
          <a:lstStyle>
            <a:lvl1pPr>
              <a:defRPr sz="9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3181985" y="2540479"/>
            <a:ext cx="570832" cy="761043"/>
          </a:xfrm>
        </p:spPr>
        <p:txBody>
          <a:bodyPr>
            <a:normAutofit/>
          </a:bodyPr>
          <a:lstStyle>
            <a:lvl1pPr>
              <a:defRPr sz="9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5309420" y="2540479"/>
            <a:ext cx="570832" cy="761043"/>
          </a:xfrm>
        </p:spPr>
        <p:txBody>
          <a:bodyPr>
            <a:normAutofit/>
          </a:bodyPr>
          <a:lstStyle>
            <a:lvl1pPr>
              <a:defRPr sz="9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7436854" y="2540479"/>
            <a:ext cx="570832" cy="761043"/>
          </a:xfrm>
        </p:spPr>
        <p:txBody>
          <a:bodyPr>
            <a:normAutofit/>
          </a:bodyPr>
          <a:lstStyle>
            <a:lvl1pPr>
              <a:defRPr sz="9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329492" y="357622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2452410" y="357622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4575327" y="357622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6698244" y="357622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336549" y="4009347"/>
            <a:ext cx="2032206" cy="201045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2452409" y="4009347"/>
            <a:ext cx="2032206" cy="201045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4575327" y="4009347"/>
            <a:ext cx="2032206" cy="201045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6698243" y="4009347"/>
            <a:ext cx="2032206" cy="201045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961300" y="1189947"/>
            <a:ext cx="7220607" cy="926720"/>
          </a:xfrm>
        </p:spPr>
        <p:txBody>
          <a:bodyPr anchor="ctr">
            <a:noAutofit/>
          </a:bodyPr>
          <a:lstStyle>
            <a:lvl1pPr algn="ctr">
              <a:lnSpc>
                <a:spcPct val="120000"/>
              </a:lnSpc>
              <a:spcBef>
                <a:spcPts val="0"/>
              </a:spcBef>
              <a:defRPr sz="13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061895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角丸四角形 4"/>
          <p:cNvSpPr/>
          <p:nvPr userDrawn="1"/>
        </p:nvSpPr>
        <p:spPr>
          <a:xfrm>
            <a:off x="469941" y="324898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6" name="角丸四角形 5"/>
          <p:cNvSpPr/>
          <p:nvPr userDrawn="1"/>
        </p:nvSpPr>
        <p:spPr>
          <a:xfrm>
            <a:off x="2597375" y="324898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7" name="角丸四角形 6"/>
          <p:cNvSpPr/>
          <p:nvPr userDrawn="1"/>
        </p:nvSpPr>
        <p:spPr>
          <a:xfrm>
            <a:off x="4724810" y="324898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8" name="角丸四角形 7"/>
          <p:cNvSpPr/>
          <p:nvPr userDrawn="1"/>
        </p:nvSpPr>
        <p:spPr>
          <a:xfrm>
            <a:off x="6852245" y="3248980"/>
            <a:ext cx="1740051" cy="1016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9" name="図プレースホルダー 7"/>
          <p:cNvSpPr>
            <a:spLocks noGrp="1"/>
          </p:cNvSpPr>
          <p:nvPr>
            <p:ph type="pic" sz="quarter" idx="42" hasCustomPrompt="1"/>
          </p:nvPr>
        </p:nvSpPr>
        <p:spPr>
          <a:xfrm>
            <a:off x="1054550" y="3376459"/>
            <a:ext cx="570832" cy="761043"/>
          </a:xfrm>
        </p:spPr>
        <p:txBody>
          <a:bodyPr>
            <a:normAutofit/>
          </a:bodyPr>
          <a:lstStyle>
            <a:lvl1pPr>
              <a:defRPr sz="9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3181985" y="3376459"/>
            <a:ext cx="570832" cy="761043"/>
          </a:xfrm>
        </p:spPr>
        <p:txBody>
          <a:bodyPr>
            <a:normAutofit/>
          </a:bodyPr>
          <a:lstStyle>
            <a:lvl1pPr>
              <a:defRPr sz="9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5309420" y="3376459"/>
            <a:ext cx="570832" cy="761043"/>
          </a:xfrm>
        </p:spPr>
        <p:txBody>
          <a:bodyPr>
            <a:normAutofit/>
          </a:bodyPr>
          <a:lstStyle>
            <a:lvl1pPr>
              <a:defRPr sz="9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7436854" y="3376459"/>
            <a:ext cx="570832" cy="761043"/>
          </a:xfrm>
        </p:spPr>
        <p:txBody>
          <a:bodyPr>
            <a:normAutofit/>
          </a:bodyPr>
          <a:lstStyle>
            <a:lvl1pPr>
              <a:defRPr sz="9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329492" y="441220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2452410" y="441220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4575327" y="441220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6698244" y="4412200"/>
            <a:ext cx="2048053" cy="480053"/>
          </a:xfrm>
        </p:spPr>
        <p:txBody>
          <a:bodyPr anchor="ctr">
            <a:noAutofit/>
          </a:bodyPr>
          <a:lstStyle>
            <a:lvl1pPr algn="ctr">
              <a:lnSpc>
                <a:spcPct val="120000"/>
              </a:lnSpc>
              <a:defRPr sz="1600" spc="168">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336549" y="4845327"/>
            <a:ext cx="2032206" cy="124985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2452409" y="4845327"/>
            <a:ext cx="2032206" cy="124985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4575327" y="4845327"/>
            <a:ext cx="2032206" cy="124985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6698243" y="4845327"/>
            <a:ext cx="2032206" cy="1249857"/>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3701578" y="1328767"/>
            <a:ext cx="1740051" cy="1016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4" name="図プレースホルダー 7"/>
          <p:cNvSpPr>
            <a:spLocks noGrp="1"/>
          </p:cNvSpPr>
          <p:nvPr>
            <p:ph type="pic" sz="quarter" idx="49" hasCustomPrompt="1"/>
          </p:nvPr>
        </p:nvSpPr>
        <p:spPr>
          <a:xfrm>
            <a:off x="4286187" y="1456245"/>
            <a:ext cx="570832" cy="761043"/>
          </a:xfrm>
        </p:spPr>
        <p:txBody>
          <a:bodyPr>
            <a:normAutofit/>
          </a:bodyPr>
          <a:lstStyle>
            <a:lvl1pPr>
              <a:defRPr sz="9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1339966" y="2344767"/>
            <a:ext cx="3231637" cy="904213"/>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3467401" y="2344767"/>
            <a:ext cx="1104202" cy="904213"/>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4571604" y="2344767"/>
            <a:ext cx="1023232" cy="904213"/>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4571603" y="2344767"/>
            <a:ext cx="3150667" cy="904213"/>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16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11635" y="1328767"/>
            <a:ext cx="1672353" cy="3840427"/>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2022852" y="1328767"/>
            <a:ext cx="1672353" cy="3840427"/>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3734068" y="1328767"/>
            <a:ext cx="1672353" cy="3840427"/>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5445285" y="1328767"/>
            <a:ext cx="1672353" cy="3840427"/>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156500" y="1328767"/>
            <a:ext cx="1672353" cy="3840427"/>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704449" y="4809153"/>
            <a:ext cx="1279539" cy="36185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11" name="テキスト プレースホルダー 11"/>
          <p:cNvSpPr>
            <a:spLocks noGrp="1"/>
          </p:cNvSpPr>
          <p:nvPr>
            <p:ph type="body" sz="quarter" idx="32" hasCustomPrompt="1"/>
          </p:nvPr>
        </p:nvSpPr>
        <p:spPr>
          <a:xfrm>
            <a:off x="1477638" y="5349214"/>
            <a:ext cx="6188725" cy="870097"/>
          </a:xfrm>
        </p:spPr>
        <p:txBody>
          <a:bodyPr anchor="t">
            <a:noAutofit/>
          </a:bodyPr>
          <a:lstStyle>
            <a:lvl1pPr algn="ctr">
              <a:lnSpc>
                <a:spcPct val="120000"/>
              </a:lnSpc>
              <a:spcBef>
                <a:spcPts val="0"/>
              </a:spcBef>
              <a:defRPr sz="11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2415666" y="4809153"/>
            <a:ext cx="1279539" cy="36185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4126882" y="4809153"/>
            <a:ext cx="1279539" cy="36185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5838099" y="4809153"/>
            <a:ext cx="1279539" cy="36185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7549314" y="4809153"/>
            <a:ext cx="1279539" cy="36185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378149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二等辺三角形 25"/>
          <p:cNvSpPr/>
          <p:nvPr userDrawn="1"/>
        </p:nvSpPr>
        <p:spPr>
          <a:xfrm>
            <a:off x="858765" y="1448780"/>
            <a:ext cx="3941880" cy="4530503"/>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6" name="平行四辺形 5"/>
          <p:cNvSpPr/>
          <p:nvPr userDrawn="1"/>
        </p:nvSpPr>
        <p:spPr>
          <a:xfrm flipH="1">
            <a:off x="2829705" y="1448780"/>
            <a:ext cx="3935175" cy="112297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7" name="平行四辺形 6"/>
          <p:cNvSpPr/>
          <p:nvPr userDrawn="1"/>
        </p:nvSpPr>
        <p:spPr>
          <a:xfrm flipH="1">
            <a:off x="3330218" y="2603501"/>
            <a:ext cx="3935175" cy="109122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8" name="平行四辺形 7"/>
          <p:cNvSpPr/>
          <p:nvPr userDrawn="1"/>
        </p:nvSpPr>
        <p:spPr>
          <a:xfrm flipH="1">
            <a:off x="3821478" y="3730965"/>
            <a:ext cx="3935175" cy="109122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9" name="平行四辺形 8"/>
          <p:cNvSpPr/>
          <p:nvPr userDrawn="1"/>
        </p:nvSpPr>
        <p:spPr>
          <a:xfrm flipH="1">
            <a:off x="4310471" y="4857031"/>
            <a:ext cx="3935175" cy="109122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0" name="テキスト プレースホルダー 11"/>
          <p:cNvSpPr>
            <a:spLocks noGrp="1"/>
          </p:cNvSpPr>
          <p:nvPr>
            <p:ph type="body" sz="quarter" idx="16" hasCustomPrompt="1"/>
          </p:nvPr>
        </p:nvSpPr>
        <p:spPr>
          <a:xfrm>
            <a:off x="2201001" y="3191444"/>
            <a:ext cx="1257409" cy="480053"/>
          </a:xfrm>
        </p:spPr>
        <p:txBody>
          <a:bodyPr anchor="ctr">
            <a:noAutofit/>
          </a:bodyPr>
          <a:lstStyle>
            <a:lvl1pPr algn="ctr">
              <a:lnSpc>
                <a:spcPct val="120000"/>
              </a:lnSpc>
              <a:defRPr sz="13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2496301" y="2069154"/>
            <a:ext cx="666808" cy="480053"/>
          </a:xfrm>
        </p:spPr>
        <p:txBody>
          <a:bodyPr anchor="ctr">
            <a:noAutofit/>
          </a:bodyPr>
          <a:lstStyle>
            <a:lvl1pPr algn="ctr">
              <a:lnSpc>
                <a:spcPct val="120000"/>
              </a:lnSpc>
              <a:defRPr sz="13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1636969" y="4310442"/>
            <a:ext cx="2385472" cy="480053"/>
          </a:xfrm>
        </p:spPr>
        <p:txBody>
          <a:bodyPr anchor="ctr">
            <a:noAutofit/>
          </a:bodyPr>
          <a:lstStyle>
            <a:lvl1pPr algn="ctr">
              <a:lnSpc>
                <a:spcPct val="120000"/>
              </a:lnSpc>
              <a:defRPr sz="13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1636969" y="5467708"/>
            <a:ext cx="2385472" cy="480053"/>
          </a:xfrm>
        </p:spPr>
        <p:txBody>
          <a:bodyPr anchor="ctr">
            <a:noAutofit/>
          </a:bodyPr>
          <a:lstStyle>
            <a:lvl1pPr algn="ctr">
              <a:lnSpc>
                <a:spcPct val="120000"/>
              </a:lnSpc>
              <a:defRPr sz="13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3419853" y="1538790"/>
            <a:ext cx="2768048" cy="960107"/>
          </a:xfrm>
        </p:spPr>
        <p:txBody>
          <a:bodyPr anchor="ctr">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3892446" y="2678917"/>
            <a:ext cx="2768048" cy="960107"/>
          </a:xfrm>
        </p:spPr>
        <p:txBody>
          <a:bodyPr anchor="ctr">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4405041" y="3789040"/>
            <a:ext cx="2768048" cy="960107"/>
          </a:xfrm>
        </p:spPr>
        <p:txBody>
          <a:bodyPr anchor="ctr">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4860138" y="4922588"/>
            <a:ext cx="2768048" cy="960107"/>
          </a:xfrm>
        </p:spPr>
        <p:txBody>
          <a:bodyPr anchor="ctr">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2790134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5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2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2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2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正方形/長方形 4"/>
          <p:cNvSpPr/>
          <p:nvPr userDrawn="1"/>
        </p:nvSpPr>
        <p:spPr>
          <a:xfrm>
            <a:off x="0" y="2685831"/>
            <a:ext cx="5472178" cy="510055"/>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6" name="平行四辺形 5"/>
          <p:cNvSpPr/>
          <p:nvPr userDrawn="1"/>
        </p:nvSpPr>
        <p:spPr>
          <a:xfrm rot="9000000">
            <a:off x="3457424" y="3403692"/>
            <a:ext cx="2252828" cy="450665"/>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 name="正方形/長方形 6"/>
          <p:cNvSpPr/>
          <p:nvPr userDrawn="1"/>
        </p:nvSpPr>
        <p:spPr>
          <a:xfrm>
            <a:off x="3691944" y="4055739"/>
            <a:ext cx="5452056" cy="5208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 name="テキスト プレースホルダー 11"/>
          <p:cNvSpPr>
            <a:spLocks noGrp="1"/>
          </p:cNvSpPr>
          <p:nvPr>
            <p:ph type="body" sz="quarter" idx="24" hasCustomPrompt="1"/>
          </p:nvPr>
        </p:nvSpPr>
        <p:spPr>
          <a:xfrm>
            <a:off x="431181" y="2649399"/>
            <a:ext cx="1385840" cy="565983"/>
          </a:xfrm>
        </p:spPr>
        <p:txBody>
          <a:bodyPr anchor="ctr">
            <a:noAutofit/>
          </a:bodyPr>
          <a:lstStyle>
            <a:lvl1pPr algn="ctr">
              <a:spcBef>
                <a:spcPts val="0"/>
              </a:spcBef>
              <a:defRPr sz="1600" spc="168">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1954949" y="2649399"/>
            <a:ext cx="1385840" cy="565983"/>
          </a:xfrm>
        </p:spPr>
        <p:txBody>
          <a:bodyPr anchor="ctr">
            <a:noAutofit/>
          </a:bodyPr>
          <a:lstStyle>
            <a:lvl1pPr algn="ctr">
              <a:spcBef>
                <a:spcPts val="0"/>
              </a:spcBef>
              <a:defRPr sz="1600" spc="168">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3478718" y="2649399"/>
            <a:ext cx="1385840" cy="565983"/>
          </a:xfrm>
        </p:spPr>
        <p:txBody>
          <a:bodyPr anchor="ctr">
            <a:noAutofit/>
          </a:bodyPr>
          <a:lstStyle>
            <a:lvl1pPr algn="ctr">
              <a:spcBef>
                <a:spcPts val="0"/>
              </a:spcBef>
              <a:defRPr sz="1600" spc="168">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4279442" y="4033147"/>
            <a:ext cx="1385840" cy="565983"/>
          </a:xfrm>
        </p:spPr>
        <p:txBody>
          <a:bodyPr anchor="ctr">
            <a:noAutofit/>
          </a:bodyPr>
          <a:lstStyle>
            <a:lvl1pPr algn="ctr">
              <a:spcBef>
                <a:spcPts val="0"/>
              </a:spcBef>
              <a:defRPr sz="1600" spc="168">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5803211" y="4033147"/>
            <a:ext cx="1385840" cy="565983"/>
          </a:xfrm>
        </p:spPr>
        <p:txBody>
          <a:bodyPr anchor="ctr">
            <a:noAutofit/>
          </a:bodyPr>
          <a:lstStyle>
            <a:lvl1pPr algn="ctr">
              <a:spcBef>
                <a:spcPts val="0"/>
              </a:spcBef>
              <a:defRPr sz="1600" spc="168">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7326979" y="4033147"/>
            <a:ext cx="1385840" cy="565983"/>
          </a:xfrm>
        </p:spPr>
        <p:txBody>
          <a:bodyPr anchor="ctr">
            <a:noAutofit/>
          </a:bodyPr>
          <a:lstStyle>
            <a:lvl1pPr algn="ctr">
              <a:spcBef>
                <a:spcPts val="0"/>
              </a:spcBef>
              <a:defRPr sz="1600" spc="168">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408676" y="1508787"/>
            <a:ext cx="1462789" cy="11378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sp>
        <p:nvSpPr>
          <p:cNvPr id="17" name="テキスト プレースホルダー 11"/>
          <p:cNvSpPr>
            <a:spLocks noGrp="1"/>
          </p:cNvSpPr>
          <p:nvPr>
            <p:ph type="body" sz="quarter" idx="20" hasCustomPrompt="1"/>
          </p:nvPr>
        </p:nvSpPr>
        <p:spPr>
          <a:xfrm>
            <a:off x="453684" y="1568793"/>
            <a:ext cx="1350268" cy="840093"/>
          </a:xfrm>
        </p:spPr>
        <p:txBody>
          <a:bodyPr anchor="ctr">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1947672" y="1504837"/>
            <a:ext cx="1462789" cy="11378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sp>
        <p:nvSpPr>
          <p:cNvPr id="21" name="テキスト プレースホルダー 11"/>
          <p:cNvSpPr>
            <a:spLocks noGrp="1"/>
          </p:cNvSpPr>
          <p:nvPr>
            <p:ph type="body" sz="quarter" idx="30" hasCustomPrompt="1"/>
          </p:nvPr>
        </p:nvSpPr>
        <p:spPr>
          <a:xfrm>
            <a:off x="1992681" y="1564844"/>
            <a:ext cx="1350268" cy="840093"/>
          </a:xfrm>
        </p:spPr>
        <p:txBody>
          <a:bodyPr anchor="ctr">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3486669" y="1511113"/>
            <a:ext cx="1462789" cy="11378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sp>
        <p:nvSpPr>
          <p:cNvPr id="25" name="テキスト プレースホルダー 11"/>
          <p:cNvSpPr>
            <a:spLocks noGrp="1"/>
          </p:cNvSpPr>
          <p:nvPr>
            <p:ph type="body" sz="quarter" idx="31" hasCustomPrompt="1"/>
          </p:nvPr>
        </p:nvSpPr>
        <p:spPr>
          <a:xfrm>
            <a:off x="3531677" y="1571120"/>
            <a:ext cx="1350268" cy="840093"/>
          </a:xfrm>
        </p:spPr>
        <p:txBody>
          <a:bodyPr anchor="ctr">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4262056" y="4629134"/>
            <a:ext cx="1462789" cy="11378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sp>
        <p:nvSpPr>
          <p:cNvPr id="29" name="テキスト プレースホルダー 11"/>
          <p:cNvSpPr>
            <a:spLocks noGrp="1"/>
          </p:cNvSpPr>
          <p:nvPr>
            <p:ph type="body" sz="quarter" idx="32" hasCustomPrompt="1"/>
          </p:nvPr>
        </p:nvSpPr>
        <p:spPr>
          <a:xfrm>
            <a:off x="4307064" y="4839157"/>
            <a:ext cx="1350268" cy="840093"/>
          </a:xfrm>
        </p:spPr>
        <p:txBody>
          <a:bodyPr anchor="ctr">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5801052" y="4625184"/>
            <a:ext cx="1462789" cy="11378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sp>
        <p:nvSpPr>
          <p:cNvPr id="33" name="テキスト プレースホルダー 11"/>
          <p:cNvSpPr>
            <a:spLocks noGrp="1"/>
          </p:cNvSpPr>
          <p:nvPr>
            <p:ph type="body" sz="quarter" idx="33" hasCustomPrompt="1"/>
          </p:nvPr>
        </p:nvSpPr>
        <p:spPr>
          <a:xfrm>
            <a:off x="5846060" y="4835207"/>
            <a:ext cx="1350268" cy="840093"/>
          </a:xfrm>
        </p:spPr>
        <p:txBody>
          <a:bodyPr anchor="ctr">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7340048" y="4631460"/>
            <a:ext cx="1462789" cy="11378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sp>
        <p:nvSpPr>
          <p:cNvPr id="37" name="テキスト プレースホルダー 11"/>
          <p:cNvSpPr>
            <a:spLocks noGrp="1"/>
          </p:cNvSpPr>
          <p:nvPr>
            <p:ph type="body" sz="quarter" idx="34" hasCustomPrompt="1"/>
          </p:nvPr>
        </p:nvSpPr>
        <p:spPr>
          <a:xfrm>
            <a:off x="7385056" y="4841483"/>
            <a:ext cx="1350268" cy="840093"/>
          </a:xfrm>
        </p:spPr>
        <p:txBody>
          <a:bodyPr anchor="ctr">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371602" y="3896092"/>
            <a:ext cx="3115066" cy="1873168"/>
          </a:xfrm>
        </p:spPr>
        <p:txBody>
          <a:bodyPr anchor="b">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77960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11634" y="1328767"/>
            <a:ext cx="2106183" cy="3840427"/>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11" name="テキスト プレースホルダー 11"/>
          <p:cNvSpPr>
            <a:spLocks noGrp="1"/>
          </p:cNvSpPr>
          <p:nvPr>
            <p:ph type="body" sz="quarter" idx="32" hasCustomPrompt="1"/>
          </p:nvPr>
        </p:nvSpPr>
        <p:spPr>
          <a:xfrm>
            <a:off x="1477638" y="5349214"/>
            <a:ext cx="6188725" cy="870097"/>
          </a:xfrm>
        </p:spPr>
        <p:txBody>
          <a:bodyPr anchor="t">
            <a:noAutofit/>
          </a:bodyPr>
          <a:lstStyle>
            <a:lvl1pPr algn="ctr">
              <a:lnSpc>
                <a:spcPct val="120000"/>
              </a:lnSpc>
              <a:spcBef>
                <a:spcPts val="0"/>
              </a:spcBef>
              <a:defRPr sz="11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2447475" y="1328767"/>
            <a:ext cx="2106183" cy="3840427"/>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4583317" y="1328767"/>
            <a:ext cx="2106183" cy="3840427"/>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6719158" y="1328767"/>
            <a:ext cx="2106183" cy="3840427"/>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311634" y="4269094"/>
            <a:ext cx="2106183" cy="899807"/>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311634" y="3879050"/>
            <a:ext cx="2106183" cy="389750"/>
          </a:xfrm>
          <a:solidFill>
            <a:schemeClr val="accent1">
              <a:alpha val="65000"/>
            </a:schemeClr>
          </a:solidFill>
        </p:spPr>
        <p:txBody>
          <a:bodyPr anchor="ctr">
            <a:noAutofit/>
          </a:bodyPr>
          <a:lstStyle>
            <a:lvl1pPr>
              <a:spcBef>
                <a:spcPts val="0"/>
              </a:spcBef>
              <a:defRPr sz="1600" spc="168">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2447475" y="4269093"/>
            <a:ext cx="2106183" cy="899807"/>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2447475" y="3879050"/>
            <a:ext cx="2106183" cy="389750"/>
          </a:xfrm>
          <a:solidFill>
            <a:schemeClr val="accent1">
              <a:alpha val="65000"/>
            </a:schemeClr>
          </a:solidFill>
        </p:spPr>
        <p:txBody>
          <a:bodyPr anchor="ctr">
            <a:noAutofit/>
          </a:bodyPr>
          <a:lstStyle>
            <a:lvl1pPr>
              <a:spcBef>
                <a:spcPts val="0"/>
              </a:spcBef>
              <a:defRPr sz="1600" spc="168">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4583317" y="4269387"/>
            <a:ext cx="2106183" cy="899807"/>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4583317" y="3879343"/>
            <a:ext cx="2106183" cy="389750"/>
          </a:xfrm>
          <a:solidFill>
            <a:schemeClr val="accent1">
              <a:alpha val="65000"/>
            </a:schemeClr>
          </a:solidFill>
        </p:spPr>
        <p:txBody>
          <a:bodyPr anchor="ctr">
            <a:noAutofit/>
          </a:bodyPr>
          <a:lstStyle>
            <a:lvl1pPr>
              <a:spcBef>
                <a:spcPts val="0"/>
              </a:spcBef>
              <a:defRPr sz="1600" spc="168">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6719158" y="4269386"/>
            <a:ext cx="2106183" cy="899807"/>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6719158" y="3879342"/>
            <a:ext cx="2106183" cy="389750"/>
          </a:xfrm>
          <a:solidFill>
            <a:schemeClr val="accent1">
              <a:alpha val="65000"/>
            </a:schemeClr>
          </a:solidFill>
        </p:spPr>
        <p:txBody>
          <a:bodyPr anchor="ctr">
            <a:noAutofit/>
          </a:bodyPr>
          <a:lstStyle>
            <a:lvl1pPr>
              <a:spcBef>
                <a:spcPts val="0"/>
              </a:spcBef>
              <a:defRPr sz="1600" spc="168">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70350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9144000" cy="396906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9" name="正方形/長方形 8"/>
          <p:cNvSpPr/>
          <p:nvPr userDrawn="1"/>
        </p:nvSpPr>
        <p:spPr>
          <a:xfrm>
            <a:off x="0" y="3939057"/>
            <a:ext cx="9144000" cy="2918943"/>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33751" y="736565"/>
            <a:ext cx="415276" cy="279514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27887" y="787095"/>
            <a:ext cx="647806" cy="2996503"/>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34433" y="638690"/>
            <a:ext cx="839388" cy="3293314"/>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086706" y="984549"/>
            <a:ext cx="723346" cy="2788309"/>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276546" y="726708"/>
            <a:ext cx="571442" cy="2718106"/>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363667" y="4299097"/>
            <a:ext cx="8416665" cy="1639492"/>
          </a:xfrm>
        </p:spPr>
        <p:txBody>
          <a:bodyPr anchor="b">
            <a:noAutofit/>
          </a:bodyPr>
          <a:lstStyle>
            <a:lvl1pPr algn="ctr">
              <a:lnSpc>
                <a:spcPct val="100000"/>
              </a:lnSpc>
              <a:spcBef>
                <a:spcPts val="0"/>
              </a:spcBef>
              <a:defRPr sz="8400" spc="336"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363668" y="5750678"/>
            <a:ext cx="8416665" cy="660074"/>
          </a:xfrm>
        </p:spPr>
        <p:txBody>
          <a:bodyPr anchor="ctr">
            <a:noAutofit/>
          </a:bodyPr>
          <a:lstStyle>
            <a:lvl1pPr algn="ctr">
              <a:lnSpc>
                <a:spcPct val="100000"/>
              </a:lnSpc>
              <a:spcBef>
                <a:spcPts val="0"/>
              </a:spcBef>
              <a:defRPr sz="2000" spc="168" baseline="0">
                <a:solidFill>
                  <a:schemeClr val="bg1"/>
                </a:solidFill>
                <a:latin typeface="+mj-lt"/>
              </a:defRPr>
            </a:lvl1pPr>
          </a:lstStyle>
          <a:p>
            <a:pPr lvl="0"/>
            <a:r>
              <a:rPr lang="en-US" altLang="ja-JP" dirty="0"/>
              <a:t>TEXT HERE</a:t>
            </a:r>
            <a:endParaRPr lang="en-US" dirty="0"/>
          </a:p>
        </p:txBody>
      </p:sp>
      <p:sp>
        <p:nvSpPr>
          <p:cNvPr id="13"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2143323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ドーナツ 4"/>
          <p:cNvSpPr/>
          <p:nvPr userDrawn="1"/>
        </p:nvSpPr>
        <p:spPr>
          <a:xfrm>
            <a:off x="3131715" y="1719340"/>
            <a:ext cx="2880571" cy="3846189"/>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black"/>
              </a:solidFill>
            </a:endParaRPr>
          </a:p>
        </p:txBody>
      </p:sp>
      <p:sp>
        <p:nvSpPr>
          <p:cNvPr id="6" name="アーチ 6"/>
          <p:cNvSpPr/>
          <p:nvPr userDrawn="1"/>
        </p:nvSpPr>
        <p:spPr>
          <a:xfrm>
            <a:off x="4589787" y="1719339"/>
            <a:ext cx="1422498" cy="2105995"/>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black"/>
              </a:solidFill>
            </a:endParaRPr>
          </a:p>
        </p:txBody>
      </p:sp>
      <p:sp>
        <p:nvSpPr>
          <p:cNvPr id="7" name="アーチ 6"/>
          <p:cNvSpPr/>
          <p:nvPr userDrawn="1"/>
        </p:nvSpPr>
        <p:spPr>
          <a:xfrm rot="5400000">
            <a:off x="4274218" y="3827461"/>
            <a:ext cx="1896500" cy="157963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black"/>
              </a:solidFill>
            </a:endParaRPr>
          </a:p>
        </p:txBody>
      </p:sp>
      <p:sp>
        <p:nvSpPr>
          <p:cNvPr id="8" name="アーチ 6"/>
          <p:cNvSpPr/>
          <p:nvPr userDrawn="1"/>
        </p:nvSpPr>
        <p:spPr>
          <a:xfrm rot="10800000">
            <a:off x="3127394" y="3459532"/>
            <a:ext cx="1422498" cy="2105995"/>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black"/>
              </a:solidFill>
            </a:endParaRPr>
          </a:p>
        </p:txBody>
      </p:sp>
      <p:sp>
        <p:nvSpPr>
          <p:cNvPr id="9" name="アーチ 6"/>
          <p:cNvSpPr/>
          <p:nvPr userDrawn="1"/>
        </p:nvSpPr>
        <p:spPr>
          <a:xfrm rot="16200000">
            <a:off x="2968960" y="1877244"/>
            <a:ext cx="1896500" cy="157963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black"/>
              </a:solidFill>
            </a:endParaRPr>
          </a:p>
        </p:txBody>
      </p:sp>
      <p:sp>
        <p:nvSpPr>
          <p:cNvPr id="18" name="テキスト プレースホルダー 11"/>
          <p:cNvSpPr>
            <a:spLocks noGrp="1"/>
          </p:cNvSpPr>
          <p:nvPr>
            <p:ph type="body" sz="quarter" idx="31" hasCustomPrompt="1"/>
          </p:nvPr>
        </p:nvSpPr>
        <p:spPr>
          <a:xfrm>
            <a:off x="6079798" y="2265162"/>
            <a:ext cx="2745543" cy="1100756"/>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6079798" y="1773922"/>
            <a:ext cx="2745543" cy="515469"/>
          </a:xfrm>
        </p:spPr>
        <p:txBody>
          <a:bodyPr anchor="b">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6079798" y="4455405"/>
            <a:ext cx="2745543" cy="1100756"/>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6079798" y="3964166"/>
            <a:ext cx="2745543" cy="515469"/>
          </a:xfrm>
        </p:spPr>
        <p:txBody>
          <a:bodyPr anchor="b">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318658" y="2274529"/>
            <a:ext cx="2745543" cy="1100756"/>
          </a:xfrm>
        </p:spPr>
        <p:txBody>
          <a:bodyPr anchor="t">
            <a:noAutofit/>
          </a:bodyPr>
          <a:lstStyle>
            <a:lvl1pPr algn="r">
              <a:lnSpc>
                <a:spcPct val="120000"/>
              </a:lnSpc>
              <a:defRPr sz="11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318658" y="1783290"/>
            <a:ext cx="2745543" cy="515469"/>
          </a:xfrm>
        </p:spPr>
        <p:txBody>
          <a:bodyPr anchor="b">
            <a:noAutofit/>
          </a:bodyPr>
          <a:lstStyle>
            <a:lvl1pPr algn="r">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318658" y="4464773"/>
            <a:ext cx="2745543" cy="1100756"/>
          </a:xfrm>
        </p:spPr>
        <p:txBody>
          <a:bodyPr anchor="t">
            <a:noAutofit/>
          </a:bodyPr>
          <a:lstStyle>
            <a:lvl1pPr algn="r">
              <a:lnSpc>
                <a:spcPct val="120000"/>
              </a:lnSpc>
              <a:defRPr sz="11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318658" y="3973533"/>
            <a:ext cx="2745543" cy="515469"/>
          </a:xfrm>
        </p:spPr>
        <p:txBody>
          <a:bodyPr anchor="b">
            <a:noAutofit/>
          </a:bodyPr>
          <a:lstStyle>
            <a:lvl1pPr algn="r">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3491786" y="3338990"/>
            <a:ext cx="2137923" cy="515469"/>
          </a:xfrm>
        </p:spPr>
        <p:txBody>
          <a:bodyPr anchor="ctr">
            <a:noAutofit/>
          </a:bodyPr>
          <a:lstStyle>
            <a:lvl1pPr algn="ctr">
              <a:lnSpc>
                <a:spcPct val="120000"/>
              </a:lnSpc>
              <a:defRPr sz="1800" spc="168">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5222468" y="2108853"/>
            <a:ext cx="675134" cy="90010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0" name="図プレースホルダー 7"/>
          <p:cNvSpPr>
            <a:spLocks noGrp="1"/>
          </p:cNvSpPr>
          <p:nvPr>
            <p:ph type="pic" sz="quarter" idx="17" hasCustomPrompt="1"/>
          </p:nvPr>
        </p:nvSpPr>
        <p:spPr>
          <a:xfrm>
            <a:off x="5396999" y="2319301"/>
            <a:ext cx="342212" cy="456243"/>
          </a:xfrm>
        </p:spPr>
        <p:txBody>
          <a:bodyPr>
            <a:normAutofit/>
          </a:bodyPr>
          <a:lstStyle>
            <a:lvl1pPr>
              <a:defRPr sz="900"/>
            </a:lvl1pPr>
          </a:lstStyle>
          <a:p>
            <a:r>
              <a:rPr kumimoji="1" lang="en-US" altLang="ja-JP" dirty="0"/>
              <a:t>ICON</a:t>
            </a:r>
            <a:endParaRPr kumimoji="1" lang="ja-JP" altLang="en-US" dirty="0"/>
          </a:p>
        </p:txBody>
      </p:sp>
      <p:sp>
        <p:nvSpPr>
          <p:cNvPr id="28" name="円/楕円 27"/>
          <p:cNvSpPr/>
          <p:nvPr userDrawn="1"/>
        </p:nvSpPr>
        <p:spPr>
          <a:xfrm>
            <a:off x="5224629" y="4352486"/>
            <a:ext cx="675134" cy="90010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9" name="図プレースホルダー 7"/>
          <p:cNvSpPr>
            <a:spLocks noGrp="1"/>
          </p:cNvSpPr>
          <p:nvPr>
            <p:ph type="pic" sz="quarter" idx="40" hasCustomPrompt="1"/>
          </p:nvPr>
        </p:nvSpPr>
        <p:spPr>
          <a:xfrm>
            <a:off x="5399160" y="4562934"/>
            <a:ext cx="342212" cy="456243"/>
          </a:xfrm>
        </p:spPr>
        <p:txBody>
          <a:bodyPr>
            <a:normAutofit/>
          </a:bodyPr>
          <a:lstStyle>
            <a:lvl1pPr>
              <a:defRPr sz="900"/>
            </a:lvl1pPr>
          </a:lstStyle>
          <a:p>
            <a:r>
              <a:rPr kumimoji="1" lang="en-US" altLang="ja-JP" dirty="0"/>
              <a:t>ICON</a:t>
            </a:r>
            <a:endParaRPr kumimoji="1" lang="ja-JP" altLang="en-US" dirty="0"/>
          </a:p>
        </p:txBody>
      </p:sp>
      <p:sp>
        <p:nvSpPr>
          <p:cNvPr id="30" name="円/楕円 29"/>
          <p:cNvSpPr/>
          <p:nvPr userDrawn="1"/>
        </p:nvSpPr>
        <p:spPr>
          <a:xfrm>
            <a:off x="3272246" y="4352486"/>
            <a:ext cx="675134" cy="90010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31" name="図プレースホルダー 7"/>
          <p:cNvSpPr>
            <a:spLocks noGrp="1"/>
          </p:cNvSpPr>
          <p:nvPr>
            <p:ph type="pic" sz="quarter" idx="41" hasCustomPrompt="1"/>
          </p:nvPr>
        </p:nvSpPr>
        <p:spPr>
          <a:xfrm>
            <a:off x="3446777" y="4562934"/>
            <a:ext cx="342212" cy="456243"/>
          </a:xfrm>
        </p:spPr>
        <p:txBody>
          <a:bodyPr>
            <a:normAutofit/>
          </a:bodyPr>
          <a:lstStyle>
            <a:lvl1pPr>
              <a:defRPr sz="900"/>
            </a:lvl1pPr>
          </a:lstStyle>
          <a:p>
            <a:r>
              <a:rPr kumimoji="1" lang="en-US" altLang="ja-JP" dirty="0"/>
              <a:t>ICON</a:t>
            </a:r>
            <a:endParaRPr kumimoji="1" lang="ja-JP" altLang="en-US" dirty="0"/>
          </a:p>
        </p:txBody>
      </p:sp>
      <p:sp>
        <p:nvSpPr>
          <p:cNvPr id="32" name="円/楕円 31"/>
          <p:cNvSpPr/>
          <p:nvPr userDrawn="1"/>
        </p:nvSpPr>
        <p:spPr>
          <a:xfrm>
            <a:off x="3272246" y="2108853"/>
            <a:ext cx="675134" cy="90010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33" name="図プレースホルダー 7"/>
          <p:cNvSpPr>
            <a:spLocks noGrp="1"/>
          </p:cNvSpPr>
          <p:nvPr>
            <p:ph type="pic" sz="quarter" idx="42" hasCustomPrompt="1"/>
          </p:nvPr>
        </p:nvSpPr>
        <p:spPr>
          <a:xfrm>
            <a:off x="3446777" y="2319301"/>
            <a:ext cx="342212" cy="456243"/>
          </a:xfrm>
        </p:spPr>
        <p:txBody>
          <a:bodyPr>
            <a:normAutofit/>
          </a:bodyPr>
          <a:lstStyle>
            <a:lvl1pPr>
              <a:defRPr sz="900"/>
            </a:lvl1pPr>
          </a:lstStyle>
          <a:p>
            <a:r>
              <a:rPr kumimoji="1" lang="en-US" altLang="ja-JP" dirty="0"/>
              <a:t>ICON</a:t>
            </a:r>
            <a:endParaRPr kumimoji="1" lang="ja-JP" altLang="en-US" dirty="0"/>
          </a:p>
        </p:txBody>
      </p:sp>
    </p:spTree>
    <p:extLst>
      <p:ext uri="{BB962C8B-B14F-4D97-AF65-F5344CB8AC3E}">
        <p14:creationId xmlns:p14="http://schemas.microsoft.com/office/powerpoint/2010/main" val="1932847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50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300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25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50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25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3429177" y="3656147"/>
            <a:ext cx="1122971" cy="1502464"/>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4581394" y="3656366"/>
            <a:ext cx="1126946" cy="1497165"/>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4581559" y="2120789"/>
            <a:ext cx="1122971" cy="1502464"/>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3429298" y="2126088"/>
            <a:ext cx="1126946" cy="1497165"/>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ドーナツ 4"/>
          <p:cNvSpPr/>
          <p:nvPr userDrawn="1"/>
        </p:nvSpPr>
        <p:spPr>
          <a:xfrm>
            <a:off x="3132035" y="1719339"/>
            <a:ext cx="2880250" cy="384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black"/>
              </a:solidFill>
            </a:endParaRPr>
          </a:p>
        </p:txBody>
      </p:sp>
      <p:sp>
        <p:nvSpPr>
          <p:cNvPr id="6" name="アーチ 6"/>
          <p:cNvSpPr/>
          <p:nvPr userDrawn="1"/>
        </p:nvSpPr>
        <p:spPr>
          <a:xfrm>
            <a:off x="4589787" y="1719339"/>
            <a:ext cx="1422498" cy="2105995"/>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black"/>
              </a:solidFill>
            </a:endParaRPr>
          </a:p>
        </p:txBody>
      </p:sp>
      <p:sp>
        <p:nvSpPr>
          <p:cNvPr id="7" name="アーチ 6"/>
          <p:cNvSpPr/>
          <p:nvPr userDrawn="1"/>
        </p:nvSpPr>
        <p:spPr>
          <a:xfrm rot="5400000">
            <a:off x="4274218" y="3827461"/>
            <a:ext cx="1896500" cy="157963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black"/>
              </a:solidFill>
            </a:endParaRPr>
          </a:p>
        </p:txBody>
      </p:sp>
      <p:sp>
        <p:nvSpPr>
          <p:cNvPr id="8" name="アーチ 6"/>
          <p:cNvSpPr/>
          <p:nvPr userDrawn="1"/>
        </p:nvSpPr>
        <p:spPr>
          <a:xfrm rot="10800000">
            <a:off x="3127394" y="3459532"/>
            <a:ext cx="1422498" cy="2105995"/>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black"/>
              </a:solidFill>
            </a:endParaRPr>
          </a:p>
        </p:txBody>
      </p:sp>
      <p:sp>
        <p:nvSpPr>
          <p:cNvPr id="9" name="アーチ 6"/>
          <p:cNvSpPr/>
          <p:nvPr userDrawn="1"/>
        </p:nvSpPr>
        <p:spPr>
          <a:xfrm rot="16200000">
            <a:off x="2968960" y="1877244"/>
            <a:ext cx="1896500" cy="157963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black"/>
              </a:solidFill>
            </a:endParaRPr>
          </a:p>
        </p:txBody>
      </p:sp>
      <p:sp>
        <p:nvSpPr>
          <p:cNvPr id="18" name="テキスト プレースホルダー 11"/>
          <p:cNvSpPr>
            <a:spLocks noGrp="1"/>
          </p:cNvSpPr>
          <p:nvPr>
            <p:ph type="body" sz="quarter" idx="31" hasCustomPrompt="1"/>
          </p:nvPr>
        </p:nvSpPr>
        <p:spPr>
          <a:xfrm>
            <a:off x="6079798" y="2265162"/>
            <a:ext cx="2745543" cy="1283851"/>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6079798" y="1589903"/>
            <a:ext cx="2745543" cy="740678"/>
          </a:xfrm>
        </p:spPr>
        <p:txBody>
          <a:bodyPr anchor="b">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6079798" y="4455405"/>
            <a:ext cx="2745543" cy="1283851"/>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6079798" y="3780146"/>
            <a:ext cx="2745543" cy="740678"/>
          </a:xfrm>
        </p:spPr>
        <p:txBody>
          <a:bodyPr anchor="b">
            <a:noAutofit/>
          </a:bodyPr>
          <a:lstStyle>
            <a:lvl1pPr algn="l">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318658" y="2274529"/>
            <a:ext cx="2745543" cy="1283851"/>
          </a:xfrm>
        </p:spPr>
        <p:txBody>
          <a:bodyPr anchor="t">
            <a:noAutofit/>
          </a:bodyPr>
          <a:lstStyle>
            <a:lvl1pPr algn="r">
              <a:lnSpc>
                <a:spcPct val="120000"/>
              </a:lnSpc>
              <a:defRPr sz="11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318658" y="1599270"/>
            <a:ext cx="2745543" cy="740678"/>
          </a:xfrm>
        </p:spPr>
        <p:txBody>
          <a:bodyPr anchor="b">
            <a:noAutofit/>
          </a:bodyPr>
          <a:lstStyle>
            <a:lvl1pPr algn="r">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318658" y="4464773"/>
            <a:ext cx="2745543" cy="1283851"/>
          </a:xfrm>
        </p:spPr>
        <p:txBody>
          <a:bodyPr anchor="t">
            <a:noAutofit/>
          </a:bodyPr>
          <a:lstStyle>
            <a:lvl1pPr algn="r">
              <a:lnSpc>
                <a:spcPct val="120000"/>
              </a:lnSpc>
              <a:defRPr sz="11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318658" y="3789514"/>
            <a:ext cx="2745543" cy="740678"/>
          </a:xfrm>
        </p:spPr>
        <p:txBody>
          <a:bodyPr anchor="b">
            <a:noAutofit/>
          </a:bodyPr>
          <a:lstStyle>
            <a:lvl1pPr algn="r">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0760381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100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75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25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50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25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75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山形 4"/>
          <p:cNvSpPr/>
          <p:nvPr userDrawn="1"/>
        </p:nvSpPr>
        <p:spPr>
          <a:xfrm>
            <a:off x="330229" y="2924355"/>
            <a:ext cx="1765453" cy="313267"/>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6" name="山形 5"/>
          <p:cNvSpPr/>
          <p:nvPr userDrawn="1"/>
        </p:nvSpPr>
        <p:spPr>
          <a:xfrm>
            <a:off x="2017888" y="2924355"/>
            <a:ext cx="1765453" cy="313267"/>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7" name="山形 6"/>
          <p:cNvSpPr/>
          <p:nvPr userDrawn="1"/>
        </p:nvSpPr>
        <p:spPr>
          <a:xfrm>
            <a:off x="3705547" y="2924355"/>
            <a:ext cx="1765453" cy="313267"/>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8" name="山形 7"/>
          <p:cNvSpPr/>
          <p:nvPr userDrawn="1"/>
        </p:nvSpPr>
        <p:spPr>
          <a:xfrm>
            <a:off x="5393206" y="2924355"/>
            <a:ext cx="1765453" cy="313267"/>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9" name="山形 8"/>
          <p:cNvSpPr/>
          <p:nvPr userDrawn="1"/>
        </p:nvSpPr>
        <p:spPr>
          <a:xfrm>
            <a:off x="7080865" y="2924355"/>
            <a:ext cx="1765453" cy="313267"/>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10" name="円/楕円 9"/>
          <p:cNvSpPr/>
          <p:nvPr userDrawn="1"/>
        </p:nvSpPr>
        <p:spPr>
          <a:xfrm>
            <a:off x="875388" y="2630939"/>
            <a:ext cx="675134" cy="90010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1" name="図プレースホルダー 7"/>
          <p:cNvSpPr>
            <a:spLocks noGrp="1"/>
          </p:cNvSpPr>
          <p:nvPr>
            <p:ph type="pic" sz="quarter" idx="42" hasCustomPrompt="1"/>
          </p:nvPr>
        </p:nvSpPr>
        <p:spPr>
          <a:xfrm>
            <a:off x="1049919" y="2841387"/>
            <a:ext cx="342212" cy="456243"/>
          </a:xfrm>
        </p:spPr>
        <p:txBody>
          <a:bodyPr>
            <a:normAutofit/>
          </a:bodyPr>
          <a:lstStyle>
            <a:lvl1pPr>
              <a:defRPr sz="900"/>
            </a:lvl1pPr>
          </a:lstStyle>
          <a:p>
            <a:r>
              <a:rPr kumimoji="1" lang="en-US" altLang="ja-JP" dirty="0"/>
              <a:t>ICON</a:t>
            </a:r>
            <a:endParaRPr kumimoji="1" lang="ja-JP" altLang="en-US" dirty="0"/>
          </a:p>
        </p:txBody>
      </p:sp>
      <p:sp>
        <p:nvSpPr>
          <p:cNvPr id="12" name="円/楕円 11"/>
          <p:cNvSpPr/>
          <p:nvPr userDrawn="1"/>
        </p:nvSpPr>
        <p:spPr>
          <a:xfrm>
            <a:off x="2546599" y="2630939"/>
            <a:ext cx="675134" cy="90010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3" name="図プレースホルダー 7"/>
          <p:cNvSpPr>
            <a:spLocks noGrp="1"/>
          </p:cNvSpPr>
          <p:nvPr>
            <p:ph type="pic" sz="quarter" idx="43" hasCustomPrompt="1"/>
          </p:nvPr>
        </p:nvSpPr>
        <p:spPr>
          <a:xfrm>
            <a:off x="2721130" y="2841387"/>
            <a:ext cx="342212" cy="456243"/>
          </a:xfrm>
        </p:spPr>
        <p:txBody>
          <a:bodyPr>
            <a:normAutofit/>
          </a:bodyPr>
          <a:lstStyle>
            <a:lvl1pPr>
              <a:defRPr sz="900"/>
            </a:lvl1pPr>
          </a:lstStyle>
          <a:p>
            <a:r>
              <a:rPr kumimoji="1" lang="en-US" altLang="ja-JP" dirty="0"/>
              <a:t>ICON</a:t>
            </a:r>
            <a:endParaRPr kumimoji="1" lang="ja-JP" altLang="en-US" dirty="0"/>
          </a:p>
        </p:txBody>
      </p:sp>
      <p:sp>
        <p:nvSpPr>
          <p:cNvPr id="14" name="円/楕円 13"/>
          <p:cNvSpPr/>
          <p:nvPr userDrawn="1"/>
        </p:nvSpPr>
        <p:spPr>
          <a:xfrm>
            <a:off x="4234036" y="2630939"/>
            <a:ext cx="675134" cy="90010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5" name="図プレースホルダー 7"/>
          <p:cNvSpPr>
            <a:spLocks noGrp="1"/>
          </p:cNvSpPr>
          <p:nvPr>
            <p:ph type="pic" sz="quarter" idx="44" hasCustomPrompt="1"/>
          </p:nvPr>
        </p:nvSpPr>
        <p:spPr>
          <a:xfrm>
            <a:off x="4408567" y="2841387"/>
            <a:ext cx="342212" cy="456243"/>
          </a:xfrm>
        </p:spPr>
        <p:txBody>
          <a:bodyPr>
            <a:normAutofit/>
          </a:bodyPr>
          <a:lstStyle>
            <a:lvl1pPr>
              <a:defRPr sz="900"/>
            </a:lvl1pPr>
          </a:lstStyle>
          <a:p>
            <a:r>
              <a:rPr kumimoji="1" lang="en-US" altLang="ja-JP" dirty="0"/>
              <a:t>ICON</a:t>
            </a:r>
            <a:endParaRPr kumimoji="1" lang="ja-JP" altLang="en-US" dirty="0"/>
          </a:p>
        </p:txBody>
      </p:sp>
      <p:sp>
        <p:nvSpPr>
          <p:cNvPr id="16" name="円/楕円 15"/>
          <p:cNvSpPr/>
          <p:nvPr userDrawn="1"/>
        </p:nvSpPr>
        <p:spPr>
          <a:xfrm>
            <a:off x="5938365" y="2630939"/>
            <a:ext cx="675134" cy="90010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7" name="図プレースホルダー 7"/>
          <p:cNvSpPr>
            <a:spLocks noGrp="1"/>
          </p:cNvSpPr>
          <p:nvPr>
            <p:ph type="pic" sz="quarter" idx="45" hasCustomPrompt="1"/>
          </p:nvPr>
        </p:nvSpPr>
        <p:spPr>
          <a:xfrm>
            <a:off x="6112896" y="2841387"/>
            <a:ext cx="342212" cy="456243"/>
          </a:xfrm>
        </p:spPr>
        <p:txBody>
          <a:bodyPr>
            <a:normAutofit/>
          </a:bodyPr>
          <a:lstStyle>
            <a:lvl1pPr>
              <a:defRPr sz="900"/>
            </a:lvl1pPr>
          </a:lstStyle>
          <a:p>
            <a:r>
              <a:rPr kumimoji="1" lang="en-US" altLang="ja-JP" dirty="0"/>
              <a:t>ICON</a:t>
            </a:r>
            <a:endParaRPr kumimoji="1" lang="ja-JP" altLang="en-US" dirty="0"/>
          </a:p>
        </p:txBody>
      </p:sp>
      <p:sp>
        <p:nvSpPr>
          <p:cNvPr id="18" name="円/楕円 17"/>
          <p:cNvSpPr/>
          <p:nvPr userDrawn="1"/>
        </p:nvSpPr>
        <p:spPr>
          <a:xfrm>
            <a:off x="7626024" y="2630939"/>
            <a:ext cx="675134" cy="90010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9" name="図プレースホルダー 7"/>
          <p:cNvSpPr>
            <a:spLocks noGrp="1"/>
          </p:cNvSpPr>
          <p:nvPr>
            <p:ph type="pic" sz="quarter" idx="46" hasCustomPrompt="1"/>
          </p:nvPr>
        </p:nvSpPr>
        <p:spPr>
          <a:xfrm>
            <a:off x="7800555" y="2841387"/>
            <a:ext cx="342212" cy="456243"/>
          </a:xfrm>
        </p:spPr>
        <p:txBody>
          <a:bodyPr>
            <a:normAutofit/>
          </a:bodyPr>
          <a:lstStyle>
            <a:lvl1pPr>
              <a:defRPr sz="9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408676" y="1573428"/>
            <a:ext cx="1620321" cy="1020891"/>
          </a:xfrm>
        </p:spPr>
        <p:txBody>
          <a:bodyPr anchor="b">
            <a:noAutofit/>
          </a:bodyPr>
          <a:lstStyle>
            <a:lvl1pPr algn="ctr">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2074005" y="1573428"/>
            <a:ext cx="1620321" cy="1020891"/>
          </a:xfrm>
        </p:spPr>
        <p:txBody>
          <a:bodyPr anchor="b">
            <a:noAutofit/>
          </a:bodyPr>
          <a:lstStyle>
            <a:lvl1pPr algn="ctr">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3761839" y="1573428"/>
            <a:ext cx="1620321" cy="1020891"/>
          </a:xfrm>
        </p:spPr>
        <p:txBody>
          <a:bodyPr anchor="b">
            <a:noAutofit/>
          </a:bodyPr>
          <a:lstStyle>
            <a:lvl1pPr algn="ctr">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5427169" y="1573428"/>
            <a:ext cx="1620321" cy="1020891"/>
          </a:xfrm>
        </p:spPr>
        <p:txBody>
          <a:bodyPr anchor="b">
            <a:noAutofit/>
          </a:bodyPr>
          <a:lstStyle>
            <a:lvl1pPr algn="ctr">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7153431" y="1573428"/>
            <a:ext cx="1620321" cy="1020891"/>
          </a:xfrm>
        </p:spPr>
        <p:txBody>
          <a:bodyPr anchor="b">
            <a:noAutofit/>
          </a:bodyPr>
          <a:lstStyle>
            <a:lvl1pPr algn="ctr">
              <a:lnSpc>
                <a:spcPct val="100000"/>
              </a:lnSpc>
              <a:spcBef>
                <a:spcPts val="0"/>
              </a:spcBef>
              <a:defRPr sz="1600" spc="168">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408676" y="3590720"/>
            <a:ext cx="1609212" cy="193851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2096510" y="3590720"/>
            <a:ext cx="1609212" cy="193851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3784344" y="3590720"/>
            <a:ext cx="1609212" cy="193851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5472178" y="3590720"/>
            <a:ext cx="1609212" cy="193851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7160012" y="3590720"/>
            <a:ext cx="1609212" cy="193851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629360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6" name="図プレースホルダー 5"/>
          <p:cNvSpPr>
            <a:spLocks noGrp="1"/>
          </p:cNvSpPr>
          <p:nvPr>
            <p:ph type="pic" sz="quarter" idx="12" hasCustomPrompt="1"/>
          </p:nvPr>
        </p:nvSpPr>
        <p:spPr>
          <a:xfrm>
            <a:off x="-397" y="1268760"/>
            <a:ext cx="9144000" cy="3030337"/>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4571603" y="1268942"/>
            <a:ext cx="4572397" cy="3030008"/>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1578908" y="5045424"/>
            <a:ext cx="5963680" cy="1083877"/>
          </a:xfrm>
        </p:spPr>
        <p:txBody>
          <a:bodyPr anchor="t">
            <a:noAutofit/>
          </a:bodyPr>
          <a:lstStyle>
            <a:lvl1pPr algn="ctr">
              <a:lnSpc>
                <a:spcPct val="120000"/>
              </a:lnSpc>
              <a:spcBef>
                <a:spcPts val="0"/>
              </a:spcBef>
              <a:defRPr sz="11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1578908" y="4599130"/>
            <a:ext cx="5963680" cy="515469"/>
          </a:xfrm>
        </p:spPr>
        <p:txBody>
          <a:bodyPr anchor="t">
            <a:noAutofit/>
          </a:bodyPr>
          <a:lstStyle>
            <a:lvl1pPr algn="ctr">
              <a:lnSpc>
                <a:spcPct val="120000"/>
              </a:lnSpc>
              <a:defRPr sz="1800" spc="168">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4662018" y="1388774"/>
            <a:ext cx="450089" cy="735081"/>
          </a:xfrm>
        </p:spPr>
        <p:txBody>
          <a:bodyPr anchor="ctr">
            <a:noAutofit/>
          </a:bodyPr>
          <a:lstStyle>
            <a:lvl1pPr algn="r">
              <a:lnSpc>
                <a:spcPct val="120000"/>
              </a:lnSpc>
              <a:defRPr sz="25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5134611" y="1466488"/>
            <a:ext cx="45009"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5202125" y="1448780"/>
            <a:ext cx="3645721" cy="630070"/>
          </a:xfrm>
        </p:spPr>
        <p:txBody>
          <a:bodyPr anchor="ctr">
            <a:noAutofit/>
          </a:bodyPr>
          <a:lstStyle>
            <a:lvl1pPr algn="l">
              <a:lnSpc>
                <a:spcPct val="120000"/>
              </a:lnSpc>
              <a:defRPr sz="11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4662018" y="2061142"/>
            <a:ext cx="450089" cy="735081"/>
          </a:xfrm>
        </p:spPr>
        <p:txBody>
          <a:bodyPr anchor="ctr">
            <a:noAutofit/>
          </a:bodyPr>
          <a:lstStyle>
            <a:lvl1pPr algn="r">
              <a:lnSpc>
                <a:spcPct val="120000"/>
              </a:lnSpc>
              <a:defRPr sz="25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5134611" y="2138857"/>
            <a:ext cx="45009"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5202125" y="2121149"/>
            <a:ext cx="3645721" cy="630070"/>
          </a:xfrm>
        </p:spPr>
        <p:txBody>
          <a:bodyPr anchor="ctr">
            <a:noAutofit/>
          </a:bodyPr>
          <a:lstStyle>
            <a:lvl1pPr algn="l">
              <a:lnSpc>
                <a:spcPct val="120000"/>
              </a:lnSpc>
              <a:defRPr sz="11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4662018" y="2738924"/>
            <a:ext cx="450089" cy="735081"/>
          </a:xfrm>
        </p:spPr>
        <p:txBody>
          <a:bodyPr anchor="ctr">
            <a:noAutofit/>
          </a:bodyPr>
          <a:lstStyle>
            <a:lvl1pPr algn="r">
              <a:lnSpc>
                <a:spcPct val="120000"/>
              </a:lnSpc>
              <a:defRPr sz="25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5134611" y="2816638"/>
            <a:ext cx="45009"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5202125" y="2798930"/>
            <a:ext cx="3645721" cy="630070"/>
          </a:xfrm>
        </p:spPr>
        <p:txBody>
          <a:bodyPr anchor="ctr">
            <a:noAutofit/>
          </a:bodyPr>
          <a:lstStyle>
            <a:lvl1pPr algn="l">
              <a:lnSpc>
                <a:spcPct val="120000"/>
              </a:lnSpc>
              <a:defRPr sz="11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4662018" y="3398997"/>
            <a:ext cx="450089" cy="735081"/>
          </a:xfrm>
        </p:spPr>
        <p:txBody>
          <a:bodyPr anchor="ctr">
            <a:noAutofit/>
          </a:bodyPr>
          <a:lstStyle>
            <a:lvl1pPr algn="r">
              <a:lnSpc>
                <a:spcPct val="120000"/>
              </a:lnSpc>
              <a:defRPr sz="25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5134611" y="3476711"/>
            <a:ext cx="45009"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5202125" y="3459004"/>
            <a:ext cx="3645721" cy="630070"/>
          </a:xfrm>
        </p:spPr>
        <p:txBody>
          <a:bodyPr anchor="ctr">
            <a:noAutofit/>
          </a:bodyPr>
          <a:lstStyle>
            <a:lvl1pPr algn="l">
              <a:lnSpc>
                <a:spcPct val="120000"/>
              </a:lnSpc>
              <a:defRPr sz="11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72089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6" name="図プレースホルダー 5"/>
          <p:cNvSpPr>
            <a:spLocks noGrp="1"/>
          </p:cNvSpPr>
          <p:nvPr>
            <p:ph type="pic" sz="quarter" idx="12" hasCustomPrompt="1"/>
          </p:nvPr>
        </p:nvSpPr>
        <p:spPr>
          <a:xfrm>
            <a:off x="-397" y="1118744"/>
            <a:ext cx="9144000" cy="3030337"/>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4571603" y="1118925"/>
            <a:ext cx="4572397" cy="3030008"/>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3" name="テキスト プレースホルダー 11"/>
          <p:cNvSpPr>
            <a:spLocks noGrp="1"/>
          </p:cNvSpPr>
          <p:nvPr>
            <p:ph type="body" sz="quarter" idx="18" hasCustomPrompt="1"/>
          </p:nvPr>
        </p:nvSpPr>
        <p:spPr>
          <a:xfrm>
            <a:off x="4662018" y="1238757"/>
            <a:ext cx="450089" cy="735081"/>
          </a:xfrm>
        </p:spPr>
        <p:txBody>
          <a:bodyPr anchor="ctr">
            <a:noAutofit/>
          </a:bodyPr>
          <a:lstStyle>
            <a:lvl1pPr algn="r">
              <a:lnSpc>
                <a:spcPct val="120000"/>
              </a:lnSpc>
              <a:defRPr sz="25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5134611" y="1316471"/>
            <a:ext cx="45009"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5202125" y="1298764"/>
            <a:ext cx="3645721" cy="630070"/>
          </a:xfrm>
        </p:spPr>
        <p:txBody>
          <a:bodyPr anchor="ctr">
            <a:noAutofit/>
          </a:bodyPr>
          <a:lstStyle>
            <a:lvl1pPr algn="l">
              <a:lnSpc>
                <a:spcPct val="120000"/>
              </a:lnSpc>
              <a:defRPr sz="11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4662018" y="1911126"/>
            <a:ext cx="450089" cy="735081"/>
          </a:xfrm>
        </p:spPr>
        <p:txBody>
          <a:bodyPr anchor="ctr">
            <a:noAutofit/>
          </a:bodyPr>
          <a:lstStyle>
            <a:lvl1pPr algn="r">
              <a:lnSpc>
                <a:spcPct val="120000"/>
              </a:lnSpc>
              <a:defRPr sz="25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5134611" y="1988840"/>
            <a:ext cx="45009"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5202125" y="1971132"/>
            <a:ext cx="3645721" cy="630070"/>
          </a:xfrm>
        </p:spPr>
        <p:txBody>
          <a:bodyPr anchor="ctr">
            <a:noAutofit/>
          </a:bodyPr>
          <a:lstStyle>
            <a:lvl1pPr algn="l">
              <a:lnSpc>
                <a:spcPct val="120000"/>
              </a:lnSpc>
              <a:defRPr sz="11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4662018" y="2588907"/>
            <a:ext cx="450089" cy="735081"/>
          </a:xfrm>
        </p:spPr>
        <p:txBody>
          <a:bodyPr anchor="ctr">
            <a:noAutofit/>
          </a:bodyPr>
          <a:lstStyle>
            <a:lvl1pPr algn="r">
              <a:lnSpc>
                <a:spcPct val="120000"/>
              </a:lnSpc>
              <a:defRPr sz="25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5134611" y="2666621"/>
            <a:ext cx="45009"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5202125" y="2648914"/>
            <a:ext cx="3645721" cy="630070"/>
          </a:xfrm>
        </p:spPr>
        <p:txBody>
          <a:bodyPr anchor="ctr">
            <a:noAutofit/>
          </a:bodyPr>
          <a:lstStyle>
            <a:lvl1pPr algn="l">
              <a:lnSpc>
                <a:spcPct val="120000"/>
              </a:lnSpc>
              <a:defRPr sz="11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4662018" y="3308987"/>
            <a:ext cx="450089" cy="735081"/>
          </a:xfrm>
        </p:spPr>
        <p:txBody>
          <a:bodyPr anchor="ctr">
            <a:noAutofit/>
          </a:bodyPr>
          <a:lstStyle>
            <a:lvl1pPr algn="r">
              <a:lnSpc>
                <a:spcPct val="120000"/>
              </a:lnSpc>
              <a:defRPr sz="25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5134611" y="3326694"/>
            <a:ext cx="45009" cy="600067"/>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5202125" y="3308987"/>
            <a:ext cx="3645721" cy="630070"/>
          </a:xfrm>
        </p:spPr>
        <p:txBody>
          <a:bodyPr anchor="ctr">
            <a:noAutofit/>
          </a:bodyPr>
          <a:lstStyle>
            <a:lvl1pPr algn="l">
              <a:lnSpc>
                <a:spcPct val="120000"/>
              </a:lnSpc>
              <a:defRPr sz="1100">
                <a:solidFill>
                  <a:schemeClr val="bg1"/>
                </a:solidFill>
                <a:latin typeface="+mn-lt"/>
              </a:defRPr>
            </a:lvl1pPr>
          </a:lstStyle>
          <a:p>
            <a:pPr lvl="0"/>
            <a:r>
              <a:rPr lang="en-US" altLang="ja-JP" dirty="0"/>
              <a:t>Text Here</a:t>
            </a:r>
            <a:endParaRPr lang="en-US" dirty="0"/>
          </a:p>
        </p:txBody>
      </p:sp>
      <p:sp>
        <p:nvSpPr>
          <p:cNvPr id="28" name="パイ 14"/>
          <p:cNvSpPr/>
          <p:nvPr userDrawn="1"/>
        </p:nvSpPr>
        <p:spPr>
          <a:xfrm rot="16200000">
            <a:off x="50560" y="4484684"/>
            <a:ext cx="1965265" cy="1474077"/>
          </a:xfrm>
          <a:prstGeom prst="pie">
            <a:avLst>
              <a:gd name="adj1" fmla="val 0"/>
              <a:gd name="adj2" fmla="val 1920296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latin typeface="Microsoft Sans Serif" panose="020B0604020202020204" pitchFamily="34" charset="0"/>
              <a:cs typeface="Microsoft Sans Serif" panose="020B0604020202020204" pitchFamily="34" charset="0"/>
            </a:endParaRPr>
          </a:p>
        </p:txBody>
      </p:sp>
      <p:sp>
        <p:nvSpPr>
          <p:cNvPr id="29" name="円/楕円 15"/>
          <p:cNvSpPr/>
          <p:nvPr userDrawn="1"/>
        </p:nvSpPr>
        <p:spPr>
          <a:xfrm>
            <a:off x="619827" y="4665347"/>
            <a:ext cx="826730" cy="110221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latin typeface="Microsoft Sans Serif" panose="020B0604020202020204" pitchFamily="34" charset="0"/>
              <a:cs typeface="Microsoft Sans Serif" panose="020B0604020202020204" pitchFamily="34" charset="0"/>
            </a:endParaRPr>
          </a:p>
        </p:txBody>
      </p:sp>
      <p:sp>
        <p:nvSpPr>
          <p:cNvPr id="30" name="テキスト プレースホルダー 13"/>
          <p:cNvSpPr txBox="1"/>
          <p:nvPr userDrawn="1"/>
        </p:nvSpPr>
        <p:spPr>
          <a:xfrm>
            <a:off x="177949" y="6189307"/>
            <a:ext cx="1710486" cy="480053"/>
          </a:xfrm>
          <a:prstGeom prst="rect">
            <a:avLst/>
          </a:prstGeom>
        </p:spPr>
        <p:txBody>
          <a:bodyPr lIns="51206" tIns="25603" rIns="51206" bIns="25603" anchor="ctr"/>
          <a:lstStyle>
            <a:lvl1pPr marL="0" indent="0" algn="l" defTabSz="1632585"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fontAlgn="auto">
              <a:spcAft>
                <a:spcPts val="0"/>
              </a:spcAft>
            </a:pPr>
            <a:r>
              <a:rPr kumimoji="1" lang="el-GR" altLang="ja-JP" sz="1600" b="0" spc="168" dirty="0">
                <a:solidFill>
                  <a:srgbClr val="C0504D">
                    <a:lumMod val="75000"/>
                  </a:srgbClr>
                </a:solidFill>
                <a:latin typeface="Microsoft Sans Serif" panose="020B0604020202020204" pitchFamily="34" charset="0"/>
                <a:cs typeface="Microsoft Sans Serif" panose="020B0604020202020204" pitchFamily="34" charset="0"/>
              </a:rPr>
              <a:t>ΜΕΙΩΣΗ Π/Υ</a:t>
            </a:r>
            <a:endParaRPr kumimoji="1" lang="ja-JP" altLang="en-US" sz="1600" b="0" spc="168" dirty="0">
              <a:solidFill>
                <a:srgbClr val="C0504D">
                  <a:lumMod val="75000"/>
                </a:srgbClr>
              </a:solidFill>
              <a:latin typeface="Microsoft Sans Serif" panose="020B0604020202020204" pitchFamily="34" charset="0"/>
              <a:cs typeface="Microsoft Sans Serif" panose="020B0604020202020204" pitchFamily="34" charset="0"/>
            </a:endParaRPr>
          </a:p>
        </p:txBody>
      </p:sp>
      <p:sp>
        <p:nvSpPr>
          <p:cNvPr id="32" name="パイ 38"/>
          <p:cNvSpPr/>
          <p:nvPr userDrawn="1"/>
        </p:nvSpPr>
        <p:spPr>
          <a:xfrm rot="16200000">
            <a:off x="2347488" y="4491030"/>
            <a:ext cx="1965265" cy="1474077"/>
          </a:xfrm>
          <a:prstGeom prst="pie">
            <a:avLst>
              <a:gd name="adj1" fmla="val 0"/>
              <a:gd name="adj2" fmla="val 1692773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latin typeface="Microsoft Sans Serif" panose="020B0604020202020204" pitchFamily="34" charset="0"/>
              <a:cs typeface="Microsoft Sans Serif" panose="020B0604020202020204" pitchFamily="34" charset="0"/>
            </a:endParaRPr>
          </a:p>
        </p:txBody>
      </p:sp>
      <p:sp>
        <p:nvSpPr>
          <p:cNvPr id="33" name="円/楕円 39"/>
          <p:cNvSpPr/>
          <p:nvPr userDrawn="1"/>
        </p:nvSpPr>
        <p:spPr>
          <a:xfrm>
            <a:off x="2916755" y="4659137"/>
            <a:ext cx="826730" cy="110221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latin typeface="Microsoft Sans Serif" panose="020B0604020202020204" pitchFamily="34" charset="0"/>
              <a:cs typeface="Microsoft Sans Serif" panose="020B0604020202020204" pitchFamily="34" charset="0"/>
            </a:endParaRPr>
          </a:p>
        </p:txBody>
      </p:sp>
      <p:sp>
        <p:nvSpPr>
          <p:cNvPr id="34" name="テキスト プレースホルダー 13"/>
          <p:cNvSpPr txBox="1"/>
          <p:nvPr userDrawn="1"/>
        </p:nvSpPr>
        <p:spPr>
          <a:xfrm>
            <a:off x="2474877" y="6225992"/>
            <a:ext cx="1710486" cy="480053"/>
          </a:xfrm>
          <a:prstGeom prst="rect">
            <a:avLst/>
          </a:prstGeom>
        </p:spPr>
        <p:txBody>
          <a:bodyPr lIns="51206" tIns="25603" rIns="51206" bIns="25603" anchor="ctr"/>
          <a:lstStyle>
            <a:lvl1pPr marL="0" indent="0" algn="l" defTabSz="1632585"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fontAlgn="auto">
              <a:spcAft>
                <a:spcPts val="0"/>
              </a:spcAft>
            </a:pPr>
            <a:r>
              <a:rPr kumimoji="1" lang="el-GR" altLang="ja-JP" sz="1600" b="0" spc="168" dirty="0">
                <a:solidFill>
                  <a:srgbClr val="C0504D">
                    <a:lumMod val="75000"/>
                  </a:srgbClr>
                </a:solidFill>
                <a:latin typeface="Microsoft Sans Serif" panose="020B0604020202020204" pitchFamily="34" charset="0"/>
                <a:cs typeface="Microsoft Sans Serif" panose="020B0604020202020204" pitchFamily="34" charset="0"/>
              </a:rPr>
              <a:t>ΜΕΙΩΣΗ ΕΞΟΠΛΙΣΤΙΚΩΝ</a:t>
            </a:r>
            <a:endParaRPr kumimoji="1" lang="ja-JP" altLang="en-US" sz="1600" b="0" spc="168" dirty="0">
              <a:solidFill>
                <a:srgbClr val="C0504D">
                  <a:lumMod val="75000"/>
                </a:srgbClr>
              </a:solidFill>
              <a:latin typeface="Microsoft Sans Serif" panose="020B0604020202020204" pitchFamily="34" charset="0"/>
              <a:cs typeface="Microsoft Sans Serif" panose="020B0604020202020204" pitchFamily="34" charset="0"/>
            </a:endParaRPr>
          </a:p>
        </p:txBody>
      </p:sp>
      <p:sp>
        <p:nvSpPr>
          <p:cNvPr id="36" name="パイ 43"/>
          <p:cNvSpPr/>
          <p:nvPr userDrawn="1"/>
        </p:nvSpPr>
        <p:spPr>
          <a:xfrm rot="16200000">
            <a:off x="4883093" y="4493673"/>
            <a:ext cx="1965265" cy="1474077"/>
          </a:xfrm>
          <a:prstGeom prst="pie">
            <a:avLst>
              <a:gd name="adj1" fmla="val 0"/>
              <a:gd name="adj2" fmla="val 1460469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latin typeface="Microsoft Sans Serif" panose="020B0604020202020204" pitchFamily="34" charset="0"/>
              <a:cs typeface="Microsoft Sans Serif" panose="020B0604020202020204" pitchFamily="34" charset="0"/>
            </a:endParaRPr>
          </a:p>
        </p:txBody>
      </p:sp>
      <p:sp>
        <p:nvSpPr>
          <p:cNvPr id="37" name="円/楕円 44"/>
          <p:cNvSpPr/>
          <p:nvPr userDrawn="1"/>
        </p:nvSpPr>
        <p:spPr>
          <a:xfrm>
            <a:off x="5452360" y="4661779"/>
            <a:ext cx="826730" cy="110221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latin typeface="Microsoft Sans Serif" panose="020B0604020202020204" pitchFamily="34" charset="0"/>
              <a:cs typeface="Microsoft Sans Serif" panose="020B0604020202020204" pitchFamily="34" charset="0"/>
            </a:endParaRPr>
          </a:p>
        </p:txBody>
      </p:sp>
      <p:sp>
        <p:nvSpPr>
          <p:cNvPr id="38" name="テキスト プレースホルダー 13"/>
          <p:cNvSpPr txBox="1"/>
          <p:nvPr userDrawn="1"/>
        </p:nvSpPr>
        <p:spPr>
          <a:xfrm>
            <a:off x="5010482" y="6228634"/>
            <a:ext cx="1710486" cy="480053"/>
          </a:xfrm>
          <a:prstGeom prst="rect">
            <a:avLst/>
          </a:prstGeom>
        </p:spPr>
        <p:txBody>
          <a:bodyPr lIns="51206" tIns="25603" rIns="51206" bIns="25603" anchor="ctr"/>
          <a:lstStyle>
            <a:lvl1pPr marL="0" indent="0" algn="l" defTabSz="1632585"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fontAlgn="auto">
              <a:spcAft>
                <a:spcPts val="0"/>
              </a:spcAft>
            </a:pPr>
            <a:r>
              <a:rPr kumimoji="1" lang="el-GR" altLang="ja-JP" sz="1600" b="0" spc="168" dirty="0">
                <a:solidFill>
                  <a:srgbClr val="4F81BD"/>
                </a:solidFill>
                <a:latin typeface="Microsoft Sans Serif" panose="020B0604020202020204" pitchFamily="34" charset="0"/>
                <a:cs typeface="Microsoft Sans Serif" panose="020B0604020202020204" pitchFamily="34" charset="0"/>
              </a:rPr>
              <a:t>ΓΗΡΑΝΣΗ ΠΡΟΣΩΠΙΚΟΥ</a:t>
            </a:r>
            <a:endParaRPr kumimoji="1" lang="ja-JP" altLang="en-US" sz="1600" b="0" spc="168" dirty="0">
              <a:solidFill>
                <a:srgbClr val="4F81BD"/>
              </a:solidFill>
              <a:latin typeface="Microsoft Sans Serif" panose="020B0604020202020204" pitchFamily="34" charset="0"/>
              <a:cs typeface="Microsoft Sans Serif" panose="020B0604020202020204" pitchFamily="34" charset="0"/>
            </a:endParaRPr>
          </a:p>
        </p:txBody>
      </p:sp>
      <p:sp>
        <p:nvSpPr>
          <p:cNvPr id="41" name="テキスト ボックス 53"/>
          <p:cNvSpPr txBox="1"/>
          <p:nvPr userDrawn="1"/>
        </p:nvSpPr>
        <p:spPr>
          <a:xfrm>
            <a:off x="619680" y="4944064"/>
            <a:ext cx="826730" cy="436427"/>
          </a:xfrm>
          <a:prstGeom prst="rect">
            <a:avLst/>
          </a:prstGeom>
          <a:noFill/>
        </p:spPr>
        <p:txBody>
          <a:bodyPr wrap="square" lIns="51206" tIns="25603" rIns="51206" bIns="25603" rtlCol="0">
            <a:spAutoFit/>
          </a:bodyPr>
          <a:lstStyle/>
          <a:p>
            <a:pPr algn="ctr" defTabSz="914248" fontAlgn="auto">
              <a:spcBef>
                <a:spcPts val="0"/>
              </a:spcBef>
              <a:spcAft>
                <a:spcPts val="0"/>
              </a:spcAft>
            </a:pPr>
            <a:r>
              <a:rPr kumimoji="1" lang="el-GR" altLang="ja-JP" sz="2500" b="0" dirty="0">
                <a:solidFill>
                  <a:prstClr val="white"/>
                </a:solidFill>
                <a:latin typeface="Microsoft Sans Serif" panose="020B0604020202020204" pitchFamily="34" charset="0"/>
                <a:cs typeface="Microsoft Sans Serif" panose="020B0604020202020204" pitchFamily="34" charset="0"/>
              </a:rPr>
              <a:t>62</a:t>
            </a:r>
            <a:r>
              <a:rPr kumimoji="1" lang="en-US" altLang="ja-JP" sz="2500" b="0" dirty="0">
                <a:solidFill>
                  <a:prstClr val="white"/>
                </a:solidFill>
                <a:latin typeface="Microsoft Sans Serif" panose="020B0604020202020204" pitchFamily="34" charset="0"/>
                <a:cs typeface="Microsoft Sans Serif" panose="020B0604020202020204" pitchFamily="34" charset="0"/>
              </a:rPr>
              <a:t>%</a:t>
            </a:r>
            <a:endParaRPr kumimoji="1" lang="ja-JP" altLang="en-US" sz="2500" b="0" dirty="0">
              <a:solidFill>
                <a:prstClr val="white"/>
              </a:solidFill>
              <a:latin typeface="Microsoft Sans Serif" panose="020B0604020202020204" pitchFamily="34" charset="0"/>
              <a:cs typeface="Microsoft Sans Serif" panose="020B0604020202020204" pitchFamily="34" charset="0"/>
            </a:endParaRPr>
          </a:p>
        </p:txBody>
      </p:sp>
      <p:sp>
        <p:nvSpPr>
          <p:cNvPr id="42" name="テキスト ボックス 54"/>
          <p:cNvSpPr txBox="1"/>
          <p:nvPr userDrawn="1"/>
        </p:nvSpPr>
        <p:spPr>
          <a:xfrm>
            <a:off x="2925348" y="4929167"/>
            <a:ext cx="826730" cy="436427"/>
          </a:xfrm>
          <a:prstGeom prst="rect">
            <a:avLst/>
          </a:prstGeom>
          <a:noFill/>
        </p:spPr>
        <p:txBody>
          <a:bodyPr wrap="square" lIns="51206" tIns="25603" rIns="51206" bIns="25603" rtlCol="0">
            <a:spAutoFit/>
          </a:bodyPr>
          <a:lstStyle/>
          <a:p>
            <a:pPr algn="ctr" defTabSz="914248" fontAlgn="auto">
              <a:spcBef>
                <a:spcPts val="0"/>
              </a:spcBef>
              <a:spcAft>
                <a:spcPts val="0"/>
              </a:spcAft>
            </a:pPr>
            <a:r>
              <a:rPr kumimoji="1" lang="en-US" altLang="ja-JP" sz="2500" b="0" dirty="0">
                <a:solidFill>
                  <a:prstClr val="white"/>
                </a:solidFill>
                <a:latin typeface="Microsoft Sans Serif" panose="020B0604020202020204" pitchFamily="34" charset="0"/>
                <a:cs typeface="Microsoft Sans Serif" panose="020B0604020202020204" pitchFamily="34" charset="0"/>
              </a:rPr>
              <a:t>8</a:t>
            </a:r>
            <a:r>
              <a:rPr kumimoji="1" lang="el-GR" altLang="ja-JP" sz="2500" b="0" dirty="0">
                <a:solidFill>
                  <a:prstClr val="white"/>
                </a:solidFill>
                <a:latin typeface="Microsoft Sans Serif" panose="020B0604020202020204" pitchFamily="34" charset="0"/>
                <a:cs typeface="Microsoft Sans Serif" panose="020B0604020202020204" pitchFamily="34" charset="0"/>
              </a:rPr>
              <a:t>5</a:t>
            </a:r>
            <a:r>
              <a:rPr kumimoji="1" lang="en-US" altLang="ja-JP" sz="2500" b="0" dirty="0">
                <a:solidFill>
                  <a:prstClr val="white"/>
                </a:solidFill>
                <a:latin typeface="Microsoft Sans Serif" panose="020B0604020202020204" pitchFamily="34" charset="0"/>
                <a:cs typeface="Microsoft Sans Serif" panose="020B0604020202020204" pitchFamily="34" charset="0"/>
              </a:rPr>
              <a:t>%</a:t>
            </a:r>
            <a:endParaRPr kumimoji="1" lang="ja-JP" altLang="en-US" sz="2500" b="0" dirty="0">
              <a:solidFill>
                <a:prstClr val="white"/>
              </a:solidFill>
              <a:latin typeface="Microsoft Sans Serif" panose="020B0604020202020204" pitchFamily="34" charset="0"/>
              <a:cs typeface="Microsoft Sans Serif" panose="020B0604020202020204" pitchFamily="34" charset="0"/>
            </a:endParaRPr>
          </a:p>
        </p:txBody>
      </p:sp>
      <p:sp>
        <p:nvSpPr>
          <p:cNvPr id="43" name="テキスト ボックス 55"/>
          <p:cNvSpPr txBox="1"/>
          <p:nvPr userDrawn="1"/>
        </p:nvSpPr>
        <p:spPr>
          <a:xfrm>
            <a:off x="5452361" y="4951723"/>
            <a:ext cx="826730" cy="436427"/>
          </a:xfrm>
          <a:prstGeom prst="rect">
            <a:avLst/>
          </a:prstGeom>
          <a:noFill/>
        </p:spPr>
        <p:txBody>
          <a:bodyPr wrap="square" lIns="51206" tIns="25603" rIns="51206" bIns="25603" rtlCol="0">
            <a:spAutoFit/>
          </a:bodyPr>
          <a:lstStyle/>
          <a:p>
            <a:pPr algn="ctr" defTabSz="914248" fontAlgn="auto">
              <a:spcBef>
                <a:spcPts val="0"/>
              </a:spcBef>
              <a:spcAft>
                <a:spcPts val="0"/>
              </a:spcAft>
            </a:pPr>
            <a:r>
              <a:rPr kumimoji="1" lang="en-US" altLang="ja-JP" sz="2500" b="0" dirty="0">
                <a:solidFill>
                  <a:prstClr val="white"/>
                </a:solidFill>
                <a:latin typeface="Microsoft Sans Serif" panose="020B0604020202020204" pitchFamily="34" charset="0"/>
                <a:cs typeface="Microsoft Sans Serif" panose="020B0604020202020204" pitchFamily="34" charset="0"/>
              </a:rPr>
              <a:t>65%</a:t>
            </a:r>
            <a:endParaRPr kumimoji="1" lang="ja-JP" altLang="en-US" sz="2500" b="0" dirty="0">
              <a:solidFill>
                <a:prstClr val="white"/>
              </a:solidFill>
              <a:latin typeface="Microsoft Sans Serif" panose="020B0604020202020204" pitchFamily="34" charset="0"/>
              <a:cs typeface="Microsoft Sans Serif" panose="020B0604020202020204" pitchFamily="34" charset="0"/>
            </a:endParaRPr>
          </a:p>
        </p:txBody>
      </p:sp>
      <p:sp>
        <p:nvSpPr>
          <p:cNvPr id="48" name="パイ 48"/>
          <p:cNvSpPr/>
          <p:nvPr userDrawn="1"/>
        </p:nvSpPr>
        <p:spPr>
          <a:xfrm rot="16200000">
            <a:off x="7230694" y="4491743"/>
            <a:ext cx="1965265" cy="1474077"/>
          </a:xfrm>
          <a:prstGeom prst="pie">
            <a:avLst>
              <a:gd name="adj1" fmla="val 0"/>
              <a:gd name="adj2" fmla="val 21588576"/>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latin typeface="Microsoft Sans Serif" panose="020B0604020202020204" pitchFamily="34" charset="0"/>
              <a:cs typeface="Microsoft Sans Serif" panose="020B0604020202020204" pitchFamily="34" charset="0"/>
            </a:endParaRPr>
          </a:p>
        </p:txBody>
      </p:sp>
      <p:sp>
        <p:nvSpPr>
          <p:cNvPr id="49" name="パイ 48"/>
          <p:cNvSpPr/>
          <p:nvPr userDrawn="1"/>
        </p:nvSpPr>
        <p:spPr>
          <a:xfrm rot="16200000">
            <a:off x="7241982" y="4484684"/>
            <a:ext cx="1965265" cy="1474077"/>
          </a:xfrm>
          <a:prstGeom prst="pie">
            <a:avLst>
              <a:gd name="adj1" fmla="val 0"/>
              <a:gd name="adj2" fmla="val 21588576"/>
            </a:avLst>
          </a:prstGeom>
          <a:solidFill>
            <a:schemeClr val="accent3">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latin typeface="Microsoft Sans Serif" panose="020B0604020202020204" pitchFamily="34" charset="0"/>
              <a:cs typeface="Microsoft Sans Serif" panose="020B0604020202020204" pitchFamily="34" charset="0"/>
            </a:endParaRPr>
          </a:p>
        </p:txBody>
      </p:sp>
      <p:sp>
        <p:nvSpPr>
          <p:cNvPr id="50" name="パイ 48"/>
          <p:cNvSpPr/>
          <p:nvPr userDrawn="1"/>
        </p:nvSpPr>
        <p:spPr>
          <a:xfrm rot="16200000">
            <a:off x="7219477" y="4529401"/>
            <a:ext cx="1965265" cy="1474076"/>
          </a:xfrm>
          <a:prstGeom prst="pie">
            <a:avLst>
              <a:gd name="adj1" fmla="val 0"/>
              <a:gd name="adj2" fmla="val 21588576"/>
            </a:avLst>
          </a:prstGeom>
          <a:solidFill>
            <a:schemeClr val="accent3">
              <a:lumMod val="40000"/>
              <a:lumOff val="6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latin typeface="Microsoft Sans Serif" panose="020B0604020202020204" pitchFamily="34" charset="0"/>
              <a:cs typeface="Microsoft Sans Serif" panose="020B0604020202020204" pitchFamily="34" charset="0"/>
            </a:endParaRPr>
          </a:p>
        </p:txBody>
      </p:sp>
      <p:sp>
        <p:nvSpPr>
          <p:cNvPr id="51" name="パイ 48"/>
          <p:cNvSpPr/>
          <p:nvPr userDrawn="1"/>
        </p:nvSpPr>
        <p:spPr>
          <a:xfrm rot="16200000">
            <a:off x="7225402" y="4479597"/>
            <a:ext cx="1965265" cy="1485925"/>
          </a:xfrm>
          <a:prstGeom prst="pie">
            <a:avLst>
              <a:gd name="adj1" fmla="val 0"/>
              <a:gd name="adj2" fmla="val 20109795"/>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latin typeface="Microsoft Sans Serif" panose="020B0604020202020204" pitchFamily="34" charset="0"/>
              <a:cs typeface="Microsoft Sans Serif" panose="020B0604020202020204" pitchFamily="34" charset="0"/>
            </a:endParaRPr>
          </a:p>
        </p:txBody>
      </p:sp>
      <p:sp>
        <p:nvSpPr>
          <p:cNvPr id="52" name="テキスト プレースホルダー 13"/>
          <p:cNvSpPr txBox="1"/>
          <p:nvPr userDrawn="1"/>
        </p:nvSpPr>
        <p:spPr>
          <a:xfrm>
            <a:off x="7374906" y="6264362"/>
            <a:ext cx="1710486" cy="480053"/>
          </a:xfrm>
          <a:prstGeom prst="rect">
            <a:avLst/>
          </a:prstGeom>
        </p:spPr>
        <p:txBody>
          <a:bodyPr lIns="51206" tIns="25603" rIns="51206" bIns="25603" anchor="ctr"/>
          <a:lstStyle>
            <a:lvl1pPr marL="0" indent="0" algn="l" defTabSz="1632585"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fontAlgn="auto">
              <a:spcAft>
                <a:spcPts val="0"/>
              </a:spcAft>
            </a:pPr>
            <a:r>
              <a:rPr kumimoji="1" lang="el-GR" altLang="ja-JP" sz="1600" b="0" spc="168" dirty="0">
                <a:solidFill>
                  <a:srgbClr val="4F81BD"/>
                </a:solidFill>
                <a:latin typeface="Microsoft Sans Serif" panose="020B0604020202020204" pitchFamily="34" charset="0"/>
                <a:cs typeface="Microsoft Sans Serif" panose="020B0604020202020204" pitchFamily="34" charset="0"/>
              </a:rPr>
              <a:t>ΚΟΙΝΩΝΙΚΕΣ ΔΡΑΣΕΙΣ</a:t>
            </a:r>
            <a:endParaRPr kumimoji="1" lang="ja-JP" altLang="en-US" sz="1600" b="0" spc="168" dirty="0">
              <a:solidFill>
                <a:srgbClr val="4F81BD"/>
              </a:solidFill>
              <a:latin typeface="Microsoft Sans Serif" panose="020B0604020202020204" pitchFamily="34" charset="0"/>
              <a:cs typeface="Microsoft Sans Serif" panose="020B0604020202020204" pitchFamily="34" charset="0"/>
            </a:endParaRPr>
          </a:p>
        </p:txBody>
      </p:sp>
      <p:sp>
        <p:nvSpPr>
          <p:cNvPr id="53" name="円/楕円 49"/>
          <p:cNvSpPr/>
          <p:nvPr userDrawn="1"/>
        </p:nvSpPr>
        <p:spPr>
          <a:xfrm>
            <a:off x="7802638" y="4685666"/>
            <a:ext cx="826730" cy="110221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latin typeface="Microsoft Sans Serif" panose="020B0604020202020204" pitchFamily="34" charset="0"/>
              <a:cs typeface="Microsoft Sans Serif" panose="020B0604020202020204" pitchFamily="34" charset="0"/>
            </a:endParaRPr>
          </a:p>
        </p:txBody>
      </p:sp>
      <p:sp>
        <p:nvSpPr>
          <p:cNvPr id="55" name="テキスト ボックス 56"/>
          <p:cNvSpPr txBox="1"/>
          <p:nvPr userDrawn="1"/>
        </p:nvSpPr>
        <p:spPr>
          <a:xfrm>
            <a:off x="7802638" y="4978764"/>
            <a:ext cx="826730" cy="821147"/>
          </a:xfrm>
          <a:prstGeom prst="rect">
            <a:avLst/>
          </a:prstGeom>
          <a:noFill/>
        </p:spPr>
        <p:txBody>
          <a:bodyPr wrap="square" lIns="51206" tIns="25603" rIns="51206" bIns="25603" rtlCol="0">
            <a:spAutoFit/>
          </a:bodyPr>
          <a:lstStyle/>
          <a:p>
            <a:pPr algn="ctr" defTabSz="914248" fontAlgn="auto">
              <a:spcBef>
                <a:spcPts val="0"/>
              </a:spcBef>
              <a:spcAft>
                <a:spcPts val="0"/>
              </a:spcAft>
            </a:pPr>
            <a:r>
              <a:rPr kumimoji="1" lang="el-GR" altLang="ja-JP" sz="2500" b="0" dirty="0">
                <a:solidFill>
                  <a:prstClr val="white"/>
                </a:solidFill>
                <a:latin typeface="Microsoft Sans Serif" panose="020B0604020202020204" pitchFamily="34" charset="0"/>
                <a:cs typeface="Microsoft Sans Serif" panose="020B0604020202020204" pitchFamily="34" charset="0"/>
              </a:rPr>
              <a:t>390</a:t>
            </a:r>
            <a:r>
              <a:rPr kumimoji="1" lang="en-US" altLang="ja-JP" sz="2500" b="0" dirty="0">
                <a:solidFill>
                  <a:prstClr val="white"/>
                </a:solidFill>
                <a:latin typeface="Microsoft Sans Serif" panose="020B0604020202020204" pitchFamily="34" charset="0"/>
                <a:cs typeface="Microsoft Sans Serif" panose="020B0604020202020204" pitchFamily="34" charset="0"/>
              </a:rPr>
              <a:t>%</a:t>
            </a:r>
            <a:endParaRPr kumimoji="1" lang="ja-JP" altLang="en-US" sz="2500" b="0" dirty="0">
              <a:solidFill>
                <a:prstClr val="white"/>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080365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heel(1)">
                                      <p:cBhvr>
                                        <p:cTn id="30" dur="10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2250"/>
                            </p:stCondLst>
                            <p:childTnLst>
                              <p:par>
                                <p:cTn id="35" presetID="10" presetClass="entr" presetSubtype="0" fill="hold" grpId="0" nodeType="afterEffect">
                                  <p:stCondLst>
                                    <p:cond delay="25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21" presetClass="entr" presetSubtype="1" fill="hold" grpId="0" nodeType="withEffect">
                                  <p:stCondLst>
                                    <p:cond delay="250"/>
                                  </p:stCondLst>
                                  <p:childTnLst>
                                    <p:set>
                                      <p:cBhvr>
                                        <p:cTn id="51" dur="1" fill="hold">
                                          <p:stCondLst>
                                            <p:cond delay="0"/>
                                          </p:stCondLst>
                                        </p:cTn>
                                        <p:tgtEl>
                                          <p:spTgt spid="32"/>
                                        </p:tgtEl>
                                        <p:attrNameLst>
                                          <p:attrName>style.visibility</p:attrName>
                                        </p:attrNameLst>
                                      </p:cBhvr>
                                      <p:to>
                                        <p:strVal val="visible"/>
                                      </p:to>
                                    </p:set>
                                    <p:animEffect transition="in" filter="wheel(1)">
                                      <p:cBhvr>
                                        <p:cTn id="52" dur="1000"/>
                                        <p:tgtEl>
                                          <p:spTgt spid="32"/>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par>
                          <p:cTn id="56" fill="hold">
                            <p:stCondLst>
                              <p:cond delay="3500"/>
                            </p:stCondLst>
                            <p:childTnLst>
                              <p:par>
                                <p:cTn id="57" presetID="10" presetClass="entr" presetSubtype="0" fill="hold" grpId="0" nodeType="afterEffect">
                                  <p:stCondLst>
                                    <p:cond delay="25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par>
                                <p:cTn id="72" presetID="21" presetClass="entr" presetSubtype="1" fill="hold" grpId="0" nodeType="withEffect">
                                  <p:stCondLst>
                                    <p:cond delay="250"/>
                                  </p:stCondLst>
                                  <p:childTnLst>
                                    <p:set>
                                      <p:cBhvr>
                                        <p:cTn id="73" dur="1" fill="hold">
                                          <p:stCondLst>
                                            <p:cond delay="0"/>
                                          </p:stCondLst>
                                        </p:cTn>
                                        <p:tgtEl>
                                          <p:spTgt spid="36"/>
                                        </p:tgtEl>
                                        <p:attrNameLst>
                                          <p:attrName>style.visibility</p:attrName>
                                        </p:attrNameLst>
                                      </p:cBhvr>
                                      <p:to>
                                        <p:strVal val="visible"/>
                                      </p:to>
                                    </p:set>
                                    <p:animEffect transition="in" filter="wheel(1)">
                                      <p:cBhvr>
                                        <p:cTn id="74" dur="1000"/>
                                        <p:tgtEl>
                                          <p:spTgt spid="36"/>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par>
                          <p:cTn id="78" fill="hold">
                            <p:stCondLst>
                              <p:cond delay="4750"/>
                            </p:stCondLst>
                            <p:childTnLst>
                              <p:par>
                                <p:cTn id="79" presetID="10" presetClass="entr" presetSubtype="0" fill="hold" grpId="0" nodeType="afterEffect">
                                  <p:stCondLst>
                                    <p:cond delay="25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500"/>
                                        <p:tgtEl>
                                          <p:spTgt spid="5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500"/>
                                        <p:tgtEl>
                                          <p:spTgt spid="53"/>
                                        </p:tgtEl>
                                      </p:cBhvr>
                                    </p:animEffect>
                                  </p:childTnLst>
                                </p:cTn>
                              </p:par>
                              <p:par>
                                <p:cTn id="94" presetID="21" presetClass="entr" presetSubtype="1"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heel(1)">
                                      <p:cBhvr>
                                        <p:cTn id="96" dur="1000"/>
                                        <p:tgtEl>
                                          <p:spTgt spid="48"/>
                                        </p:tgtEl>
                                      </p:cBhvr>
                                    </p:animEffect>
                                  </p:childTnLst>
                                </p:cTn>
                              </p:par>
                            </p:childTnLst>
                          </p:cTn>
                        </p:par>
                        <p:par>
                          <p:cTn id="97" fill="hold">
                            <p:stCondLst>
                              <p:cond delay="5750"/>
                            </p:stCondLst>
                            <p:childTnLst>
                              <p:par>
                                <p:cTn id="98" presetID="21" presetClass="entr" presetSubtype="1" fill="hold" grpId="0" nodeType="after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heel(1)">
                                      <p:cBhvr>
                                        <p:cTn id="100" dur="1250"/>
                                        <p:tgtEl>
                                          <p:spTgt spid="49"/>
                                        </p:tgtEl>
                                      </p:cBhvr>
                                    </p:animEffect>
                                  </p:childTnLst>
                                </p:cTn>
                              </p:par>
                            </p:childTnLst>
                          </p:cTn>
                        </p:par>
                        <p:par>
                          <p:cTn id="101" fill="hold">
                            <p:stCondLst>
                              <p:cond delay="7000"/>
                            </p:stCondLst>
                            <p:childTnLst>
                              <p:par>
                                <p:cTn id="102" presetID="21" presetClass="entr" presetSubtype="1" fill="hold" grpId="0" nodeType="after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wheel(1)">
                                      <p:cBhvr>
                                        <p:cTn id="104" dur="1400"/>
                                        <p:tgtEl>
                                          <p:spTgt spid="50"/>
                                        </p:tgtEl>
                                      </p:cBhvr>
                                    </p:animEffect>
                                  </p:childTnLst>
                                </p:cTn>
                              </p:par>
                            </p:childTnLst>
                          </p:cTn>
                        </p:par>
                        <p:par>
                          <p:cTn id="105" fill="hold">
                            <p:stCondLst>
                              <p:cond delay="8400"/>
                            </p:stCondLst>
                            <p:childTnLst>
                              <p:par>
                                <p:cTn id="106" presetID="21" presetClass="entr" presetSubtype="1" fill="hold" grpId="0" nodeType="after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wheel(1)">
                                      <p:cBhvr>
                                        <p:cTn id="108" dur="1000"/>
                                        <p:tgtEl>
                                          <p:spTgt spid="5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P spid="28" grpId="0" animBg="1"/>
      <p:bldP spid="29" grpId="0" animBg="1"/>
      <p:bldP spid="30" grpId="0"/>
      <p:bldP spid="32" grpId="0" animBg="1"/>
      <p:bldP spid="33" grpId="0" animBg="1"/>
      <p:bldP spid="34" grpId="0"/>
      <p:bldP spid="36" grpId="0" animBg="1"/>
      <p:bldP spid="37" grpId="0" animBg="1"/>
      <p:bldP spid="38" grpId="0"/>
      <p:bldP spid="41" grpId="0"/>
      <p:bldP spid="42" grpId="0"/>
      <p:bldP spid="43" grpId="0"/>
      <p:bldP spid="48" grpId="0" animBg="1"/>
      <p:bldP spid="49" grpId="0" animBg="1"/>
      <p:bldP spid="50" grpId="0" animBg="1"/>
      <p:bldP spid="51" grpId="0" animBg="1"/>
      <p:bldP spid="52" grpId="0"/>
      <p:bldP spid="53" grpId="0" animBg="1"/>
      <p:bldP spid="55"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grpSp>
        <p:nvGrpSpPr>
          <p:cNvPr id="26" name="グループ化 25"/>
          <p:cNvGrpSpPr/>
          <p:nvPr userDrawn="1"/>
        </p:nvGrpSpPr>
        <p:grpSpPr>
          <a:xfrm>
            <a:off x="3976730" y="1524873"/>
            <a:ext cx="1617494" cy="2173246"/>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black"/>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grpSp>
        <p:nvGrpSpPr>
          <p:cNvPr id="27" name="グループ化 26"/>
          <p:cNvGrpSpPr/>
          <p:nvPr userDrawn="1"/>
        </p:nvGrpSpPr>
        <p:grpSpPr>
          <a:xfrm>
            <a:off x="5411189" y="3241380"/>
            <a:ext cx="977098" cy="1312817"/>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black"/>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grpSp>
        <p:nvGrpSpPr>
          <p:cNvPr id="43" name="グループ化 42"/>
          <p:cNvGrpSpPr/>
          <p:nvPr userDrawn="1"/>
        </p:nvGrpSpPr>
        <p:grpSpPr>
          <a:xfrm>
            <a:off x="3360624" y="3485661"/>
            <a:ext cx="1237725" cy="1662993"/>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black"/>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grpSp>
        <p:nvGrpSpPr>
          <p:cNvPr id="59" name="グループ化 58"/>
          <p:cNvGrpSpPr/>
          <p:nvPr userDrawn="1"/>
        </p:nvGrpSpPr>
        <p:grpSpPr>
          <a:xfrm>
            <a:off x="2425258" y="2364214"/>
            <a:ext cx="1184264" cy="1591163"/>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black"/>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grpSp>
        <p:nvGrpSpPr>
          <p:cNvPr id="75" name="グループ化 74"/>
          <p:cNvGrpSpPr/>
          <p:nvPr userDrawn="1"/>
        </p:nvGrpSpPr>
        <p:grpSpPr>
          <a:xfrm>
            <a:off x="1534488" y="3176875"/>
            <a:ext cx="1039077" cy="1396091"/>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black"/>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sp>
        <p:nvSpPr>
          <p:cNvPr id="91" name="テキスト プレースホルダー 11"/>
          <p:cNvSpPr>
            <a:spLocks noGrp="1"/>
          </p:cNvSpPr>
          <p:nvPr>
            <p:ph type="body" sz="quarter" idx="16" hasCustomPrompt="1"/>
          </p:nvPr>
        </p:nvSpPr>
        <p:spPr>
          <a:xfrm>
            <a:off x="529032" y="5185062"/>
            <a:ext cx="2147632" cy="108387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529032" y="4824222"/>
            <a:ext cx="2147632" cy="430015"/>
          </a:xfrm>
        </p:spPr>
        <p:txBody>
          <a:bodyPr anchor="b">
            <a:noAutofit/>
          </a:bodyPr>
          <a:lstStyle>
            <a:lvl1pPr algn="l">
              <a:lnSpc>
                <a:spcPct val="120000"/>
              </a:lnSpc>
              <a:defRPr sz="1300" spc="168">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402545" y="1648934"/>
            <a:ext cx="2156200" cy="108387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402545" y="1288095"/>
            <a:ext cx="2156200" cy="430015"/>
          </a:xfrm>
        </p:spPr>
        <p:txBody>
          <a:bodyPr anchor="b">
            <a:noAutofit/>
          </a:bodyPr>
          <a:lstStyle>
            <a:lvl1pPr algn="l">
              <a:lnSpc>
                <a:spcPct val="120000"/>
              </a:lnSpc>
              <a:defRPr sz="1300" spc="168">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6552392" y="3561634"/>
            <a:ext cx="2452985" cy="108387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6552392" y="3200794"/>
            <a:ext cx="2452985" cy="430015"/>
          </a:xfrm>
        </p:spPr>
        <p:txBody>
          <a:bodyPr anchor="b">
            <a:noAutofit/>
          </a:bodyPr>
          <a:lstStyle>
            <a:lvl1pPr algn="l">
              <a:lnSpc>
                <a:spcPct val="120000"/>
              </a:lnSpc>
              <a:defRPr sz="1300" spc="168">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5834076" y="1670705"/>
            <a:ext cx="2452985" cy="108387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5834076" y="1309865"/>
            <a:ext cx="2452985" cy="430015"/>
          </a:xfrm>
        </p:spPr>
        <p:txBody>
          <a:bodyPr anchor="b">
            <a:noAutofit/>
          </a:bodyPr>
          <a:lstStyle>
            <a:lvl1pPr algn="l">
              <a:lnSpc>
                <a:spcPct val="120000"/>
              </a:lnSpc>
              <a:defRPr sz="1300" spc="168">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4671069" y="5210142"/>
            <a:ext cx="2452985" cy="108387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4671069" y="4849302"/>
            <a:ext cx="2452985" cy="430015"/>
          </a:xfrm>
        </p:spPr>
        <p:txBody>
          <a:bodyPr anchor="b">
            <a:noAutofit/>
          </a:bodyPr>
          <a:lstStyle>
            <a:lvl1pPr algn="l">
              <a:lnSpc>
                <a:spcPct val="120000"/>
              </a:lnSpc>
              <a:defRPr sz="1300" spc="168">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2607502" y="1977082"/>
            <a:ext cx="447261" cy="1216442"/>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14" name="グループ化 13"/>
          <p:cNvGrpSpPr/>
          <p:nvPr userDrawn="1"/>
        </p:nvGrpSpPr>
        <p:grpSpPr>
          <a:xfrm>
            <a:off x="4741865" y="1548714"/>
            <a:ext cx="1016884" cy="1103658"/>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7" name="グループ化 6"/>
          <p:cNvGrpSpPr/>
          <p:nvPr userDrawn="1"/>
        </p:nvGrpSpPr>
        <p:grpSpPr>
          <a:xfrm>
            <a:off x="988627" y="3817387"/>
            <a:ext cx="1103096" cy="960559"/>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9" name="グループ化 8"/>
          <p:cNvGrpSpPr/>
          <p:nvPr userDrawn="1"/>
        </p:nvGrpSpPr>
        <p:grpSpPr>
          <a:xfrm>
            <a:off x="3936719" y="4256791"/>
            <a:ext cx="716004" cy="80947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grpSp>
        <p:nvGrpSpPr>
          <p:cNvPr id="15" name="グループ化 14"/>
          <p:cNvGrpSpPr/>
          <p:nvPr userDrawn="1"/>
        </p:nvGrpSpPr>
        <p:grpSpPr>
          <a:xfrm>
            <a:off x="5857551" y="3383513"/>
            <a:ext cx="661203" cy="568391"/>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8" fontAlgn="auto">
                <a:spcBef>
                  <a:spcPts val="0"/>
                </a:spcBef>
                <a:spcAft>
                  <a:spcPts val="0"/>
                </a:spcAft>
              </a:pPr>
              <a:endParaRPr kumimoji="1" lang="ja-JP" altLang="en-US" b="0">
                <a:solidFill>
                  <a:prstClr val="white"/>
                </a:solidFill>
              </a:endParaRPr>
            </a:p>
          </p:txBody>
        </p:sp>
      </p:grpSp>
    </p:spTree>
    <p:extLst>
      <p:ext uri="{BB962C8B-B14F-4D97-AF65-F5344CB8AC3E}">
        <p14:creationId xmlns:p14="http://schemas.microsoft.com/office/powerpoint/2010/main" val="3336639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grpSp>
        <p:nvGrpSpPr>
          <p:cNvPr id="13" name="グループ化 12"/>
          <p:cNvGrpSpPr/>
          <p:nvPr userDrawn="1"/>
        </p:nvGrpSpPr>
        <p:grpSpPr>
          <a:xfrm>
            <a:off x="791251" y="1217522"/>
            <a:ext cx="2272950" cy="374753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14" name="テキスト プレースホルダー 11"/>
          <p:cNvSpPr>
            <a:spLocks noGrp="1"/>
          </p:cNvSpPr>
          <p:nvPr>
            <p:ph type="body" sz="quarter" idx="36" hasCustomPrompt="1"/>
          </p:nvPr>
        </p:nvSpPr>
        <p:spPr>
          <a:xfrm>
            <a:off x="791251" y="1211924"/>
            <a:ext cx="2272950" cy="515469"/>
          </a:xfrm>
        </p:spPr>
        <p:txBody>
          <a:bodyPr anchor="ctr">
            <a:noAutofit/>
          </a:bodyPr>
          <a:lstStyle>
            <a:lvl1pPr algn="ctr">
              <a:lnSpc>
                <a:spcPct val="120000"/>
              </a:lnSpc>
              <a:defRPr sz="1600" spc="168">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791251" y="4605021"/>
            <a:ext cx="2272950" cy="360040"/>
          </a:xfrm>
        </p:spPr>
        <p:txBody>
          <a:bodyPr anchor="ctr">
            <a:noAutofit/>
          </a:bodyPr>
          <a:lstStyle>
            <a:lvl1pPr algn="ctr">
              <a:lnSpc>
                <a:spcPct val="120000"/>
              </a:lnSpc>
              <a:defRPr sz="1100" spc="168">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791252" y="1727392"/>
            <a:ext cx="2272950" cy="960107"/>
          </a:xfrm>
        </p:spPr>
        <p:txBody>
          <a:bodyPr anchor="ctr">
            <a:noAutofit/>
          </a:bodyPr>
          <a:lstStyle>
            <a:lvl1pPr algn="ctr">
              <a:lnSpc>
                <a:spcPct val="120000"/>
              </a:lnSpc>
              <a:defRPr sz="3700" spc="168">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899515" y="2852518"/>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8" name="テキスト プレースホルダー 11"/>
          <p:cNvSpPr>
            <a:spLocks noGrp="1"/>
          </p:cNvSpPr>
          <p:nvPr>
            <p:ph type="body" sz="quarter" idx="39" hasCustomPrompt="1"/>
          </p:nvPr>
        </p:nvSpPr>
        <p:spPr>
          <a:xfrm>
            <a:off x="1079551" y="2777509"/>
            <a:ext cx="189037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899515" y="3315493"/>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0" name="テキスト プレースホルダー 11"/>
          <p:cNvSpPr>
            <a:spLocks noGrp="1"/>
          </p:cNvSpPr>
          <p:nvPr>
            <p:ph type="body" sz="quarter" idx="40" hasCustomPrompt="1"/>
          </p:nvPr>
        </p:nvSpPr>
        <p:spPr>
          <a:xfrm>
            <a:off x="1079551" y="3240483"/>
            <a:ext cx="189037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899515" y="3766041"/>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2" name="テキスト プレースホルダー 11"/>
          <p:cNvSpPr>
            <a:spLocks noGrp="1"/>
          </p:cNvSpPr>
          <p:nvPr>
            <p:ph type="body" sz="quarter" idx="41" hasCustomPrompt="1"/>
          </p:nvPr>
        </p:nvSpPr>
        <p:spPr>
          <a:xfrm>
            <a:off x="1079551" y="3691032"/>
            <a:ext cx="189037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899515" y="4217669"/>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4" name="テキスト プレースホルダー 11"/>
          <p:cNvSpPr>
            <a:spLocks noGrp="1"/>
          </p:cNvSpPr>
          <p:nvPr>
            <p:ph type="body" sz="quarter" idx="42" hasCustomPrompt="1"/>
          </p:nvPr>
        </p:nvSpPr>
        <p:spPr>
          <a:xfrm>
            <a:off x="1079551" y="4142660"/>
            <a:ext cx="189037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3435128" y="1220213"/>
            <a:ext cx="2272950" cy="374753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29" name="テキスト プレースホルダー 11"/>
          <p:cNvSpPr>
            <a:spLocks noGrp="1"/>
          </p:cNvSpPr>
          <p:nvPr>
            <p:ph type="body" sz="quarter" idx="43" hasCustomPrompt="1"/>
          </p:nvPr>
        </p:nvSpPr>
        <p:spPr>
          <a:xfrm>
            <a:off x="3435128" y="1214615"/>
            <a:ext cx="2272950" cy="515469"/>
          </a:xfrm>
        </p:spPr>
        <p:txBody>
          <a:bodyPr anchor="ctr">
            <a:noAutofit/>
          </a:bodyPr>
          <a:lstStyle>
            <a:lvl1pPr algn="ctr">
              <a:lnSpc>
                <a:spcPct val="120000"/>
              </a:lnSpc>
              <a:defRPr sz="1600" spc="168">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3435128" y="4607712"/>
            <a:ext cx="2272950" cy="360040"/>
          </a:xfrm>
        </p:spPr>
        <p:txBody>
          <a:bodyPr anchor="ctr">
            <a:noAutofit/>
          </a:bodyPr>
          <a:lstStyle>
            <a:lvl1pPr algn="ctr">
              <a:lnSpc>
                <a:spcPct val="120000"/>
              </a:lnSpc>
              <a:defRPr sz="1100" spc="168">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3435129" y="1730083"/>
            <a:ext cx="2272950" cy="960107"/>
          </a:xfrm>
        </p:spPr>
        <p:txBody>
          <a:bodyPr anchor="ctr">
            <a:noAutofit/>
          </a:bodyPr>
          <a:lstStyle>
            <a:lvl1pPr algn="ctr">
              <a:lnSpc>
                <a:spcPct val="120000"/>
              </a:lnSpc>
              <a:defRPr sz="3700" spc="168">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3543392" y="2855209"/>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3" name="テキスト プレースホルダー 11"/>
          <p:cNvSpPr>
            <a:spLocks noGrp="1"/>
          </p:cNvSpPr>
          <p:nvPr>
            <p:ph type="body" sz="quarter" idx="46" hasCustomPrompt="1"/>
          </p:nvPr>
        </p:nvSpPr>
        <p:spPr>
          <a:xfrm>
            <a:off x="3723428" y="2780200"/>
            <a:ext cx="189037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3543392" y="3318184"/>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5" name="テキスト プレースホルダー 11"/>
          <p:cNvSpPr>
            <a:spLocks noGrp="1"/>
          </p:cNvSpPr>
          <p:nvPr>
            <p:ph type="body" sz="quarter" idx="47" hasCustomPrompt="1"/>
          </p:nvPr>
        </p:nvSpPr>
        <p:spPr>
          <a:xfrm>
            <a:off x="3723428" y="3243175"/>
            <a:ext cx="189037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3543392" y="3768733"/>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7" name="テキスト プレースホルダー 11"/>
          <p:cNvSpPr>
            <a:spLocks noGrp="1"/>
          </p:cNvSpPr>
          <p:nvPr>
            <p:ph type="body" sz="quarter" idx="48" hasCustomPrompt="1"/>
          </p:nvPr>
        </p:nvSpPr>
        <p:spPr>
          <a:xfrm>
            <a:off x="3723428" y="3693723"/>
            <a:ext cx="189037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3543392" y="4220361"/>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9" name="テキスト プレースホルダー 11"/>
          <p:cNvSpPr>
            <a:spLocks noGrp="1"/>
          </p:cNvSpPr>
          <p:nvPr>
            <p:ph type="body" sz="quarter" idx="49" hasCustomPrompt="1"/>
          </p:nvPr>
        </p:nvSpPr>
        <p:spPr>
          <a:xfrm>
            <a:off x="3723428" y="4145351"/>
            <a:ext cx="189037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1666623" y="516919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1048718" y="5317061"/>
            <a:ext cx="7051826" cy="1026075"/>
          </a:xfrm>
        </p:spPr>
        <p:txBody>
          <a:bodyPr anchor="t">
            <a:noAutofit/>
          </a:bodyPr>
          <a:lstStyle>
            <a:lvl1pPr algn="ctr">
              <a:lnSpc>
                <a:spcPct val="120000"/>
              </a:lnSpc>
              <a:spcBef>
                <a:spcPts val="0"/>
              </a:spcBef>
              <a:defRPr sz="13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617021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16" presetClass="entr" presetSubtype="37" fill="hold" nodeType="afterEffect">
                                  <p:stCondLst>
                                    <p:cond delay="250"/>
                                  </p:stCondLst>
                                  <p:childTnLst>
                                    <p:set>
                                      <p:cBhvr>
                                        <p:cTn id="98" dur="1" fill="hold">
                                          <p:stCondLst>
                                            <p:cond delay="0"/>
                                          </p:stCondLst>
                                        </p:cTn>
                                        <p:tgtEl>
                                          <p:spTgt spid="55"/>
                                        </p:tgtEl>
                                        <p:attrNameLst>
                                          <p:attrName>style.visibility</p:attrName>
                                        </p:attrNameLst>
                                      </p:cBhvr>
                                      <p:to>
                                        <p:strVal val="visible"/>
                                      </p:to>
                                    </p:set>
                                    <p:animEffect transition="in" filter="barn(outVertical)">
                                      <p:cBhvr>
                                        <p:cTn id="99" dur="500"/>
                                        <p:tgtEl>
                                          <p:spTgt spid="55"/>
                                        </p:tgtEl>
                                      </p:cBhvr>
                                    </p:animEffect>
                                  </p:childTnLst>
                                </p:cTn>
                              </p:par>
                              <p:par>
                                <p:cTn id="100" presetID="2" presetClass="entr" presetSubtype="4" fill="hold" grpId="0" nodeType="withEffect">
                                  <p:stCondLst>
                                    <p:cond delay="250"/>
                                  </p:stCondLst>
                                  <p:childTnLst>
                                    <p:set>
                                      <p:cBhvr>
                                        <p:cTn id="101" dur="1" fill="hold">
                                          <p:stCondLst>
                                            <p:cond delay="0"/>
                                          </p:stCondLst>
                                        </p:cTn>
                                        <p:tgtEl>
                                          <p:spTgt spid="56"/>
                                        </p:tgtEl>
                                        <p:attrNameLst>
                                          <p:attrName>style.visibility</p:attrName>
                                        </p:attrNameLst>
                                      </p:cBhvr>
                                      <p:to>
                                        <p:strVal val="visible"/>
                                      </p:to>
                                    </p:set>
                                    <p:anim calcmode="lin" valueType="num">
                                      <p:cBhvr additive="base">
                                        <p:cTn id="102" dur="500" fill="hold"/>
                                        <p:tgtEl>
                                          <p:spTgt spid="56"/>
                                        </p:tgtEl>
                                        <p:attrNameLst>
                                          <p:attrName>ppt_x</p:attrName>
                                        </p:attrNameLst>
                                      </p:cBhvr>
                                      <p:tavLst>
                                        <p:tav tm="0">
                                          <p:val>
                                            <p:strVal val="#ppt_x"/>
                                          </p:val>
                                        </p:tav>
                                        <p:tav tm="100000">
                                          <p:val>
                                            <p:strVal val="#ppt_x"/>
                                          </p:val>
                                        </p:tav>
                                      </p:tavLst>
                                    </p:anim>
                                    <p:anim calcmode="lin" valueType="num">
                                      <p:cBhvr additive="base">
                                        <p:cTn id="103"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grpSp>
        <p:nvGrpSpPr>
          <p:cNvPr id="13" name="グループ化 12"/>
          <p:cNvGrpSpPr/>
          <p:nvPr userDrawn="1"/>
        </p:nvGrpSpPr>
        <p:grpSpPr>
          <a:xfrm>
            <a:off x="408676" y="1217522"/>
            <a:ext cx="1890374" cy="374753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14" name="テキスト プレースホルダー 11"/>
          <p:cNvSpPr>
            <a:spLocks noGrp="1"/>
          </p:cNvSpPr>
          <p:nvPr>
            <p:ph type="body" sz="quarter" idx="36" hasCustomPrompt="1"/>
          </p:nvPr>
        </p:nvSpPr>
        <p:spPr>
          <a:xfrm>
            <a:off x="408676" y="1211924"/>
            <a:ext cx="1890374" cy="515469"/>
          </a:xfrm>
        </p:spPr>
        <p:txBody>
          <a:bodyPr anchor="ctr">
            <a:noAutofit/>
          </a:bodyPr>
          <a:lstStyle>
            <a:lvl1pPr algn="ctr">
              <a:lnSpc>
                <a:spcPct val="120000"/>
              </a:lnSpc>
              <a:defRPr sz="1600" spc="168">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408676" y="4605021"/>
            <a:ext cx="1890374" cy="360040"/>
          </a:xfrm>
        </p:spPr>
        <p:txBody>
          <a:bodyPr anchor="ctr">
            <a:noAutofit/>
          </a:bodyPr>
          <a:lstStyle>
            <a:lvl1pPr algn="ctr">
              <a:lnSpc>
                <a:spcPct val="120000"/>
              </a:lnSpc>
              <a:defRPr sz="1100" spc="168">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408677" y="1727392"/>
            <a:ext cx="1890374" cy="960107"/>
          </a:xfrm>
        </p:spPr>
        <p:txBody>
          <a:bodyPr anchor="ctr">
            <a:noAutofit/>
          </a:bodyPr>
          <a:lstStyle>
            <a:lvl1pPr algn="ctr">
              <a:lnSpc>
                <a:spcPct val="120000"/>
              </a:lnSpc>
              <a:defRPr sz="3700" spc="168">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521198" y="2852518"/>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8" name="テキスト プレースホルダー 11"/>
          <p:cNvSpPr>
            <a:spLocks noGrp="1"/>
          </p:cNvSpPr>
          <p:nvPr>
            <p:ph type="body" sz="quarter" idx="39" hasCustomPrompt="1"/>
          </p:nvPr>
        </p:nvSpPr>
        <p:spPr>
          <a:xfrm>
            <a:off x="678730" y="2777509"/>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516939" y="3315493"/>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0" name="テキスト プレースホルダー 11"/>
          <p:cNvSpPr>
            <a:spLocks noGrp="1"/>
          </p:cNvSpPr>
          <p:nvPr>
            <p:ph type="body" sz="quarter" idx="40" hasCustomPrompt="1"/>
          </p:nvPr>
        </p:nvSpPr>
        <p:spPr>
          <a:xfrm>
            <a:off x="678730" y="3240483"/>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521198" y="3766041"/>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2" name="テキスト プレースホルダー 11"/>
          <p:cNvSpPr>
            <a:spLocks noGrp="1"/>
          </p:cNvSpPr>
          <p:nvPr>
            <p:ph type="body" sz="quarter" idx="41" hasCustomPrompt="1"/>
          </p:nvPr>
        </p:nvSpPr>
        <p:spPr>
          <a:xfrm>
            <a:off x="678730" y="3691032"/>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521198" y="4217669"/>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4" name="テキスト プレースホルダー 11"/>
          <p:cNvSpPr>
            <a:spLocks noGrp="1"/>
          </p:cNvSpPr>
          <p:nvPr>
            <p:ph type="body" sz="quarter" idx="42" hasCustomPrompt="1"/>
          </p:nvPr>
        </p:nvSpPr>
        <p:spPr>
          <a:xfrm>
            <a:off x="678730" y="4142660"/>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2550859" y="1220213"/>
            <a:ext cx="1890374" cy="374753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29" name="テキスト プレースホルダー 11"/>
          <p:cNvSpPr>
            <a:spLocks noGrp="1"/>
          </p:cNvSpPr>
          <p:nvPr>
            <p:ph type="body" sz="quarter" idx="43" hasCustomPrompt="1"/>
          </p:nvPr>
        </p:nvSpPr>
        <p:spPr>
          <a:xfrm>
            <a:off x="2550859" y="1214615"/>
            <a:ext cx="1890374" cy="515469"/>
          </a:xfrm>
        </p:spPr>
        <p:txBody>
          <a:bodyPr anchor="ctr">
            <a:noAutofit/>
          </a:bodyPr>
          <a:lstStyle>
            <a:lvl1pPr algn="ctr">
              <a:lnSpc>
                <a:spcPct val="120000"/>
              </a:lnSpc>
              <a:defRPr sz="1600" spc="168">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2550859" y="4607712"/>
            <a:ext cx="1890374" cy="360040"/>
          </a:xfrm>
        </p:spPr>
        <p:txBody>
          <a:bodyPr anchor="ctr">
            <a:noAutofit/>
          </a:bodyPr>
          <a:lstStyle>
            <a:lvl1pPr algn="ctr">
              <a:lnSpc>
                <a:spcPct val="120000"/>
              </a:lnSpc>
              <a:defRPr sz="1100" spc="168">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2550860" y="1730083"/>
            <a:ext cx="1890374" cy="960107"/>
          </a:xfrm>
        </p:spPr>
        <p:txBody>
          <a:bodyPr anchor="ctr">
            <a:noAutofit/>
          </a:bodyPr>
          <a:lstStyle>
            <a:lvl1pPr algn="ctr">
              <a:lnSpc>
                <a:spcPct val="120000"/>
              </a:lnSpc>
              <a:defRPr sz="3700" spc="168">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2659122" y="2855209"/>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3" name="テキスト プレースホルダー 11"/>
          <p:cNvSpPr>
            <a:spLocks noGrp="1"/>
          </p:cNvSpPr>
          <p:nvPr>
            <p:ph type="body" sz="quarter" idx="46" hasCustomPrompt="1"/>
          </p:nvPr>
        </p:nvSpPr>
        <p:spPr>
          <a:xfrm>
            <a:off x="2820913" y="2780200"/>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2659122" y="3318184"/>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5" name="テキスト プレースホルダー 11"/>
          <p:cNvSpPr>
            <a:spLocks noGrp="1"/>
          </p:cNvSpPr>
          <p:nvPr>
            <p:ph type="body" sz="quarter" idx="47" hasCustomPrompt="1"/>
          </p:nvPr>
        </p:nvSpPr>
        <p:spPr>
          <a:xfrm>
            <a:off x="2820913" y="3243175"/>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2659122" y="3768733"/>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7" name="テキスト プレースホルダー 11"/>
          <p:cNvSpPr>
            <a:spLocks noGrp="1"/>
          </p:cNvSpPr>
          <p:nvPr>
            <p:ph type="body" sz="quarter" idx="48" hasCustomPrompt="1"/>
          </p:nvPr>
        </p:nvSpPr>
        <p:spPr>
          <a:xfrm>
            <a:off x="2820913" y="3693723"/>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2659122" y="4220361"/>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9" name="テキスト プレースホルダー 11"/>
          <p:cNvSpPr>
            <a:spLocks noGrp="1"/>
          </p:cNvSpPr>
          <p:nvPr>
            <p:ph type="body" sz="quarter" idx="49" hasCustomPrompt="1"/>
          </p:nvPr>
        </p:nvSpPr>
        <p:spPr>
          <a:xfrm>
            <a:off x="2820913" y="4145351"/>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1738396" y="516919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1048718" y="5317061"/>
            <a:ext cx="7051826" cy="1026075"/>
          </a:xfrm>
        </p:spPr>
        <p:txBody>
          <a:bodyPr anchor="t">
            <a:noAutofit/>
          </a:bodyPr>
          <a:lstStyle>
            <a:lvl1pPr algn="ctr">
              <a:lnSpc>
                <a:spcPct val="120000"/>
              </a:lnSpc>
              <a:spcBef>
                <a:spcPts val="0"/>
              </a:spcBef>
              <a:defRPr sz="13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4684523" y="1221697"/>
            <a:ext cx="1890374" cy="374753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76" name="テキスト プレースホルダー 11"/>
          <p:cNvSpPr>
            <a:spLocks noGrp="1"/>
          </p:cNvSpPr>
          <p:nvPr>
            <p:ph type="body" sz="quarter" idx="58" hasCustomPrompt="1"/>
          </p:nvPr>
        </p:nvSpPr>
        <p:spPr>
          <a:xfrm>
            <a:off x="4684523" y="1216098"/>
            <a:ext cx="1890374" cy="515469"/>
          </a:xfrm>
        </p:spPr>
        <p:txBody>
          <a:bodyPr anchor="ctr">
            <a:noAutofit/>
          </a:bodyPr>
          <a:lstStyle>
            <a:lvl1pPr algn="ctr">
              <a:lnSpc>
                <a:spcPct val="120000"/>
              </a:lnSpc>
              <a:defRPr sz="1600" spc="168">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4684522" y="4609195"/>
            <a:ext cx="1890374" cy="360040"/>
          </a:xfrm>
        </p:spPr>
        <p:txBody>
          <a:bodyPr anchor="ctr">
            <a:noAutofit/>
          </a:bodyPr>
          <a:lstStyle>
            <a:lvl1pPr algn="ctr">
              <a:lnSpc>
                <a:spcPct val="120000"/>
              </a:lnSpc>
              <a:defRPr sz="1100" spc="168">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4684523" y="1731567"/>
            <a:ext cx="1890374" cy="960107"/>
          </a:xfrm>
        </p:spPr>
        <p:txBody>
          <a:bodyPr anchor="ctr">
            <a:noAutofit/>
          </a:bodyPr>
          <a:lstStyle>
            <a:lvl1pPr algn="ctr">
              <a:lnSpc>
                <a:spcPct val="120000"/>
              </a:lnSpc>
              <a:defRPr sz="3700" spc="168">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4792785" y="2856693"/>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0" name="テキスト プレースホルダー 11"/>
          <p:cNvSpPr>
            <a:spLocks noGrp="1"/>
          </p:cNvSpPr>
          <p:nvPr>
            <p:ph type="body" sz="quarter" idx="61" hasCustomPrompt="1"/>
          </p:nvPr>
        </p:nvSpPr>
        <p:spPr>
          <a:xfrm>
            <a:off x="4954576" y="2781683"/>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4792785" y="3319667"/>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2" name="テキスト プレースホルダー 11"/>
          <p:cNvSpPr>
            <a:spLocks noGrp="1"/>
          </p:cNvSpPr>
          <p:nvPr>
            <p:ph type="body" sz="quarter" idx="62" hasCustomPrompt="1"/>
          </p:nvPr>
        </p:nvSpPr>
        <p:spPr>
          <a:xfrm>
            <a:off x="4954576" y="3244658"/>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4792785" y="3770216"/>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4" name="テキスト プレースホルダー 11"/>
          <p:cNvSpPr>
            <a:spLocks noGrp="1"/>
          </p:cNvSpPr>
          <p:nvPr>
            <p:ph type="body" sz="quarter" idx="63" hasCustomPrompt="1"/>
          </p:nvPr>
        </p:nvSpPr>
        <p:spPr>
          <a:xfrm>
            <a:off x="4954576" y="3695207"/>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4792785" y="4221844"/>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6" name="テキスト プレースホルダー 11"/>
          <p:cNvSpPr>
            <a:spLocks noGrp="1"/>
          </p:cNvSpPr>
          <p:nvPr>
            <p:ph type="body" sz="quarter" idx="64" hasCustomPrompt="1"/>
          </p:nvPr>
        </p:nvSpPr>
        <p:spPr>
          <a:xfrm>
            <a:off x="4954576" y="4146835"/>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6826705" y="1224388"/>
            <a:ext cx="1890374" cy="374753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91" name="テキスト プレースホルダー 11"/>
          <p:cNvSpPr>
            <a:spLocks noGrp="1"/>
          </p:cNvSpPr>
          <p:nvPr>
            <p:ph type="body" sz="quarter" idx="65" hasCustomPrompt="1"/>
          </p:nvPr>
        </p:nvSpPr>
        <p:spPr>
          <a:xfrm>
            <a:off x="6826705" y="1218790"/>
            <a:ext cx="1890374" cy="515469"/>
          </a:xfrm>
        </p:spPr>
        <p:txBody>
          <a:bodyPr anchor="ctr">
            <a:noAutofit/>
          </a:bodyPr>
          <a:lstStyle>
            <a:lvl1pPr algn="ctr">
              <a:lnSpc>
                <a:spcPct val="120000"/>
              </a:lnSpc>
              <a:defRPr sz="1600" spc="168">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6826705" y="4611887"/>
            <a:ext cx="1890374" cy="360040"/>
          </a:xfrm>
        </p:spPr>
        <p:txBody>
          <a:bodyPr anchor="ctr">
            <a:noAutofit/>
          </a:bodyPr>
          <a:lstStyle>
            <a:lvl1pPr algn="ctr">
              <a:lnSpc>
                <a:spcPct val="120000"/>
              </a:lnSpc>
              <a:defRPr sz="1100" spc="168">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6826706" y="1734258"/>
            <a:ext cx="1890374" cy="960107"/>
          </a:xfrm>
        </p:spPr>
        <p:txBody>
          <a:bodyPr anchor="ctr">
            <a:noAutofit/>
          </a:bodyPr>
          <a:lstStyle>
            <a:lvl1pPr algn="ctr">
              <a:lnSpc>
                <a:spcPct val="120000"/>
              </a:lnSpc>
              <a:defRPr sz="3700" spc="168">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6934968" y="2859384"/>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95" name="テキスト プレースホルダー 11"/>
          <p:cNvSpPr>
            <a:spLocks noGrp="1"/>
          </p:cNvSpPr>
          <p:nvPr>
            <p:ph type="body" sz="quarter" idx="68" hasCustomPrompt="1"/>
          </p:nvPr>
        </p:nvSpPr>
        <p:spPr>
          <a:xfrm>
            <a:off x="7096759" y="2784375"/>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6934968" y="3322359"/>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97" name="テキスト プレースホルダー 11"/>
          <p:cNvSpPr>
            <a:spLocks noGrp="1"/>
          </p:cNvSpPr>
          <p:nvPr>
            <p:ph type="body" sz="quarter" idx="69" hasCustomPrompt="1"/>
          </p:nvPr>
        </p:nvSpPr>
        <p:spPr>
          <a:xfrm>
            <a:off x="7096759" y="3247349"/>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6934968" y="3772907"/>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99" name="テキスト プレースホルダー 11"/>
          <p:cNvSpPr>
            <a:spLocks noGrp="1"/>
          </p:cNvSpPr>
          <p:nvPr>
            <p:ph type="body" sz="quarter" idx="70" hasCustomPrompt="1"/>
          </p:nvPr>
        </p:nvSpPr>
        <p:spPr>
          <a:xfrm>
            <a:off x="7096759" y="3697898"/>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6934968" y="4224535"/>
            <a:ext cx="202540" cy="210023"/>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01" name="テキスト プレースホルダー 11"/>
          <p:cNvSpPr>
            <a:spLocks noGrp="1"/>
          </p:cNvSpPr>
          <p:nvPr>
            <p:ph type="body" sz="quarter" idx="71" hasCustomPrompt="1"/>
          </p:nvPr>
        </p:nvSpPr>
        <p:spPr>
          <a:xfrm>
            <a:off x="7096759" y="4149526"/>
            <a:ext cx="1526044" cy="360040"/>
          </a:xfrm>
        </p:spPr>
        <p:txBody>
          <a:bodyPr anchor="ctr">
            <a:noAutofit/>
          </a:bodyPr>
          <a:lstStyle>
            <a:lvl1pPr algn="l">
              <a:lnSpc>
                <a:spcPct val="120000"/>
              </a:lnSpc>
              <a:defRPr sz="1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41319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1 つの角を丸めた四角形 4"/>
          <p:cNvSpPr/>
          <p:nvPr userDrawn="1"/>
        </p:nvSpPr>
        <p:spPr>
          <a:xfrm flipH="1">
            <a:off x="517354" y="1778817"/>
            <a:ext cx="1890374" cy="698995"/>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6" name="正方形/長方形 5"/>
          <p:cNvSpPr/>
          <p:nvPr userDrawn="1"/>
        </p:nvSpPr>
        <p:spPr>
          <a:xfrm>
            <a:off x="2439647" y="1778817"/>
            <a:ext cx="2021215" cy="698995"/>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 name="正方形/長方形 6"/>
          <p:cNvSpPr/>
          <p:nvPr userDrawn="1"/>
        </p:nvSpPr>
        <p:spPr>
          <a:xfrm>
            <a:off x="4495250" y="1778817"/>
            <a:ext cx="2021215" cy="698995"/>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 name="1 つの角を丸めた四角形 7"/>
          <p:cNvSpPr/>
          <p:nvPr userDrawn="1"/>
        </p:nvSpPr>
        <p:spPr>
          <a:xfrm>
            <a:off x="6550854" y="1778817"/>
            <a:ext cx="2021215" cy="698995"/>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9" name="正方形/長方形 8"/>
          <p:cNvSpPr/>
          <p:nvPr userDrawn="1"/>
        </p:nvSpPr>
        <p:spPr>
          <a:xfrm>
            <a:off x="519025" y="2524873"/>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0" name="正方形/長方形 9"/>
          <p:cNvSpPr/>
          <p:nvPr userDrawn="1"/>
        </p:nvSpPr>
        <p:spPr>
          <a:xfrm>
            <a:off x="519025" y="3022669"/>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1" name="正方形/長方形 10"/>
          <p:cNvSpPr/>
          <p:nvPr userDrawn="1"/>
        </p:nvSpPr>
        <p:spPr>
          <a:xfrm>
            <a:off x="519025" y="3520465"/>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4" name="1 つの角を丸めた四角形 13"/>
          <p:cNvSpPr/>
          <p:nvPr userDrawn="1"/>
        </p:nvSpPr>
        <p:spPr>
          <a:xfrm flipH="1" flipV="1">
            <a:off x="519025" y="4007439"/>
            <a:ext cx="1888703" cy="440193"/>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7" name="正方形/長方形 16"/>
          <p:cNvSpPr/>
          <p:nvPr userDrawn="1"/>
        </p:nvSpPr>
        <p:spPr>
          <a:xfrm>
            <a:off x="2439647" y="2524873"/>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8" name="正方形/長方形 17"/>
          <p:cNvSpPr/>
          <p:nvPr userDrawn="1"/>
        </p:nvSpPr>
        <p:spPr>
          <a:xfrm>
            <a:off x="2439647" y="3022669"/>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9" name="正方形/長方形 18"/>
          <p:cNvSpPr/>
          <p:nvPr userDrawn="1"/>
        </p:nvSpPr>
        <p:spPr>
          <a:xfrm>
            <a:off x="2439647" y="3520465"/>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2" name="正方形/長方形 21"/>
          <p:cNvSpPr/>
          <p:nvPr userDrawn="1"/>
        </p:nvSpPr>
        <p:spPr>
          <a:xfrm>
            <a:off x="2439647" y="4007439"/>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3" name="正方形/長方形 22"/>
          <p:cNvSpPr/>
          <p:nvPr userDrawn="1"/>
        </p:nvSpPr>
        <p:spPr>
          <a:xfrm>
            <a:off x="4495250" y="2524873"/>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4" name="正方形/長方形 23"/>
          <p:cNvSpPr/>
          <p:nvPr userDrawn="1"/>
        </p:nvSpPr>
        <p:spPr>
          <a:xfrm>
            <a:off x="4495250" y="3022669"/>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5" name="正方形/長方形 24"/>
          <p:cNvSpPr/>
          <p:nvPr userDrawn="1"/>
        </p:nvSpPr>
        <p:spPr>
          <a:xfrm>
            <a:off x="4495250" y="3520465"/>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8" name="正方形/長方形 27"/>
          <p:cNvSpPr/>
          <p:nvPr userDrawn="1"/>
        </p:nvSpPr>
        <p:spPr>
          <a:xfrm>
            <a:off x="4495250" y="4007439"/>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9" name="正方形/長方形 28"/>
          <p:cNvSpPr/>
          <p:nvPr userDrawn="1"/>
        </p:nvSpPr>
        <p:spPr>
          <a:xfrm>
            <a:off x="6550854" y="2524873"/>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0" name="正方形/長方形 29"/>
          <p:cNvSpPr/>
          <p:nvPr userDrawn="1"/>
        </p:nvSpPr>
        <p:spPr>
          <a:xfrm>
            <a:off x="6550854" y="3022669"/>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1" name="正方形/長方形 30"/>
          <p:cNvSpPr/>
          <p:nvPr userDrawn="1"/>
        </p:nvSpPr>
        <p:spPr>
          <a:xfrm>
            <a:off x="6550854" y="3520465"/>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4" name="1 つの角を丸めた四角形 33"/>
          <p:cNvSpPr/>
          <p:nvPr userDrawn="1"/>
        </p:nvSpPr>
        <p:spPr>
          <a:xfrm flipV="1">
            <a:off x="6550854" y="4007439"/>
            <a:ext cx="2021215" cy="440193"/>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5" name="テキスト プレースホルダー 11"/>
          <p:cNvSpPr>
            <a:spLocks noGrp="1"/>
          </p:cNvSpPr>
          <p:nvPr>
            <p:ph type="body" sz="quarter" idx="36" hasCustomPrompt="1"/>
          </p:nvPr>
        </p:nvSpPr>
        <p:spPr>
          <a:xfrm>
            <a:off x="2439647" y="1870580"/>
            <a:ext cx="2021215" cy="515469"/>
          </a:xfrm>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4500636" y="1870580"/>
            <a:ext cx="2021215" cy="515469"/>
          </a:xfrm>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6543882" y="1870580"/>
            <a:ext cx="2021215" cy="515469"/>
          </a:xfrm>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519025" y="2536698"/>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519025" y="3022669"/>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519025" y="3520465"/>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519025" y="4015677"/>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2439647" y="2548488"/>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2437976" y="3034460"/>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2437976" y="3532256"/>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2435938" y="4027468"/>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4504345" y="2548488"/>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4502674" y="3034460"/>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4502674" y="3532256"/>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4500636" y="4027468"/>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6550854" y="2548488"/>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6549183" y="3034460"/>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6549183" y="3532256"/>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6547145" y="4027468"/>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1666623" y="516919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1048718" y="5317061"/>
            <a:ext cx="7051826" cy="1026075"/>
          </a:xfrm>
        </p:spPr>
        <p:txBody>
          <a:bodyPr anchor="t">
            <a:noAutofit/>
          </a:bodyPr>
          <a:lstStyle>
            <a:lvl1pPr algn="ctr">
              <a:lnSpc>
                <a:spcPct val="120000"/>
              </a:lnSpc>
              <a:spcBef>
                <a:spcPts val="0"/>
              </a:spcBef>
              <a:defRPr sz="13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91784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1 つの角を丸めた四角形 4"/>
          <p:cNvSpPr/>
          <p:nvPr userDrawn="1"/>
        </p:nvSpPr>
        <p:spPr>
          <a:xfrm flipH="1">
            <a:off x="517354" y="1260385"/>
            <a:ext cx="1890374" cy="698995"/>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6" name="正方形/長方形 5"/>
          <p:cNvSpPr/>
          <p:nvPr userDrawn="1"/>
        </p:nvSpPr>
        <p:spPr>
          <a:xfrm>
            <a:off x="2439647" y="1260385"/>
            <a:ext cx="2021215" cy="698995"/>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 name="正方形/長方形 6"/>
          <p:cNvSpPr/>
          <p:nvPr userDrawn="1"/>
        </p:nvSpPr>
        <p:spPr>
          <a:xfrm>
            <a:off x="4495250" y="1260385"/>
            <a:ext cx="2021215" cy="698995"/>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 name="1 つの角を丸めた四角形 7"/>
          <p:cNvSpPr/>
          <p:nvPr userDrawn="1"/>
        </p:nvSpPr>
        <p:spPr>
          <a:xfrm>
            <a:off x="6550854" y="1260385"/>
            <a:ext cx="2021215" cy="698995"/>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9" name="正方形/長方形 8"/>
          <p:cNvSpPr/>
          <p:nvPr userDrawn="1"/>
        </p:nvSpPr>
        <p:spPr>
          <a:xfrm>
            <a:off x="519025" y="2006441"/>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0" name="正方形/長方形 9"/>
          <p:cNvSpPr/>
          <p:nvPr userDrawn="1"/>
        </p:nvSpPr>
        <p:spPr>
          <a:xfrm>
            <a:off x="519025" y="2504237"/>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1" name="正方形/長方形 10"/>
          <p:cNvSpPr/>
          <p:nvPr userDrawn="1"/>
        </p:nvSpPr>
        <p:spPr>
          <a:xfrm>
            <a:off x="519025" y="3002033"/>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2" name="正方形/長方形 11"/>
          <p:cNvSpPr/>
          <p:nvPr userDrawn="1"/>
        </p:nvSpPr>
        <p:spPr>
          <a:xfrm>
            <a:off x="519025" y="3499829"/>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3" name="正方形/長方形 12"/>
          <p:cNvSpPr/>
          <p:nvPr userDrawn="1"/>
        </p:nvSpPr>
        <p:spPr>
          <a:xfrm>
            <a:off x="519025" y="3997625"/>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4" name="1 つの角を丸めた四角形 13"/>
          <p:cNvSpPr/>
          <p:nvPr userDrawn="1"/>
        </p:nvSpPr>
        <p:spPr>
          <a:xfrm flipH="1" flipV="1">
            <a:off x="519025" y="4495422"/>
            <a:ext cx="1888703" cy="440193"/>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7" name="正方形/長方形 16"/>
          <p:cNvSpPr/>
          <p:nvPr userDrawn="1"/>
        </p:nvSpPr>
        <p:spPr>
          <a:xfrm>
            <a:off x="2439647" y="2006441"/>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8" name="正方形/長方形 17"/>
          <p:cNvSpPr/>
          <p:nvPr userDrawn="1"/>
        </p:nvSpPr>
        <p:spPr>
          <a:xfrm>
            <a:off x="2439647" y="2504237"/>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9" name="正方形/長方形 18"/>
          <p:cNvSpPr/>
          <p:nvPr userDrawn="1"/>
        </p:nvSpPr>
        <p:spPr>
          <a:xfrm>
            <a:off x="2439647" y="3002033"/>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0" name="正方形/長方形 19"/>
          <p:cNvSpPr/>
          <p:nvPr userDrawn="1"/>
        </p:nvSpPr>
        <p:spPr>
          <a:xfrm>
            <a:off x="2439647" y="3499829"/>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1" name="正方形/長方形 20"/>
          <p:cNvSpPr/>
          <p:nvPr userDrawn="1"/>
        </p:nvSpPr>
        <p:spPr>
          <a:xfrm>
            <a:off x="2439647" y="3997625"/>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2" name="正方形/長方形 21"/>
          <p:cNvSpPr/>
          <p:nvPr userDrawn="1"/>
        </p:nvSpPr>
        <p:spPr>
          <a:xfrm>
            <a:off x="2439647" y="4495422"/>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3" name="正方形/長方形 22"/>
          <p:cNvSpPr/>
          <p:nvPr userDrawn="1"/>
        </p:nvSpPr>
        <p:spPr>
          <a:xfrm>
            <a:off x="4495250" y="2006441"/>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4" name="正方形/長方形 23"/>
          <p:cNvSpPr/>
          <p:nvPr userDrawn="1"/>
        </p:nvSpPr>
        <p:spPr>
          <a:xfrm>
            <a:off x="4495250" y="2504237"/>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5" name="正方形/長方形 24"/>
          <p:cNvSpPr/>
          <p:nvPr userDrawn="1"/>
        </p:nvSpPr>
        <p:spPr>
          <a:xfrm>
            <a:off x="4495250" y="3002033"/>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6" name="正方形/長方形 25"/>
          <p:cNvSpPr/>
          <p:nvPr userDrawn="1"/>
        </p:nvSpPr>
        <p:spPr>
          <a:xfrm>
            <a:off x="4495250" y="3499829"/>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7" name="正方形/長方形 26"/>
          <p:cNvSpPr/>
          <p:nvPr userDrawn="1"/>
        </p:nvSpPr>
        <p:spPr>
          <a:xfrm>
            <a:off x="4495250" y="3997625"/>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8" name="正方形/長方形 27"/>
          <p:cNvSpPr/>
          <p:nvPr userDrawn="1"/>
        </p:nvSpPr>
        <p:spPr>
          <a:xfrm>
            <a:off x="4495250" y="4495422"/>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9" name="正方形/長方形 28"/>
          <p:cNvSpPr/>
          <p:nvPr userDrawn="1"/>
        </p:nvSpPr>
        <p:spPr>
          <a:xfrm>
            <a:off x="6550854" y="2006441"/>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0" name="正方形/長方形 29"/>
          <p:cNvSpPr/>
          <p:nvPr userDrawn="1"/>
        </p:nvSpPr>
        <p:spPr>
          <a:xfrm>
            <a:off x="6550854" y="2504237"/>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1" name="正方形/長方形 30"/>
          <p:cNvSpPr/>
          <p:nvPr userDrawn="1"/>
        </p:nvSpPr>
        <p:spPr>
          <a:xfrm>
            <a:off x="6550854" y="3002033"/>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2" name="正方形/長方形 31"/>
          <p:cNvSpPr/>
          <p:nvPr userDrawn="1"/>
        </p:nvSpPr>
        <p:spPr>
          <a:xfrm>
            <a:off x="6550854" y="3499829"/>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3" name="正方形/長方形 32"/>
          <p:cNvSpPr/>
          <p:nvPr userDrawn="1"/>
        </p:nvSpPr>
        <p:spPr>
          <a:xfrm>
            <a:off x="6550854" y="3997625"/>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4" name="1 つの角を丸めた四角形 33"/>
          <p:cNvSpPr/>
          <p:nvPr userDrawn="1"/>
        </p:nvSpPr>
        <p:spPr>
          <a:xfrm flipV="1">
            <a:off x="6550854" y="4495422"/>
            <a:ext cx="2021215" cy="440193"/>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5" name="テキスト プレースホルダー 11"/>
          <p:cNvSpPr>
            <a:spLocks noGrp="1"/>
          </p:cNvSpPr>
          <p:nvPr>
            <p:ph type="body" sz="quarter" idx="36" hasCustomPrompt="1"/>
          </p:nvPr>
        </p:nvSpPr>
        <p:spPr>
          <a:xfrm>
            <a:off x="2439647" y="1352148"/>
            <a:ext cx="2021215" cy="515469"/>
          </a:xfrm>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4500636" y="1352148"/>
            <a:ext cx="2021215" cy="515469"/>
          </a:xfrm>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6543882" y="1352148"/>
            <a:ext cx="2021215" cy="515469"/>
          </a:xfrm>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519025" y="2018266"/>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519025" y="2504237"/>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519025" y="3002033"/>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519025" y="3499829"/>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519025" y="4009432"/>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519025" y="4503660"/>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2439647" y="2030056"/>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2437976" y="2516028"/>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2437976" y="3013824"/>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2439647" y="3511620"/>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2442116" y="4021223"/>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2435938" y="4515451"/>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4504345" y="2030056"/>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4502674" y="2516028"/>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4502674" y="3013824"/>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4504345" y="3511620"/>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4506814" y="4021223"/>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4500636" y="4515451"/>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6550854" y="2030056"/>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6549183" y="2516028"/>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6549183" y="3013824"/>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6550854" y="3511620"/>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6553323" y="4021223"/>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6547145" y="4515451"/>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1666623" y="516919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1048718" y="5317061"/>
            <a:ext cx="7051826" cy="1026075"/>
          </a:xfrm>
        </p:spPr>
        <p:txBody>
          <a:bodyPr anchor="t">
            <a:noAutofit/>
          </a:bodyPr>
          <a:lstStyle>
            <a:lvl1pPr algn="ctr">
              <a:lnSpc>
                <a:spcPct val="120000"/>
              </a:lnSpc>
              <a:spcBef>
                <a:spcPts val="0"/>
              </a:spcBef>
              <a:defRPr sz="13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17888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9144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3"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218599112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1 つの角を丸めた四角形 4"/>
          <p:cNvSpPr/>
          <p:nvPr userDrawn="1"/>
        </p:nvSpPr>
        <p:spPr>
          <a:xfrm flipH="1">
            <a:off x="517354" y="1260385"/>
            <a:ext cx="1890374" cy="698995"/>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6" name="正方形/長方形 5"/>
          <p:cNvSpPr/>
          <p:nvPr userDrawn="1"/>
        </p:nvSpPr>
        <p:spPr>
          <a:xfrm>
            <a:off x="2456581" y="1260385"/>
            <a:ext cx="1514839" cy="698995"/>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 name="正方形/長方形 6"/>
          <p:cNvSpPr/>
          <p:nvPr userDrawn="1"/>
        </p:nvSpPr>
        <p:spPr>
          <a:xfrm>
            <a:off x="4009389" y="1260385"/>
            <a:ext cx="1514839" cy="698995"/>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 name="1 つの角を丸めた四角形 7"/>
          <p:cNvSpPr/>
          <p:nvPr userDrawn="1"/>
        </p:nvSpPr>
        <p:spPr>
          <a:xfrm>
            <a:off x="7130399" y="1260385"/>
            <a:ext cx="1441670" cy="698995"/>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9" name="正方形/長方形 8"/>
          <p:cNvSpPr/>
          <p:nvPr userDrawn="1"/>
        </p:nvSpPr>
        <p:spPr>
          <a:xfrm>
            <a:off x="519025" y="2006441"/>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0" name="正方形/長方形 9"/>
          <p:cNvSpPr/>
          <p:nvPr userDrawn="1"/>
        </p:nvSpPr>
        <p:spPr>
          <a:xfrm>
            <a:off x="519025" y="2504237"/>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1" name="正方形/長方形 10"/>
          <p:cNvSpPr/>
          <p:nvPr userDrawn="1"/>
        </p:nvSpPr>
        <p:spPr>
          <a:xfrm>
            <a:off x="519025" y="3002033"/>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2" name="正方形/長方形 11"/>
          <p:cNvSpPr/>
          <p:nvPr userDrawn="1"/>
        </p:nvSpPr>
        <p:spPr>
          <a:xfrm>
            <a:off x="519025" y="3499829"/>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3" name="正方形/長方形 12"/>
          <p:cNvSpPr/>
          <p:nvPr userDrawn="1"/>
        </p:nvSpPr>
        <p:spPr>
          <a:xfrm>
            <a:off x="519025" y="3997625"/>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4" name="1 つの角を丸めた四角形 13"/>
          <p:cNvSpPr/>
          <p:nvPr userDrawn="1"/>
        </p:nvSpPr>
        <p:spPr>
          <a:xfrm flipH="1" flipV="1">
            <a:off x="519025" y="4495422"/>
            <a:ext cx="1888703" cy="440193"/>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7" name="正方形/長方形 16"/>
          <p:cNvSpPr/>
          <p:nvPr userDrawn="1"/>
        </p:nvSpPr>
        <p:spPr>
          <a:xfrm>
            <a:off x="2456581" y="2006441"/>
            <a:ext cx="1514839"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8" name="正方形/長方形 17"/>
          <p:cNvSpPr/>
          <p:nvPr userDrawn="1"/>
        </p:nvSpPr>
        <p:spPr>
          <a:xfrm>
            <a:off x="2456581" y="2504237"/>
            <a:ext cx="1514839"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9" name="正方形/長方形 18"/>
          <p:cNvSpPr/>
          <p:nvPr userDrawn="1"/>
        </p:nvSpPr>
        <p:spPr>
          <a:xfrm>
            <a:off x="2456581" y="3002033"/>
            <a:ext cx="1514839"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0" name="正方形/長方形 19"/>
          <p:cNvSpPr/>
          <p:nvPr userDrawn="1"/>
        </p:nvSpPr>
        <p:spPr>
          <a:xfrm>
            <a:off x="2456581" y="3499829"/>
            <a:ext cx="1514839"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1" name="正方形/長方形 20"/>
          <p:cNvSpPr/>
          <p:nvPr userDrawn="1"/>
        </p:nvSpPr>
        <p:spPr>
          <a:xfrm>
            <a:off x="2456581" y="3997625"/>
            <a:ext cx="1514839"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2" name="正方形/長方形 21"/>
          <p:cNvSpPr/>
          <p:nvPr userDrawn="1"/>
        </p:nvSpPr>
        <p:spPr>
          <a:xfrm>
            <a:off x="2456581" y="4495422"/>
            <a:ext cx="1514839"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3" name="正方形/長方形 22"/>
          <p:cNvSpPr/>
          <p:nvPr userDrawn="1"/>
        </p:nvSpPr>
        <p:spPr>
          <a:xfrm>
            <a:off x="4009389" y="2006441"/>
            <a:ext cx="1514839"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4" name="正方形/長方形 23"/>
          <p:cNvSpPr/>
          <p:nvPr userDrawn="1"/>
        </p:nvSpPr>
        <p:spPr>
          <a:xfrm>
            <a:off x="4009389" y="2504237"/>
            <a:ext cx="1514839"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5" name="正方形/長方形 24"/>
          <p:cNvSpPr/>
          <p:nvPr userDrawn="1"/>
        </p:nvSpPr>
        <p:spPr>
          <a:xfrm>
            <a:off x="4009389" y="3002033"/>
            <a:ext cx="1514839"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6" name="正方形/長方形 25"/>
          <p:cNvSpPr/>
          <p:nvPr userDrawn="1"/>
        </p:nvSpPr>
        <p:spPr>
          <a:xfrm>
            <a:off x="4009389" y="3499829"/>
            <a:ext cx="1514839"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7" name="正方形/長方形 26"/>
          <p:cNvSpPr/>
          <p:nvPr userDrawn="1"/>
        </p:nvSpPr>
        <p:spPr>
          <a:xfrm>
            <a:off x="4009389" y="3997625"/>
            <a:ext cx="1514839"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8" name="正方形/長方形 27"/>
          <p:cNvSpPr/>
          <p:nvPr userDrawn="1"/>
        </p:nvSpPr>
        <p:spPr>
          <a:xfrm>
            <a:off x="4009389" y="4495422"/>
            <a:ext cx="1514839"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9" name="正方形/長方形 28"/>
          <p:cNvSpPr/>
          <p:nvPr userDrawn="1"/>
        </p:nvSpPr>
        <p:spPr>
          <a:xfrm>
            <a:off x="7130399" y="2006441"/>
            <a:ext cx="1441670"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0" name="正方形/長方形 29"/>
          <p:cNvSpPr/>
          <p:nvPr userDrawn="1"/>
        </p:nvSpPr>
        <p:spPr>
          <a:xfrm>
            <a:off x="7130399" y="2504237"/>
            <a:ext cx="1441670"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1" name="正方形/長方形 30"/>
          <p:cNvSpPr/>
          <p:nvPr userDrawn="1"/>
        </p:nvSpPr>
        <p:spPr>
          <a:xfrm>
            <a:off x="7130399" y="3002033"/>
            <a:ext cx="1441670"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2" name="正方形/長方形 31"/>
          <p:cNvSpPr/>
          <p:nvPr userDrawn="1"/>
        </p:nvSpPr>
        <p:spPr>
          <a:xfrm>
            <a:off x="7130399" y="3499829"/>
            <a:ext cx="1441670"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3" name="正方形/長方形 32"/>
          <p:cNvSpPr/>
          <p:nvPr userDrawn="1"/>
        </p:nvSpPr>
        <p:spPr>
          <a:xfrm>
            <a:off x="7130399" y="3997625"/>
            <a:ext cx="1441670"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4" name="1 つの角を丸めた四角形 33"/>
          <p:cNvSpPr/>
          <p:nvPr userDrawn="1"/>
        </p:nvSpPr>
        <p:spPr>
          <a:xfrm flipV="1">
            <a:off x="7130399" y="4495422"/>
            <a:ext cx="1441670" cy="440193"/>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5" name="テキスト プレースホルダー 11"/>
          <p:cNvSpPr>
            <a:spLocks noGrp="1"/>
          </p:cNvSpPr>
          <p:nvPr>
            <p:ph type="body" sz="quarter" idx="36" hasCustomPrompt="1"/>
          </p:nvPr>
        </p:nvSpPr>
        <p:spPr>
          <a:xfrm>
            <a:off x="2456582" y="1352148"/>
            <a:ext cx="1514839" cy="515469"/>
          </a:xfrm>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4014774" y="1352148"/>
            <a:ext cx="1514839" cy="515469"/>
          </a:xfrm>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7123427" y="1352148"/>
            <a:ext cx="1441670" cy="515469"/>
          </a:xfrm>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519025" y="2018266"/>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519025" y="2504237"/>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519025" y="3002033"/>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519025" y="3499829"/>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519025" y="4009432"/>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519025" y="4503660"/>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2456581" y="2030056"/>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2454910" y="2516028"/>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2454910" y="3013824"/>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2456581" y="3511620"/>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2459051" y="4021223"/>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2452872" y="4515451"/>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4018483" y="2030056"/>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4016812" y="2516028"/>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4016812" y="3013824"/>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4018483" y="3511620"/>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4020953" y="4021223"/>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4014774" y="4515451"/>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7130399" y="2030056"/>
            <a:ext cx="1441670"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7128728" y="2516028"/>
            <a:ext cx="1441670"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7128728" y="3013824"/>
            <a:ext cx="1441670"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7130399" y="3511620"/>
            <a:ext cx="1441670"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7132869" y="4021223"/>
            <a:ext cx="1441670"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7126690" y="4515451"/>
            <a:ext cx="1441670"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1666623" y="516919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1048718" y="5317061"/>
            <a:ext cx="7051826" cy="1026075"/>
          </a:xfrm>
        </p:spPr>
        <p:txBody>
          <a:bodyPr anchor="t">
            <a:noAutofit/>
          </a:bodyPr>
          <a:lstStyle>
            <a:lvl1pPr algn="ctr">
              <a:lnSpc>
                <a:spcPct val="120000"/>
              </a:lnSpc>
              <a:spcBef>
                <a:spcPts val="0"/>
              </a:spcBef>
              <a:defRPr sz="13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5566095" y="1260385"/>
            <a:ext cx="1514839" cy="698995"/>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7" name="正方形/長方形 76"/>
          <p:cNvSpPr/>
          <p:nvPr userDrawn="1"/>
        </p:nvSpPr>
        <p:spPr>
          <a:xfrm>
            <a:off x="5566095" y="2006441"/>
            <a:ext cx="1514839"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8" name="正方形/長方形 77"/>
          <p:cNvSpPr/>
          <p:nvPr userDrawn="1"/>
        </p:nvSpPr>
        <p:spPr>
          <a:xfrm>
            <a:off x="5566095" y="2504237"/>
            <a:ext cx="1514839"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79" name="正方形/長方形 78"/>
          <p:cNvSpPr/>
          <p:nvPr userDrawn="1"/>
        </p:nvSpPr>
        <p:spPr>
          <a:xfrm>
            <a:off x="5566095" y="3002033"/>
            <a:ext cx="1514839"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0" name="正方形/長方形 79"/>
          <p:cNvSpPr/>
          <p:nvPr userDrawn="1"/>
        </p:nvSpPr>
        <p:spPr>
          <a:xfrm>
            <a:off x="5566095" y="3499829"/>
            <a:ext cx="1514839"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1" name="正方形/長方形 80"/>
          <p:cNvSpPr/>
          <p:nvPr userDrawn="1"/>
        </p:nvSpPr>
        <p:spPr>
          <a:xfrm>
            <a:off x="5566095" y="3997625"/>
            <a:ext cx="1514839"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2" name="正方形/長方形 81"/>
          <p:cNvSpPr/>
          <p:nvPr userDrawn="1"/>
        </p:nvSpPr>
        <p:spPr>
          <a:xfrm>
            <a:off x="5566095" y="4495422"/>
            <a:ext cx="1514839"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83" name="テキスト プレースホルダー 11"/>
          <p:cNvSpPr>
            <a:spLocks noGrp="1"/>
          </p:cNvSpPr>
          <p:nvPr>
            <p:ph type="body" sz="quarter" idx="64" hasCustomPrompt="1"/>
          </p:nvPr>
        </p:nvSpPr>
        <p:spPr>
          <a:xfrm>
            <a:off x="5571481" y="1352148"/>
            <a:ext cx="1514839" cy="515469"/>
          </a:xfrm>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5575190" y="2030056"/>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5573519" y="2516028"/>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5573519" y="3013824"/>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5575190" y="3511620"/>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5577659" y="4021223"/>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5571481" y="4515451"/>
            <a:ext cx="1514839"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504652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5" name="1 つの角を丸めた四角形 4"/>
          <p:cNvSpPr/>
          <p:nvPr userDrawn="1"/>
        </p:nvSpPr>
        <p:spPr>
          <a:xfrm flipH="1">
            <a:off x="517354" y="1260385"/>
            <a:ext cx="1890374" cy="168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1" name="正方形/長方形 10"/>
          <p:cNvSpPr/>
          <p:nvPr userDrawn="1"/>
        </p:nvSpPr>
        <p:spPr>
          <a:xfrm>
            <a:off x="519025" y="3002033"/>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2" name="正方形/長方形 11"/>
          <p:cNvSpPr/>
          <p:nvPr userDrawn="1"/>
        </p:nvSpPr>
        <p:spPr>
          <a:xfrm>
            <a:off x="519025" y="3499829"/>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r" defTabSz="914248" fontAlgn="auto">
              <a:spcBef>
                <a:spcPts val="0"/>
              </a:spcBef>
              <a:spcAft>
                <a:spcPts val="0"/>
              </a:spcAft>
            </a:pPr>
            <a:endParaRPr kumimoji="1" lang="ja-JP" altLang="en-US" b="0">
              <a:solidFill>
                <a:prstClr val="white"/>
              </a:solidFill>
            </a:endParaRPr>
          </a:p>
        </p:txBody>
      </p:sp>
      <p:sp>
        <p:nvSpPr>
          <p:cNvPr id="13" name="正方形/長方形 12"/>
          <p:cNvSpPr/>
          <p:nvPr userDrawn="1"/>
        </p:nvSpPr>
        <p:spPr>
          <a:xfrm>
            <a:off x="519025" y="3997625"/>
            <a:ext cx="1888703" cy="4401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4" name="1 つの角を丸めた四角形 13"/>
          <p:cNvSpPr/>
          <p:nvPr userDrawn="1"/>
        </p:nvSpPr>
        <p:spPr>
          <a:xfrm flipH="1" flipV="1">
            <a:off x="519025" y="4495422"/>
            <a:ext cx="1888703" cy="440193"/>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r" defTabSz="914248" fontAlgn="auto">
              <a:spcBef>
                <a:spcPts val="0"/>
              </a:spcBef>
              <a:spcAft>
                <a:spcPts val="0"/>
              </a:spcAft>
            </a:pPr>
            <a:endParaRPr kumimoji="1" lang="ja-JP" altLang="en-US" b="0">
              <a:solidFill>
                <a:prstClr val="white"/>
              </a:solidFill>
            </a:endParaRPr>
          </a:p>
        </p:txBody>
      </p:sp>
      <p:sp>
        <p:nvSpPr>
          <p:cNvPr id="19" name="正方形/長方形 18"/>
          <p:cNvSpPr/>
          <p:nvPr userDrawn="1"/>
        </p:nvSpPr>
        <p:spPr>
          <a:xfrm>
            <a:off x="2439647" y="3002033"/>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dirty="0">
              <a:solidFill>
                <a:prstClr val="white"/>
              </a:solidFill>
            </a:endParaRPr>
          </a:p>
        </p:txBody>
      </p:sp>
      <p:sp>
        <p:nvSpPr>
          <p:cNvPr id="20" name="正方形/長方形 19"/>
          <p:cNvSpPr/>
          <p:nvPr userDrawn="1"/>
        </p:nvSpPr>
        <p:spPr>
          <a:xfrm>
            <a:off x="2439647" y="3499829"/>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1" name="正方形/長方形 20"/>
          <p:cNvSpPr/>
          <p:nvPr userDrawn="1"/>
        </p:nvSpPr>
        <p:spPr>
          <a:xfrm>
            <a:off x="2439647" y="3997625"/>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2" name="正方形/長方形 21"/>
          <p:cNvSpPr/>
          <p:nvPr userDrawn="1"/>
        </p:nvSpPr>
        <p:spPr>
          <a:xfrm>
            <a:off x="2439647" y="4495422"/>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5" name="正方形/長方形 24"/>
          <p:cNvSpPr/>
          <p:nvPr userDrawn="1"/>
        </p:nvSpPr>
        <p:spPr>
          <a:xfrm>
            <a:off x="4495250" y="3002033"/>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6" name="正方形/長方形 25"/>
          <p:cNvSpPr/>
          <p:nvPr userDrawn="1"/>
        </p:nvSpPr>
        <p:spPr>
          <a:xfrm>
            <a:off x="4495250" y="3499829"/>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7" name="正方形/長方形 26"/>
          <p:cNvSpPr/>
          <p:nvPr userDrawn="1"/>
        </p:nvSpPr>
        <p:spPr>
          <a:xfrm>
            <a:off x="4495250" y="3997625"/>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8" name="正方形/長方形 27"/>
          <p:cNvSpPr/>
          <p:nvPr userDrawn="1"/>
        </p:nvSpPr>
        <p:spPr>
          <a:xfrm>
            <a:off x="4495250" y="4495422"/>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1" name="正方形/長方形 30"/>
          <p:cNvSpPr/>
          <p:nvPr userDrawn="1"/>
        </p:nvSpPr>
        <p:spPr>
          <a:xfrm>
            <a:off x="6550854" y="3002033"/>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2" name="正方形/長方形 31"/>
          <p:cNvSpPr/>
          <p:nvPr userDrawn="1"/>
        </p:nvSpPr>
        <p:spPr>
          <a:xfrm>
            <a:off x="6550854" y="3499829"/>
            <a:ext cx="2021215" cy="440193"/>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3" name="正方形/長方形 32"/>
          <p:cNvSpPr/>
          <p:nvPr userDrawn="1"/>
        </p:nvSpPr>
        <p:spPr>
          <a:xfrm>
            <a:off x="6550854" y="3997625"/>
            <a:ext cx="2021215" cy="44019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34" name="1 つの角を丸めた四角形 33"/>
          <p:cNvSpPr/>
          <p:nvPr userDrawn="1"/>
        </p:nvSpPr>
        <p:spPr>
          <a:xfrm flipV="1">
            <a:off x="6550854" y="4495422"/>
            <a:ext cx="2021215" cy="440193"/>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40" name="テキスト プレースホルダー 11"/>
          <p:cNvSpPr>
            <a:spLocks noGrp="1"/>
          </p:cNvSpPr>
          <p:nvPr>
            <p:ph type="body" sz="quarter" idx="41" hasCustomPrompt="1"/>
          </p:nvPr>
        </p:nvSpPr>
        <p:spPr>
          <a:xfrm>
            <a:off x="519025" y="3002033"/>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519025" y="3499829"/>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519025" y="4009432"/>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519025" y="4503660"/>
            <a:ext cx="1888703" cy="416578"/>
          </a:xfrm>
        </p:spPr>
        <p:txBody>
          <a:bodyPr anchor="ctr">
            <a:noAutofit/>
          </a:bodyPr>
          <a:lstStyle>
            <a:lvl1pPr algn="r">
              <a:lnSpc>
                <a:spcPct val="120000"/>
              </a:lnSpc>
              <a:defRPr sz="1300" spc="168">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2437976" y="3013824"/>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2439647" y="3511620"/>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2442116" y="4021223"/>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2435938" y="4515451"/>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4502674" y="3013824"/>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4504345" y="3511620"/>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4506814" y="4021223"/>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4500636" y="4515451"/>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6549183" y="3013824"/>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6550854" y="3511620"/>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6553323" y="4021223"/>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6547145" y="4515451"/>
            <a:ext cx="2021215" cy="416578"/>
          </a:xfrm>
        </p:spPr>
        <p:txBody>
          <a:bodyPr anchor="ctr">
            <a:noAutofit/>
          </a:bodyPr>
          <a:lstStyle>
            <a:lvl1pPr algn="ctr">
              <a:lnSpc>
                <a:spcPct val="120000"/>
              </a:lnSpc>
              <a:defRPr sz="11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1666623" y="516919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1048718" y="5317061"/>
            <a:ext cx="7051826" cy="1026075"/>
          </a:xfrm>
        </p:spPr>
        <p:txBody>
          <a:bodyPr anchor="t">
            <a:noAutofit/>
          </a:bodyPr>
          <a:lstStyle>
            <a:lvl1pPr algn="ctr">
              <a:lnSpc>
                <a:spcPct val="120000"/>
              </a:lnSpc>
              <a:spcBef>
                <a:spcPts val="0"/>
              </a:spcBef>
              <a:defRPr sz="13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2439647" y="1260475"/>
            <a:ext cx="2021215" cy="1679575"/>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4495250" y="1260385"/>
            <a:ext cx="2021215" cy="1679575"/>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6550854" y="1260810"/>
            <a:ext cx="2021215" cy="1679575"/>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2439647" y="2523807"/>
            <a:ext cx="2021215" cy="416578"/>
          </a:xfrm>
          <a:solidFill>
            <a:schemeClr val="accent1">
              <a:alpha val="69000"/>
            </a:schemeClr>
          </a:solidFill>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4495250" y="2523807"/>
            <a:ext cx="2021215" cy="416578"/>
          </a:xfrm>
          <a:solidFill>
            <a:schemeClr val="accent1">
              <a:alpha val="69000"/>
            </a:schemeClr>
          </a:solidFill>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6550854" y="2523807"/>
            <a:ext cx="2021215" cy="416578"/>
          </a:xfrm>
          <a:solidFill>
            <a:schemeClr val="accent1">
              <a:alpha val="69000"/>
            </a:schemeClr>
          </a:solidFill>
        </p:spPr>
        <p:txBody>
          <a:bodyPr anchor="ctr">
            <a:noAutofit/>
          </a:bodyPr>
          <a:lstStyle>
            <a:lvl1pPr algn="ctr">
              <a:lnSpc>
                <a:spcPct val="120000"/>
              </a:lnSpc>
              <a:defRPr sz="1300" spc="168">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778538" y="2316434"/>
            <a:ext cx="1391917" cy="378417"/>
          </a:xfrm>
        </p:spPr>
        <p:txBody>
          <a:bodyPr anchor="ctr">
            <a:noAutofit/>
          </a:bodyPr>
          <a:lstStyle>
            <a:lvl1pPr algn="ctr">
              <a:lnSpc>
                <a:spcPct val="120000"/>
              </a:lnSpc>
              <a:defRPr sz="11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848080" y="1812098"/>
            <a:ext cx="1355932" cy="356441"/>
          </a:xfrm>
        </p:spPr>
        <p:txBody>
          <a:bodyPr anchor="ctr">
            <a:noAutofit/>
          </a:bodyPr>
          <a:lstStyle>
            <a:lvl1pPr algn="r">
              <a:lnSpc>
                <a:spcPct val="120000"/>
              </a:lnSpc>
              <a:defRPr sz="11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21630" y="1803400"/>
            <a:ext cx="292614" cy="390118"/>
          </a:xfrm>
          <a:prstGeom prst="rect">
            <a:avLst/>
          </a:prstGeom>
        </p:spPr>
      </p:pic>
      <p:pic>
        <p:nvPicPr>
          <p:cNvPr id="85" name="図 8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287369" y="2614374"/>
            <a:ext cx="390118" cy="292614"/>
          </a:xfrm>
          <a:prstGeom prst="rect">
            <a:avLst/>
          </a:prstGeom>
        </p:spPr>
      </p:pic>
    </p:spTree>
    <p:extLst>
      <p:ext uri="{BB962C8B-B14F-4D97-AF65-F5344CB8AC3E}">
        <p14:creationId xmlns:p14="http://schemas.microsoft.com/office/powerpoint/2010/main" val="2976079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200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250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300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6" name="円/楕円 25"/>
          <p:cNvSpPr/>
          <p:nvPr userDrawn="1"/>
        </p:nvSpPr>
        <p:spPr>
          <a:xfrm>
            <a:off x="6765639" y="1310907"/>
            <a:ext cx="518693" cy="69153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8" name="円/楕円 27"/>
          <p:cNvSpPr/>
          <p:nvPr userDrawn="1"/>
        </p:nvSpPr>
        <p:spPr>
          <a:xfrm>
            <a:off x="1530573" y="1206802"/>
            <a:ext cx="451180" cy="60152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9" name="円/楕円 28"/>
          <p:cNvSpPr/>
          <p:nvPr userDrawn="1"/>
        </p:nvSpPr>
        <p:spPr>
          <a:xfrm>
            <a:off x="247560" y="4021417"/>
            <a:ext cx="741304" cy="98832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1" name="円/楕円 10"/>
          <p:cNvSpPr/>
          <p:nvPr userDrawn="1"/>
        </p:nvSpPr>
        <p:spPr>
          <a:xfrm>
            <a:off x="7356713" y="1958837"/>
            <a:ext cx="1648664" cy="2198027"/>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9" name="円/楕円 8"/>
          <p:cNvSpPr/>
          <p:nvPr userDrawn="1"/>
        </p:nvSpPr>
        <p:spPr>
          <a:xfrm>
            <a:off x="5562196" y="2619439"/>
            <a:ext cx="2002500" cy="2669768"/>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8" name="円/楕円 7"/>
          <p:cNvSpPr/>
          <p:nvPr userDrawn="1"/>
        </p:nvSpPr>
        <p:spPr>
          <a:xfrm>
            <a:off x="80965" y="1358770"/>
            <a:ext cx="1565456" cy="2087094"/>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7" name="円/楕円 6"/>
          <p:cNvSpPr/>
          <p:nvPr userDrawn="1"/>
        </p:nvSpPr>
        <p:spPr>
          <a:xfrm>
            <a:off x="1449509" y="2142800"/>
            <a:ext cx="1767024" cy="2355828"/>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6" name="円/楕円 5"/>
          <p:cNvSpPr/>
          <p:nvPr userDrawn="1"/>
        </p:nvSpPr>
        <p:spPr>
          <a:xfrm>
            <a:off x="3331381" y="1868826"/>
            <a:ext cx="2452589" cy="3269835"/>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2" name="テキスト プレースホルダー 11"/>
          <p:cNvSpPr>
            <a:spLocks noGrp="1"/>
          </p:cNvSpPr>
          <p:nvPr>
            <p:ph type="body" sz="quarter" idx="16" hasCustomPrompt="1"/>
          </p:nvPr>
        </p:nvSpPr>
        <p:spPr>
          <a:xfrm>
            <a:off x="1246933" y="5229200"/>
            <a:ext cx="6649717" cy="1140127"/>
          </a:xfrm>
        </p:spPr>
        <p:txBody>
          <a:bodyPr anchor="t">
            <a:noAutofit/>
          </a:bodyPr>
          <a:lstStyle>
            <a:lvl1pPr algn="ctr">
              <a:lnSpc>
                <a:spcPct val="120000"/>
              </a:lnSpc>
              <a:spcBef>
                <a:spcPts val="0"/>
              </a:spcBef>
              <a:defRPr sz="11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3640464" y="2872178"/>
            <a:ext cx="1862278" cy="515469"/>
          </a:xfrm>
        </p:spPr>
        <p:txBody>
          <a:bodyPr anchor="t">
            <a:noAutofit/>
          </a:bodyPr>
          <a:lstStyle>
            <a:lvl1pPr algn="ctr">
              <a:lnSpc>
                <a:spcPct val="120000"/>
              </a:lnSpc>
              <a:defRPr sz="1800" spc="168">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3559299" y="3398997"/>
            <a:ext cx="2002896" cy="900100"/>
          </a:xfrm>
        </p:spPr>
        <p:txBody>
          <a:bodyPr anchor="t">
            <a:noAutofit/>
          </a:bodyPr>
          <a:lstStyle>
            <a:lvl1pPr algn="ctr">
              <a:lnSpc>
                <a:spcPct val="120000"/>
              </a:lnSpc>
              <a:defRPr sz="11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5800892" y="3278984"/>
            <a:ext cx="1590259" cy="515469"/>
          </a:xfrm>
        </p:spPr>
        <p:txBody>
          <a:bodyPr anchor="t">
            <a:noAutofit/>
          </a:bodyPr>
          <a:lstStyle>
            <a:lvl1pPr algn="ctr">
              <a:lnSpc>
                <a:spcPct val="120000"/>
              </a:lnSpc>
              <a:defRPr sz="1800" spc="168">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5719727" y="3805802"/>
            <a:ext cx="1710338" cy="900100"/>
          </a:xfrm>
        </p:spPr>
        <p:txBody>
          <a:bodyPr anchor="t">
            <a:noAutofit/>
          </a:bodyPr>
          <a:lstStyle>
            <a:lvl1pPr algn="ctr">
              <a:lnSpc>
                <a:spcPct val="120000"/>
              </a:lnSpc>
              <a:defRPr sz="11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637993" y="1141203"/>
            <a:ext cx="1590259" cy="515469"/>
          </a:xfrm>
        </p:spPr>
        <p:txBody>
          <a:bodyPr anchor="t">
            <a:noAutofit/>
          </a:bodyPr>
          <a:lstStyle>
            <a:lvl1pPr algn="ctr">
              <a:lnSpc>
                <a:spcPct val="120000"/>
              </a:lnSpc>
              <a:defRPr sz="1800" spc="168">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1792898" y="2213740"/>
            <a:ext cx="1710338" cy="900100"/>
          </a:xfrm>
        </p:spPr>
        <p:txBody>
          <a:bodyPr anchor="t">
            <a:noAutofit/>
          </a:bodyPr>
          <a:lstStyle>
            <a:lvl1pPr algn="ctr">
              <a:lnSpc>
                <a:spcPct val="120000"/>
              </a:lnSpc>
              <a:defRPr sz="11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699599" y="3551213"/>
            <a:ext cx="1590259" cy="515469"/>
          </a:xfrm>
        </p:spPr>
        <p:txBody>
          <a:bodyPr anchor="t">
            <a:noAutofit/>
          </a:bodyPr>
          <a:lstStyle>
            <a:lvl1pPr algn="ctr">
              <a:lnSpc>
                <a:spcPct val="120000"/>
              </a:lnSpc>
              <a:defRPr sz="1800" spc="168">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56162" y="2057312"/>
            <a:ext cx="1590259" cy="515469"/>
          </a:xfrm>
        </p:spPr>
        <p:txBody>
          <a:bodyPr anchor="t">
            <a:noAutofit/>
          </a:bodyPr>
          <a:lstStyle>
            <a:lvl1pPr algn="ctr">
              <a:lnSpc>
                <a:spcPct val="120000"/>
              </a:lnSpc>
              <a:defRPr sz="1800" spc="168">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5453452" y="1953814"/>
            <a:ext cx="1590259" cy="515469"/>
          </a:xfrm>
        </p:spPr>
        <p:txBody>
          <a:bodyPr anchor="t">
            <a:noAutofit/>
          </a:bodyPr>
          <a:lstStyle>
            <a:lvl1pPr algn="ctr">
              <a:lnSpc>
                <a:spcPct val="120000"/>
              </a:lnSpc>
              <a:defRPr sz="1800" spc="168">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7385915" y="2800116"/>
            <a:ext cx="1590259" cy="515469"/>
          </a:xfrm>
        </p:spPr>
        <p:txBody>
          <a:bodyPr anchor="t">
            <a:noAutofit/>
          </a:bodyPr>
          <a:lstStyle>
            <a:lvl1pPr algn="ctr">
              <a:lnSpc>
                <a:spcPct val="120000"/>
              </a:lnSpc>
              <a:defRPr sz="1800" spc="168">
                <a:solidFill>
                  <a:schemeClr val="tx1"/>
                </a:solidFill>
                <a:latin typeface="+mj-lt"/>
              </a:defRPr>
            </a:lvl1pPr>
          </a:lstStyle>
          <a:p>
            <a:pPr lvl="0"/>
            <a:r>
              <a:rPr lang="en-US" altLang="ja-JP" dirty="0"/>
              <a:t>TEXT HERE</a:t>
            </a:r>
            <a:endParaRPr lang="en-US" dirty="0"/>
          </a:p>
        </p:txBody>
      </p:sp>
      <p:sp>
        <p:nvSpPr>
          <p:cNvPr id="30" name="円/楕円 29"/>
          <p:cNvSpPr/>
          <p:nvPr userDrawn="1"/>
        </p:nvSpPr>
        <p:spPr>
          <a:xfrm>
            <a:off x="8533922" y="4005060"/>
            <a:ext cx="594515" cy="792617"/>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Tree>
    <p:extLst>
      <p:ext uri="{BB962C8B-B14F-4D97-AF65-F5344CB8AC3E}">
        <p14:creationId xmlns:p14="http://schemas.microsoft.com/office/powerpoint/2010/main" val="1792631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fade">
                                      <p:cBhvr>
                                        <p:cTn id="24" dur="500"/>
                                        <p:tgtEl>
                                          <p:spTgt spid="15">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500"/>
                                        <p:tgtEl>
                                          <p:spTgt spid="1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fade">
                                      <p:cBhvr>
                                        <p:cTn id="37" dur="500"/>
                                        <p:tgtEl>
                                          <p:spTgt spid="19">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fade">
                                      <p:cBhvr>
                                        <p:cTn id="40" dur="500"/>
                                        <p:tgtEl>
                                          <p:spTgt spid="22">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xEl>
                                              <p:pRg st="0" end="0"/>
                                            </p:txEl>
                                          </p:spTgt>
                                        </p:tgtEl>
                                        <p:attrNameLst>
                                          <p:attrName>style.visibility</p:attrName>
                                        </p:attrNameLst>
                                      </p:cBhvr>
                                      <p:to>
                                        <p:strVal val="visible"/>
                                      </p:to>
                                    </p:set>
                                    <p:animEffect transition="in" filter="fade">
                                      <p:cBhvr>
                                        <p:cTn id="54" dur="500"/>
                                        <p:tgtEl>
                                          <p:spTgt spid="21">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75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par>
                          <p:cTn id="68" fill="hold">
                            <p:stCondLst>
                              <p:cond delay="4500"/>
                            </p:stCondLst>
                            <p:childTnLst>
                              <p:par>
                                <p:cTn id="69" presetID="2" presetClass="entr" presetSubtype="4" decel="100000" fill="hold" grpId="0" nodeType="afterEffect">
                                  <p:stCondLst>
                                    <p:cond delay="50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ppt_x"/>
                                          </p:val>
                                        </p:tav>
                                        <p:tav tm="100000">
                                          <p:val>
                                            <p:strVal val="#ppt_x"/>
                                          </p:val>
                                        </p:tav>
                                      </p:tavLst>
                                    </p:anim>
                                    <p:anim calcmode="lin" valueType="num">
                                      <p:cBhvr additive="base">
                                        <p:cTn id="7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P spid="11" grpId="0" animBg="1"/>
      <p:bldP spid="9" grpId="0" animBg="1"/>
      <p:bldP spid="8" grpId="0" animBg="1"/>
      <p:bldP spid="7"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0"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42053" y="1691917"/>
            <a:ext cx="885437" cy="3413131"/>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4255" y="1627017"/>
            <a:ext cx="731205" cy="3478031"/>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633720" y="1246007"/>
            <a:ext cx="2396724" cy="1290143"/>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grpSp>
        <p:nvGrpSpPr>
          <p:cNvPr id="10" name="グループ化 9"/>
          <p:cNvGrpSpPr/>
          <p:nvPr userDrawn="1"/>
        </p:nvGrpSpPr>
        <p:grpSpPr>
          <a:xfrm>
            <a:off x="633720" y="3286233"/>
            <a:ext cx="2396724" cy="1290143"/>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grpSp>
        <p:nvGrpSpPr>
          <p:cNvPr id="13" name="グループ化 12"/>
          <p:cNvGrpSpPr/>
          <p:nvPr userDrawn="1"/>
        </p:nvGrpSpPr>
        <p:grpSpPr>
          <a:xfrm rot="10800000">
            <a:off x="5989780" y="3286233"/>
            <a:ext cx="2396724" cy="1290143"/>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grpSp>
        <p:nvGrpSpPr>
          <p:cNvPr id="16" name="グループ化 15"/>
          <p:cNvGrpSpPr/>
          <p:nvPr userDrawn="1"/>
        </p:nvGrpSpPr>
        <p:grpSpPr>
          <a:xfrm rot="10800000">
            <a:off x="5990676" y="1245770"/>
            <a:ext cx="2396724" cy="1290143"/>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grpSp>
      <p:sp>
        <p:nvSpPr>
          <p:cNvPr id="19" name="テキスト プレースホルダー 11"/>
          <p:cNvSpPr>
            <a:spLocks noGrp="1"/>
          </p:cNvSpPr>
          <p:nvPr>
            <p:ph type="body" sz="quarter" idx="18" hasCustomPrompt="1"/>
          </p:nvPr>
        </p:nvSpPr>
        <p:spPr>
          <a:xfrm>
            <a:off x="680843" y="1330730"/>
            <a:ext cx="2156200" cy="1083877"/>
          </a:xfrm>
        </p:spPr>
        <p:txBody>
          <a:bodyPr anchor="ctr">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80843" y="3389366"/>
            <a:ext cx="2156200" cy="1083877"/>
          </a:xfrm>
        </p:spPr>
        <p:txBody>
          <a:bodyPr anchor="ctr">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6169816" y="1335779"/>
            <a:ext cx="2156200" cy="1083877"/>
          </a:xfrm>
        </p:spPr>
        <p:txBody>
          <a:bodyPr anchor="ctr">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6196548" y="3389366"/>
            <a:ext cx="2156200" cy="1083877"/>
          </a:xfrm>
        </p:spPr>
        <p:txBody>
          <a:bodyPr anchor="ctr">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1246933" y="5229200"/>
            <a:ext cx="6649717" cy="900100"/>
          </a:xfrm>
        </p:spPr>
        <p:txBody>
          <a:bodyPr anchor="t">
            <a:noAutofit/>
          </a:bodyPr>
          <a:lstStyle>
            <a:lvl1pPr algn="ctr">
              <a:lnSpc>
                <a:spcPct val="120000"/>
              </a:lnSpc>
              <a:defRPr sz="11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20171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2996688" y="1628800"/>
            <a:ext cx="3150623" cy="4200467"/>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1" name="円/楕円 10"/>
          <p:cNvSpPr>
            <a:spLocks noChangeAspect="1"/>
          </p:cNvSpPr>
          <p:nvPr userDrawn="1"/>
        </p:nvSpPr>
        <p:spPr>
          <a:xfrm>
            <a:off x="2996688" y="1628800"/>
            <a:ext cx="3150623" cy="4200467"/>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10" name="円/楕円 9"/>
          <p:cNvSpPr>
            <a:spLocks noChangeAspect="1"/>
          </p:cNvSpPr>
          <p:nvPr userDrawn="1"/>
        </p:nvSpPr>
        <p:spPr>
          <a:xfrm>
            <a:off x="3199954" y="2170796"/>
            <a:ext cx="2744091" cy="3658471"/>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9" name="円/楕円 8"/>
          <p:cNvSpPr>
            <a:spLocks noChangeAspect="1"/>
          </p:cNvSpPr>
          <p:nvPr userDrawn="1"/>
        </p:nvSpPr>
        <p:spPr>
          <a:xfrm>
            <a:off x="3403221" y="2712792"/>
            <a:ext cx="2337559" cy="3116475"/>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8" name="円/楕円 7"/>
          <p:cNvSpPr>
            <a:spLocks noChangeAspect="1"/>
          </p:cNvSpPr>
          <p:nvPr userDrawn="1"/>
        </p:nvSpPr>
        <p:spPr>
          <a:xfrm>
            <a:off x="3606487" y="3254788"/>
            <a:ext cx="1931027" cy="257447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7" name="円/楕円 6"/>
          <p:cNvSpPr/>
          <p:nvPr userDrawn="1"/>
        </p:nvSpPr>
        <p:spPr>
          <a:xfrm>
            <a:off x="3809752" y="3796783"/>
            <a:ext cx="1524495" cy="2032484"/>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6" name="円/楕円 5"/>
          <p:cNvSpPr/>
          <p:nvPr userDrawn="1"/>
        </p:nvSpPr>
        <p:spPr>
          <a:xfrm>
            <a:off x="4013018" y="4338779"/>
            <a:ext cx="1117963" cy="1490488"/>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2" name="テキスト プレースホルダー 11"/>
          <p:cNvSpPr>
            <a:spLocks noGrp="1"/>
          </p:cNvSpPr>
          <p:nvPr>
            <p:ph type="body" sz="quarter" idx="18" hasCustomPrompt="1"/>
          </p:nvPr>
        </p:nvSpPr>
        <p:spPr>
          <a:xfrm>
            <a:off x="4007236" y="4891421"/>
            <a:ext cx="1129528" cy="390043"/>
          </a:xfrm>
        </p:spPr>
        <p:txBody>
          <a:bodyPr anchor="ctr">
            <a:noAutofit/>
          </a:bodyPr>
          <a:lstStyle>
            <a:lvl1pPr algn="ctr">
              <a:lnSpc>
                <a:spcPct val="120000"/>
              </a:lnSpc>
              <a:defRPr sz="11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4007236" y="3880986"/>
            <a:ext cx="1129528" cy="390043"/>
          </a:xfrm>
        </p:spPr>
        <p:txBody>
          <a:bodyPr anchor="ctr">
            <a:noAutofit/>
          </a:bodyPr>
          <a:lstStyle>
            <a:lvl1pPr algn="ctr">
              <a:lnSpc>
                <a:spcPct val="120000"/>
              </a:lnSpc>
              <a:defRPr sz="11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4007236" y="3338991"/>
            <a:ext cx="1129528" cy="390043"/>
          </a:xfrm>
        </p:spPr>
        <p:txBody>
          <a:bodyPr anchor="ctr">
            <a:noAutofit/>
          </a:bodyPr>
          <a:lstStyle>
            <a:lvl1pPr algn="ctr">
              <a:lnSpc>
                <a:spcPct val="120000"/>
              </a:lnSpc>
              <a:defRPr sz="11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4007236" y="2761185"/>
            <a:ext cx="1129528" cy="390043"/>
          </a:xfrm>
        </p:spPr>
        <p:txBody>
          <a:bodyPr anchor="ctr">
            <a:noAutofit/>
          </a:bodyPr>
          <a:lstStyle>
            <a:lvl1pPr algn="ctr">
              <a:lnSpc>
                <a:spcPct val="120000"/>
              </a:lnSpc>
              <a:defRPr sz="11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4007236" y="2221125"/>
            <a:ext cx="1129528" cy="390043"/>
          </a:xfrm>
        </p:spPr>
        <p:txBody>
          <a:bodyPr anchor="ctr">
            <a:noAutofit/>
          </a:bodyPr>
          <a:lstStyle>
            <a:lvl1pPr algn="ctr">
              <a:lnSpc>
                <a:spcPct val="120000"/>
              </a:lnSpc>
              <a:defRPr sz="11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4007236" y="1681065"/>
            <a:ext cx="1129528" cy="390043"/>
          </a:xfrm>
        </p:spPr>
        <p:txBody>
          <a:bodyPr anchor="ctr">
            <a:noAutofit/>
          </a:bodyPr>
          <a:lstStyle>
            <a:lvl1pPr algn="ctr">
              <a:lnSpc>
                <a:spcPct val="120000"/>
              </a:lnSpc>
              <a:defRPr sz="11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5134611" y="1891087"/>
            <a:ext cx="130888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2745510" y="2461151"/>
            <a:ext cx="126387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5179620" y="3001211"/>
            <a:ext cx="126387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2749139" y="3571274"/>
            <a:ext cx="126387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5108478" y="4111334"/>
            <a:ext cx="133502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2749140" y="4651394"/>
            <a:ext cx="1462789"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6507383" y="2011901"/>
            <a:ext cx="2430481" cy="59926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6507383" y="1651061"/>
            <a:ext cx="2430481" cy="430015"/>
          </a:xfrm>
        </p:spPr>
        <p:txBody>
          <a:bodyPr anchor="b">
            <a:noAutofit/>
          </a:bodyPr>
          <a:lstStyle>
            <a:lvl1pPr algn="l">
              <a:lnSpc>
                <a:spcPct val="120000"/>
              </a:lnSpc>
              <a:defRPr sz="1300" spc="168">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6507383" y="3122025"/>
            <a:ext cx="2430481" cy="59926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6507383" y="2761185"/>
            <a:ext cx="2430481" cy="430015"/>
          </a:xfrm>
        </p:spPr>
        <p:txBody>
          <a:bodyPr anchor="b">
            <a:noAutofit/>
          </a:bodyPr>
          <a:lstStyle>
            <a:lvl1pPr algn="l">
              <a:lnSpc>
                <a:spcPct val="120000"/>
              </a:lnSpc>
              <a:defRPr sz="1300" spc="168">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6507383" y="4232147"/>
            <a:ext cx="2430481" cy="599267"/>
          </a:xfrm>
        </p:spPr>
        <p:txBody>
          <a:bodyPr anchor="t">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6507383" y="3871307"/>
            <a:ext cx="2430481" cy="430015"/>
          </a:xfrm>
        </p:spPr>
        <p:txBody>
          <a:bodyPr anchor="b">
            <a:noAutofit/>
          </a:bodyPr>
          <a:lstStyle>
            <a:lvl1pPr algn="l">
              <a:lnSpc>
                <a:spcPct val="120000"/>
              </a:lnSpc>
              <a:defRPr sz="1300" spc="168">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318658" y="2590275"/>
            <a:ext cx="2430481" cy="599267"/>
          </a:xfrm>
        </p:spPr>
        <p:txBody>
          <a:bodyPr anchor="t">
            <a:noAutofit/>
          </a:bodyPr>
          <a:lstStyle>
            <a:lvl1pPr algn="r">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318658" y="2229435"/>
            <a:ext cx="2430481" cy="430015"/>
          </a:xfrm>
        </p:spPr>
        <p:txBody>
          <a:bodyPr anchor="b">
            <a:noAutofit/>
          </a:bodyPr>
          <a:lstStyle>
            <a:lvl1pPr algn="r">
              <a:lnSpc>
                <a:spcPct val="120000"/>
              </a:lnSpc>
              <a:defRPr sz="1300" spc="168">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318658" y="3700398"/>
            <a:ext cx="2430481" cy="599267"/>
          </a:xfrm>
        </p:spPr>
        <p:txBody>
          <a:bodyPr anchor="t">
            <a:noAutofit/>
          </a:bodyPr>
          <a:lstStyle>
            <a:lvl1pPr algn="r">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318658" y="3339558"/>
            <a:ext cx="2430481" cy="430015"/>
          </a:xfrm>
        </p:spPr>
        <p:txBody>
          <a:bodyPr anchor="b">
            <a:noAutofit/>
          </a:bodyPr>
          <a:lstStyle>
            <a:lvl1pPr algn="r">
              <a:lnSpc>
                <a:spcPct val="120000"/>
              </a:lnSpc>
              <a:defRPr sz="1300" spc="168">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318658" y="4810521"/>
            <a:ext cx="2430481" cy="599267"/>
          </a:xfrm>
        </p:spPr>
        <p:txBody>
          <a:bodyPr anchor="t">
            <a:noAutofit/>
          </a:bodyPr>
          <a:lstStyle>
            <a:lvl1pPr algn="r">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318658" y="4449681"/>
            <a:ext cx="2430481" cy="430015"/>
          </a:xfrm>
        </p:spPr>
        <p:txBody>
          <a:bodyPr anchor="b">
            <a:noAutofit/>
          </a:bodyPr>
          <a:lstStyle>
            <a:lvl1pPr algn="r">
              <a:lnSpc>
                <a:spcPct val="120000"/>
              </a:lnSpc>
              <a:defRPr sz="13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40057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5" name="テキスト プレースホルダー 11"/>
          <p:cNvSpPr>
            <a:spLocks noGrp="1"/>
          </p:cNvSpPr>
          <p:nvPr>
            <p:ph type="body" sz="quarter" idx="17" hasCustomPrompt="1"/>
          </p:nvPr>
        </p:nvSpPr>
        <p:spPr>
          <a:xfrm>
            <a:off x="453685" y="1311060"/>
            <a:ext cx="1800356" cy="515469"/>
          </a:xfrm>
        </p:spPr>
        <p:txBody>
          <a:bodyPr anchor="t">
            <a:noAutofit/>
          </a:bodyPr>
          <a:lstStyle>
            <a:lvl1pPr algn="r">
              <a:lnSpc>
                <a:spcPct val="120000"/>
              </a:lnSpc>
              <a:defRPr sz="1800" spc="168">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2321555" y="1118743"/>
            <a:ext cx="36003" cy="90010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7" name="テキスト プレースホルダー 11"/>
          <p:cNvSpPr>
            <a:spLocks noGrp="1"/>
          </p:cNvSpPr>
          <p:nvPr>
            <p:ph type="body" sz="quarter" idx="26" hasCustomPrompt="1"/>
          </p:nvPr>
        </p:nvSpPr>
        <p:spPr>
          <a:xfrm>
            <a:off x="2411572" y="1118743"/>
            <a:ext cx="5806149" cy="900100"/>
          </a:xfrm>
        </p:spPr>
        <p:txBody>
          <a:bodyPr anchor="ctr">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453685" y="2353676"/>
            <a:ext cx="1800356" cy="515469"/>
          </a:xfrm>
        </p:spPr>
        <p:txBody>
          <a:bodyPr anchor="t">
            <a:noAutofit/>
          </a:bodyPr>
          <a:lstStyle>
            <a:lvl1pPr algn="r">
              <a:lnSpc>
                <a:spcPct val="120000"/>
              </a:lnSpc>
              <a:defRPr sz="1800" spc="168">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2321555" y="2161359"/>
            <a:ext cx="36003" cy="90010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0" name="テキスト プレースホルダー 11"/>
          <p:cNvSpPr>
            <a:spLocks noGrp="1"/>
          </p:cNvSpPr>
          <p:nvPr>
            <p:ph type="body" sz="quarter" idx="28" hasCustomPrompt="1"/>
          </p:nvPr>
        </p:nvSpPr>
        <p:spPr>
          <a:xfrm>
            <a:off x="2411572" y="2161359"/>
            <a:ext cx="5806149" cy="900100"/>
          </a:xfrm>
        </p:spPr>
        <p:txBody>
          <a:bodyPr anchor="ctr">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453685" y="3396292"/>
            <a:ext cx="1800356" cy="515469"/>
          </a:xfrm>
        </p:spPr>
        <p:txBody>
          <a:bodyPr anchor="t">
            <a:noAutofit/>
          </a:bodyPr>
          <a:lstStyle>
            <a:lvl1pPr algn="r">
              <a:lnSpc>
                <a:spcPct val="120000"/>
              </a:lnSpc>
              <a:defRPr sz="1800" spc="168">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2321555" y="3203975"/>
            <a:ext cx="36003" cy="90010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3" name="テキスト プレースホルダー 11"/>
          <p:cNvSpPr>
            <a:spLocks noGrp="1"/>
          </p:cNvSpPr>
          <p:nvPr>
            <p:ph type="body" sz="quarter" idx="30" hasCustomPrompt="1"/>
          </p:nvPr>
        </p:nvSpPr>
        <p:spPr>
          <a:xfrm>
            <a:off x="2411572" y="3203975"/>
            <a:ext cx="5806149" cy="900100"/>
          </a:xfrm>
        </p:spPr>
        <p:txBody>
          <a:bodyPr anchor="ctr">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453685" y="4438908"/>
            <a:ext cx="1800356" cy="515469"/>
          </a:xfrm>
        </p:spPr>
        <p:txBody>
          <a:bodyPr anchor="t">
            <a:noAutofit/>
          </a:bodyPr>
          <a:lstStyle>
            <a:lvl1pPr algn="r">
              <a:lnSpc>
                <a:spcPct val="120000"/>
              </a:lnSpc>
              <a:defRPr sz="1800" spc="168">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2321555" y="4246591"/>
            <a:ext cx="36003" cy="90010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white"/>
              </a:solidFill>
            </a:endParaRPr>
          </a:p>
        </p:txBody>
      </p:sp>
      <p:sp>
        <p:nvSpPr>
          <p:cNvPr id="16" name="テキスト プレースホルダー 11"/>
          <p:cNvSpPr>
            <a:spLocks noGrp="1"/>
          </p:cNvSpPr>
          <p:nvPr>
            <p:ph type="body" sz="quarter" idx="32" hasCustomPrompt="1"/>
          </p:nvPr>
        </p:nvSpPr>
        <p:spPr>
          <a:xfrm>
            <a:off x="2411572" y="4246591"/>
            <a:ext cx="5806149" cy="900100"/>
          </a:xfrm>
        </p:spPr>
        <p:txBody>
          <a:bodyPr anchor="ctr">
            <a:noAutofit/>
          </a:bodyPr>
          <a:lstStyle>
            <a:lvl1pPr algn="l">
              <a:lnSpc>
                <a:spcPct val="120000"/>
              </a:lnSpc>
              <a:spcBef>
                <a:spcPts val="0"/>
              </a:spcBef>
              <a:defRPr sz="1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671094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7" name="テキスト プレースホルダー 11"/>
          <p:cNvSpPr>
            <a:spLocks noGrp="1"/>
          </p:cNvSpPr>
          <p:nvPr>
            <p:ph type="body" sz="quarter" idx="16" hasCustomPrompt="1"/>
          </p:nvPr>
        </p:nvSpPr>
        <p:spPr>
          <a:xfrm>
            <a:off x="1246933" y="5229200"/>
            <a:ext cx="6649717" cy="900100"/>
          </a:xfrm>
        </p:spPr>
        <p:txBody>
          <a:bodyPr anchor="t">
            <a:noAutofit/>
          </a:bodyPr>
          <a:lstStyle>
            <a:lvl1pPr algn="ctr">
              <a:lnSpc>
                <a:spcPct val="120000"/>
              </a:lnSpc>
              <a:defRPr sz="11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1246933" y="4778070"/>
            <a:ext cx="6649717" cy="515469"/>
          </a:xfrm>
        </p:spPr>
        <p:txBody>
          <a:bodyPr anchor="t">
            <a:noAutofit/>
          </a:bodyPr>
          <a:lstStyle>
            <a:lvl1pPr algn="ctr">
              <a:lnSpc>
                <a:spcPct val="120000"/>
              </a:lnSpc>
              <a:defRPr sz="18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06217940"/>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7" name="テキスト プレースホルダー 11"/>
          <p:cNvSpPr>
            <a:spLocks noGrp="1"/>
          </p:cNvSpPr>
          <p:nvPr>
            <p:ph type="body" sz="quarter" idx="16" hasCustomPrompt="1"/>
          </p:nvPr>
        </p:nvSpPr>
        <p:spPr>
          <a:xfrm>
            <a:off x="499288" y="5199197"/>
            <a:ext cx="3881563" cy="900100"/>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499288" y="4778070"/>
            <a:ext cx="3881563"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4746262" y="5193705"/>
            <a:ext cx="3881563" cy="900100"/>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4746262" y="4772578"/>
            <a:ext cx="3881563"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08876676"/>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vl1pPr>
          </a:lstStyle>
          <a:p>
            <a:r>
              <a:rPr lang="en-US" altLang="ja-JP" dirty="0"/>
              <a:t>SLIDE TITLE HERE</a:t>
            </a:r>
            <a:endParaRPr kumimoji="1" lang="ja-JP" altLang="en-US" dirty="0"/>
          </a:p>
        </p:txBody>
      </p:sp>
      <p:sp>
        <p:nvSpPr>
          <p:cNvPr id="7" name="テキスト プレースホルダー 11"/>
          <p:cNvSpPr>
            <a:spLocks noGrp="1"/>
          </p:cNvSpPr>
          <p:nvPr>
            <p:ph type="body" sz="quarter" idx="16" hasCustomPrompt="1"/>
          </p:nvPr>
        </p:nvSpPr>
        <p:spPr>
          <a:xfrm>
            <a:off x="4746262" y="4360184"/>
            <a:ext cx="3881563" cy="137907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4746262" y="3939058"/>
            <a:ext cx="3881563"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4746262" y="2139937"/>
            <a:ext cx="3881563" cy="1379073"/>
          </a:xfrm>
        </p:spPr>
        <p:txBody>
          <a:bodyPr anchor="t">
            <a:noAutofit/>
          </a:bodyPr>
          <a:lstStyle>
            <a:lvl1pPr algn="l">
              <a:lnSpc>
                <a:spcPct val="120000"/>
              </a:lnSpc>
              <a:defRPr sz="11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4746262" y="1718810"/>
            <a:ext cx="3881563" cy="515469"/>
          </a:xfrm>
        </p:spPr>
        <p:txBody>
          <a:bodyPr anchor="t">
            <a:noAutofit/>
          </a:bodyPr>
          <a:lstStyle>
            <a:lvl1pPr algn="l">
              <a:lnSpc>
                <a:spcPct val="120000"/>
              </a:lnSpc>
              <a:defRPr sz="1800" spc="168">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827445623"/>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8658" y="128634"/>
            <a:ext cx="8371656" cy="750083"/>
          </a:xfrm>
        </p:spPr>
        <p:txBody>
          <a:bodyPr/>
          <a:lstStyle>
            <a:lvl1pPr>
              <a:defRPr spc="840" baseline="0">
                <a:latin typeface="Microsoft Sans Serif" panose="020B0604020202020204" pitchFamily="34" charset="0"/>
                <a:cs typeface="Microsoft Sans Serif" panose="020B0604020202020204" pitchFamily="34" charset="0"/>
              </a:defRPr>
            </a:lvl1pPr>
          </a:lstStyle>
          <a:p>
            <a:r>
              <a:rPr lang="en-US" altLang="ja-JP" dirty="0"/>
              <a:t>SLIDE TITLE HERE</a:t>
            </a:r>
            <a:endParaRPr kumimoji="1" lang="ja-JP" altLang="en-US" dirty="0"/>
          </a:p>
        </p:txBody>
      </p:sp>
    </p:spTree>
    <p:extLst>
      <p:ext uri="{BB962C8B-B14F-4D97-AF65-F5344CB8AC3E}">
        <p14:creationId xmlns:p14="http://schemas.microsoft.com/office/powerpoint/2010/main" val="19484218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3085426544"/>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Shape 28091">
            <a:extLst>
              <a:ext uri="{FF2B5EF4-FFF2-40B4-BE49-F238E27FC236}">
                <a16:creationId xmlns:a16="http://schemas.microsoft.com/office/drawing/2014/main" id="{ECD8B5F6-8D43-4508-A09B-93A241DB4EB0}"/>
              </a:ext>
            </a:extLst>
          </p:cNvPr>
          <p:cNvSpPr/>
          <p:nvPr/>
        </p:nvSpPr>
        <p:spPr>
          <a:xfrm>
            <a:off x="0" y="2299062"/>
            <a:ext cx="9144000" cy="4713475"/>
          </a:xfrm>
          <a:custGeom>
            <a:avLst/>
            <a:gdLst/>
            <a:ahLst/>
            <a:cxnLst/>
            <a:rect l="0" t="0" r="0" b="0"/>
            <a:pathLst>
              <a:path w="10692003" h="5511508">
                <a:moveTo>
                  <a:pt x="0" y="0"/>
                </a:moveTo>
                <a:lnTo>
                  <a:pt x="10692003" y="0"/>
                </a:lnTo>
                <a:lnTo>
                  <a:pt x="10692003" y="5511508"/>
                </a:lnTo>
                <a:lnTo>
                  <a:pt x="0" y="5511508"/>
                </a:lnTo>
                <a:lnTo>
                  <a:pt x="0" y="0"/>
                </a:lnTo>
              </a:path>
            </a:pathLst>
          </a:custGeom>
          <a:ln w="0" cap="flat">
            <a:miter lim="127000"/>
          </a:ln>
        </p:spPr>
        <p:style>
          <a:lnRef idx="0">
            <a:srgbClr val="000000">
              <a:alpha val="0"/>
            </a:srgbClr>
          </a:lnRef>
          <a:fillRef idx="1">
            <a:srgbClr val="E62D68"/>
          </a:fillRef>
          <a:effectRef idx="0">
            <a:scrgbClr r="0" g="0" b="0"/>
          </a:effectRef>
          <a:fontRef idx="none"/>
        </p:style>
        <p:txBody>
          <a:bodyPr/>
          <a:lstStyle/>
          <a:p>
            <a:endParaRPr lang="el-GR"/>
          </a:p>
        </p:txBody>
      </p:sp>
      <p:sp>
        <p:nvSpPr>
          <p:cNvPr id="2" name="Title 1"/>
          <p:cNvSpPr>
            <a:spLocks noGrp="1"/>
          </p:cNvSpPr>
          <p:nvPr>
            <p:ph type="ctrTitle"/>
          </p:nvPr>
        </p:nvSpPr>
        <p:spPr>
          <a:xfrm>
            <a:off x="685800" y="1924617"/>
            <a:ext cx="77724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404292"/>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1673C-F984-4A9E-821F-EBE31EAFE96B}" type="datetimeFigureOut">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01E8-A0D9-4626-9416-ADF4961F586D}" type="slidenum">
              <a:rPr lang="en-US" smtClean="0"/>
              <a:t>‹#›</a:t>
            </a:fld>
            <a:endParaRPr lang="en-US"/>
          </a:p>
        </p:txBody>
      </p:sp>
      <p:pic>
        <p:nvPicPr>
          <p:cNvPr id="20" name="Picture 19">
            <a:extLst>
              <a:ext uri="{FF2B5EF4-FFF2-40B4-BE49-F238E27FC236}">
                <a16:creationId xmlns:a16="http://schemas.microsoft.com/office/drawing/2014/main" id="{10265135-78F4-4FA4-BC0F-0B0AE6DF9A59}"/>
              </a:ext>
            </a:extLst>
          </p:cNvPr>
          <p:cNvPicPr>
            <a:picLocks noChangeAspect="1"/>
          </p:cNvPicPr>
          <p:nvPr/>
        </p:nvPicPr>
        <p:blipFill>
          <a:blip r:embed="rId2"/>
          <a:stretch>
            <a:fillRect/>
          </a:stretch>
        </p:blipFill>
        <p:spPr>
          <a:xfrm>
            <a:off x="0" y="0"/>
            <a:ext cx="9144000" cy="2299063"/>
          </a:xfrm>
          <a:prstGeom prst="rect">
            <a:avLst/>
          </a:prstGeom>
        </p:spPr>
      </p:pic>
    </p:spTree>
    <p:extLst>
      <p:ext uri="{BB962C8B-B14F-4D97-AF65-F5344CB8AC3E}">
        <p14:creationId xmlns:p14="http://schemas.microsoft.com/office/powerpoint/2010/main" val="30350676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1F5FBA8-C53B-4716-8681-AF2F94CB345D}"/>
              </a:ext>
            </a:extLst>
          </p:cNvPr>
          <p:cNvPicPr>
            <a:picLocks noChangeAspect="1"/>
          </p:cNvPicPr>
          <p:nvPr/>
        </p:nvPicPr>
        <p:blipFill>
          <a:blip r:embed="rId2"/>
          <a:stretch>
            <a:fillRect/>
          </a:stretch>
        </p:blipFill>
        <p:spPr>
          <a:xfrm>
            <a:off x="628650" y="286604"/>
            <a:ext cx="2511365" cy="466098"/>
          </a:xfrm>
          <a:prstGeom prst="rect">
            <a:avLst/>
          </a:prstGeom>
        </p:spPr>
      </p:pic>
      <p:pic>
        <p:nvPicPr>
          <p:cNvPr id="32" name="Picture 31">
            <a:extLst>
              <a:ext uri="{FF2B5EF4-FFF2-40B4-BE49-F238E27FC236}">
                <a16:creationId xmlns:a16="http://schemas.microsoft.com/office/drawing/2014/main" id="{A9E3E513-518A-4F9D-9162-D5532A82A9F7}"/>
              </a:ext>
            </a:extLst>
          </p:cNvPr>
          <p:cNvPicPr>
            <a:picLocks noChangeAspect="1"/>
          </p:cNvPicPr>
          <p:nvPr/>
        </p:nvPicPr>
        <p:blipFill>
          <a:blip r:embed="rId3"/>
          <a:stretch>
            <a:fillRect/>
          </a:stretch>
        </p:blipFill>
        <p:spPr>
          <a:xfrm>
            <a:off x="7669597" y="73147"/>
            <a:ext cx="916207" cy="89301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1673C-F984-4A9E-821F-EBE31EAFE96B}" type="datetimeFigureOut">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32E37-95DE-4317-8A4B-1B5828C341FE}" type="slidenum">
              <a:rPr lang="el-GR" smtClean="0"/>
              <a:pPr/>
              <a:t>‹#›</a:t>
            </a:fld>
            <a:endParaRPr lang="el-GR"/>
          </a:p>
        </p:txBody>
      </p:sp>
    </p:spTree>
    <p:extLst>
      <p:ext uri="{BB962C8B-B14F-4D97-AF65-F5344CB8AC3E}">
        <p14:creationId xmlns:p14="http://schemas.microsoft.com/office/powerpoint/2010/main" val="244417154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1673C-F984-4A9E-821F-EBE31EAFE96B}" type="datetimeFigureOut">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9AC5C-6F35-4A1F-AC73-BAA88F4B7AEE}" type="slidenum">
              <a:rPr lang="el-GR" smtClean="0"/>
              <a:pPr/>
              <a:t>‹#›</a:t>
            </a:fld>
            <a:endParaRPr lang="el-GR"/>
          </a:p>
        </p:txBody>
      </p:sp>
      <p:grpSp>
        <p:nvGrpSpPr>
          <p:cNvPr id="9" name="Group 8">
            <a:extLst>
              <a:ext uri="{FF2B5EF4-FFF2-40B4-BE49-F238E27FC236}">
                <a16:creationId xmlns:a16="http://schemas.microsoft.com/office/drawing/2014/main" id="{B55D550B-466A-41FF-B472-34DDD99408E8}"/>
              </a:ext>
            </a:extLst>
          </p:cNvPr>
          <p:cNvGrpSpPr/>
          <p:nvPr/>
        </p:nvGrpSpPr>
        <p:grpSpPr>
          <a:xfrm>
            <a:off x="628650" y="73147"/>
            <a:ext cx="7957154" cy="893012"/>
            <a:chOff x="628650" y="73147"/>
            <a:chExt cx="7957154" cy="893012"/>
          </a:xfrm>
        </p:grpSpPr>
        <p:pic>
          <p:nvPicPr>
            <p:cNvPr id="10" name="Picture 9">
              <a:extLst>
                <a:ext uri="{FF2B5EF4-FFF2-40B4-BE49-F238E27FC236}">
                  <a16:creationId xmlns:a16="http://schemas.microsoft.com/office/drawing/2014/main" id="{B9BC9EA6-0531-49E4-B6ED-B23DBCA1DE1B}"/>
                </a:ext>
              </a:extLst>
            </p:cNvPr>
            <p:cNvPicPr>
              <a:picLocks noChangeAspect="1"/>
            </p:cNvPicPr>
            <p:nvPr/>
          </p:nvPicPr>
          <p:blipFill>
            <a:blip r:embed="rId2"/>
            <a:stretch>
              <a:fillRect/>
            </a:stretch>
          </p:blipFill>
          <p:spPr>
            <a:xfrm>
              <a:off x="628650" y="286604"/>
              <a:ext cx="2511365" cy="466098"/>
            </a:xfrm>
            <a:prstGeom prst="rect">
              <a:avLst/>
            </a:prstGeom>
          </p:spPr>
        </p:pic>
        <p:pic>
          <p:nvPicPr>
            <p:cNvPr id="11" name="Picture 10">
              <a:extLst>
                <a:ext uri="{FF2B5EF4-FFF2-40B4-BE49-F238E27FC236}">
                  <a16:creationId xmlns:a16="http://schemas.microsoft.com/office/drawing/2014/main" id="{8E1B5017-3868-4498-AA22-EB4F9BF05C16}"/>
                </a:ext>
              </a:extLst>
            </p:cNvPr>
            <p:cNvPicPr>
              <a:picLocks noChangeAspect="1"/>
            </p:cNvPicPr>
            <p:nvPr/>
          </p:nvPicPr>
          <p:blipFill>
            <a:blip r:embed="rId3"/>
            <a:stretch>
              <a:fillRect/>
            </a:stretch>
          </p:blipFill>
          <p:spPr>
            <a:xfrm>
              <a:off x="7669597" y="73147"/>
              <a:ext cx="916207" cy="893012"/>
            </a:xfrm>
            <a:prstGeom prst="rect">
              <a:avLst/>
            </a:prstGeom>
          </p:spPr>
        </p:pic>
      </p:grpSp>
    </p:spTree>
    <p:extLst>
      <p:ext uri="{BB962C8B-B14F-4D97-AF65-F5344CB8AC3E}">
        <p14:creationId xmlns:p14="http://schemas.microsoft.com/office/powerpoint/2010/main" val="320138167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87E6564C-9990-405D-B824-3A3D4E3EC62E}"/>
              </a:ext>
            </a:extLst>
          </p:cNvPr>
          <p:cNvGrpSpPr/>
          <p:nvPr/>
        </p:nvGrpSpPr>
        <p:grpSpPr>
          <a:xfrm>
            <a:off x="628650" y="73147"/>
            <a:ext cx="7957154" cy="893012"/>
            <a:chOff x="628650" y="73147"/>
            <a:chExt cx="7957154" cy="893012"/>
          </a:xfrm>
        </p:grpSpPr>
        <p:pic>
          <p:nvPicPr>
            <p:cNvPr id="31" name="Picture 30">
              <a:extLst>
                <a:ext uri="{FF2B5EF4-FFF2-40B4-BE49-F238E27FC236}">
                  <a16:creationId xmlns:a16="http://schemas.microsoft.com/office/drawing/2014/main" id="{81F5FBA8-C53B-4716-8681-AF2F94CB345D}"/>
                </a:ext>
              </a:extLst>
            </p:cNvPr>
            <p:cNvPicPr>
              <a:picLocks noChangeAspect="1"/>
            </p:cNvPicPr>
            <p:nvPr/>
          </p:nvPicPr>
          <p:blipFill>
            <a:blip r:embed="rId2"/>
            <a:stretch>
              <a:fillRect/>
            </a:stretch>
          </p:blipFill>
          <p:spPr>
            <a:xfrm>
              <a:off x="628650" y="286604"/>
              <a:ext cx="2511365" cy="466098"/>
            </a:xfrm>
            <a:prstGeom prst="rect">
              <a:avLst/>
            </a:prstGeom>
          </p:spPr>
        </p:pic>
        <p:pic>
          <p:nvPicPr>
            <p:cNvPr id="32" name="Picture 31">
              <a:extLst>
                <a:ext uri="{FF2B5EF4-FFF2-40B4-BE49-F238E27FC236}">
                  <a16:creationId xmlns:a16="http://schemas.microsoft.com/office/drawing/2014/main" id="{A9E3E513-518A-4F9D-9162-D5532A82A9F7}"/>
                </a:ext>
              </a:extLst>
            </p:cNvPr>
            <p:cNvPicPr>
              <a:picLocks noChangeAspect="1"/>
            </p:cNvPicPr>
            <p:nvPr/>
          </p:nvPicPr>
          <p:blipFill>
            <a:blip r:embed="rId3"/>
            <a:stretch>
              <a:fillRect/>
            </a:stretch>
          </p:blipFill>
          <p:spPr>
            <a:xfrm>
              <a:off x="7669597" y="73147"/>
              <a:ext cx="916207" cy="893012"/>
            </a:xfrm>
            <a:prstGeom prst="rect">
              <a:avLst/>
            </a:prstGeom>
          </p:spPr>
        </p:pic>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1673C-F984-4A9E-821F-EBE31EAFE96B}" type="datetimeFigureOut">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9AC5C-6F35-4A1F-AC73-BAA88F4B7AEE}" type="slidenum">
              <a:rPr lang="el-GR" smtClean="0"/>
              <a:pPr/>
              <a:t>‹#›</a:t>
            </a:fld>
            <a:endParaRPr lang="el-GR"/>
          </a:p>
        </p:txBody>
      </p:sp>
    </p:spTree>
    <p:extLst>
      <p:ext uri="{BB962C8B-B14F-4D97-AF65-F5344CB8AC3E}">
        <p14:creationId xmlns:p14="http://schemas.microsoft.com/office/powerpoint/2010/main" val="7587509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C1673C-F984-4A9E-821F-EBE31EAFE96B}" type="datetimeFigureOut">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CC683-7485-4840-BF8A-678C68BB6437}" type="slidenum">
              <a:rPr lang="el-GR" smtClean="0"/>
              <a:pPr/>
              <a:t>‹#›</a:t>
            </a:fld>
            <a:endParaRPr lang="el-GR"/>
          </a:p>
        </p:txBody>
      </p:sp>
      <p:pic>
        <p:nvPicPr>
          <p:cNvPr id="7" name="Picture 6">
            <a:extLst>
              <a:ext uri="{FF2B5EF4-FFF2-40B4-BE49-F238E27FC236}">
                <a16:creationId xmlns:a16="http://schemas.microsoft.com/office/drawing/2014/main" id="{B63041AE-28F2-44F3-8AE8-11FD3C48D5C7}"/>
              </a:ext>
            </a:extLst>
          </p:cNvPr>
          <p:cNvPicPr>
            <a:picLocks noChangeAspect="1"/>
          </p:cNvPicPr>
          <p:nvPr/>
        </p:nvPicPr>
        <p:blipFill>
          <a:blip r:embed="rId2"/>
          <a:stretch>
            <a:fillRect/>
          </a:stretch>
        </p:blipFill>
        <p:spPr>
          <a:xfrm>
            <a:off x="623888" y="559805"/>
            <a:ext cx="3438525" cy="638175"/>
          </a:xfrm>
          <a:prstGeom prst="rect">
            <a:avLst/>
          </a:prstGeom>
        </p:spPr>
      </p:pic>
      <p:pic>
        <p:nvPicPr>
          <p:cNvPr id="8" name="Picture 7">
            <a:extLst>
              <a:ext uri="{FF2B5EF4-FFF2-40B4-BE49-F238E27FC236}">
                <a16:creationId xmlns:a16="http://schemas.microsoft.com/office/drawing/2014/main" id="{08A96654-5F72-46F5-9659-6B02198F79E7}"/>
              </a:ext>
            </a:extLst>
          </p:cNvPr>
          <p:cNvPicPr>
            <a:picLocks noChangeAspect="1"/>
          </p:cNvPicPr>
          <p:nvPr/>
        </p:nvPicPr>
        <p:blipFill>
          <a:blip r:embed="rId3"/>
          <a:stretch>
            <a:fillRect/>
          </a:stretch>
        </p:blipFill>
        <p:spPr>
          <a:xfrm>
            <a:off x="7558627" y="380627"/>
            <a:ext cx="1022415" cy="996531"/>
          </a:xfrm>
          <a:prstGeom prst="rect">
            <a:avLst/>
          </a:prstGeom>
        </p:spPr>
      </p:pic>
    </p:spTree>
    <p:extLst>
      <p:ext uri="{BB962C8B-B14F-4D97-AF65-F5344CB8AC3E}">
        <p14:creationId xmlns:p14="http://schemas.microsoft.com/office/powerpoint/2010/main" val="26352623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1673C-F984-4A9E-821F-EBE31EAFE96B}" type="datetimeFigureOut">
              <a:rPr lang="en-US" smtClean="0"/>
              <a:t>02-Dec-17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36616-C201-4CA5-BA15-B6CA16077140}" type="slidenum">
              <a:rPr lang="el-GR" smtClean="0"/>
              <a:pPr/>
              <a:t>‹#›</a:t>
            </a:fld>
            <a:endParaRPr lang="el-GR"/>
          </a:p>
        </p:txBody>
      </p:sp>
      <p:grpSp>
        <p:nvGrpSpPr>
          <p:cNvPr id="10" name="Group 9">
            <a:extLst>
              <a:ext uri="{FF2B5EF4-FFF2-40B4-BE49-F238E27FC236}">
                <a16:creationId xmlns:a16="http://schemas.microsoft.com/office/drawing/2014/main" id="{AA2041CF-2D3F-4DA3-8064-6FE3B62CF758}"/>
              </a:ext>
            </a:extLst>
          </p:cNvPr>
          <p:cNvGrpSpPr/>
          <p:nvPr/>
        </p:nvGrpSpPr>
        <p:grpSpPr>
          <a:xfrm>
            <a:off x="628650" y="73147"/>
            <a:ext cx="7957154" cy="893012"/>
            <a:chOff x="628650" y="73147"/>
            <a:chExt cx="7957154" cy="893012"/>
          </a:xfrm>
        </p:grpSpPr>
        <p:pic>
          <p:nvPicPr>
            <p:cNvPr id="11" name="Picture 10">
              <a:extLst>
                <a:ext uri="{FF2B5EF4-FFF2-40B4-BE49-F238E27FC236}">
                  <a16:creationId xmlns:a16="http://schemas.microsoft.com/office/drawing/2014/main" id="{09C2EAF3-8719-40BC-B13D-0EE99DF0FE2D}"/>
                </a:ext>
              </a:extLst>
            </p:cNvPr>
            <p:cNvPicPr>
              <a:picLocks noChangeAspect="1"/>
            </p:cNvPicPr>
            <p:nvPr/>
          </p:nvPicPr>
          <p:blipFill>
            <a:blip r:embed="rId2"/>
            <a:stretch>
              <a:fillRect/>
            </a:stretch>
          </p:blipFill>
          <p:spPr>
            <a:xfrm>
              <a:off x="628650" y="286604"/>
              <a:ext cx="2511365" cy="466098"/>
            </a:xfrm>
            <a:prstGeom prst="rect">
              <a:avLst/>
            </a:prstGeom>
          </p:spPr>
        </p:pic>
        <p:pic>
          <p:nvPicPr>
            <p:cNvPr id="12" name="Picture 11">
              <a:extLst>
                <a:ext uri="{FF2B5EF4-FFF2-40B4-BE49-F238E27FC236}">
                  <a16:creationId xmlns:a16="http://schemas.microsoft.com/office/drawing/2014/main" id="{3723359D-D5BB-45E6-8252-7A7980BE7519}"/>
                </a:ext>
              </a:extLst>
            </p:cNvPr>
            <p:cNvPicPr>
              <a:picLocks noChangeAspect="1"/>
            </p:cNvPicPr>
            <p:nvPr/>
          </p:nvPicPr>
          <p:blipFill>
            <a:blip r:embed="rId3"/>
            <a:stretch>
              <a:fillRect/>
            </a:stretch>
          </p:blipFill>
          <p:spPr>
            <a:xfrm>
              <a:off x="7669597" y="73147"/>
              <a:ext cx="916207" cy="893012"/>
            </a:xfrm>
            <a:prstGeom prst="rect">
              <a:avLst/>
            </a:prstGeom>
          </p:spPr>
        </p:pic>
      </p:grpSp>
    </p:spTree>
    <p:extLst>
      <p:ext uri="{BB962C8B-B14F-4D97-AF65-F5344CB8AC3E}">
        <p14:creationId xmlns:p14="http://schemas.microsoft.com/office/powerpoint/2010/main" val="16962531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CA29DBC-2AE7-4248-BA9B-6632015A2210}"/>
              </a:ext>
            </a:extLst>
          </p:cNvPr>
          <p:cNvPicPr>
            <a:picLocks noChangeAspect="1"/>
          </p:cNvPicPr>
          <p:nvPr/>
        </p:nvPicPr>
        <p:blipFill>
          <a:blip r:embed="rId2"/>
          <a:stretch>
            <a:fillRect/>
          </a:stretch>
        </p:blipFill>
        <p:spPr>
          <a:xfrm>
            <a:off x="628650" y="235072"/>
            <a:ext cx="3438525" cy="638175"/>
          </a:xfrm>
          <a:prstGeom prst="rect">
            <a:avLst/>
          </a:prstGeom>
        </p:spPr>
      </p:pic>
      <p:pic>
        <p:nvPicPr>
          <p:cNvPr id="9" name="Picture 8">
            <a:extLst>
              <a:ext uri="{FF2B5EF4-FFF2-40B4-BE49-F238E27FC236}">
                <a16:creationId xmlns:a16="http://schemas.microsoft.com/office/drawing/2014/main" id="{5B050CDC-FEF0-44B8-987F-52D54B085820}"/>
              </a:ext>
            </a:extLst>
          </p:cNvPr>
          <p:cNvPicPr>
            <a:picLocks noChangeAspect="1"/>
          </p:cNvPicPr>
          <p:nvPr/>
        </p:nvPicPr>
        <p:blipFill>
          <a:blip r:embed="rId3"/>
          <a:stretch>
            <a:fillRect/>
          </a:stretch>
        </p:blipFill>
        <p:spPr>
          <a:xfrm>
            <a:off x="7563389" y="55894"/>
            <a:ext cx="1022415" cy="99653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1673C-F984-4A9E-821F-EBE31EAFE96B}" type="datetimeFigureOut">
              <a:rPr lang="en-US" smtClean="0"/>
              <a:t>02-Dec-17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9AC5C-6F35-4A1F-AC73-BAA88F4B7AEE}" type="slidenum">
              <a:rPr lang="el-GR" smtClean="0"/>
              <a:pPr/>
              <a:t>‹#›</a:t>
            </a:fld>
            <a:endParaRPr lang="el-GR"/>
          </a:p>
        </p:txBody>
      </p:sp>
    </p:spTree>
    <p:extLst>
      <p:ext uri="{BB962C8B-B14F-4D97-AF65-F5344CB8AC3E}">
        <p14:creationId xmlns:p14="http://schemas.microsoft.com/office/powerpoint/2010/main" val="32602318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1673C-F984-4A9E-821F-EBE31EAFE96B}" type="datetimeFigureOut">
              <a:rPr lang="en-US" smtClean="0"/>
              <a:t>02-Dec-17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9AC5C-6F35-4A1F-AC73-BAA88F4B7AEE}" type="slidenum">
              <a:rPr lang="el-GR" smtClean="0"/>
              <a:pPr/>
              <a:t>‹#›</a:t>
            </a:fld>
            <a:endParaRPr lang="el-GR"/>
          </a:p>
        </p:txBody>
      </p:sp>
      <p:grpSp>
        <p:nvGrpSpPr>
          <p:cNvPr id="10" name="Group 9">
            <a:extLst>
              <a:ext uri="{FF2B5EF4-FFF2-40B4-BE49-F238E27FC236}">
                <a16:creationId xmlns:a16="http://schemas.microsoft.com/office/drawing/2014/main" id="{7056B7D5-7DED-414F-A7B8-845035A9C37F}"/>
              </a:ext>
            </a:extLst>
          </p:cNvPr>
          <p:cNvGrpSpPr/>
          <p:nvPr/>
        </p:nvGrpSpPr>
        <p:grpSpPr>
          <a:xfrm>
            <a:off x="628650" y="73147"/>
            <a:ext cx="7957154" cy="893012"/>
            <a:chOff x="628650" y="73147"/>
            <a:chExt cx="7957154" cy="893012"/>
          </a:xfrm>
        </p:grpSpPr>
        <p:pic>
          <p:nvPicPr>
            <p:cNvPr id="11" name="Picture 10">
              <a:extLst>
                <a:ext uri="{FF2B5EF4-FFF2-40B4-BE49-F238E27FC236}">
                  <a16:creationId xmlns:a16="http://schemas.microsoft.com/office/drawing/2014/main" id="{50284112-922E-47AE-899A-B2A5125279BE}"/>
                </a:ext>
              </a:extLst>
            </p:cNvPr>
            <p:cNvPicPr>
              <a:picLocks noChangeAspect="1"/>
            </p:cNvPicPr>
            <p:nvPr/>
          </p:nvPicPr>
          <p:blipFill>
            <a:blip r:embed="rId2"/>
            <a:stretch>
              <a:fillRect/>
            </a:stretch>
          </p:blipFill>
          <p:spPr>
            <a:xfrm>
              <a:off x="628650" y="286604"/>
              <a:ext cx="2511365" cy="466098"/>
            </a:xfrm>
            <a:prstGeom prst="rect">
              <a:avLst/>
            </a:prstGeom>
          </p:spPr>
        </p:pic>
        <p:pic>
          <p:nvPicPr>
            <p:cNvPr id="12" name="Picture 11">
              <a:extLst>
                <a:ext uri="{FF2B5EF4-FFF2-40B4-BE49-F238E27FC236}">
                  <a16:creationId xmlns:a16="http://schemas.microsoft.com/office/drawing/2014/main" id="{76E603D2-5BC6-4271-BB4A-224B265E1A3F}"/>
                </a:ext>
              </a:extLst>
            </p:cNvPr>
            <p:cNvPicPr>
              <a:picLocks noChangeAspect="1"/>
            </p:cNvPicPr>
            <p:nvPr/>
          </p:nvPicPr>
          <p:blipFill>
            <a:blip r:embed="rId3"/>
            <a:stretch>
              <a:fillRect/>
            </a:stretch>
          </p:blipFill>
          <p:spPr>
            <a:xfrm>
              <a:off x="7669597" y="73147"/>
              <a:ext cx="916207" cy="893012"/>
            </a:xfrm>
            <a:prstGeom prst="rect">
              <a:avLst/>
            </a:prstGeom>
          </p:spPr>
        </p:pic>
      </p:grpSp>
    </p:spTree>
    <p:extLst>
      <p:ext uri="{BB962C8B-B14F-4D97-AF65-F5344CB8AC3E}">
        <p14:creationId xmlns:p14="http://schemas.microsoft.com/office/powerpoint/2010/main" val="16129624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1673C-F984-4A9E-821F-EBE31EAFE96B}" type="datetimeFigureOut">
              <a:rPr lang="en-US" smtClean="0"/>
              <a:t>02-Dec-17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96531-5FEF-4CC7-8E56-3B1A2058C46B}" type="slidenum">
              <a:rPr lang="el-GR" smtClean="0"/>
              <a:pPr/>
              <a:t>‹#›</a:t>
            </a:fld>
            <a:endParaRPr lang="el-GR"/>
          </a:p>
        </p:txBody>
      </p:sp>
      <p:grpSp>
        <p:nvGrpSpPr>
          <p:cNvPr id="12" name="Group 11">
            <a:extLst>
              <a:ext uri="{FF2B5EF4-FFF2-40B4-BE49-F238E27FC236}">
                <a16:creationId xmlns:a16="http://schemas.microsoft.com/office/drawing/2014/main" id="{3F76982E-8A16-4453-A173-C3AC0A9996A3}"/>
              </a:ext>
            </a:extLst>
          </p:cNvPr>
          <p:cNvGrpSpPr/>
          <p:nvPr/>
        </p:nvGrpSpPr>
        <p:grpSpPr>
          <a:xfrm>
            <a:off x="628650" y="73147"/>
            <a:ext cx="7957154" cy="893012"/>
            <a:chOff x="628650" y="73147"/>
            <a:chExt cx="7957154" cy="893012"/>
          </a:xfrm>
        </p:grpSpPr>
        <p:pic>
          <p:nvPicPr>
            <p:cNvPr id="13" name="Picture 12">
              <a:extLst>
                <a:ext uri="{FF2B5EF4-FFF2-40B4-BE49-F238E27FC236}">
                  <a16:creationId xmlns:a16="http://schemas.microsoft.com/office/drawing/2014/main" id="{DB191577-422C-4E75-8CD8-AD88140AB28C}"/>
                </a:ext>
              </a:extLst>
            </p:cNvPr>
            <p:cNvPicPr>
              <a:picLocks noChangeAspect="1"/>
            </p:cNvPicPr>
            <p:nvPr/>
          </p:nvPicPr>
          <p:blipFill>
            <a:blip r:embed="rId2"/>
            <a:stretch>
              <a:fillRect/>
            </a:stretch>
          </p:blipFill>
          <p:spPr>
            <a:xfrm>
              <a:off x="628650" y="286604"/>
              <a:ext cx="2511365" cy="466098"/>
            </a:xfrm>
            <a:prstGeom prst="rect">
              <a:avLst/>
            </a:prstGeom>
          </p:spPr>
        </p:pic>
        <p:pic>
          <p:nvPicPr>
            <p:cNvPr id="14" name="Picture 13">
              <a:extLst>
                <a:ext uri="{FF2B5EF4-FFF2-40B4-BE49-F238E27FC236}">
                  <a16:creationId xmlns:a16="http://schemas.microsoft.com/office/drawing/2014/main" id="{F0218660-BADB-490E-87AA-3B993ABFE22D}"/>
                </a:ext>
              </a:extLst>
            </p:cNvPr>
            <p:cNvPicPr>
              <a:picLocks noChangeAspect="1"/>
            </p:cNvPicPr>
            <p:nvPr/>
          </p:nvPicPr>
          <p:blipFill>
            <a:blip r:embed="rId3"/>
            <a:stretch>
              <a:fillRect/>
            </a:stretch>
          </p:blipFill>
          <p:spPr>
            <a:xfrm>
              <a:off x="7669597" y="73147"/>
              <a:ext cx="916207" cy="893012"/>
            </a:xfrm>
            <a:prstGeom prst="rect">
              <a:avLst/>
            </a:prstGeom>
          </p:spPr>
        </p:pic>
      </p:grpSp>
    </p:spTree>
    <p:extLst>
      <p:ext uri="{BB962C8B-B14F-4D97-AF65-F5344CB8AC3E}">
        <p14:creationId xmlns:p14="http://schemas.microsoft.com/office/powerpoint/2010/main" val="26650343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C1673C-F984-4A9E-821F-EBE31EAFE96B}" type="datetimeFigureOut">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9AC5C-6F35-4A1F-AC73-BAA88F4B7AEE}" type="slidenum">
              <a:rPr lang="el-GR" smtClean="0"/>
              <a:pPr/>
              <a:t>‹#›</a:t>
            </a:fld>
            <a:endParaRPr lang="el-GR"/>
          </a:p>
        </p:txBody>
      </p:sp>
    </p:spTree>
    <p:extLst>
      <p:ext uri="{BB962C8B-B14F-4D97-AF65-F5344CB8AC3E}">
        <p14:creationId xmlns:p14="http://schemas.microsoft.com/office/powerpoint/2010/main" val="119196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9144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defTabSz="914248" fontAlgn="auto">
              <a:spcBef>
                <a:spcPts val="0"/>
              </a:spcBef>
              <a:spcAft>
                <a:spcPts val="0"/>
              </a:spcAft>
            </a:pPr>
            <a:endParaRPr kumimoji="1" lang="ja-JP" altLang="en-US" b="0">
              <a:solidFill>
                <a:prstClr val="black"/>
              </a:solidFill>
            </a:endParaRPr>
          </a:p>
        </p:txBody>
      </p:sp>
      <p:sp>
        <p:nvSpPr>
          <p:cNvPr id="3" name="テキスト プレースホルダー 11"/>
          <p:cNvSpPr>
            <a:spLocks noGrp="1"/>
          </p:cNvSpPr>
          <p:nvPr>
            <p:ph type="body" sz="quarter" idx="15" hasCustomPrompt="1"/>
          </p:nvPr>
        </p:nvSpPr>
        <p:spPr>
          <a:xfrm>
            <a:off x="3379264" y="1133745"/>
            <a:ext cx="5198529" cy="2160240"/>
          </a:xfrm>
        </p:spPr>
        <p:txBody>
          <a:bodyPr anchor="b">
            <a:noAutofit/>
          </a:bodyPr>
          <a:lstStyle>
            <a:lvl1pPr algn="l">
              <a:lnSpc>
                <a:spcPct val="90000"/>
              </a:lnSpc>
              <a:spcBef>
                <a:spcPts val="0"/>
              </a:spcBef>
              <a:defRPr sz="4000" spc="336"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3379264" y="3323988"/>
            <a:ext cx="5198529" cy="2205245"/>
          </a:xfrm>
        </p:spPr>
        <p:txBody>
          <a:bodyPr anchor="t">
            <a:noAutofit/>
          </a:bodyPr>
          <a:lstStyle>
            <a:lvl1pPr algn="l">
              <a:lnSpc>
                <a:spcPct val="120000"/>
              </a:lnSpc>
              <a:spcBef>
                <a:spcPts val="672"/>
              </a:spcBef>
              <a:defRPr sz="1100">
                <a:solidFill>
                  <a:schemeClr val="tx1"/>
                </a:solidFill>
                <a:latin typeface="+mn-lt"/>
              </a:defRPr>
            </a:lvl1pPr>
          </a:lstStyle>
          <a:p>
            <a:pPr lvl="0"/>
            <a:r>
              <a:rPr lang="en-US" altLang="ja-JP" dirty="0"/>
              <a:t>Text Here</a:t>
            </a:r>
          </a:p>
        </p:txBody>
      </p:sp>
      <p:sp>
        <p:nvSpPr>
          <p:cNvPr id="6"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274850781"/>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1673C-F984-4A9E-821F-EBE31EAFE96B}" type="datetimeFigureOut">
              <a:rPr lang="en-US" smtClean="0"/>
              <a:t>02-Dec-17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9AC5C-6F35-4A1F-AC73-BAA88F4B7AEE}" type="slidenum">
              <a:rPr lang="el-GR" smtClean="0"/>
              <a:pPr/>
              <a:t>‹#›</a:t>
            </a:fld>
            <a:endParaRPr lang="el-GR"/>
          </a:p>
        </p:txBody>
      </p:sp>
    </p:spTree>
    <p:extLst>
      <p:ext uri="{BB962C8B-B14F-4D97-AF65-F5344CB8AC3E}">
        <p14:creationId xmlns:p14="http://schemas.microsoft.com/office/powerpoint/2010/main" val="32669902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1673C-F984-4A9E-821F-EBE31EAFE96B}" type="datetimeFigureOut">
              <a:rPr lang="en-US" smtClean="0"/>
              <a:t>02-Dec-17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1CB8E4-8831-4A6C-AD7B-690EBC08BF2B}" type="slidenum">
              <a:rPr lang="el-GR" smtClean="0"/>
              <a:pPr/>
              <a:t>‹#›</a:t>
            </a:fld>
            <a:endParaRPr lang="el-GR"/>
          </a:p>
        </p:txBody>
      </p:sp>
    </p:spTree>
    <p:extLst>
      <p:ext uri="{BB962C8B-B14F-4D97-AF65-F5344CB8AC3E}">
        <p14:creationId xmlns:p14="http://schemas.microsoft.com/office/powerpoint/2010/main" val="128363524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1673C-F984-4A9E-821F-EBE31EAFE96B}" type="datetimeFigureOut">
              <a:rPr lang="en-US" smtClean="0"/>
              <a:t>02-Dec-17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8BF59-542C-46D3-91E1-3B4540DF4ED9}" type="slidenum">
              <a:rPr lang="el-GR" smtClean="0"/>
              <a:pPr/>
              <a:t>‹#›</a:t>
            </a:fld>
            <a:endParaRPr lang="el-GR"/>
          </a:p>
        </p:txBody>
      </p:sp>
    </p:spTree>
    <p:extLst>
      <p:ext uri="{BB962C8B-B14F-4D97-AF65-F5344CB8AC3E}">
        <p14:creationId xmlns:p14="http://schemas.microsoft.com/office/powerpoint/2010/main" val="389343032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C1673C-F984-4A9E-821F-EBE31EAFE96B}" type="datetimeFigureOut">
              <a:rPr lang="en-US" smtClean="0"/>
              <a:t>02-Dec-17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4D4DE-8612-48C2-B616-457DAABA0203}" type="slidenum">
              <a:rPr lang="el-GR" smtClean="0"/>
              <a:pPr/>
              <a:t>‹#›</a:t>
            </a:fld>
            <a:endParaRPr lang="el-GR"/>
          </a:p>
        </p:txBody>
      </p:sp>
    </p:spTree>
    <p:extLst>
      <p:ext uri="{BB962C8B-B14F-4D97-AF65-F5344CB8AC3E}">
        <p14:creationId xmlns:p14="http://schemas.microsoft.com/office/powerpoint/2010/main" val="5385567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C1673C-F984-4A9E-821F-EBE31EAFE96B}" type="datetimeFigureOut">
              <a:rPr lang="en-US" smtClean="0"/>
              <a:t>02-Dec-17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C73FC-EFF8-4C2E-B3BD-D3F0CCEA0AA6}" type="slidenum">
              <a:rPr lang="el-GR" smtClean="0"/>
              <a:pPr/>
              <a:t>‹#›</a:t>
            </a:fld>
            <a:endParaRPr lang="el-GR"/>
          </a:p>
        </p:txBody>
      </p:sp>
    </p:spTree>
    <p:extLst>
      <p:ext uri="{BB962C8B-B14F-4D97-AF65-F5344CB8AC3E}">
        <p14:creationId xmlns:p14="http://schemas.microsoft.com/office/powerpoint/2010/main" val="5587836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1673C-F984-4A9E-821F-EBE31EAFE96B}" type="datetimeFigureOut">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D4227-D438-4F9F-AA23-C3D610EABDD3}" type="slidenum">
              <a:rPr lang="el-GR" smtClean="0"/>
              <a:pPr/>
              <a:t>‹#›</a:t>
            </a:fld>
            <a:endParaRPr lang="el-GR"/>
          </a:p>
        </p:txBody>
      </p:sp>
    </p:spTree>
    <p:extLst>
      <p:ext uri="{BB962C8B-B14F-4D97-AF65-F5344CB8AC3E}">
        <p14:creationId xmlns:p14="http://schemas.microsoft.com/office/powerpoint/2010/main" val="283545051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1673C-F984-4A9E-821F-EBE31EAFE96B}" type="datetimeFigureOut">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A52F4-02B0-4A77-8134-0BD664F798BF}" type="slidenum">
              <a:rPr lang="el-GR" smtClean="0"/>
              <a:pPr/>
              <a:t>‹#›</a:t>
            </a:fld>
            <a:endParaRPr lang="el-GR"/>
          </a:p>
        </p:txBody>
      </p:sp>
    </p:spTree>
    <p:extLst>
      <p:ext uri="{BB962C8B-B14F-4D97-AF65-F5344CB8AC3E}">
        <p14:creationId xmlns:p14="http://schemas.microsoft.com/office/powerpoint/2010/main" val="33949895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7772400" cy="10207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914400" y="1646237"/>
            <a:ext cx="6400800" cy="4525963"/>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915400" y="6553200"/>
            <a:ext cx="228600" cy="304800"/>
          </a:xfrm>
          <a:prstGeom prst="rect">
            <a:avLst/>
          </a:prstGeom>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400800" cy="304800"/>
          </a:xfrm>
        </p:spPr>
        <p:txBody>
          <a:bodyPr>
            <a:normAutofit/>
          </a:bodyPr>
          <a:lstStyle>
            <a:lvl1pPr>
              <a:buNone/>
              <a:defRPr sz="1500">
                <a:latin typeface="Rockwell" pitchFamily="18" charset="0"/>
              </a:defRPr>
            </a:lvl1pPr>
          </a:lstStyle>
          <a:p>
            <a:pPr lvl="0"/>
            <a:r>
              <a:rPr lang="en-US" dirty="0"/>
              <a:t>Enter subtitle</a:t>
            </a:r>
          </a:p>
        </p:txBody>
      </p:sp>
    </p:spTree>
    <p:extLst>
      <p:ext uri="{BB962C8B-B14F-4D97-AF65-F5344CB8AC3E}">
        <p14:creationId xmlns:p14="http://schemas.microsoft.com/office/powerpoint/2010/main" val="56756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9" Type="http://schemas.openxmlformats.org/officeDocument/2006/relationships/slideLayout" Target="../slideLayouts/slideLayout65.xml"/><Relationship Id="rId21" Type="http://schemas.openxmlformats.org/officeDocument/2006/relationships/slideLayout" Target="../slideLayouts/slideLayout47.xml"/><Relationship Id="rId34" Type="http://schemas.openxmlformats.org/officeDocument/2006/relationships/slideLayout" Target="../slideLayouts/slideLayout60.xml"/><Relationship Id="rId42" Type="http://schemas.openxmlformats.org/officeDocument/2006/relationships/slideLayout" Target="../slideLayouts/slideLayout68.xml"/><Relationship Id="rId47" Type="http://schemas.openxmlformats.org/officeDocument/2006/relationships/slideLayout" Target="../slideLayouts/slideLayout73.xml"/><Relationship Id="rId50" Type="http://schemas.openxmlformats.org/officeDocument/2006/relationships/slideLayout" Target="../slideLayouts/slideLayout76.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9" Type="http://schemas.openxmlformats.org/officeDocument/2006/relationships/slideLayout" Target="../slideLayouts/slideLayout55.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37" Type="http://schemas.openxmlformats.org/officeDocument/2006/relationships/slideLayout" Target="../slideLayouts/slideLayout63.xml"/><Relationship Id="rId40" Type="http://schemas.openxmlformats.org/officeDocument/2006/relationships/slideLayout" Target="../slideLayouts/slideLayout66.xml"/><Relationship Id="rId45" Type="http://schemas.openxmlformats.org/officeDocument/2006/relationships/slideLayout" Target="../slideLayouts/slideLayout71.xml"/><Relationship Id="rId53" Type="http://schemas.openxmlformats.org/officeDocument/2006/relationships/slideLayout" Target="../slideLayouts/slideLayout79.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4" Type="http://schemas.openxmlformats.org/officeDocument/2006/relationships/slideLayout" Target="../slideLayouts/slideLayout70.xml"/><Relationship Id="rId52" Type="http://schemas.openxmlformats.org/officeDocument/2006/relationships/slideLayout" Target="../slideLayouts/slideLayout78.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 Id="rId35" Type="http://schemas.openxmlformats.org/officeDocument/2006/relationships/slideLayout" Target="../slideLayouts/slideLayout61.xml"/><Relationship Id="rId43" Type="http://schemas.openxmlformats.org/officeDocument/2006/relationships/slideLayout" Target="../slideLayouts/slideLayout69.xml"/><Relationship Id="rId48" Type="http://schemas.openxmlformats.org/officeDocument/2006/relationships/slideLayout" Target="../slideLayouts/slideLayout74.xml"/><Relationship Id="rId8" Type="http://schemas.openxmlformats.org/officeDocument/2006/relationships/slideLayout" Target="../slideLayouts/slideLayout34.xml"/><Relationship Id="rId51" Type="http://schemas.openxmlformats.org/officeDocument/2006/relationships/slideLayout" Target="../slideLayouts/slideLayout77.xml"/><Relationship Id="rId3" Type="http://schemas.openxmlformats.org/officeDocument/2006/relationships/slideLayout" Target="../slideLayouts/slideLayout29.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38" Type="http://schemas.openxmlformats.org/officeDocument/2006/relationships/slideLayout" Target="../slideLayouts/slideLayout64.xml"/><Relationship Id="rId46" Type="http://schemas.openxmlformats.org/officeDocument/2006/relationships/slideLayout" Target="../slideLayouts/slideLayout72.xml"/><Relationship Id="rId20" Type="http://schemas.openxmlformats.org/officeDocument/2006/relationships/slideLayout" Target="../slideLayouts/slideLayout46.xml"/><Relationship Id="rId41" Type="http://schemas.openxmlformats.org/officeDocument/2006/relationships/slideLayout" Target="../slideLayouts/slideLayout67.xml"/><Relationship Id="rId54"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36" Type="http://schemas.openxmlformats.org/officeDocument/2006/relationships/slideLayout" Target="../slideLayouts/slideLayout62.xml"/><Relationship Id="rId49"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theme" Target="../theme/theme3.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457240" y="1600200"/>
            <a:ext cx="8229521" cy="4526492"/>
          </a:xfrm>
          <a:prstGeom prst="rect">
            <a:avLst/>
          </a:prstGeom>
        </p:spPr>
        <p:txBody>
          <a:bodyPr vert="horz" lIns="51206" tIns="25603" rIns="51206" bIns="25603" rtlCol="0">
            <a:normAutofit/>
          </a:bodyPr>
          <a:lstStyle/>
          <a:p>
            <a:pPr lvl="0"/>
            <a:r>
              <a:rPr lang="en-US" dirty="0"/>
              <a:t>Master Text</a:t>
            </a:r>
          </a:p>
        </p:txBody>
      </p:sp>
      <p:sp>
        <p:nvSpPr>
          <p:cNvPr id="4" name="Line 7"/>
          <p:cNvSpPr>
            <a:spLocks noChangeShapeType="1"/>
          </p:cNvSpPr>
          <p:nvPr userDrawn="1"/>
        </p:nvSpPr>
        <p:spPr bwMode="auto">
          <a:xfrm>
            <a:off x="468313" y="1052513"/>
            <a:ext cx="8207375" cy="0"/>
          </a:xfrm>
          <a:prstGeom prst="line">
            <a:avLst/>
          </a:prstGeom>
          <a:noFill/>
          <a:ln w="38100">
            <a:solidFill>
              <a:srgbClr val="800000"/>
            </a:solidFill>
            <a:round/>
            <a:headEnd/>
            <a:tailEnd/>
          </a:ln>
          <a:effectLst/>
        </p:spPr>
        <p:txBody>
          <a:bodyPr/>
          <a:lstStyle/>
          <a:p>
            <a:endParaRPr lang="el-GR"/>
          </a:p>
        </p:txBody>
      </p:sp>
      <p:sp>
        <p:nvSpPr>
          <p:cNvPr id="7" name="Rectangle 2"/>
          <p:cNvSpPr>
            <a:spLocks noGrp="1" noChangeArrowheads="1"/>
          </p:cNvSpPr>
          <p:nvPr>
            <p:ph type="title"/>
          </p:nvPr>
        </p:nvSpPr>
        <p:spPr bwMode="auto">
          <a:xfrm>
            <a:off x="457200" y="188913"/>
            <a:ext cx="8229600" cy="862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l-GR" dirty="0"/>
              <a:t>Click to edit Master title style</a:t>
            </a:r>
          </a:p>
        </p:txBody>
      </p:sp>
      <p:sp>
        <p:nvSpPr>
          <p:cNvPr id="9" name="Rectangle 6"/>
          <p:cNvSpPr>
            <a:spLocks noGrp="1" noChangeArrowheads="1"/>
          </p:cNvSpPr>
          <p:nvPr>
            <p:ph type="sldNum" sz="quarter" idx="4"/>
          </p:nvPr>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fld id="{E589AC5C-6F35-4A1F-AC73-BAA88F4B7AEE}" type="slidenum">
              <a:rPr lang="el-GR" smtClean="0"/>
              <a:pPr/>
              <a:t>‹#›</a:t>
            </a:fld>
            <a:endParaRPr lang="el-GR"/>
          </a:p>
        </p:txBody>
      </p:sp>
    </p:spTree>
    <p:extLst>
      <p:ext uri="{BB962C8B-B14F-4D97-AF65-F5344CB8AC3E}">
        <p14:creationId xmlns:p14="http://schemas.microsoft.com/office/powerpoint/2010/main" val="1537406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5" r:id="rId22"/>
    <p:sldLayoutId id="2147483686" r:id="rId23"/>
    <p:sldLayoutId id="2147483682" r:id="rId24"/>
    <p:sldLayoutId id="2147483683" r:id="rId25"/>
    <p:sldLayoutId id="2147483684" r:id="rId26"/>
  </p:sldLayoutIdLst>
  <p:transition/>
  <p:hf hdr="0" dt="0"/>
  <p:txStyles>
    <p:titleStyle>
      <a:lvl1pPr algn="ctr" defTabSz="914248" rtl="0" eaLnBrk="1" latinLnBrk="0" hangingPunct="1">
        <a:spcBef>
          <a:spcPct val="0"/>
        </a:spcBef>
        <a:buNone/>
        <a:defRPr sz="4400" kern="1200">
          <a:solidFill>
            <a:schemeClr val="tx1"/>
          </a:solidFill>
          <a:latin typeface="+mj-lt"/>
          <a:ea typeface="+mj-ea"/>
          <a:cs typeface="+mj-cs"/>
        </a:defRPr>
      </a:lvl1pPr>
    </p:titleStyle>
    <p:bodyStyle>
      <a:lvl1pPr marL="0" indent="0" algn="l" defTabSz="914248" rtl="0" eaLnBrk="1" latinLnBrk="0" hangingPunct="1">
        <a:spcBef>
          <a:spcPct val="20000"/>
        </a:spcBef>
        <a:buFont typeface="Arial" panose="020B0604020202020204" pitchFamily="34" charset="0"/>
        <a:buNone/>
        <a:defRPr sz="1300" kern="1200" baseline="0">
          <a:solidFill>
            <a:schemeClr val="tx1"/>
          </a:solidFill>
          <a:latin typeface="+mn-lt"/>
          <a:ea typeface="+mn-ea"/>
          <a:cs typeface="+mn-cs"/>
        </a:defRPr>
      </a:lvl1pPr>
      <a:lvl2pPr marL="742848" indent="-285902" algn="l" defTabSz="91424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98" indent="-228651" algn="l" defTabSz="91424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51" algn="l" defTabSz="91424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46" indent="-228651" algn="l" defTabSz="91424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448" indent="-228651" algn="l" defTabSz="91424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49" indent="-228651" algn="l" defTabSz="91424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95" indent="-228651" algn="l" defTabSz="91424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97" indent="-228651" algn="l" defTabSz="91424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48" rtl="0" eaLnBrk="1" latinLnBrk="0" hangingPunct="1">
        <a:defRPr sz="1800" kern="1200">
          <a:solidFill>
            <a:schemeClr val="tx1"/>
          </a:solidFill>
          <a:latin typeface="+mn-lt"/>
          <a:ea typeface="+mn-ea"/>
          <a:cs typeface="+mn-cs"/>
        </a:defRPr>
      </a:lvl1pPr>
      <a:lvl2pPr marL="457302" algn="l" defTabSz="914248" rtl="0" eaLnBrk="1" latinLnBrk="0" hangingPunct="1">
        <a:defRPr sz="1800" kern="1200">
          <a:solidFill>
            <a:schemeClr val="tx1"/>
          </a:solidFill>
          <a:latin typeface="+mn-lt"/>
          <a:ea typeface="+mn-ea"/>
          <a:cs typeface="+mn-cs"/>
        </a:defRPr>
      </a:lvl2pPr>
      <a:lvl3pPr marL="914248" algn="l" defTabSz="914248" rtl="0" eaLnBrk="1" latinLnBrk="0" hangingPunct="1">
        <a:defRPr sz="1800" kern="1200">
          <a:solidFill>
            <a:schemeClr val="tx1"/>
          </a:solidFill>
          <a:latin typeface="+mn-lt"/>
          <a:ea typeface="+mn-ea"/>
          <a:cs typeface="+mn-cs"/>
        </a:defRPr>
      </a:lvl3pPr>
      <a:lvl4pPr marL="1371549" algn="l" defTabSz="914248" rtl="0" eaLnBrk="1" latinLnBrk="0" hangingPunct="1">
        <a:defRPr sz="1800" kern="1200">
          <a:solidFill>
            <a:schemeClr val="tx1"/>
          </a:solidFill>
          <a:latin typeface="+mn-lt"/>
          <a:ea typeface="+mn-ea"/>
          <a:cs typeface="+mn-cs"/>
        </a:defRPr>
      </a:lvl4pPr>
      <a:lvl5pPr marL="1828851" algn="l" defTabSz="914248" rtl="0" eaLnBrk="1" latinLnBrk="0" hangingPunct="1">
        <a:defRPr sz="1800" kern="1200">
          <a:solidFill>
            <a:schemeClr val="tx1"/>
          </a:solidFill>
          <a:latin typeface="+mn-lt"/>
          <a:ea typeface="+mn-ea"/>
          <a:cs typeface="+mn-cs"/>
        </a:defRPr>
      </a:lvl5pPr>
      <a:lvl6pPr marL="2285797" algn="l" defTabSz="914248" rtl="0" eaLnBrk="1" latinLnBrk="0" hangingPunct="1">
        <a:defRPr sz="1800" kern="1200">
          <a:solidFill>
            <a:schemeClr val="tx1"/>
          </a:solidFill>
          <a:latin typeface="+mn-lt"/>
          <a:ea typeface="+mn-ea"/>
          <a:cs typeface="+mn-cs"/>
        </a:defRPr>
      </a:lvl6pPr>
      <a:lvl7pPr marL="2743098" algn="l" defTabSz="914248" rtl="0" eaLnBrk="1" latinLnBrk="0" hangingPunct="1">
        <a:defRPr sz="1800" kern="1200">
          <a:solidFill>
            <a:schemeClr val="tx1"/>
          </a:solidFill>
          <a:latin typeface="+mn-lt"/>
          <a:ea typeface="+mn-ea"/>
          <a:cs typeface="+mn-cs"/>
        </a:defRPr>
      </a:lvl7pPr>
      <a:lvl8pPr marL="3200044" algn="l" defTabSz="914248" rtl="0" eaLnBrk="1" latinLnBrk="0" hangingPunct="1">
        <a:defRPr sz="1800" kern="1200">
          <a:solidFill>
            <a:schemeClr val="tx1"/>
          </a:solidFill>
          <a:latin typeface="+mn-lt"/>
          <a:ea typeface="+mn-ea"/>
          <a:cs typeface="+mn-cs"/>
        </a:defRPr>
      </a:lvl8pPr>
      <a:lvl9pPr marL="3657346" algn="l" defTabSz="91424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8211690" y="-913"/>
            <a:ext cx="932310" cy="1566926"/>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10" name="直角三角形 9"/>
          <p:cNvSpPr/>
          <p:nvPr userDrawn="1"/>
        </p:nvSpPr>
        <p:spPr>
          <a:xfrm rot="10800000">
            <a:off x="7106816" y="-914"/>
            <a:ext cx="2047905" cy="1299677"/>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206" tIns="25603" rIns="51206" bIns="25603" numCol="1" spcCol="0" rtlCol="0" fromWordArt="0" anchor="ctr" anchorCtr="0" forceAA="0" compatLnSpc="1">
            <a:noAutofit/>
          </a:bodyPr>
          <a:lstStyle/>
          <a:p>
            <a:pPr algn="ctr" defTabSz="914248" fontAlgn="auto">
              <a:spcBef>
                <a:spcPts val="0"/>
              </a:spcBef>
              <a:spcAft>
                <a:spcPts val="0"/>
              </a:spcAft>
            </a:pPr>
            <a:endParaRPr kumimoji="1" lang="ja-JP" altLang="en-US" b="0">
              <a:solidFill>
                <a:prstClr val="white"/>
              </a:solidFill>
            </a:endParaRPr>
          </a:p>
        </p:txBody>
      </p:sp>
      <p:sp>
        <p:nvSpPr>
          <p:cNvPr id="2" name="タイトル プレースホルダー 1"/>
          <p:cNvSpPr>
            <a:spLocks noGrp="1"/>
          </p:cNvSpPr>
          <p:nvPr>
            <p:ph type="title"/>
          </p:nvPr>
        </p:nvSpPr>
        <p:spPr>
          <a:xfrm>
            <a:off x="296154" y="128634"/>
            <a:ext cx="8371656" cy="750083"/>
          </a:xfrm>
          <a:prstGeom prst="rect">
            <a:avLst/>
          </a:prstGeom>
        </p:spPr>
        <p:txBody>
          <a:bodyPr vert="horz" lIns="91434" tIns="45717" rIns="91434" bIns="45717"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457200" y="1220755"/>
            <a:ext cx="8229600" cy="4905409"/>
          </a:xfrm>
          <a:prstGeom prst="rect">
            <a:avLst/>
          </a:prstGeom>
        </p:spPr>
        <p:txBody>
          <a:bodyPr vert="horz" lIns="91434" tIns="45717" rIns="91434" bIns="45717" rtlCol="0">
            <a:normAutofit/>
          </a:bodyPr>
          <a:lstStyle/>
          <a:p>
            <a:pPr lvl="0"/>
            <a:r>
              <a:rPr lang="en-US" altLang="ja-JP" dirty="0"/>
              <a:t>Master Text</a:t>
            </a:r>
            <a:endParaRPr lang="ja-JP" altLang="en-US" dirty="0"/>
          </a:p>
        </p:txBody>
      </p:sp>
      <p:cxnSp>
        <p:nvCxnSpPr>
          <p:cNvPr id="13" name="直線コネクタ 12"/>
          <p:cNvCxnSpPr/>
          <p:nvPr userDrawn="1"/>
        </p:nvCxnSpPr>
        <p:spPr>
          <a:xfrm flipV="1">
            <a:off x="8645306" y="6339324"/>
            <a:ext cx="0" cy="518677"/>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Line 7"/>
          <p:cNvSpPr>
            <a:spLocks noChangeShapeType="1"/>
          </p:cNvSpPr>
          <p:nvPr userDrawn="1"/>
        </p:nvSpPr>
        <p:spPr bwMode="auto">
          <a:xfrm>
            <a:off x="468313" y="1052513"/>
            <a:ext cx="8207375" cy="0"/>
          </a:xfrm>
          <a:prstGeom prst="line">
            <a:avLst/>
          </a:prstGeom>
          <a:noFill/>
          <a:ln w="38100">
            <a:solidFill>
              <a:srgbClr val="800000"/>
            </a:solidFill>
            <a:round/>
            <a:headEnd/>
            <a:tailEnd/>
          </a:ln>
          <a:effectLst/>
        </p:spPr>
        <p:txBody>
          <a:bodyPr/>
          <a:lstStyle/>
          <a:p>
            <a:endParaRPr lang="el-GR"/>
          </a:p>
        </p:txBody>
      </p:sp>
      <p:sp>
        <p:nvSpPr>
          <p:cNvPr id="12" name="Rectangle 6"/>
          <p:cNvSpPr txBox="1">
            <a:spLocks noChangeArrowheads="1"/>
          </p:cNvSpPr>
          <p:nvPr userDrawn="1"/>
        </p:nvSpPr>
        <p:spPr bwMode="auto">
          <a:xfrm>
            <a:off x="4387933" y="6389771"/>
            <a:ext cx="801687"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l-GR"/>
            </a:defPPr>
            <a:lvl1pPr algn="ctr" rtl="0" fontAlgn="base">
              <a:spcBef>
                <a:spcPct val="0"/>
              </a:spcBef>
              <a:spcAft>
                <a:spcPct val="0"/>
              </a:spcAft>
              <a:defRPr sz="1400" b="0"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Book Antiqua" pitchFamily="18" charset="0"/>
                <a:ea typeface="+mn-ea"/>
                <a:cs typeface="+mn-cs"/>
              </a:defRPr>
            </a:lvl2pPr>
            <a:lvl3pPr marL="914400" algn="l" rtl="0" fontAlgn="base">
              <a:spcBef>
                <a:spcPct val="0"/>
              </a:spcBef>
              <a:spcAft>
                <a:spcPct val="0"/>
              </a:spcAft>
              <a:defRPr b="1" kern="1200">
                <a:solidFill>
                  <a:schemeClr val="tx1"/>
                </a:solidFill>
                <a:latin typeface="Book Antiqua" pitchFamily="18" charset="0"/>
                <a:ea typeface="+mn-ea"/>
                <a:cs typeface="+mn-cs"/>
              </a:defRPr>
            </a:lvl3pPr>
            <a:lvl4pPr marL="1371600" algn="l" rtl="0" fontAlgn="base">
              <a:spcBef>
                <a:spcPct val="0"/>
              </a:spcBef>
              <a:spcAft>
                <a:spcPct val="0"/>
              </a:spcAft>
              <a:defRPr b="1" kern="1200">
                <a:solidFill>
                  <a:schemeClr val="tx1"/>
                </a:solidFill>
                <a:latin typeface="Book Antiqua" pitchFamily="18" charset="0"/>
                <a:ea typeface="+mn-ea"/>
                <a:cs typeface="+mn-cs"/>
              </a:defRPr>
            </a:lvl4pPr>
            <a:lvl5pPr marL="1828800" algn="l" rtl="0" fontAlgn="base">
              <a:spcBef>
                <a:spcPct val="0"/>
              </a:spcBef>
              <a:spcAft>
                <a:spcPct val="0"/>
              </a:spcAft>
              <a:defRPr b="1" kern="1200">
                <a:solidFill>
                  <a:schemeClr val="tx1"/>
                </a:solidFill>
                <a:latin typeface="Book Antiqua" pitchFamily="18" charset="0"/>
                <a:ea typeface="+mn-ea"/>
                <a:cs typeface="+mn-cs"/>
              </a:defRPr>
            </a:lvl5pPr>
            <a:lvl6pPr marL="2286000" algn="l" defTabSz="914400" rtl="0" eaLnBrk="1" latinLnBrk="0" hangingPunct="1">
              <a:defRPr b="1" kern="1200">
                <a:solidFill>
                  <a:schemeClr val="tx1"/>
                </a:solidFill>
                <a:latin typeface="Book Antiqua" pitchFamily="18" charset="0"/>
                <a:ea typeface="+mn-ea"/>
                <a:cs typeface="+mn-cs"/>
              </a:defRPr>
            </a:lvl6pPr>
            <a:lvl7pPr marL="2743200" algn="l" defTabSz="914400" rtl="0" eaLnBrk="1" latinLnBrk="0" hangingPunct="1">
              <a:defRPr b="1" kern="1200">
                <a:solidFill>
                  <a:schemeClr val="tx1"/>
                </a:solidFill>
                <a:latin typeface="Book Antiqua" pitchFamily="18" charset="0"/>
                <a:ea typeface="+mn-ea"/>
                <a:cs typeface="+mn-cs"/>
              </a:defRPr>
            </a:lvl7pPr>
            <a:lvl8pPr marL="3200400" algn="l" defTabSz="914400" rtl="0" eaLnBrk="1" latinLnBrk="0" hangingPunct="1">
              <a:defRPr b="1" kern="1200">
                <a:solidFill>
                  <a:schemeClr val="tx1"/>
                </a:solidFill>
                <a:latin typeface="Book Antiqua" pitchFamily="18" charset="0"/>
                <a:ea typeface="+mn-ea"/>
                <a:cs typeface="+mn-cs"/>
              </a:defRPr>
            </a:lvl8pPr>
            <a:lvl9pPr marL="3657600" algn="l" defTabSz="914400" rtl="0" eaLnBrk="1" latinLnBrk="0" hangingPunct="1">
              <a:defRPr b="1" kern="1200">
                <a:solidFill>
                  <a:schemeClr val="tx1"/>
                </a:solidFill>
                <a:latin typeface="Book Antiqua" pitchFamily="18" charset="0"/>
                <a:ea typeface="+mn-ea"/>
                <a:cs typeface="+mn-cs"/>
              </a:defRPr>
            </a:lvl9pPr>
          </a:lstStyle>
          <a:p>
            <a:fld id="{E589AC5C-6F35-4A1F-AC73-BAA88F4B7AEE}" type="slidenum">
              <a:rPr lang="el-GR" smtClean="0"/>
              <a:pPr/>
              <a:t>‹#›</a:t>
            </a:fld>
            <a:endParaRPr lang="el-GR" dirty="0"/>
          </a:p>
        </p:txBody>
      </p:sp>
    </p:spTree>
    <p:extLst>
      <p:ext uri="{BB962C8B-B14F-4D97-AF65-F5344CB8AC3E}">
        <p14:creationId xmlns:p14="http://schemas.microsoft.com/office/powerpoint/2010/main" val="1547298721"/>
      </p:ext>
    </p:extLst>
  </p:cSld>
  <p:clrMap bg1="lt1" tx1="dk1" bg2="lt2" tx2="dk2" accent1="accent1" accent2="accent2" accent3="accent3" accent4="accent4" accent5="accent5" accent6="accent6" hlink="hlink" folHlink="folHlink"/>
  <p:sldLayoutIdLst>
    <p:sldLayoutId id="2147483688" r:id="rId1"/>
    <p:sldLayoutId id="2147483740"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 id="2147483732" r:id="rId46"/>
    <p:sldLayoutId id="2147483733" r:id="rId47"/>
    <p:sldLayoutId id="2147483734" r:id="rId48"/>
    <p:sldLayoutId id="2147483735" r:id="rId49"/>
    <p:sldLayoutId id="2147483736" r:id="rId50"/>
    <p:sldLayoutId id="2147483737" r:id="rId51"/>
    <p:sldLayoutId id="2147483738" r:id="rId52"/>
    <p:sldLayoutId id="2147483739" r:id="rId53"/>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914248" rtl="0" eaLnBrk="1" latinLnBrk="0" hangingPunct="1">
        <a:spcBef>
          <a:spcPct val="0"/>
        </a:spcBef>
        <a:buNone/>
        <a:defRPr sz="3000" kern="1200" spc="840" baseline="0">
          <a:solidFill>
            <a:schemeClr val="accent1"/>
          </a:solidFill>
          <a:latin typeface="+mj-lt"/>
          <a:ea typeface="+mj-ea"/>
          <a:cs typeface="+mj-cs"/>
        </a:defRPr>
      </a:lvl1pPr>
    </p:titleStyle>
    <p:bodyStyle>
      <a:lvl1pPr marL="0" indent="0" algn="l" defTabSz="914248" rtl="0" eaLnBrk="1" latinLnBrk="0" hangingPunct="1">
        <a:spcBef>
          <a:spcPct val="20000"/>
        </a:spcBef>
        <a:buFont typeface="Arial" panose="020B0604020202020204" pitchFamily="34" charset="0"/>
        <a:buNone/>
        <a:defRPr sz="1100" kern="1200" baseline="0">
          <a:solidFill>
            <a:schemeClr val="tx1"/>
          </a:solidFill>
          <a:latin typeface="+mn-lt"/>
          <a:ea typeface="+mn-ea"/>
          <a:cs typeface="+mn-cs"/>
        </a:defRPr>
      </a:lvl1pPr>
      <a:lvl2pPr marL="742848" indent="-285902" algn="l" defTabSz="914248"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2898" indent="-228651" algn="l" defTabSz="914248"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51" algn="l" defTabSz="914248"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146" indent="-228651" algn="l" defTabSz="914248"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448" indent="-228651" algn="l" defTabSz="91424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49" indent="-228651" algn="l" defTabSz="91424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95" indent="-228651" algn="l" defTabSz="91424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97" indent="-228651" algn="l" defTabSz="91424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48" rtl="0" eaLnBrk="1" latinLnBrk="0" hangingPunct="1">
        <a:defRPr sz="1800" kern="1200">
          <a:solidFill>
            <a:schemeClr val="tx1"/>
          </a:solidFill>
          <a:latin typeface="+mn-lt"/>
          <a:ea typeface="+mn-ea"/>
          <a:cs typeface="+mn-cs"/>
        </a:defRPr>
      </a:lvl1pPr>
      <a:lvl2pPr marL="457302" algn="l" defTabSz="914248" rtl="0" eaLnBrk="1" latinLnBrk="0" hangingPunct="1">
        <a:defRPr sz="1800" kern="1200">
          <a:solidFill>
            <a:schemeClr val="tx1"/>
          </a:solidFill>
          <a:latin typeface="+mn-lt"/>
          <a:ea typeface="+mn-ea"/>
          <a:cs typeface="+mn-cs"/>
        </a:defRPr>
      </a:lvl2pPr>
      <a:lvl3pPr marL="914248" algn="l" defTabSz="914248" rtl="0" eaLnBrk="1" latinLnBrk="0" hangingPunct="1">
        <a:defRPr sz="1800" kern="1200">
          <a:solidFill>
            <a:schemeClr val="tx1"/>
          </a:solidFill>
          <a:latin typeface="+mn-lt"/>
          <a:ea typeface="+mn-ea"/>
          <a:cs typeface="+mn-cs"/>
        </a:defRPr>
      </a:lvl3pPr>
      <a:lvl4pPr marL="1371549" algn="l" defTabSz="914248" rtl="0" eaLnBrk="1" latinLnBrk="0" hangingPunct="1">
        <a:defRPr sz="1800" kern="1200">
          <a:solidFill>
            <a:schemeClr val="tx1"/>
          </a:solidFill>
          <a:latin typeface="+mn-lt"/>
          <a:ea typeface="+mn-ea"/>
          <a:cs typeface="+mn-cs"/>
        </a:defRPr>
      </a:lvl4pPr>
      <a:lvl5pPr marL="1828851" algn="l" defTabSz="914248" rtl="0" eaLnBrk="1" latinLnBrk="0" hangingPunct="1">
        <a:defRPr sz="1800" kern="1200">
          <a:solidFill>
            <a:schemeClr val="tx1"/>
          </a:solidFill>
          <a:latin typeface="+mn-lt"/>
          <a:ea typeface="+mn-ea"/>
          <a:cs typeface="+mn-cs"/>
        </a:defRPr>
      </a:lvl5pPr>
      <a:lvl6pPr marL="2285797" algn="l" defTabSz="914248" rtl="0" eaLnBrk="1" latinLnBrk="0" hangingPunct="1">
        <a:defRPr sz="1800" kern="1200">
          <a:solidFill>
            <a:schemeClr val="tx1"/>
          </a:solidFill>
          <a:latin typeface="+mn-lt"/>
          <a:ea typeface="+mn-ea"/>
          <a:cs typeface="+mn-cs"/>
        </a:defRPr>
      </a:lvl6pPr>
      <a:lvl7pPr marL="2743098" algn="l" defTabSz="914248" rtl="0" eaLnBrk="1" latinLnBrk="0" hangingPunct="1">
        <a:defRPr sz="1800" kern="1200">
          <a:solidFill>
            <a:schemeClr val="tx1"/>
          </a:solidFill>
          <a:latin typeface="+mn-lt"/>
          <a:ea typeface="+mn-ea"/>
          <a:cs typeface="+mn-cs"/>
        </a:defRPr>
      </a:lvl7pPr>
      <a:lvl8pPr marL="3200044" algn="l" defTabSz="914248" rtl="0" eaLnBrk="1" latinLnBrk="0" hangingPunct="1">
        <a:defRPr sz="1800" kern="1200">
          <a:solidFill>
            <a:schemeClr val="tx1"/>
          </a:solidFill>
          <a:latin typeface="+mn-lt"/>
          <a:ea typeface="+mn-ea"/>
          <a:cs typeface="+mn-cs"/>
        </a:defRPr>
      </a:lvl8pPr>
      <a:lvl9pPr marL="3657346" algn="l" defTabSz="91424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1673C-F984-4A9E-821F-EBE31EAFE96B}" type="datetimeFigureOut">
              <a:rPr lang="en-US" smtClean="0"/>
              <a:t>02-Dec-17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9AC5C-6F35-4A1F-AC73-BAA88F4B7AEE}" type="slidenum">
              <a:rPr lang="el-GR" smtClean="0"/>
              <a:pPr/>
              <a:t>‹#›</a:t>
            </a:fld>
            <a:endParaRPr lang="el-GR"/>
          </a:p>
        </p:txBody>
      </p:sp>
      <p:sp>
        <p:nvSpPr>
          <p:cNvPr id="7" name="Rectangle 13">
            <a:extLst>
              <a:ext uri="{FF2B5EF4-FFF2-40B4-BE49-F238E27FC236}">
                <a16:creationId xmlns:a16="http://schemas.microsoft.com/office/drawing/2014/main" id="{8DBD340F-93A3-41E0-AE59-F36113A38F9E}"/>
              </a:ext>
            </a:extLst>
          </p:cNvPr>
          <p:cNvSpPr>
            <a:spLocks noChangeArrowheads="1"/>
          </p:cNvSpPr>
          <p:nvPr/>
        </p:nvSpPr>
        <p:spPr bwMode="auto">
          <a:xfrm>
            <a:off x="0" y="6308725"/>
            <a:ext cx="4572000" cy="228600"/>
          </a:xfrm>
          <a:prstGeom prst="rect">
            <a:avLst/>
          </a:prstGeom>
          <a:noFill/>
          <a:ln w="9525">
            <a:noFill/>
            <a:miter lim="800000"/>
            <a:headEnd/>
            <a:tailEnd/>
          </a:ln>
          <a:effectLst/>
        </p:spPr>
        <p:txBody>
          <a:bodyPr>
            <a:spAutoFit/>
          </a:bodyPr>
          <a:lstStyle/>
          <a:p>
            <a:endParaRPr lang="el-GR" sz="900"/>
          </a:p>
        </p:txBody>
      </p:sp>
      <p:sp>
        <p:nvSpPr>
          <p:cNvPr id="8" name="Rectangle 13">
            <a:extLst>
              <a:ext uri="{FF2B5EF4-FFF2-40B4-BE49-F238E27FC236}">
                <a16:creationId xmlns:a16="http://schemas.microsoft.com/office/drawing/2014/main" id="{4C39CA9E-26C3-4EB3-956A-CD68D0DF2AE7}"/>
              </a:ext>
            </a:extLst>
          </p:cNvPr>
          <p:cNvSpPr>
            <a:spLocks noChangeArrowheads="1"/>
          </p:cNvSpPr>
          <p:nvPr userDrawn="1"/>
        </p:nvSpPr>
        <p:spPr bwMode="auto">
          <a:xfrm>
            <a:off x="0" y="6308725"/>
            <a:ext cx="4572000" cy="228600"/>
          </a:xfrm>
          <a:prstGeom prst="rect">
            <a:avLst/>
          </a:prstGeom>
          <a:noFill/>
          <a:ln w="9525">
            <a:noFill/>
            <a:miter lim="800000"/>
            <a:headEnd/>
            <a:tailEnd/>
          </a:ln>
          <a:effectLst/>
        </p:spPr>
        <p:txBody>
          <a:bodyPr>
            <a:spAutoFit/>
          </a:bodyPr>
          <a:lstStyle/>
          <a:p>
            <a:endParaRPr lang="el-GR" sz="900"/>
          </a:p>
        </p:txBody>
      </p:sp>
    </p:spTree>
    <p:extLst>
      <p:ext uri="{BB962C8B-B14F-4D97-AF65-F5344CB8AC3E}">
        <p14:creationId xmlns:p14="http://schemas.microsoft.com/office/powerpoint/2010/main" val="356706338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0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1.xml"/><Relationship Id="rId4" Type="http://schemas.openxmlformats.org/officeDocument/2006/relationships/image" Target="../media/image28.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5.xml.rels><?xml version="1.0" encoding="UTF-8" standalone="yes"?>
<Relationships xmlns="http://schemas.openxmlformats.org/package/2006/relationships"><Relationship Id="rId3" Type="http://schemas.openxmlformats.org/officeDocument/2006/relationships/hyperlink" Target="https://www.w3schools.com/js/" TargetMode="External"/><Relationship Id="rId2" Type="http://schemas.openxmlformats.org/officeDocument/2006/relationships/hyperlink" Target="https://developer.mozilla.org/en-US/docs/Learn/Getting_started_with_the_web/JavaScript_basics" TargetMode="External"/><Relationship Id="rId1" Type="http://schemas.openxmlformats.org/officeDocument/2006/relationships/slideLayout" Target="../slideLayouts/slideLayout81.xml"/><Relationship Id="rId4" Type="http://schemas.openxmlformats.org/officeDocument/2006/relationships/hyperlink" Target="https://javascript.info/"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1.xml"/></Relationships>
</file>

<file path=ppt/slides/_rels/slide1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8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81.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9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1.xml"/><Relationship Id="rId4" Type="http://schemas.openxmlformats.org/officeDocument/2006/relationships/image" Target="../media/image37.png"/></Relationships>
</file>

<file path=ppt/slides/_rels/slide1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1.xml"/></Relationships>
</file>

<file path=ppt/slides/_rels/slide1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1.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1.xml"/><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8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1.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8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64B5-DFEC-44A7-83B5-D8FCCC5C2B3C}"/>
              </a:ext>
            </a:extLst>
          </p:cNvPr>
          <p:cNvSpPr>
            <a:spLocks noGrp="1"/>
          </p:cNvSpPr>
          <p:nvPr>
            <p:ph type="ctrTitle"/>
          </p:nvPr>
        </p:nvSpPr>
        <p:spPr/>
        <p:txBody>
          <a:bodyPr/>
          <a:lstStyle/>
          <a:p>
            <a:r>
              <a:rPr lang="en-US" dirty="0"/>
              <a:t>Coding Bootcamp 3</a:t>
            </a:r>
            <a:endParaRPr lang="el-GR" dirty="0"/>
          </a:p>
        </p:txBody>
      </p:sp>
      <p:sp>
        <p:nvSpPr>
          <p:cNvPr id="3" name="Subtitle 2">
            <a:extLst>
              <a:ext uri="{FF2B5EF4-FFF2-40B4-BE49-F238E27FC236}">
                <a16:creationId xmlns:a16="http://schemas.microsoft.com/office/drawing/2014/main" id="{05B224AA-9450-4DE2-BEE8-541A7DE2E877}"/>
              </a:ext>
            </a:extLst>
          </p:cNvPr>
          <p:cNvSpPr>
            <a:spLocks noGrp="1"/>
          </p:cNvSpPr>
          <p:nvPr>
            <p:ph type="subTitle" idx="1"/>
          </p:nvPr>
        </p:nvSpPr>
        <p:spPr/>
        <p:txBody>
          <a:bodyPr>
            <a:normAutofit lnSpcReduction="10000"/>
          </a:bodyPr>
          <a:lstStyle/>
          <a:p>
            <a:r>
              <a:rPr lang="en-US" dirty="0"/>
              <a:t>Web Design and Development </a:t>
            </a:r>
            <a:br>
              <a:rPr lang="en-US" dirty="0"/>
            </a:br>
            <a:r>
              <a:rPr lang="en-US" dirty="0"/>
              <a:t>Fundamentals (Front End)</a:t>
            </a:r>
          </a:p>
          <a:p>
            <a:r>
              <a:rPr lang="en-US" dirty="0"/>
              <a:t>Lesson 2</a:t>
            </a:r>
          </a:p>
          <a:p>
            <a:r>
              <a:rPr lang="en-US" dirty="0"/>
              <a:t>(Common)</a:t>
            </a:r>
            <a:endParaRPr lang="el-GR" dirty="0"/>
          </a:p>
          <a:p>
            <a:endParaRPr lang="el-GR" dirty="0"/>
          </a:p>
        </p:txBody>
      </p:sp>
    </p:spTree>
    <p:extLst>
      <p:ext uri="{BB962C8B-B14F-4D97-AF65-F5344CB8AC3E}">
        <p14:creationId xmlns:p14="http://schemas.microsoft.com/office/powerpoint/2010/main" val="114420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features</a:t>
            </a:r>
          </a:p>
        </p:txBody>
      </p:sp>
      <p:sp>
        <p:nvSpPr>
          <p:cNvPr id="3" name="Content Placeholder 2"/>
          <p:cNvSpPr>
            <a:spLocks noGrp="1"/>
          </p:cNvSpPr>
          <p:nvPr>
            <p:ph idx="1"/>
          </p:nvPr>
        </p:nvSpPr>
        <p:spPr/>
        <p:txBody>
          <a:bodyPr/>
          <a:lstStyle/>
          <a:p>
            <a:r>
              <a:rPr lang="en-US" dirty="0"/>
              <a:t>It can be used to create</a:t>
            </a:r>
          </a:p>
          <a:p>
            <a:pPr lvl="1">
              <a:buFont typeface="Wingdings" panose="05000000000000000000" pitchFamily="2" charset="2"/>
              <a:buChar char="§"/>
            </a:pPr>
            <a:r>
              <a:rPr lang="en-US" dirty="0"/>
              <a:t>sophisticated desktop-like applications that run within the browser</a:t>
            </a:r>
          </a:p>
          <a:p>
            <a:pPr lvl="1">
              <a:buFont typeface="Wingdings" panose="05000000000000000000" pitchFamily="2" charset="2"/>
              <a:buChar char="§"/>
            </a:pPr>
            <a:r>
              <a:rPr lang="en-US" dirty="0"/>
              <a:t>mobile applications</a:t>
            </a:r>
          </a:p>
          <a:p>
            <a:pPr lvl="1">
              <a:buFont typeface="Wingdings" panose="05000000000000000000" pitchFamily="2" charset="2"/>
              <a:buChar char="§"/>
            </a:pPr>
            <a:r>
              <a:rPr lang="en-US" dirty="0"/>
              <a:t>browsers’ extensions</a:t>
            </a:r>
          </a:p>
          <a:p>
            <a:r>
              <a:rPr lang="en-US" dirty="0"/>
              <a:t>It is becoming the language of the Internet of Things</a:t>
            </a:r>
          </a:p>
          <a:p>
            <a:r>
              <a:rPr lang="en-US" dirty="0"/>
              <a:t>There are plenty of JavaScript frameworks, libraries and plug-ins</a:t>
            </a:r>
          </a:p>
          <a:p>
            <a:endParaRPr lang="en-US" dirty="0"/>
          </a:p>
          <a:p>
            <a:pPr lvl="1"/>
            <a:endParaRPr lang="en-US" dirty="0"/>
          </a:p>
        </p:txBody>
      </p:sp>
    </p:spTree>
    <p:extLst>
      <p:ext uri="{BB962C8B-B14F-4D97-AF65-F5344CB8AC3E}">
        <p14:creationId xmlns:p14="http://schemas.microsoft.com/office/powerpoint/2010/main" val="3786700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161F-7E50-4779-AC8C-D96B2E9061CE}"/>
              </a:ext>
            </a:extLst>
          </p:cNvPr>
          <p:cNvSpPr>
            <a:spLocks noGrp="1"/>
          </p:cNvSpPr>
          <p:nvPr>
            <p:ph type="title"/>
          </p:nvPr>
        </p:nvSpPr>
        <p:spPr/>
        <p:txBody>
          <a:bodyPr/>
          <a:lstStyle/>
          <a:p>
            <a:r>
              <a:rPr lang="en-US" dirty="0"/>
              <a:t>Create Object via Constructor</a:t>
            </a:r>
            <a:endParaRPr lang="el-GR" dirty="0"/>
          </a:p>
        </p:txBody>
      </p:sp>
      <p:sp>
        <p:nvSpPr>
          <p:cNvPr id="3" name="Content Placeholder 2">
            <a:extLst>
              <a:ext uri="{FF2B5EF4-FFF2-40B4-BE49-F238E27FC236}">
                <a16:creationId xmlns:a16="http://schemas.microsoft.com/office/drawing/2014/main" id="{260B0263-9061-46F8-81FF-49CB7F7E6919}"/>
              </a:ext>
            </a:extLst>
          </p:cNvPr>
          <p:cNvSpPr>
            <a:spLocks noGrp="1"/>
          </p:cNvSpPr>
          <p:nvPr>
            <p:ph idx="1"/>
          </p:nvPr>
        </p:nvSpPr>
        <p:spPr/>
        <p:txBody>
          <a:bodyPr/>
          <a:lstStyle/>
          <a:p>
            <a:r>
              <a:rPr lang="en-US" dirty="0"/>
              <a:t>You can create an object with these two steps:</a:t>
            </a:r>
          </a:p>
          <a:p>
            <a:pPr marL="971550" lvl="1" indent="-514350">
              <a:buFont typeface="+mj-lt"/>
              <a:buAutoNum type="arabicPeriod"/>
            </a:pPr>
            <a:r>
              <a:rPr lang="en-US" dirty="0"/>
              <a:t>Define the object type by writing a constructor function. There is a strong convention, with good reason, to use a capital initial letter.</a:t>
            </a:r>
          </a:p>
          <a:p>
            <a:pPr marL="971550" lvl="1" indent="-514350">
              <a:buFont typeface="+mj-lt"/>
              <a:buAutoNum type="arabicPeriod"/>
            </a:pPr>
            <a:r>
              <a:rPr lang="en-US" dirty="0"/>
              <a:t>Create an instance of the object with new.</a:t>
            </a:r>
          </a:p>
          <a:p>
            <a:r>
              <a:rPr lang="en-US" dirty="0"/>
              <a:t>To define an object type, create a function for the object type that specifies its name, properties, and methods. </a:t>
            </a:r>
            <a:endParaRPr lang="el-GR" dirty="0"/>
          </a:p>
        </p:txBody>
      </p:sp>
    </p:spTree>
    <p:extLst>
      <p:ext uri="{BB962C8B-B14F-4D97-AF65-F5344CB8AC3E}">
        <p14:creationId xmlns:p14="http://schemas.microsoft.com/office/powerpoint/2010/main" val="3136771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Normally to create a new object we use the new keyword, the class name, and ( ) brackets with n optional parameters inside, comma delimited as follows:</a:t>
            </a:r>
            <a:endParaRPr lang="en-US" sz="2000" dirty="0">
              <a:latin typeface="Consolas" charset="0"/>
              <a:ea typeface="Consolas" charset="0"/>
              <a:cs typeface="Consolas" charset="0"/>
            </a:endParaRPr>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someObject</a:t>
            </a:r>
            <a:r>
              <a:rPr lang="en-US" sz="2000" dirty="0">
                <a:latin typeface="Consolas" charset="0"/>
                <a:ea typeface="Consolas" charset="0"/>
                <a:cs typeface="Consolas" charset="0"/>
              </a:rPr>
              <a:t> = new </a:t>
            </a:r>
            <a:r>
              <a:rPr lang="en-US" sz="2000" dirty="0" err="1">
                <a:latin typeface="Consolas" charset="0"/>
                <a:ea typeface="Consolas" charset="0"/>
                <a:cs typeface="Consolas" charset="0"/>
              </a:rPr>
              <a:t>ObjectName</a:t>
            </a:r>
            <a:r>
              <a:rPr lang="en-US" sz="2000" dirty="0">
                <a:latin typeface="Consolas" charset="0"/>
                <a:ea typeface="Consolas" charset="0"/>
                <a:cs typeface="Consolas" charset="0"/>
              </a:rPr>
              <a:t>(p1,p2,..., </a:t>
            </a:r>
            <a:r>
              <a:rPr lang="en-US" sz="2000" dirty="0" err="1">
                <a:latin typeface="Consolas" charset="0"/>
                <a:ea typeface="Consolas" charset="0"/>
                <a:cs typeface="Consolas" charset="0"/>
              </a:rPr>
              <a:t>pn</a:t>
            </a:r>
            <a:r>
              <a:rPr lang="en-US" sz="2000" dirty="0">
                <a:latin typeface="Consolas" charset="0"/>
                <a:ea typeface="Consolas" charset="0"/>
                <a:cs typeface="Consolas" charset="0"/>
              </a:rPr>
              <a:t>);</a:t>
            </a:r>
          </a:p>
          <a:p>
            <a:r>
              <a:rPr lang="en-US" dirty="0">
                <a:ea typeface="+mn-ea"/>
                <a:cs typeface="+mn-cs"/>
              </a:rPr>
              <a:t>For some classes, shortcut constructors are defined</a:t>
            </a:r>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greeting = "Good Morning";</a:t>
            </a:r>
          </a:p>
          <a:p>
            <a:pPr marL="342900" lvl="1" indent="-342900">
              <a:buChar char="•"/>
            </a:pPr>
            <a:r>
              <a:rPr lang="en-US" sz="2800" dirty="0">
                <a:ea typeface="+mn-ea"/>
                <a:cs typeface="+mn-cs"/>
              </a:rPr>
              <a:t>vs the formal:</a:t>
            </a:r>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greeting = new String("Good Morning");</a:t>
            </a:r>
          </a:p>
          <a:p>
            <a:endParaRPr lang="en-US" dirty="0"/>
          </a:p>
        </p:txBody>
      </p:sp>
    </p:spTree>
    <p:extLst>
      <p:ext uri="{BB962C8B-B14F-4D97-AF65-F5344CB8AC3E}">
        <p14:creationId xmlns:p14="http://schemas.microsoft.com/office/powerpoint/2010/main" val="15260041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DB1E-3B8F-4C0C-B13F-F72E27BCF0B9}"/>
              </a:ext>
            </a:extLst>
          </p:cNvPr>
          <p:cNvSpPr>
            <a:spLocks noGrp="1"/>
          </p:cNvSpPr>
          <p:nvPr>
            <p:ph type="title"/>
          </p:nvPr>
        </p:nvSpPr>
        <p:spPr/>
        <p:txBody>
          <a:bodyPr/>
          <a:lstStyle/>
          <a:p>
            <a:r>
              <a:rPr lang="en-US" dirty="0"/>
              <a:t>Class Exercise #10b</a:t>
            </a:r>
            <a:endParaRPr lang="el-GR" dirty="0"/>
          </a:p>
        </p:txBody>
      </p:sp>
      <p:sp>
        <p:nvSpPr>
          <p:cNvPr id="3" name="Content Placeholder 2">
            <a:extLst>
              <a:ext uri="{FF2B5EF4-FFF2-40B4-BE49-F238E27FC236}">
                <a16:creationId xmlns:a16="http://schemas.microsoft.com/office/drawing/2014/main" id="{615CE46F-4CD0-4BB7-87E8-E01EE4F2CD34}"/>
              </a:ext>
            </a:extLst>
          </p:cNvPr>
          <p:cNvSpPr>
            <a:spLocks noGrp="1"/>
          </p:cNvSpPr>
          <p:nvPr>
            <p:ph idx="1"/>
          </p:nvPr>
        </p:nvSpPr>
        <p:spPr>
          <a:xfrm>
            <a:off x="628650" y="1825625"/>
            <a:ext cx="7886700" cy="1745348"/>
          </a:xfrm>
          <a:solidFill>
            <a:srgbClr val="F9DCD1"/>
          </a:solidFill>
        </p:spPr>
        <p:txBody>
          <a:bodyPr/>
          <a:lstStyle/>
          <a:p>
            <a:r>
              <a:rPr lang="en-US" dirty="0"/>
              <a:t>Suppose you want to create an object type for cars. You want this type of object to be called car, and you want it to have properties for make, model, and year.  Use a constructor approach.</a:t>
            </a:r>
            <a:endParaRPr lang="el-GR" dirty="0"/>
          </a:p>
        </p:txBody>
      </p:sp>
    </p:spTree>
    <p:extLst>
      <p:ext uri="{BB962C8B-B14F-4D97-AF65-F5344CB8AC3E}">
        <p14:creationId xmlns:p14="http://schemas.microsoft.com/office/powerpoint/2010/main" val="14573492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8733-4EC5-4945-9D25-ED904817258F}"/>
              </a:ext>
            </a:extLst>
          </p:cNvPr>
          <p:cNvSpPr>
            <a:spLocks noGrp="1"/>
          </p:cNvSpPr>
          <p:nvPr>
            <p:ph type="title"/>
          </p:nvPr>
        </p:nvSpPr>
        <p:spPr/>
        <p:txBody>
          <a:bodyPr/>
          <a:lstStyle/>
          <a:p>
            <a:r>
              <a:rPr lang="en-US" dirty="0"/>
              <a:t>Class Exercise #10b - Answer</a:t>
            </a:r>
            <a:endParaRPr lang="el-GR" dirty="0"/>
          </a:p>
        </p:txBody>
      </p:sp>
      <p:pic>
        <p:nvPicPr>
          <p:cNvPr id="4" name="Picture 3">
            <a:extLst>
              <a:ext uri="{FF2B5EF4-FFF2-40B4-BE49-F238E27FC236}">
                <a16:creationId xmlns:a16="http://schemas.microsoft.com/office/drawing/2014/main" id="{66C5D14C-BAF0-4704-B23D-2C2DDD1A9E3E}"/>
              </a:ext>
            </a:extLst>
          </p:cNvPr>
          <p:cNvPicPr>
            <a:picLocks noChangeAspect="1"/>
          </p:cNvPicPr>
          <p:nvPr/>
        </p:nvPicPr>
        <p:blipFill>
          <a:blip r:embed="rId2"/>
          <a:stretch>
            <a:fillRect/>
          </a:stretch>
        </p:blipFill>
        <p:spPr>
          <a:xfrm>
            <a:off x="628650" y="1920089"/>
            <a:ext cx="6019800" cy="1343025"/>
          </a:xfrm>
          <a:prstGeom prst="rect">
            <a:avLst/>
          </a:prstGeom>
        </p:spPr>
      </p:pic>
      <p:pic>
        <p:nvPicPr>
          <p:cNvPr id="5" name="Picture 4">
            <a:extLst>
              <a:ext uri="{FF2B5EF4-FFF2-40B4-BE49-F238E27FC236}">
                <a16:creationId xmlns:a16="http://schemas.microsoft.com/office/drawing/2014/main" id="{6E967A4C-5C0C-443E-AF6B-72D3FC5D3347}"/>
              </a:ext>
            </a:extLst>
          </p:cNvPr>
          <p:cNvPicPr>
            <a:picLocks noChangeAspect="1"/>
          </p:cNvPicPr>
          <p:nvPr/>
        </p:nvPicPr>
        <p:blipFill>
          <a:blip r:embed="rId3"/>
          <a:stretch>
            <a:fillRect/>
          </a:stretch>
        </p:blipFill>
        <p:spPr>
          <a:xfrm>
            <a:off x="628650" y="3492514"/>
            <a:ext cx="4257675" cy="381000"/>
          </a:xfrm>
          <a:prstGeom prst="rect">
            <a:avLst/>
          </a:prstGeom>
        </p:spPr>
      </p:pic>
      <p:pic>
        <p:nvPicPr>
          <p:cNvPr id="6" name="Picture 5">
            <a:extLst>
              <a:ext uri="{FF2B5EF4-FFF2-40B4-BE49-F238E27FC236}">
                <a16:creationId xmlns:a16="http://schemas.microsoft.com/office/drawing/2014/main" id="{A45AFB46-4E2F-45FB-92FA-4670FA0A9400}"/>
              </a:ext>
            </a:extLst>
          </p:cNvPr>
          <p:cNvPicPr>
            <a:picLocks noChangeAspect="1"/>
          </p:cNvPicPr>
          <p:nvPr/>
        </p:nvPicPr>
        <p:blipFill>
          <a:blip r:embed="rId4"/>
          <a:stretch>
            <a:fillRect/>
          </a:stretch>
        </p:blipFill>
        <p:spPr>
          <a:xfrm>
            <a:off x="628650" y="4102914"/>
            <a:ext cx="4181475" cy="619125"/>
          </a:xfrm>
          <a:prstGeom prst="rect">
            <a:avLst/>
          </a:prstGeom>
        </p:spPr>
      </p:pic>
      <p:sp>
        <p:nvSpPr>
          <p:cNvPr id="7" name="TextBox 6">
            <a:extLst>
              <a:ext uri="{FF2B5EF4-FFF2-40B4-BE49-F238E27FC236}">
                <a16:creationId xmlns:a16="http://schemas.microsoft.com/office/drawing/2014/main" id="{9BBE3245-5560-4FEE-BFAB-D5D9FC5EF858}"/>
              </a:ext>
            </a:extLst>
          </p:cNvPr>
          <p:cNvSpPr txBox="1"/>
          <p:nvPr/>
        </p:nvSpPr>
        <p:spPr>
          <a:xfrm>
            <a:off x="5274644" y="1920089"/>
            <a:ext cx="3240706" cy="2862322"/>
          </a:xfrm>
          <a:prstGeom prst="rect">
            <a:avLst/>
          </a:prstGeom>
          <a:solidFill>
            <a:srgbClr val="F9DCD1"/>
          </a:solidFill>
        </p:spPr>
        <p:txBody>
          <a:bodyPr wrap="square" rtlCol="0">
            <a:spAutoFit/>
          </a:bodyPr>
          <a:lstStyle/>
          <a:p>
            <a:r>
              <a:rPr lang="en-US" dirty="0"/>
              <a:t>Create the function</a:t>
            </a:r>
          </a:p>
          <a:p>
            <a:endParaRPr lang="en-US" dirty="0"/>
          </a:p>
          <a:p>
            <a:endParaRPr lang="en-US" dirty="0"/>
          </a:p>
          <a:p>
            <a:endParaRPr lang="en-US" dirty="0"/>
          </a:p>
          <a:p>
            <a:endParaRPr lang="en-US" dirty="0"/>
          </a:p>
          <a:p>
            <a:endParaRPr lang="en-US" dirty="0"/>
          </a:p>
          <a:p>
            <a:r>
              <a:rPr lang="en-US" dirty="0"/>
              <a:t>Create an object my car</a:t>
            </a:r>
          </a:p>
          <a:p>
            <a:endParaRPr lang="en-US" dirty="0"/>
          </a:p>
          <a:p>
            <a:r>
              <a:rPr lang="en-US" dirty="0"/>
              <a:t>Create any number of car objects by calls to new</a:t>
            </a:r>
            <a:endParaRPr lang="el-GR" dirty="0"/>
          </a:p>
        </p:txBody>
      </p:sp>
    </p:spTree>
    <p:extLst>
      <p:ext uri="{BB962C8B-B14F-4D97-AF65-F5344CB8AC3E}">
        <p14:creationId xmlns:p14="http://schemas.microsoft.com/office/powerpoint/2010/main" val="21978025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r>
              <a:rPr lang="en-US" dirty="0"/>
              <a:t>Each object might have properties that can be accessed, depending on its definition</a:t>
            </a:r>
          </a:p>
          <a:p>
            <a:r>
              <a:rPr lang="en-US" dirty="0"/>
              <a:t>When a property exists, it can be accessed using dot notation where a dot between the instance name and the property references that property</a:t>
            </a:r>
          </a:p>
          <a:p>
            <a:pPr marL="457200" lvl="1" indent="0">
              <a:buNone/>
            </a:pPr>
            <a:r>
              <a:rPr lang="en-US" dirty="0">
                <a:solidFill>
                  <a:srgbClr val="00B050"/>
                </a:solidFill>
                <a:latin typeface="Consolas" charset="0"/>
                <a:ea typeface="Consolas" charset="0"/>
                <a:cs typeface="Consolas" charset="0"/>
              </a:rPr>
              <a:t>//show </a:t>
            </a:r>
            <a:r>
              <a:rPr lang="en-US" dirty="0" err="1">
                <a:solidFill>
                  <a:srgbClr val="00B050"/>
                </a:solidFill>
                <a:latin typeface="Consolas" charset="0"/>
                <a:ea typeface="Consolas" charset="0"/>
                <a:cs typeface="Consolas" charset="0"/>
              </a:rPr>
              <a:t>someObject.property</a:t>
            </a:r>
            <a:r>
              <a:rPr lang="en-US" dirty="0">
                <a:solidFill>
                  <a:srgbClr val="00B050"/>
                </a:solidFill>
                <a:latin typeface="Consolas" charset="0"/>
                <a:ea typeface="Consolas" charset="0"/>
                <a:cs typeface="Consolas" charset="0"/>
              </a:rPr>
              <a:t> to the user</a:t>
            </a:r>
            <a:br>
              <a:rPr lang="en-US" dirty="0">
                <a:latin typeface="Consolas" charset="0"/>
                <a:ea typeface="Consolas" charset="0"/>
                <a:cs typeface="Consolas" charset="0"/>
              </a:rPr>
            </a:br>
            <a:r>
              <a:rPr lang="en-US" dirty="0">
                <a:latin typeface="Consolas" charset="0"/>
                <a:ea typeface="Consolas" charset="0"/>
                <a:cs typeface="Consolas" charset="0"/>
              </a:rPr>
              <a:t>alert(</a:t>
            </a:r>
            <a:r>
              <a:rPr lang="en-US" dirty="0" err="1">
                <a:latin typeface="Consolas" charset="0"/>
                <a:ea typeface="Consolas" charset="0"/>
                <a:cs typeface="Consolas" charset="0"/>
              </a:rPr>
              <a:t>someObject.property</a:t>
            </a:r>
            <a:r>
              <a:rPr lang="en-US" dirty="0">
                <a:latin typeface="Consolas" charset="0"/>
                <a:ea typeface="Consolas" charset="0"/>
                <a:cs typeface="Consolas" charset="0"/>
              </a:rPr>
              <a:t>);</a:t>
            </a:r>
          </a:p>
          <a:p>
            <a:endParaRPr lang="en-US" dirty="0"/>
          </a:p>
        </p:txBody>
      </p:sp>
    </p:spTree>
    <p:extLst>
      <p:ext uri="{BB962C8B-B14F-4D97-AF65-F5344CB8AC3E}">
        <p14:creationId xmlns:p14="http://schemas.microsoft.com/office/powerpoint/2010/main" val="21082068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8E1B-997B-45BC-94F4-6E07B1D3DCBE}"/>
              </a:ext>
            </a:extLst>
          </p:cNvPr>
          <p:cNvSpPr>
            <a:spLocks noGrp="1"/>
          </p:cNvSpPr>
          <p:nvPr>
            <p:ph type="title"/>
          </p:nvPr>
        </p:nvSpPr>
        <p:spPr/>
        <p:txBody>
          <a:bodyPr>
            <a:normAutofit/>
          </a:bodyPr>
          <a:lstStyle/>
          <a:p>
            <a:r>
              <a:rPr lang="en-US" sz="3200" dirty="0"/>
              <a:t>Enumerate the properties of an object</a:t>
            </a:r>
            <a:endParaRPr lang="el-GR" sz="3200" dirty="0"/>
          </a:p>
        </p:txBody>
      </p:sp>
      <p:sp>
        <p:nvSpPr>
          <p:cNvPr id="3" name="Content Placeholder 2">
            <a:extLst>
              <a:ext uri="{FF2B5EF4-FFF2-40B4-BE49-F238E27FC236}">
                <a16:creationId xmlns:a16="http://schemas.microsoft.com/office/drawing/2014/main" id="{B8292676-C807-4EAF-9B2C-F944C6DE4A5E}"/>
              </a:ext>
            </a:extLst>
          </p:cNvPr>
          <p:cNvSpPr>
            <a:spLocks noGrp="1"/>
          </p:cNvSpPr>
          <p:nvPr>
            <p:ph idx="1"/>
          </p:nvPr>
        </p:nvSpPr>
        <p:spPr/>
        <p:txBody>
          <a:bodyPr>
            <a:normAutofit fontScale="92500"/>
          </a:bodyPr>
          <a:lstStyle/>
          <a:p>
            <a:pPr marL="0" indent="0">
              <a:buNone/>
            </a:pPr>
            <a:r>
              <a:rPr lang="en-US" dirty="0"/>
              <a:t>There are three native ways to list/traverse object properties:</a:t>
            </a:r>
          </a:p>
          <a:p>
            <a:r>
              <a:rPr lang="en-US" dirty="0"/>
              <a:t>for...in loops:  This method traverses all enumerable properties of an object and its prototype chain</a:t>
            </a:r>
          </a:p>
          <a:p>
            <a:r>
              <a:rPr lang="en-US" dirty="0" err="1"/>
              <a:t>Object.keys</a:t>
            </a:r>
            <a:r>
              <a:rPr lang="en-US" dirty="0"/>
              <a:t>(o) :  This method returns an array with all the own (not in the prototype chain) enumerable properties' names ("keys") of an object o.</a:t>
            </a:r>
          </a:p>
          <a:p>
            <a:r>
              <a:rPr lang="en-US" dirty="0" err="1"/>
              <a:t>Object.getOwnPropertyNames</a:t>
            </a:r>
            <a:r>
              <a:rPr lang="en-US" dirty="0"/>
              <a:t>(o) : This method returns an array containing all own properties' names (enumerable or not) of an object o.</a:t>
            </a:r>
            <a:endParaRPr lang="el-GR" dirty="0"/>
          </a:p>
        </p:txBody>
      </p:sp>
    </p:spTree>
    <p:extLst>
      <p:ext uri="{BB962C8B-B14F-4D97-AF65-F5344CB8AC3E}">
        <p14:creationId xmlns:p14="http://schemas.microsoft.com/office/powerpoint/2010/main" val="36193685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CFF0-0299-4E4B-A762-58637015FB12}"/>
              </a:ext>
            </a:extLst>
          </p:cNvPr>
          <p:cNvSpPr>
            <a:spLocks noGrp="1"/>
          </p:cNvSpPr>
          <p:nvPr>
            <p:ph type="title"/>
          </p:nvPr>
        </p:nvSpPr>
        <p:spPr/>
        <p:txBody>
          <a:bodyPr/>
          <a:lstStyle/>
          <a:p>
            <a:r>
              <a:rPr lang="en-US" sz="4000" dirty="0"/>
              <a:t>Property enumeration example</a:t>
            </a:r>
            <a:endParaRPr lang="el-GR" dirty="0"/>
          </a:p>
        </p:txBody>
      </p:sp>
      <p:sp>
        <p:nvSpPr>
          <p:cNvPr id="3" name="Content Placeholder 2">
            <a:extLst>
              <a:ext uri="{FF2B5EF4-FFF2-40B4-BE49-F238E27FC236}">
                <a16:creationId xmlns:a16="http://schemas.microsoft.com/office/drawing/2014/main" id="{469DD495-60B3-4BC5-9B8C-37C6D3F20BF5}"/>
              </a:ext>
            </a:extLst>
          </p:cNvPr>
          <p:cNvSpPr>
            <a:spLocks noGrp="1"/>
          </p:cNvSpPr>
          <p:nvPr>
            <p:ph idx="1"/>
          </p:nvPr>
        </p:nvSpPr>
        <p:spPr>
          <a:solidFill>
            <a:srgbClr val="F9DCD1"/>
          </a:solidFill>
        </p:spPr>
        <p:txBody>
          <a:bodyPr>
            <a:normAutofit fontScale="77500" lnSpcReduction="20000"/>
          </a:bodyPr>
          <a:lstStyle/>
          <a:p>
            <a:pPr marL="0" indent="0">
              <a:buNone/>
            </a:pPr>
            <a:r>
              <a:rPr lang="en-US" dirty="0"/>
              <a:t>function </a:t>
            </a:r>
            <a:r>
              <a:rPr lang="en-US" dirty="0" err="1"/>
              <a:t>listAllProperties</a:t>
            </a:r>
            <a:r>
              <a:rPr lang="en-US" dirty="0"/>
              <a:t>(o) {</a:t>
            </a:r>
          </a:p>
          <a:p>
            <a:pPr marL="0" indent="0">
              <a:buNone/>
            </a:pPr>
            <a:r>
              <a:rPr lang="en-US" dirty="0"/>
              <a:t>	</a:t>
            </a:r>
            <a:r>
              <a:rPr lang="en-US" dirty="0" err="1"/>
              <a:t>var</a:t>
            </a:r>
            <a:r>
              <a:rPr lang="en-US" dirty="0"/>
              <a:t> </a:t>
            </a:r>
            <a:r>
              <a:rPr lang="en-US" dirty="0" err="1"/>
              <a:t>objectToInspect</a:t>
            </a:r>
            <a:r>
              <a:rPr lang="en-US" dirty="0"/>
              <a:t>;     </a:t>
            </a:r>
          </a:p>
          <a:p>
            <a:pPr marL="0" indent="0">
              <a:buNone/>
            </a:pPr>
            <a:r>
              <a:rPr lang="en-US" dirty="0"/>
              <a:t>	</a:t>
            </a:r>
            <a:r>
              <a:rPr lang="en-US" dirty="0" err="1"/>
              <a:t>var</a:t>
            </a:r>
            <a:r>
              <a:rPr lang="en-US" dirty="0"/>
              <a:t> result = [];</a:t>
            </a:r>
          </a:p>
          <a:p>
            <a:pPr marL="0" indent="0">
              <a:buNone/>
            </a:pPr>
            <a:r>
              <a:rPr lang="en-US" dirty="0"/>
              <a:t>	</a:t>
            </a:r>
          </a:p>
          <a:p>
            <a:pPr marL="0" indent="0">
              <a:buNone/>
            </a:pPr>
            <a:r>
              <a:rPr lang="en-US" dirty="0"/>
              <a:t>	for(</a:t>
            </a:r>
            <a:r>
              <a:rPr lang="en-US" dirty="0" err="1"/>
              <a:t>objectToInspect</a:t>
            </a:r>
            <a:r>
              <a:rPr lang="en-US" dirty="0"/>
              <a:t> = o; </a:t>
            </a:r>
            <a:r>
              <a:rPr lang="en-US" dirty="0" err="1"/>
              <a:t>objectToInspect</a:t>
            </a:r>
            <a:r>
              <a:rPr lang="en-US" dirty="0"/>
              <a:t> !== null; </a:t>
            </a:r>
            <a:r>
              <a:rPr lang="en-US" dirty="0" err="1"/>
              <a:t>objectToInspect</a:t>
            </a:r>
            <a:r>
              <a:rPr lang="en-US" dirty="0"/>
              <a:t> = </a:t>
            </a:r>
            <a:r>
              <a:rPr lang="en-US" dirty="0" err="1"/>
              <a:t>Object.getPrototypeOf</a:t>
            </a:r>
            <a:r>
              <a:rPr lang="en-US" dirty="0"/>
              <a:t>(</a:t>
            </a:r>
            <a:r>
              <a:rPr lang="en-US" dirty="0" err="1"/>
              <a:t>objectToInspect</a:t>
            </a:r>
            <a:r>
              <a:rPr lang="en-US" dirty="0"/>
              <a:t>)) {  </a:t>
            </a:r>
          </a:p>
          <a:p>
            <a:pPr marL="0" indent="0">
              <a:buNone/>
            </a:pPr>
            <a:r>
              <a:rPr lang="en-US" dirty="0"/>
              <a:t>      result = </a:t>
            </a:r>
            <a:r>
              <a:rPr lang="en-US" dirty="0" err="1"/>
              <a:t>result.concat</a:t>
            </a:r>
            <a:r>
              <a:rPr lang="en-US" dirty="0"/>
              <a:t>(</a:t>
            </a:r>
            <a:r>
              <a:rPr lang="en-US" dirty="0" err="1"/>
              <a:t>Object.getOwnPropertyNames</a:t>
            </a:r>
            <a:r>
              <a:rPr lang="en-US" dirty="0"/>
              <a:t>(</a:t>
            </a:r>
            <a:r>
              <a:rPr lang="en-US" dirty="0" err="1"/>
              <a:t>objectToInspect</a:t>
            </a:r>
            <a:r>
              <a:rPr lang="en-US" dirty="0"/>
              <a:t>));  </a:t>
            </a:r>
          </a:p>
          <a:p>
            <a:pPr marL="0" indent="0">
              <a:buNone/>
            </a:pPr>
            <a:r>
              <a:rPr lang="en-US" dirty="0"/>
              <a:t>	}</a:t>
            </a:r>
          </a:p>
          <a:p>
            <a:pPr marL="0" indent="0">
              <a:buNone/>
            </a:pPr>
            <a:r>
              <a:rPr lang="en-US" dirty="0"/>
              <a:t>	</a:t>
            </a:r>
          </a:p>
          <a:p>
            <a:pPr marL="0" indent="0">
              <a:buNone/>
            </a:pPr>
            <a:r>
              <a:rPr lang="en-US" dirty="0"/>
              <a:t>	return result; </a:t>
            </a:r>
          </a:p>
          <a:p>
            <a:pPr marL="0" indent="0">
              <a:buNone/>
            </a:pPr>
            <a:r>
              <a:rPr lang="en-US" dirty="0"/>
              <a:t>}</a:t>
            </a:r>
            <a:endParaRPr lang="el-GR" dirty="0"/>
          </a:p>
        </p:txBody>
      </p:sp>
    </p:spTree>
    <p:extLst>
      <p:ext uri="{BB962C8B-B14F-4D97-AF65-F5344CB8AC3E}">
        <p14:creationId xmlns:p14="http://schemas.microsoft.com/office/powerpoint/2010/main" val="39953697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lnSpcReduction="10000"/>
          </a:bodyPr>
          <a:lstStyle/>
          <a:p>
            <a:r>
              <a:rPr lang="en-US" dirty="0"/>
              <a:t>Objects can also have methods, which are functions associated with an instance of an object</a:t>
            </a:r>
          </a:p>
          <a:p>
            <a:r>
              <a:rPr lang="en-US" dirty="0"/>
              <a:t>These methods are called using the same dot notation as for properties, but instead of accessing a variable, we are calling a method</a:t>
            </a:r>
          </a:p>
          <a:p>
            <a:pPr marL="457200" lvl="1" indent="0">
              <a:buNone/>
            </a:pPr>
            <a:r>
              <a:rPr lang="en-US" dirty="0" err="1">
                <a:latin typeface="Consolas" charset="0"/>
                <a:ea typeface="Consolas" charset="0"/>
                <a:cs typeface="Consolas" charset="0"/>
              </a:rPr>
              <a:t>someObject.doSomething</a:t>
            </a:r>
            <a:r>
              <a:rPr lang="en-US" dirty="0">
                <a:latin typeface="Consolas" charset="0"/>
                <a:ea typeface="Consolas" charset="0"/>
                <a:cs typeface="Consolas" charset="0"/>
              </a:rPr>
              <a:t>();</a:t>
            </a:r>
          </a:p>
          <a:p>
            <a:r>
              <a:rPr lang="en-US" dirty="0"/>
              <a:t>Methods may produce different output depending on the object they are associated with because they can utilize the internal properties of the object</a:t>
            </a:r>
          </a:p>
          <a:p>
            <a:endParaRPr lang="en-US" dirty="0"/>
          </a:p>
        </p:txBody>
      </p:sp>
    </p:spTree>
    <p:extLst>
      <p:ext uri="{BB962C8B-B14F-4D97-AF65-F5344CB8AC3E}">
        <p14:creationId xmlns:p14="http://schemas.microsoft.com/office/powerpoint/2010/main" val="10549821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(2)</a:t>
            </a:r>
          </a:p>
        </p:txBody>
      </p:sp>
      <p:sp>
        <p:nvSpPr>
          <p:cNvPr id="3" name="Content Placeholder 2"/>
          <p:cNvSpPr>
            <a:spLocks noGrp="1"/>
          </p:cNvSpPr>
          <p:nvPr>
            <p:ph idx="1"/>
          </p:nvPr>
        </p:nvSpPr>
        <p:spPr/>
        <p:txBody>
          <a:bodyPr/>
          <a:lstStyle/>
          <a:p>
            <a:r>
              <a:rPr lang="en-US" dirty="0"/>
              <a:t>When you want to browse objects you can use for in</a:t>
            </a:r>
          </a:p>
          <a:p>
            <a:endParaRPr lang="en-US" dirty="0"/>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txt = “”;</a:t>
            </a:r>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person = { </a:t>
            </a:r>
            <a:r>
              <a:rPr lang="en-US" sz="2000" dirty="0" err="1">
                <a:latin typeface="Consolas" charset="0"/>
                <a:ea typeface="Consolas" charset="0"/>
                <a:cs typeface="Consolas" charset="0"/>
              </a:rPr>
              <a:t>fname</a:t>
            </a:r>
            <a:r>
              <a:rPr lang="en-US" sz="2000" dirty="0">
                <a:latin typeface="Consolas" charset="0"/>
                <a:ea typeface="Consolas" charset="0"/>
                <a:cs typeface="Consolas" charset="0"/>
              </a:rPr>
              <a:t>: “John”, </a:t>
            </a:r>
            <a:r>
              <a:rPr lang="en-US" sz="2000" dirty="0" err="1">
                <a:latin typeface="Consolas" charset="0"/>
                <a:ea typeface="Consolas" charset="0"/>
                <a:cs typeface="Consolas" charset="0"/>
              </a:rPr>
              <a:t>lname</a:t>
            </a:r>
            <a:r>
              <a:rPr lang="en-US" sz="2000" dirty="0">
                <a:latin typeface="Consolas" charset="0"/>
                <a:ea typeface="Consolas" charset="0"/>
                <a:cs typeface="Consolas" charset="0"/>
              </a:rPr>
              <a:t>: “Doe”, age: 27 };</a:t>
            </a:r>
          </a:p>
          <a:p>
            <a:pPr marL="457200" lvl="1" indent="0">
              <a:buNone/>
            </a:pPr>
            <a:r>
              <a:rPr lang="en-US" sz="2000" dirty="0">
                <a:latin typeface="Consolas" charset="0"/>
                <a:ea typeface="Consolas" charset="0"/>
                <a:cs typeface="Consolas" charset="0"/>
              </a:rPr>
              <a:t>for (</a:t>
            </a:r>
            <a:r>
              <a:rPr lang="en-US" sz="2000" dirty="0" err="1">
                <a:latin typeface="Consolas" charset="0"/>
                <a:ea typeface="Consolas" charset="0"/>
                <a:cs typeface="Consolas" charset="0"/>
              </a:rPr>
              <a:t>var</a:t>
            </a:r>
            <a:r>
              <a:rPr lang="en-US" sz="2000" dirty="0">
                <a:latin typeface="Consolas" charset="0"/>
                <a:ea typeface="Consolas" charset="0"/>
                <a:cs typeface="Consolas" charset="0"/>
              </a:rPr>
              <a:t> x in person) {</a:t>
            </a:r>
          </a:p>
          <a:p>
            <a:pPr marL="457200" lvl="1" indent="0">
              <a:buNone/>
            </a:pPr>
            <a:r>
              <a:rPr lang="en-US" sz="2000" dirty="0">
                <a:latin typeface="Consolas" charset="0"/>
                <a:ea typeface="Consolas" charset="0"/>
                <a:cs typeface="Consolas" charset="0"/>
              </a:rPr>
              <a:t> 	txt +=person[x] + “ ” ;</a:t>
            </a:r>
          </a:p>
          <a:p>
            <a:pPr marL="457200" lvl="1" indent="0">
              <a:buNone/>
            </a:pP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5210707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B561-A263-47C9-8EC7-206078959B34}"/>
              </a:ext>
            </a:extLst>
          </p:cNvPr>
          <p:cNvSpPr>
            <a:spLocks noGrp="1"/>
          </p:cNvSpPr>
          <p:nvPr>
            <p:ph type="title"/>
          </p:nvPr>
        </p:nvSpPr>
        <p:spPr/>
        <p:txBody>
          <a:bodyPr/>
          <a:lstStyle/>
          <a:p>
            <a:r>
              <a:rPr lang="en-US" dirty="0"/>
              <a:t>Using the </a:t>
            </a:r>
            <a:r>
              <a:rPr lang="en-US" dirty="0" err="1"/>
              <a:t>Object.create</a:t>
            </a:r>
            <a:r>
              <a:rPr lang="en-US" dirty="0"/>
              <a:t> method</a:t>
            </a:r>
            <a:endParaRPr lang="el-GR" dirty="0"/>
          </a:p>
        </p:txBody>
      </p:sp>
      <p:sp>
        <p:nvSpPr>
          <p:cNvPr id="3" name="Content Placeholder 2">
            <a:extLst>
              <a:ext uri="{FF2B5EF4-FFF2-40B4-BE49-F238E27FC236}">
                <a16:creationId xmlns:a16="http://schemas.microsoft.com/office/drawing/2014/main" id="{E34B51C2-2F27-4550-9BDC-79B3F64371A4}"/>
              </a:ext>
            </a:extLst>
          </p:cNvPr>
          <p:cNvSpPr>
            <a:spLocks noGrp="1"/>
          </p:cNvSpPr>
          <p:nvPr>
            <p:ph idx="1"/>
          </p:nvPr>
        </p:nvSpPr>
        <p:spPr/>
        <p:txBody>
          <a:bodyPr/>
          <a:lstStyle/>
          <a:p>
            <a:r>
              <a:rPr lang="en-US" dirty="0"/>
              <a:t>Objects can also be created using the </a:t>
            </a:r>
            <a:r>
              <a:rPr lang="en-US" dirty="0" err="1"/>
              <a:t>Object.create</a:t>
            </a:r>
            <a:r>
              <a:rPr lang="en-US" dirty="0"/>
              <a:t>() method. </a:t>
            </a:r>
          </a:p>
          <a:p>
            <a:r>
              <a:rPr lang="en-US" dirty="0"/>
              <a:t>This method can be very useful, because it allows you to choose the prototype object for the object you want to create, without having to define a constructor function</a:t>
            </a:r>
            <a:endParaRPr lang="el-GR" dirty="0"/>
          </a:p>
        </p:txBody>
      </p:sp>
    </p:spTree>
    <p:extLst>
      <p:ext uri="{BB962C8B-B14F-4D97-AF65-F5344CB8AC3E}">
        <p14:creationId xmlns:p14="http://schemas.microsoft.com/office/powerpoint/2010/main" val="106812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Scripting (1)</a:t>
            </a:r>
          </a:p>
        </p:txBody>
      </p:sp>
      <p:sp>
        <p:nvSpPr>
          <p:cNvPr id="3" name="Content Placeholder 2"/>
          <p:cNvSpPr>
            <a:spLocks noGrp="1"/>
          </p:cNvSpPr>
          <p:nvPr>
            <p:ph idx="1"/>
          </p:nvPr>
        </p:nvSpPr>
        <p:spPr/>
        <p:txBody>
          <a:bodyPr/>
          <a:lstStyle/>
          <a:p>
            <a:pPr marL="0" indent="0">
              <a:buNone/>
            </a:pPr>
            <a:r>
              <a:rPr lang="en-US" dirty="0"/>
              <a:t>There are many </a:t>
            </a:r>
            <a:r>
              <a:rPr lang="en-US" b="1" dirty="0"/>
              <a:t>advantages</a:t>
            </a:r>
            <a:r>
              <a:rPr lang="en-US" dirty="0"/>
              <a:t> of client-side scripting:</a:t>
            </a:r>
          </a:p>
          <a:p>
            <a:pPr lvl="1"/>
            <a:r>
              <a:rPr lang="en-US" dirty="0"/>
              <a:t>Processing can be offloaded from the server to client machines, thereby reducing the load on the server </a:t>
            </a:r>
          </a:p>
          <a:p>
            <a:pPr lvl="1"/>
            <a:r>
              <a:rPr lang="en-US" dirty="0"/>
              <a:t>The browser can respond more rapidly to user events than a request to a remote server ever could, which improves the user experience</a:t>
            </a:r>
          </a:p>
          <a:p>
            <a:pPr lvl="1"/>
            <a:r>
              <a:rPr lang="en-US" dirty="0"/>
              <a:t>JavaScript can interact with the downloaded HTML in a way that the server cannot, creating a user experience more like desktop software than simple HTML ever could</a:t>
            </a:r>
          </a:p>
          <a:p>
            <a:endParaRPr lang="en-US" dirty="0"/>
          </a:p>
        </p:txBody>
      </p:sp>
    </p:spTree>
    <p:extLst>
      <p:ext uri="{BB962C8B-B14F-4D97-AF65-F5344CB8AC3E}">
        <p14:creationId xmlns:p14="http://schemas.microsoft.com/office/powerpoint/2010/main" val="31461049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02A5-8310-446A-B7D5-04598617E9E6}"/>
              </a:ext>
            </a:extLst>
          </p:cNvPr>
          <p:cNvSpPr>
            <a:spLocks noGrp="1"/>
          </p:cNvSpPr>
          <p:nvPr>
            <p:ph type="title"/>
          </p:nvPr>
        </p:nvSpPr>
        <p:spPr/>
        <p:txBody>
          <a:bodyPr/>
          <a:lstStyle/>
          <a:p>
            <a:r>
              <a:rPr lang="en-US" dirty="0" err="1"/>
              <a:t>Object.create</a:t>
            </a:r>
            <a:r>
              <a:rPr lang="en-US" dirty="0"/>
              <a:t> method </a:t>
            </a:r>
            <a:br>
              <a:rPr lang="en-US" dirty="0"/>
            </a:br>
            <a:r>
              <a:rPr lang="en-US" sz="2800" dirty="0"/>
              <a:t>Example</a:t>
            </a:r>
            <a:endParaRPr lang="el-GR" dirty="0"/>
          </a:p>
        </p:txBody>
      </p:sp>
      <p:pic>
        <p:nvPicPr>
          <p:cNvPr id="4" name="Picture 3">
            <a:extLst>
              <a:ext uri="{FF2B5EF4-FFF2-40B4-BE49-F238E27FC236}">
                <a16:creationId xmlns:a16="http://schemas.microsoft.com/office/drawing/2014/main" id="{DB10226B-D7E6-4AEE-83E5-A750AA3E5997}"/>
              </a:ext>
            </a:extLst>
          </p:cNvPr>
          <p:cNvPicPr>
            <a:picLocks noChangeAspect="1"/>
          </p:cNvPicPr>
          <p:nvPr/>
        </p:nvPicPr>
        <p:blipFill>
          <a:blip r:embed="rId2"/>
          <a:stretch>
            <a:fillRect/>
          </a:stretch>
        </p:blipFill>
        <p:spPr>
          <a:xfrm>
            <a:off x="628649" y="1538187"/>
            <a:ext cx="8042289" cy="4564230"/>
          </a:xfrm>
          <a:prstGeom prst="rect">
            <a:avLst/>
          </a:prstGeom>
        </p:spPr>
      </p:pic>
    </p:spTree>
    <p:extLst>
      <p:ext uri="{BB962C8B-B14F-4D97-AF65-F5344CB8AC3E}">
        <p14:creationId xmlns:p14="http://schemas.microsoft.com/office/powerpoint/2010/main" val="16213866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Included in JavaScript</a:t>
            </a:r>
          </a:p>
        </p:txBody>
      </p:sp>
      <p:sp>
        <p:nvSpPr>
          <p:cNvPr id="3" name="Content Placeholder 2"/>
          <p:cNvSpPr>
            <a:spLocks noGrp="1"/>
          </p:cNvSpPr>
          <p:nvPr>
            <p:ph idx="1"/>
          </p:nvPr>
        </p:nvSpPr>
        <p:spPr/>
        <p:txBody>
          <a:bodyPr/>
          <a:lstStyle/>
          <a:p>
            <a:r>
              <a:rPr lang="en-US" dirty="0"/>
              <a:t>A number of useful objects are included with JavaScript including:</a:t>
            </a:r>
          </a:p>
          <a:p>
            <a:pPr lvl="1">
              <a:buFont typeface="Wingdings" panose="05000000000000000000" pitchFamily="2" charset="2"/>
              <a:buChar char="§"/>
            </a:pPr>
            <a:r>
              <a:rPr lang="en-US" dirty="0"/>
              <a:t>Array</a:t>
            </a:r>
          </a:p>
          <a:p>
            <a:pPr lvl="1">
              <a:buFont typeface="Wingdings" panose="05000000000000000000" pitchFamily="2" charset="2"/>
              <a:buChar char="§"/>
            </a:pPr>
            <a:r>
              <a:rPr lang="en-US" dirty="0"/>
              <a:t>Boolean</a:t>
            </a:r>
          </a:p>
          <a:p>
            <a:pPr lvl="1">
              <a:buFont typeface="Wingdings" panose="05000000000000000000" pitchFamily="2" charset="2"/>
              <a:buChar char="§"/>
            </a:pPr>
            <a:r>
              <a:rPr lang="en-US" dirty="0"/>
              <a:t>Date</a:t>
            </a:r>
          </a:p>
          <a:p>
            <a:pPr lvl="1">
              <a:buFont typeface="Wingdings" panose="05000000000000000000" pitchFamily="2" charset="2"/>
              <a:buChar char="§"/>
            </a:pPr>
            <a:r>
              <a:rPr lang="en-US" dirty="0"/>
              <a:t>Math</a:t>
            </a:r>
          </a:p>
          <a:p>
            <a:pPr lvl="1">
              <a:buFont typeface="Wingdings" panose="05000000000000000000" pitchFamily="2" charset="2"/>
              <a:buChar char="§"/>
            </a:pPr>
            <a:r>
              <a:rPr lang="en-US" dirty="0"/>
              <a:t>String</a:t>
            </a:r>
          </a:p>
          <a:p>
            <a:pPr lvl="1">
              <a:buFont typeface="Wingdings" panose="05000000000000000000" pitchFamily="2" charset="2"/>
              <a:buChar char="§"/>
            </a:pPr>
            <a:r>
              <a:rPr lang="en-US" dirty="0"/>
              <a:t>Dom objects</a:t>
            </a:r>
          </a:p>
          <a:p>
            <a:endParaRPr lang="en-US" dirty="0"/>
          </a:p>
        </p:txBody>
      </p:sp>
    </p:spTree>
    <p:extLst>
      <p:ext uri="{BB962C8B-B14F-4D97-AF65-F5344CB8AC3E}">
        <p14:creationId xmlns:p14="http://schemas.microsoft.com/office/powerpoint/2010/main" val="10017007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a:t>
            </a:r>
          </a:p>
        </p:txBody>
      </p:sp>
      <p:sp>
        <p:nvSpPr>
          <p:cNvPr id="3" name="Content Placeholder 2"/>
          <p:cNvSpPr>
            <a:spLocks noGrp="1"/>
          </p:cNvSpPr>
          <p:nvPr>
            <p:ph idx="1"/>
          </p:nvPr>
        </p:nvSpPr>
        <p:spPr/>
        <p:txBody>
          <a:bodyPr>
            <a:normAutofit lnSpcReduction="10000"/>
          </a:bodyPr>
          <a:lstStyle/>
          <a:p>
            <a:r>
              <a:rPr lang="en-US" dirty="0"/>
              <a:t>The Math class allows one to access common mathematic functions and common values quickly in one place</a:t>
            </a:r>
          </a:p>
          <a:p>
            <a:r>
              <a:rPr lang="en-US" dirty="0"/>
              <a:t>This static class contains methods such as max(), min(), pow(), </a:t>
            </a:r>
            <a:r>
              <a:rPr lang="en-US" dirty="0" err="1"/>
              <a:t>sqrt</a:t>
            </a:r>
            <a:r>
              <a:rPr lang="en-US" dirty="0"/>
              <a:t>(), and </a:t>
            </a:r>
            <a:r>
              <a:rPr lang="en-US" dirty="0" err="1"/>
              <a:t>exp</a:t>
            </a:r>
            <a:r>
              <a:rPr lang="en-US" dirty="0"/>
              <a:t>(), and trigonometric functions such as sin(), cos(), and </a:t>
            </a:r>
            <a:r>
              <a:rPr lang="en-US" dirty="0" err="1"/>
              <a:t>arctan</a:t>
            </a:r>
            <a:r>
              <a:rPr lang="en-US" dirty="0"/>
              <a:t>()</a:t>
            </a:r>
          </a:p>
          <a:p>
            <a:r>
              <a:rPr lang="en-US" dirty="0"/>
              <a:t>Many mathematical constants are defined such as PI, E, SQRT2, and some others</a:t>
            </a:r>
          </a:p>
          <a:p>
            <a:pPr marL="457200" lvl="1" indent="0">
              <a:buNone/>
            </a:pPr>
            <a:r>
              <a:rPr lang="en-US" sz="2000" dirty="0" err="1">
                <a:latin typeface="Consolas" charset="0"/>
                <a:ea typeface="Consolas" charset="0"/>
                <a:cs typeface="Consolas" charset="0"/>
              </a:rPr>
              <a:t>Math.PI</a:t>
            </a:r>
            <a:r>
              <a:rPr lang="en-US" sz="2000" dirty="0">
                <a:latin typeface="Consolas" charset="0"/>
                <a:ea typeface="Consolas" charset="0"/>
                <a:cs typeface="Consolas" charset="0"/>
              </a:rPr>
              <a:t>; // 3.141592657</a:t>
            </a:r>
          </a:p>
          <a:p>
            <a:pPr marL="457200" lvl="1" indent="0">
              <a:buNone/>
            </a:pPr>
            <a:r>
              <a:rPr lang="en-US" sz="2000" dirty="0" err="1">
                <a:latin typeface="Consolas" charset="0"/>
                <a:ea typeface="Consolas" charset="0"/>
                <a:cs typeface="Consolas" charset="0"/>
              </a:rPr>
              <a:t>Math.sqrt</a:t>
            </a:r>
            <a:r>
              <a:rPr lang="en-US" sz="2000" dirty="0">
                <a:latin typeface="Consolas" charset="0"/>
                <a:ea typeface="Consolas" charset="0"/>
                <a:cs typeface="Consolas" charset="0"/>
              </a:rPr>
              <a:t>(4); // square root of 4 is 2.</a:t>
            </a:r>
          </a:p>
          <a:p>
            <a:pPr marL="457200" lvl="1" indent="0">
              <a:buNone/>
            </a:pPr>
            <a:r>
              <a:rPr lang="en-US" sz="2000" dirty="0" err="1">
                <a:latin typeface="Consolas" charset="0"/>
                <a:ea typeface="Consolas" charset="0"/>
                <a:cs typeface="Consolas" charset="0"/>
              </a:rPr>
              <a:t>Math.random</a:t>
            </a:r>
            <a:r>
              <a:rPr lang="en-US" sz="2000" dirty="0">
                <a:latin typeface="Consolas" charset="0"/>
                <a:ea typeface="Consolas" charset="0"/>
                <a:cs typeface="Consolas" charset="0"/>
              </a:rPr>
              <a:t>(); // random number between 0 and 1</a:t>
            </a:r>
          </a:p>
          <a:p>
            <a:endParaRPr lang="en-US" dirty="0"/>
          </a:p>
        </p:txBody>
      </p:sp>
    </p:spTree>
    <p:extLst>
      <p:ext uri="{BB962C8B-B14F-4D97-AF65-F5344CB8AC3E}">
        <p14:creationId xmlns:p14="http://schemas.microsoft.com/office/powerpoint/2010/main" val="7029271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p>
        </p:txBody>
      </p:sp>
      <p:sp>
        <p:nvSpPr>
          <p:cNvPr id="3" name="Content Placeholder 2"/>
          <p:cNvSpPr>
            <a:spLocks noGrp="1"/>
          </p:cNvSpPr>
          <p:nvPr>
            <p:ph idx="1"/>
          </p:nvPr>
        </p:nvSpPr>
        <p:spPr/>
        <p:txBody>
          <a:bodyPr/>
          <a:lstStyle/>
          <a:p>
            <a:r>
              <a:rPr lang="en-US" dirty="0"/>
              <a:t>The Date class is yet another helpful included object you should be aware of</a:t>
            </a:r>
          </a:p>
          <a:p>
            <a:r>
              <a:rPr lang="en-US" dirty="0"/>
              <a:t>It allows you to quickly calculate the current date or create date objects for particular dates </a:t>
            </a:r>
          </a:p>
          <a:p>
            <a:r>
              <a:rPr lang="en-US" dirty="0"/>
              <a:t>To display today’s date as a string, we would simply create a new object and use the </a:t>
            </a:r>
            <a:r>
              <a:rPr lang="en-US" dirty="0" err="1"/>
              <a:t>toString</a:t>
            </a:r>
            <a:r>
              <a:rPr lang="en-US" dirty="0"/>
              <a:t>() method</a:t>
            </a:r>
          </a:p>
          <a:p>
            <a:pPr marL="400050" lvl="1" indent="0">
              <a:buNone/>
            </a:pPr>
            <a:endParaRPr lang="en-US" sz="1800" dirty="0">
              <a:latin typeface="Consolas" charset="0"/>
              <a:ea typeface="Consolas" charset="0"/>
              <a:cs typeface="Consolas" charset="0"/>
            </a:endParaRPr>
          </a:p>
          <a:p>
            <a:pPr marL="400050" lvl="1" indent="0">
              <a:buNone/>
            </a:pPr>
            <a:r>
              <a:rPr lang="en-US" sz="1800" dirty="0" err="1">
                <a:latin typeface="Consolas" charset="0"/>
                <a:ea typeface="Consolas" charset="0"/>
                <a:cs typeface="Consolas" charset="0"/>
              </a:rPr>
              <a:t>var</a:t>
            </a:r>
            <a:r>
              <a:rPr lang="en-US" sz="1800" dirty="0">
                <a:latin typeface="Consolas" charset="0"/>
                <a:ea typeface="Consolas" charset="0"/>
                <a:cs typeface="Consolas" charset="0"/>
              </a:rPr>
              <a:t> d = new Date();</a:t>
            </a:r>
          </a:p>
          <a:p>
            <a:pPr marL="400050" lvl="1" indent="0">
              <a:buNone/>
            </a:pPr>
            <a:r>
              <a:rPr lang="en-US" sz="1800" dirty="0">
                <a:solidFill>
                  <a:srgbClr val="00B050"/>
                </a:solidFill>
                <a:latin typeface="Consolas" charset="0"/>
                <a:ea typeface="Consolas" charset="0"/>
                <a:cs typeface="Consolas" charset="0"/>
              </a:rPr>
              <a:t>// This outputs Today is Mon Nov 12 2012 15:40:19 GMT-0700</a:t>
            </a:r>
          </a:p>
          <a:p>
            <a:pPr marL="400050" lvl="1" indent="0">
              <a:buNone/>
            </a:pPr>
            <a:r>
              <a:rPr lang="en-US" sz="1800" dirty="0">
                <a:latin typeface="Consolas" charset="0"/>
                <a:ea typeface="Consolas" charset="0"/>
                <a:cs typeface="Consolas" charset="0"/>
              </a:rPr>
              <a:t>alert ("Today is "+ </a:t>
            </a:r>
            <a:r>
              <a:rPr lang="en-US" sz="1800" dirty="0" err="1">
                <a:latin typeface="Consolas" charset="0"/>
                <a:ea typeface="Consolas" charset="0"/>
                <a:cs typeface="Consolas" charset="0"/>
              </a:rPr>
              <a:t>d.toString</a:t>
            </a:r>
            <a:r>
              <a:rPr lang="en-US" sz="1800" dirty="0">
                <a:latin typeface="Consolas" charset="0"/>
                <a:ea typeface="Consolas" charset="0"/>
                <a:cs typeface="Consolas" charset="0"/>
              </a:rPr>
              <a:t>());</a:t>
            </a:r>
          </a:p>
          <a:p>
            <a:endParaRPr lang="en-US" dirty="0"/>
          </a:p>
        </p:txBody>
      </p:sp>
    </p:spTree>
    <p:extLst>
      <p:ext uri="{BB962C8B-B14F-4D97-AF65-F5344CB8AC3E}">
        <p14:creationId xmlns:p14="http://schemas.microsoft.com/office/powerpoint/2010/main" val="3732292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a:t>
            </a:r>
          </a:p>
        </p:txBody>
      </p:sp>
      <p:sp>
        <p:nvSpPr>
          <p:cNvPr id="3" name="Content Placeholder 2"/>
          <p:cNvSpPr>
            <a:spLocks noGrp="1"/>
          </p:cNvSpPr>
          <p:nvPr>
            <p:ph idx="1"/>
          </p:nvPr>
        </p:nvSpPr>
        <p:spPr/>
        <p:txBody>
          <a:bodyPr/>
          <a:lstStyle/>
          <a:p>
            <a:r>
              <a:rPr lang="en-US" dirty="0"/>
              <a:t>The window object in JavaScript corresponds to the browser itself</a:t>
            </a:r>
          </a:p>
          <a:p>
            <a:r>
              <a:rPr lang="en-US" dirty="0"/>
              <a:t>Through it, you can access the current page’s URL, the browser’s history, and what’s being displayed in the status bar, as well as opening new browser windows</a:t>
            </a:r>
          </a:p>
          <a:p>
            <a:r>
              <a:rPr lang="en-US" dirty="0"/>
              <a:t>In fact, the alert() function mentioned earlier is actually a method of the window object</a:t>
            </a:r>
          </a:p>
          <a:p>
            <a:endParaRPr lang="en-US" dirty="0"/>
          </a:p>
        </p:txBody>
      </p:sp>
    </p:spTree>
    <p:extLst>
      <p:ext uri="{BB962C8B-B14F-4D97-AF65-F5344CB8AC3E}">
        <p14:creationId xmlns:p14="http://schemas.microsoft.com/office/powerpoint/2010/main" val="12742642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References</a:t>
            </a:r>
            <a:endParaRPr lang="el-GR" dirty="0"/>
          </a:p>
        </p:txBody>
      </p:sp>
      <p:sp>
        <p:nvSpPr>
          <p:cNvPr id="3" name="Θέση περιεχομένου 2"/>
          <p:cNvSpPr>
            <a:spLocks noGrp="1"/>
          </p:cNvSpPr>
          <p:nvPr>
            <p:ph idx="1"/>
          </p:nvPr>
        </p:nvSpPr>
        <p:spPr>
          <a:solidFill>
            <a:schemeClr val="accent6">
              <a:lumMod val="20000"/>
              <a:lumOff val="80000"/>
            </a:schemeClr>
          </a:solidFill>
        </p:spPr>
        <p:txBody>
          <a:bodyPr/>
          <a:lstStyle/>
          <a:p>
            <a:r>
              <a:rPr lang="en-US" dirty="0">
                <a:hlinkClick r:id="rId2"/>
              </a:rPr>
              <a:t>https://developer.mozilla.org/en-US/docs/Learn/Getting_started_with_the_web/JavaScript_basics</a:t>
            </a:r>
            <a:r>
              <a:rPr lang="en-US" dirty="0"/>
              <a:t> </a:t>
            </a:r>
          </a:p>
          <a:p>
            <a:r>
              <a:rPr lang="en-US" dirty="0">
                <a:hlinkClick r:id="rId3"/>
              </a:rPr>
              <a:t>https://www.w3schools.com/js/</a:t>
            </a:r>
            <a:r>
              <a:rPr lang="en-US" dirty="0"/>
              <a:t> </a:t>
            </a:r>
          </a:p>
          <a:p>
            <a:r>
              <a:rPr lang="en-US" dirty="0">
                <a:hlinkClick r:id="rId4"/>
              </a:rPr>
              <a:t>https://javascript.info/</a:t>
            </a:r>
            <a:endParaRPr lang="en-US" dirty="0"/>
          </a:p>
          <a:p>
            <a:r>
              <a:rPr lang="en-US" dirty="0"/>
              <a:t>https://developer.mozilla.org/en-US/docs/Web/JavaScript/Guide/Grammar_and_types#Variables </a:t>
            </a:r>
            <a:endParaRPr lang="el-GR" dirty="0"/>
          </a:p>
        </p:txBody>
      </p:sp>
    </p:spTree>
    <p:extLst>
      <p:ext uri="{BB962C8B-B14F-4D97-AF65-F5344CB8AC3E}">
        <p14:creationId xmlns:p14="http://schemas.microsoft.com/office/powerpoint/2010/main" val="41187527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a:solidFill>
            <a:schemeClr val="accent6">
              <a:lumMod val="20000"/>
              <a:lumOff val="80000"/>
            </a:schemeClr>
          </a:solidFill>
        </p:spPr>
        <p:txBody>
          <a:bodyPr/>
          <a:lstStyle/>
          <a:p>
            <a:r>
              <a:rPr lang="en-US" dirty="0"/>
              <a:t>Fundamentals of Web Development, 2</a:t>
            </a:r>
            <a:r>
              <a:rPr lang="en-US" baseline="30000" dirty="0"/>
              <a:t>nd</a:t>
            </a:r>
            <a:r>
              <a:rPr lang="en-US" dirty="0"/>
              <a:t> Edition</a:t>
            </a:r>
          </a:p>
          <a:p>
            <a:pPr marL="457200" lvl="1" indent="0">
              <a:buNone/>
            </a:pPr>
            <a:r>
              <a:rPr lang="en-US" dirty="0"/>
              <a:t>Randy Connolly and Ricardo Hoar</a:t>
            </a:r>
          </a:p>
          <a:p>
            <a:pPr marL="457200" lvl="1" indent="0">
              <a:buNone/>
            </a:pPr>
            <a:r>
              <a:rPr lang="en-US" dirty="0"/>
              <a:t>ISBN </a:t>
            </a:r>
            <a:r>
              <a:rPr lang="is-IS" dirty="0"/>
              <a:t>9780134481760</a:t>
            </a:r>
            <a:endParaRPr lang="en-US" dirty="0"/>
          </a:p>
          <a:p>
            <a:pPr marL="457200" lvl="1" indent="0">
              <a:buNone/>
            </a:pPr>
            <a:r>
              <a:rPr lang="de-DE" dirty="0"/>
              <a:t>© 2018 </a:t>
            </a:r>
            <a:r>
              <a:rPr lang="en-US" dirty="0"/>
              <a:t>Pearson </a:t>
            </a:r>
          </a:p>
        </p:txBody>
      </p:sp>
    </p:spTree>
    <p:extLst>
      <p:ext uri="{BB962C8B-B14F-4D97-AF65-F5344CB8AC3E}">
        <p14:creationId xmlns:p14="http://schemas.microsoft.com/office/powerpoint/2010/main" val="14283363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2B36E6-F8F1-4BAD-81BD-24C5543D1367}"/>
              </a:ext>
            </a:extLst>
          </p:cNvPr>
          <p:cNvSpPr>
            <a:spLocks noGrp="1"/>
          </p:cNvSpPr>
          <p:nvPr>
            <p:ph type="ctrTitle"/>
          </p:nvPr>
        </p:nvSpPr>
        <p:spPr/>
        <p:txBody>
          <a:bodyPr>
            <a:normAutofit/>
          </a:bodyPr>
          <a:lstStyle/>
          <a:p>
            <a:r>
              <a:rPr lang="en-US" dirty="0"/>
              <a:t>4.4  JavaScript (I)</a:t>
            </a:r>
            <a:endParaRPr lang="el-GR" dirty="0"/>
          </a:p>
        </p:txBody>
      </p:sp>
      <p:sp>
        <p:nvSpPr>
          <p:cNvPr id="5" name="Subtitle 4">
            <a:extLst>
              <a:ext uri="{FF2B5EF4-FFF2-40B4-BE49-F238E27FC236}">
                <a16:creationId xmlns:a16="http://schemas.microsoft.com/office/drawing/2014/main" id="{70AC6B14-40E0-4817-BC8D-2C5224ABFC39}"/>
              </a:ext>
            </a:extLst>
          </p:cNvPr>
          <p:cNvSpPr>
            <a:spLocks noGrp="1"/>
          </p:cNvSpPr>
          <p:nvPr>
            <p:ph type="subTitle" idx="1"/>
          </p:nvPr>
        </p:nvSpPr>
        <p:spPr/>
        <p:txBody>
          <a:bodyPr>
            <a:normAutofit lnSpcReduction="10000"/>
          </a:bodyPr>
          <a:lstStyle/>
          <a:p>
            <a:r>
              <a:rPr lang="en-SG" sz="3600" b="1" dirty="0"/>
              <a:t>Q&amp;A</a:t>
            </a:r>
          </a:p>
          <a:p>
            <a:r>
              <a:rPr lang="en-SG" sz="3600" b="1" dirty="0"/>
              <a:t>Exercises and Review Questions</a:t>
            </a:r>
            <a:endParaRPr lang="el-GR" sz="3600" b="1" dirty="0"/>
          </a:p>
          <a:p>
            <a:endParaRPr lang="el-GR" dirty="0"/>
          </a:p>
        </p:txBody>
      </p:sp>
    </p:spTree>
    <p:extLst>
      <p:ext uri="{BB962C8B-B14F-4D97-AF65-F5344CB8AC3E}">
        <p14:creationId xmlns:p14="http://schemas.microsoft.com/office/powerpoint/2010/main" val="4623909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92EA1-5104-41D1-B4AE-9FAAC4B43B91}"/>
              </a:ext>
            </a:extLst>
          </p:cNvPr>
          <p:cNvSpPr>
            <a:spLocks noGrp="1"/>
          </p:cNvSpPr>
          <p:nvPr>
            <p:ph type="title"/>
          </p:nvPr>
        </p:nvSpPr>
        <p:spPr/>
        <p:txBody>
          <a:bodyPr/>
          <a:lstStyle/>
          <a:p>
            <a:r>
              <a:rPr lang="en-US" dirty="0"/>
              <a:t>Sample Question #1</a:t>
            </a:r>
            <a:endParaRPr lang="el-GR" dirty="0"/>
          </a:p>
        </p:txBody>
      </p:sp>
      <p:sp>
        <p:nvSpPr>
          <p:cNvPr id="5" name="Content Placeholder 4">
            <a:extLst>
              <a:ext uri="{FF2B5EF4-FFF2-40B4-BE49-F238E27FC236}">
                <a16:creationId xmlns:a16="http://schemas.microsoft.com/office/drawing/2014/main" id="{CF1D2B08-2A98-4E22-9367-8E1FAD71A87E}"/>
              </a:ext>
            </a:extLst>
          </p:cNvPr>
          <p:cNvSpPr>
            <a:spLocks noGrp="1"/>
          </p:cNvSpPr>
          <p:nvPr>
            <p:ph idx="1"/>
          </p:nvPr>
        </p:nvSpPr>
        <p:spPr/>
        <p:txBody>
          <a:bodyPr>
            <a:normAutofit/>
          </a:bodyPr>
          <a:lstStyle/>
          <a:p>
            <a:pPr marL="0" indent="0">
              <a:buNone/>
            </a:pPr>
            <a:r>
              <a:rPr lang="en-US" dirty="0"/>
              <a:t>Which of the following is an invalid name for a variable in JavaScript?</a:t>
            </a:r>
          </a:p>
          <a:p>
            <a:pPr marL="514350" indent="-514350">
              <a:buFont typeface="+mj-lt"/>
              <a:buAutoNum type="alphaUcPeriod"/>
            </a:pPr>
            <a:r>
              <a:rPr lang="en-US" dirty="0" err="1"/>
              <a:t>myvariable</a:t>
            </a:r>
            <a:endParaRPr lang="en-US" dirty="0"/>
          </a:p>
          <a:p>
            <a:pPr marL="514350" indent="-514350">
              <a:buFont typeface="+mj-lt"/>
              <a:buAutoNum type="alphaUcPeriod"/>
            </a:pPr>
            <a:r>
              <a:rPr lang="en-US" dirty="0"/>
              <a:t>function</a:t>
            </a:r>
          </a:p>
          <a:p>
            <a:pPr marL="514350" indent="-514350">
              <a:buFont typeface="+mj-lt"/>
              <a:buAutoNum type="alphaUcPeriod"/>
            </a:pPr>
            <a:r>
              <a:rPr lang="en-US" dirty="0"/>
              <a:t>integer3</a:t>
            </a:r>
          </a:p>
          <a:p>
            <a:pPr marL="514350" indent="-514350">
              <a:buFont typeface="+mj-lt"/>
              <a:buAutoNum type="alphaUcPeriod"/>
            </a:pPr>
            <a:r>
              <a:rPr lang="en-US" dirty="0"/>
              <a:t>_carpool </a:t>
            </a:r>
            <a:endParaRPr lang="el-GR" dirty="0"/>
          </a:p>
        </p:txBody>
      </p:sp>
    </p:spTree>
    <p:extLst>
      <p:ext uri="{BB962C8B-B14F-4D97-AF65-F5344CB8AC3E}">
        <p14:creationId xmlns:p14="http://schemas.microsoft.com/office/powerpoint/2010/main" val="32813925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92EA1-5104-41D1-B4AE-9FAAC4B43B91}"/>
              </a:ext>
            </a:extLst>
          </p:cNvPr>
          <p:cNvSpPr>
            <a:spLocks noGrp="1"/>
          </p:cNvSpPr>
          <p:nvPr>
            <p:ph type="title"/>
          </p:nvPr>
        </p:nvSpPr>
        <p:spPr/>
        <p:txBody>
          <a:bodyPr/>
          <a:lstStyle/>
          <a:p>
            <a:r>
              <a:rPr lang="en-US" dirty="0"/>
              <a:t>Sample Question #1 - Answer</a:t>
            </a:r>
            <a:endParaRPr lang="el-GR" dirty="0"/>
          </a:p>
        </p:txBody>
      </p:sp>
      <p:sp>
        <p:nvSpPr>
          <p:cNvPr id="5" name="Content Placeholder 4">
            <a:extLst>
              <a:ext uri="{FF2B5EF4-FFF2-40B4-BE49-F238E27FC236}">
                <a16:creationId xmlns:a16="http://schemas.microsoft.com/office/drawing/2014/main" id="{CF1D2B08-2A98-4E22-9367-8E1FAD71A87E}"/>
              </a:ext>
            </a:extLst>
          </p:cNvPr>
          <p:cNvSpPr>
            <a:spLocks noGrp="1"/>
          </p:cNvSpPr>
          <p:nvPr>
            <p:ph idx="1"/>
          </p:nvPr>
        </p:nvSpPr>
        <p:spPr/>
        <p:txBody>
          <a:bodyPr>
            <a:normAutofit/>
          </a:bodyPr>
          <a:lstStyle/>
          <a:p>
            <a:pPr marL="0" indent="0">
              <a:buNone/>
            </a:pPr>
            <a:r>
              <a:rPr lang="en-US" dirty="0"/>
              <a:t>Which of the following is an invalid name for a variable in JavaScript?</a:t>
            </a:r>
          </a:p>
          <a:p>
            <a:pPr marL="514350" indent="-514350">
              <a:buFont typeface="+mj-lt"/>
              <a:buAutoNum type="alphaUcPeriod"/>
            </a:pPr>
            <a:r>
              <a:rPr lang="en-US" dirty="0" err="1"/>
              <a:t>myvariable</a:t>
            </a:r>
            <a:endParaRPr lang="en-US" dirty="0"/>
          </a:p>
          <a:p>
            <a:pPr marL="514350" indent="-514350">
              <a:buFont typeface="+mj-lt"/>
              <a:buAutoNum type="alphaUcPeriod"/>
            </a:pPr>
            <a:r>
              <a:rPr lang="en-US" b="1" dirty="0"/>
              <a:t>function</a:t>
            </a:r>
          </a:p>
          <a:p>
            <a:pPr marL="514350" indent="-514350">
              <a:buFont typeface="+mj-lt"/>
              <a:buAutoNum type="alphaUcPeriod"/>
            </a:pPr>
            <a:r>
              <a:rPr lang="en-US" dirty="0"/>
              <a:t>integer3</a:t>
            </a:r>
          </a:p>
          <a:p>
            <a:pPr marL="514350" indent="-514350">
              <a:buFont typeface="+mj-lt"/>
              <a:buAutoNum type="alphaUcPeriod"/>
            </a:pPr>
            <a:r>
              <a:rPr lang="en-US" dirty="0"/>
              <a:t>_carpool </a:t>
            </a:r>
            <a:endParaRPr lang="el-GR" dirty="0"/>
          </a:p>
        </p:txBody>
      </p:sp>
    </p:spTree>
    <p:extLst>
      <p:ext uri="{BB962C8B-B14F-4D97-AF65-F5344CB8AC3E}">
        <p14:creationId xmlns:p14="http://schemas.microsoft.com/office/powerpoint/2010/main" val="23798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Client-Side Scripting (2)</a:t>
            </a:r>
            <a:endParaRPr lang="en-US" dirty="0"/>
          </a:p>
        </p:txBody>
      </p:sp>
      <p:sp>
        <p:nvSpPr>
          <p:cNvPr id="3" name="Content Placeholder 2"/>
          <p:cNvSpPr>
            <a:spLocks noGrp="1"/>
          </p:cNvSpPr>
          <p:nvPr>
            <p:ph idx="1"/>
          </p:nvPr>
        </p:nvSpPr>
        <p:spPr/>
        <p:txBody>
          <a:bodyPr/>
          <a:lstStyle/>
          <a:p>
            <a:pPr marL="0" indent="0">
              <a:buNone/>
            </a:pPr>
            <a:r>
              <a:rPr lang="en-US" dirty="0"/>
              <a:t>The </a:t>
            </a:r>
            <a:r>
              <a:rPr lang="en-US" b="1" dirty="0"/>
              <a:t>disadvantages</a:t>
            </a:r>
            <a:r>
              <a:rPr lang="en-US" dirty="0"/>
              <a:t> of client-side scripting are mostly related to how programmers use JavaScript in their applications</a:t>
            </a:r>
          </a:p>
          <a:p>
            <a:pPr lvl="1"/>
            <a:r>
              <a:rPr lang="en-US" dirty="0"/>
              <a:t>There is no guarantee that the client has JavaScript enabled </a:t>
            </a:r>
          </a:p>
          <a:p>
            <a:pPr lvl="1"/>
            <a:r>
              <a:rPr lang="en-US" dirty="0"/>
              <a:t>The differences between various browsers and operating systems make it difficult to test for all potential client configurations</a:t>
            </a:r>
          </a:p>
          <a:p>
            <a:pPr lvl="2">
              <a:buFont typeface="Wingdings" panose="05000000000000000000" pitchFamily="2" charset="2"/>
              <a:buChar char="§"/>
            </a:pPr>
            <a:r>
              <a:rPr lang="en-US" dirty="0"/>
              <a:t>What works in one browser, may generate an error in another</a:t>
            </a:r>
          </a:p>
          <a:p>
            <a:pPr lvl="1"/>
            <a:r>
              <a:rPr lang="en-US" dirty="0"/>
              <a:t>JavaScript-heavy web applications can be complicated to debug and maintain</a:t>
            </a:r>
          </a:p>
        </p:txBody>
      </p:sp>
    </p:spTree>
    <p:extLst>
      <p:ext uri="{BB962C8B-B14F-4D97-AF65-F5344CB8AC3E}">
        <p14:creationId xmlns:p14="http://schemas.microsoft.com/office/powerpoint/2010/main" val="29788417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92EA1-5104-41D1-B4AE-9FAAC4B43B91}"/>
              </a:ext>
            </a:extLst>
          </p:cNvPr>
          <p:cNvSpPr>
            <a:spLocks noGrp="1"/>
          </p:cNvSpPr>
          <p:nvPr>
            <p:ph type="title"/>
          </p:nvPr>
        </p:nvSpPr>
        <p:spPr/>
        <p:txBody>
          <a:bodyPr/>
          <a:lstStyle/>
          <a:p>
            <a:r>
              <a:rPr lang="en-US" dirty="0"/>
              <a:t>Sample Question #2</a:t>
            </a:r>
            <a:endParaRPr lang="el-GR" dirty="0"/>
          </a:p>
        </p:txBody>
      </p:sp>
      <p:sp>
        <p:nvSpPr>
          <p:cNvPr id="5" name="Content Placeholder 4">
            <a:extLst>
              <a:ext uri="{FF2B5EF4-FFF2-40B4-BE49-F238E27FC236}">
                <a16:creationId xmlns:a16="http://schemas.microsoft.com/office/drawing/2014/main" id="{CF1D2B08-2A98-4E22-9367-8E1FAD71A87E}"/>
              </a:ext>
            </a:extLst>
          </p:cNvPr>
          <p:cNvSpPr>
            <a:spLocks noGrp="1"/>
          </p:cNvSpPr>
          <p:nvPr>
            <p:ph idx="1"/>
          </p:nvPr>
        </p:nvSpPr>
        <p:spPr/>
        <p:txBody>
          <a:bodyPr>
            <a:normAutofit/>
          </a:bodyPr>
          <a:lstStyle/>
          <a:p>
            <a:pPr marL="0" indent="0">
              <a:buNone/>
            </a:pPr>
            <a:r>
              <a:rPr lang="en-US" dirty="0"/>
              <a:t>When you declare a variable outside of any function, it is called a_____________, because it is available to any other code in the current document. </a:t>
            </a:r>
          </a:p>
          <a:p>
            <a:pPr marL="514350" indent="-514350">
              <a:buFont typeface="+mj-lt"/>
              <a:buAutoNum type="alphaUcPeriod"/>
            </a:pPr>
            <a:r>
              <a:rPr lang="en-US" dirty="0"/>
              <a:t>constant</a:t>
            </a:r>
          </a:p>
          <a:p>
            <a:pPr marL="514350" indent="-514350">
              <a:buFont typeface="+mj-lt"/>
              <a:buAutoNum type="alphaUcPeriod"/>
            </a:pPr>
            <a:r>
              <a:rPr lang="en-US" dirty="0"/>
              <a:t>local variable</a:t>
            </a:r>
          </a:p>
          <a:p>
            <a:pPr marL="514350" indent="-514350">
              <a:buFont typeface="+mj-lt"/>
              <a:buAutoNum type="alphaUcPeriod"/>
            </a:pPr>
            <a:r>
              <a:rPr lang="en-US" dirty="0"/>
              <a:t>function</a:t>
            </a:r>
          </a:p>
          <a:p>
            <a:pPr marL="514350" indent="-514350">
              <a:buFont typeface="+mj-lt"/>
              <a:buAutoNum type="alphaUcPeriod"/>
            </a:pPr>
            <a:r>
              <a:rPr lang="en-US" dirty="0"/>
              <a:t>global variable </a:t>
            </a:r>
            <a:endParaRPr lang="el-GR" dirty="0"/>
          </a:p>
        </p:txBody>
      </p:sp>
    </p:spTree>
    <p:extLst>
      <p:ext uri="{BB962C8B-B14F-4D97-AF65-F5344CB8AC3E}">
        <p14:creationId xmlns:p14="http://schemas.microsoft.com/office/powerpoint/2010/main" val="6318906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92EA1-5104-41D1-B4AE-9FAAC4B43B91}"/>
              </a:ext>
            </a:extLst>
          </p:cNvPr>
          <p:cNvSpPr>
            <a:spLocks noGrp="1"/>
          </p:cNvSpPr>
          <p:nvPr>
            <p:ph type="title"/>
          </p:nvPr>
        </p:nvSpPr>
        <p:spPr/>
        <p:txBody>
          <a:bodyPr/>
          <a:lstStyle/>
          <a:p>
            <a:r>
              <a:rPr lang="en-US" dirty="0"/>
              <a:t>Sample Question #2 - Answer</a:t>
            </a:r>
            <a:endParaRPr lang="el-GR" dirty="0"/>
          </a:p>
        </p:txBody>
      </p:sp>
      <p:sp>
        <p:nvSpPr>
          <p:cNvPr id="5" name="Content Placeholder 4">
            <a:extLst>
              <a:ext uri="{FF2B5EF4-FFF2-40B4-BE49-F238E27FC236}">
                <a16:creationId xmlns:a16="http://schemas.microsoft.com/office/drawing/2014/main" id="{CF1D2B08-2A98-4E22-9367-8E1FAD71A87E}"/>
              </a:ext>
            </a:extLst>
          </p:cNvPr>
          <p:cNvSpPr>
            <a:spLocks noGrp="1"/>
          </p:cNvSpPr>
          <p:nvPr>
            <p:ph idx="1"/>
          </p:nvPr>
        </p:nvSpPr>
        <p:spPr/>
        <p:txBody>
          <a:bodyPr>
            <a:normAutofit/>
          </a:bodyPr>
          <a:lstStyle/>
          <a:p>
            <a:pPr marL="0" indent="0">
              <a:buNone/>
            </a:pPr>
            <a:r>
              <a:rPr lang="en-US" dirty="0"/>
              <a:t>When you declare a variable outside of any function, it is called a_____________, because it is available to any other code in the current document. </a:t>
            </a:r>
          </a:p>
          <a:p>
            <a:pPr marL="514350" indent="-514350">
              <a:buFont typeface="+mj-lt"/>
              <a:buAutoNum type="alphaUcPeriod"/>
            </a:pPr>
            <a:r>
              <a:rPr lang="en-US" dirty="0"/>
              <a:t>constant</a:t>
            </a:r>
          </a:p>
          <a:p>
            <a:pPr marL="514350" indent="-514350">
              <a:buFont typeface="+mj-lt"/>
              <a:buAutoNum type="alphaUcPeriod"/>
            </a:pPr>
            <a:r>
              <a:rPr lang="en-US" dirty="0"/>
              <a:t>local variable</a:t>
            </a:r>
          </a:p>
          <a:p>
            <a:pPr marL="514350" indent="-514350">
              <a:buFont typeface="+mj-lt"/>
              <a:buAutoNum type="alphaUcPeriod"/>
            </a:pPr>
            <a:r>
              <a:rPr lang="en-US" dirty="0"/>
              <a:t>function</a:t>
            </a:r>
          </a:p>
          <a:p>
            <a:pPr marL="514350" indent="-514350">
              <a:buFont typeface="+mj-lt"/>
              <a:buAutoNum type="alphaUcPeriod"/>
            </a:pPr>
            <a:r>
              <a:rPr lang="en-US" b="1" dirty="0"/>
              <a:t>global variable </a:t>
            </a:r>
            <a:endParaRPr lang="el-GR" b="1" dirty="0"/>
          </a:p>
        </p:txBody>
      </p:sp>
    </p:spTree>
    <p:extLst>
      <p:ext uri="{BB962C8B-B14F-4D97-AF65-F5344CB8AC3E}">
        <p14:creationId xmlns:p14="http://schemas.microsoft.com/office/powerpoint/2010/main" val="7558580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92EA1-5104-41D1-B4AE-9FAAC4B43B91}"/>
              </a:ext>
            </a:extLst>
          </p:cNvPr>
          <p:cNvSpPr>
            <a:spLocks noGrp="1"/>
          </p:cNvSpPr>
          <p:nvPr>
            <p:ph type="title"/>
          </p:nvPr>
        </p:nvSpPr>
        <p:spPr/>
        <p:txBody>
          <a:bodyPr/>
          <a:lstStyle/>
          <a:p>
            <a:r>
              <a:rPr lang="en-US" dirty="0"/>
              <a:t>Sample Question #3</a:t>
            </a:r>
            <a:endParaRPr lang="el-GR" dirty="0"/>
          </a:p>
        </p:txBody>
      </p:sp>
      <p:sp>
        <p:nvSpPr>
          <p:cNvPr id="5" name="Content Placeholder 4">
            <a:extLst>
              <a:ext uri="{FF2B5EF4-FFF2-40B4-BE49-F238E27FC236}">
                <a16:creationId xmlns:a16="http://schemas.microsoft.com/office/drawing/2014/main" id="{CF1D2B08-2A98-4E22-9367-8E1FAD71A87E}"/>
              </a:ext>
            </a:extLst>
          </p:cNvPr>
          <p:cNvSpPr>
            <a:spLocks noGrp="1"/>
          </p:cNvSpPr>
          <p:nvPr>
            <p:ph idx="1"/>
          </p:nvPr>
        </p:nvSpPr>
        <p:spPr/>
        <p:txBody>
          <a:bodyPr>
            <a:normAutofit/>
          </a:bodyPr>
          <a:lstStyle/>
          <a:p>
            <a:pPr marL="0" indent="0">
              <a:buNone/>
            </a:pPr>
            <a:r>
              <a:rPr lang="en-US" dirty="0"/>
              <a:t>What would be the outcome of this loop be?</a:t>
            </a:r>
          </a:p>
          <a:p>
            <a:pPr marL="0" indent="0">
              <a:buNone/>
            </a:pPr>
            <a:endParaRPr lang="en-US" dirty="0"/>
          </a:p>
          <a:p>
            <a:pPr marL="0" indent="0">
              <a:buNone/>
            </a:pPr>
            <a:endParaRPr lang="en-US" dirty="0"/>
          </a:p>
          <a:p>
            <a:pPr marL="514350" indent="-514350">
              <a:buFont typeface="+mj-lt"/>
              <a:buAutoNum type="alphaUcPeriod"/>
            </a:pPr>
            <a:r>
              <a:rPr lang="en-US" dirty="0"/>
              <a:t>Hello, world!</a:t>
            </a:r>
          </a:p>
          <a:p>
            <a:pPr marL="514350" indent="-514350">
              <a:buFont typeface="+mj-lt"/>
              <a:buAutoNum type="alphaUcPeriod"/>
            </a:pPr>
            <a:r>
              <a:rPr lang="en-US" dirty="0"/>
              <a:t>Null</a:t>
            </a:r>
          </a:p>
          <a:p>
            <a:pPr marL="514350" indent="-514350">
              <a:buFont typeface="+mj-lt"/>
              <a:buAutoNum type="alphaUcPeriod"/>
            </a:pPr>
            <a:r>
              <a:rPr lang="en-US" dirty="0"/>
              <a:t>Infinite loop</a:t>
            </a:r>
          </a:p>
          <a:p>
            <a:pPr marL="514350" indent="-514350">
              <a:buFont typeface="+mj-lt"/>
              <a:buAutoNum type="alphaUcPeriod"/>
            </a:pPr>
            <a:r>
              <a:rPr lang="en-US" dirty="0"/>
              <a:t>false</a:t>
            </a:r>
            <a:endParaRPr lang="el-GR" dirty="0"/>
          </a:p>
        </p:txBody>
      </p:sp>
      <p:pic>
        <p:nvPicPr>
          <p:cNvPr id="3" name="Picture 2">
            <a:extLst>
              <a:ext uri="{FF2B5EF4-FFF2-40B4-BE49-F238E27FC236}">
                <a16:creationId xmlns:a16="http://schemas.microsoft.com/office/drawing/2014/main" id="{89C7B150-C5F4-4537-8F5B-1905B3B1B796}"/>
              </a:ext>
            </a:extLst>
          </p:cNvPr>
          <p:cNvPicPr>
            <a:picLocks noChangeAspect="1"/>
          </p:cNvPicPr>
          <p:nvPr/>
        </p:nvPicPr>
        <p:blipFill>
          <a:blip r:embed="rId2"/>
          <a:stretch>
            <a:fillRect/>
          </a:stretch>
        </p:blipFill>
        <p:spPr>
          <a:xfrm>
            <a:off x="707657" y="2253965"/>
            <a:ext cx="3637379" cy="1008999"/>
          </a:xfrm>
          <a:prstGeom prst="rect">
            <a:avLst/>
          </a:prstGeom>
        </p:spPr>
      </p:pic>
    </p:spTree>
    <p:extLst>
      <p:ext uri="{BB962C8B-B14F-4D97-AF65-F5344CB8AC3E}">
        <p14:creationId xmlns:p14="http://schemas.microsoft.com/office/powerpoint/2010/main" val="21707712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92EA1-5104-41D1-B4AE-9FAAC4B43B91}"/>
              </a:ext>
            </a:extLst>
          </p:cNvPr>
          <p:cNvSpPr>
            <a:spLocks noGrp="1"/>
          </p:cNvSpPr>
          <p:nvPr>
            <p:ph type="title"/>
          </p:nvPr>
        </p:nvSpPr>
        <p:spPr/>
        <p:txBody>
          <a:bodyPr/>
          <a:lstStyle/>
          <a:p>
            <a:r>
              <a:rPr lang="en-US" dirty="0"/>
              <a:t>Sample Question #3 - Answer</a:t>
            </a:r>
            <a:endParaRPr lang="el-GR" dirty="0"/>
          </a:p>
        </p:txBody>
      </p:sp>
      <p:sp>
        <p:nvSpPr>
          <p:cNvPr id="5" name="Content Placeholder 4">
            <a:extLst>
              <a:ext uri="{FF2B5EF4-FFF2-40B4-BE49-F238E27FC236}">
                <a16:creationId xmlns:a16="http://schemas.microsoft.com/office/drawing/2014/main" id="{CF1D2B08-2A98-4E22-9367-8E1FAD71A87E}"/>
              </a:ext>
            </a:extLst>
          </p:cNvPr>
          <p:cNvSpPr>
            <a:spLocks noGrp="1"/>
          </p:cNvSpPr>
          <p:nvPr>
            <p:ph idx="1"/>
          </p:nvPr>
        </p:nvSpPr>
        <p:spPr/>
        <p:txBody>
          <a:bodyPr>
            <a:normAutofit/>
          </a:bodyPr>
          <a:lstStyle/>
          <a:p>
            <a:pPr marL="0" indent="0">
              <a:buNone/>
            </a:pPr>
            <a:r>
              <a:rPr lang="en-US" dirty="0"/>
              <a:t>What would be the outcome of this loop be?</a:t>
            </a:r>
          </a:p>
          <a:p>
            <a:pPr marL="0" indent="0">
              <a:buNone/>
            </a:pPr>
            <a:endParaRPr lang="en-US" dirty="0"/>
          </a:p>
          <a:p>
            <a:pPr marL="0" indent="0">
              <a:buNone/>
            </a:pPr>
            <a:endParaRPr lang="en-US" dirty="0"/>
          </a:p>
          <a:p>
            <a:pPr marL="514350" indent="-514350">
              <a:buFont typeface="+mj-lt"/>
              <a:buAutoNum type="alphaUcPeriod"/>
            </a:pPr>
            <a:r>
              <a:rPr lang="en-US" dirty="0"/>
              <a:t>Hello, world!</a:t>
            </a:r>
          </a:p>
          <a:p>
            <a:pPr marL="514350" indent="-514350">
              <a:buFont typeface="+mj-lt"/>
              <a:buAutoNum type="alphaUcPeriod"/>
            </a:pPr>
            <a:r>
              <a:rPr lang="en-US" dirty="0"/>
              <a:t>Null</a:t>
            </a:r>
          </a:p>
          <a:p>
            <a:pPr marL="514350" indent="-514350">
              <a:buFont typeface="+mj-lt"/>
              <a:buAutoNum type="alphaUcPeriod"/>
            </a:pPr>
            <a:r>
              <a:rPr lang="en-US" b="1" dirty="0"/>
              <a:t>Infinite loop</a:t>
            </a:r>
          </a:p>
          <a:p>
            <a:pPr marL="514350" indent="-514350">
              <a:buFont typeface="+mj-lt"/>
              <a:buAutoNum type="alphaUcPeriod"/>
            </a:pPr>
            <a:r>
              <a:rPr lang="en-US" dirty="0"/>
              <a:t>false</a:t>
            </a:r>
            <a:endParaRPr lang="el-GR" dirty="0"/>
          </a:p>
        </p:txBody>
      </p:sp>
      <p:pic>
        <p:nvPicPr>
          <p:cNvPr id="3" name="Picture 2">
            <a:extLst>
              <a:ext uri="{FF2B5EF4-FFF2-40B4-BE49-F238E27FC236}">
                <a16:creationId xmlns:a16="http://schemas.microsoft.com/office/drawing/2014/main" id="{89C7B150-C5F4-4537-8F5B-1905B3B1B796}"/>
              </a:ext>
            </a:extLst>
          </p:cNvPr>
          <p:cNvPicPr>
            <a:picLocks noChangeAspect="1"/>
          </p:cNvPicPr>
          <p:nvPr/>
        </p:nvPicPr>
        <p:blipFill>
          <a:blip r:embed="rId3"/>
          <a:stretch>
            <a:fillRect/>
          </a:stretch>
        </p:blipFill>
        <p:spPr>
          <a:xfrm>
            <a:off x="707657" y="2253965"/>
            <a:ext cx="3637379" cy="1008999"/>
          </a:xfrm>
          <a:prstGeom prst="rect">
            <a:avLst/>
          </a:prstGeom>
        </p:spPr>
      </p:pic>
    </p:spTree>
    <p:extLst>
      <p:ext uri="{BB962C8B-B14F-4D97-AF65-F5344CB8AC3E}">
        <p14:creationId xmlns:p14="http://schemas.microsoft.com/office/powerpoint/2010/main" val="254027461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5FA1-4069-44A4-A629-662011318D17}"/>
              </a:ext>
            </a:extLst>
          </p:cNvPr>
          <p:cNvSpPr>
            <a:spLocks noGrp="1"/>
          </p:cNvSpPr>
          <p:nvPr>
            <p:ph type="title"/>
          </p:nvPr>
        </p:nvSpPr>
        <p:spPr/>
        <p:txBody>
          <a:bodyPr/>
          <a:lstStyle/>
          <a:p>
            <a:r>
              <a:rPr lang="en-US" dirty="0"/>
              <a:t>Class Review Exercise #1</a:t>
            </a:r>
            <a:endParaRPr lang="el-GR" dirty="0"/>
          </a:p>
        </p:txBody>
      </p:sp>
      <p:sp>
        <p:nvSpPr>
          <p:cNvPr id="3" name="Content Placeholder 2">
            <a:extLst>
              <a:ext uri="{FF2B5EF4-FFF2-40B4-BE49-F238E27FC236}">
                <a16:creationId xmlns:a16="http://schemas.microsoft.com/office/drawing/2014/main" id="{7EA1EC48-0E44-4034-A15E-3B2C251E0489}"/>
              </a:ext>
            </a:extLst>
          </p:cNvPr>
          <p:cNvSpPr>
            <a:spLocks noGrp="1"/>
          </p:cNvSpPr>
          <p:nvPr>
            <p:ph idx="1"/>
          </p:nvPr>
        </p:nvSpPr>
        <p:spPr>
          <a:solidFill>
            <a:srgbClr val="F9DCD1"/>
          </a:solidFill>
        </p:spPr>
        <p:txBody>
          <a:bodyPr>
            <a:normAutofit/>
          </a:bodyPr>
          <a:lstStyle/>
          <a:p>
            <a:pPr marL="0" indent="0">
              <a:buNone/>
            </a:pPr>
            <a:r>
              <a:rPr lang="en-US" dirty="0"/>
              <a:t>You are provided with two variables:</a:t>
            </a:r>
          </a:p>
          <a:p>
            <a:pPr lvl="1">
              <a:buFont typeface="Wingdings" panose="05000000000000000000" pitchFamily="2" charset="2"/>
              <a:buChar char="§"/>
            </a:pPr>
            <a:r>
              <a:rPr lang="en-US" dirty="0"/>
              <a:t>A number: n </a:t>
            </a:r>
          </a:p>
          <a:p>
            <a:pPr lvl="1">
              <a:buFont typeface="Wingdings" panose="05000000000000000000" pitchFamily="2" charset="2"/>
              <a:buChar char="§"/>
            </a:pPr>
            <a:r>
              <a:rPr lang="en-US" dirty="0"/>
              <a:t>A </a:t>
            </a:r>
            <a:r>
              <a:rPr lang="en-US" dirty="0" err="1"/>
              <a:t>boolean</a:t>
            </a:r>
            <a:r>
              <a:rPr lang="en-US" dirty="0"/>
              <a:t>: </a:t>
            </a:r>
            <a:r>
              <a:rPr lang="en-US" dirty="0" err="1"/>
              <a:t>isZero</a:t>
            </a:r>
            <a:endParaRPr lang="en-US" dirty="0"/>
          </a:p>
          <a:p>
            <a:pPr marL="0" indent="0">
              <a:buNone/>
            </a:pPr>
            <a:r>
              <a:rPr lang="en-US" dirty="0"/>
              <a:t>If the value of n equals 0, then assign the value true to </a:t>
            </a:r>
            <a:r>
              <a:rPr lang="en-US" dirty="0" err="1"/>
              <a:t>isZero</a:t>
            </a:r>
            <a:r>
              <a:rPr lang="en-US" dirty="0"/>
              <a:t>.</a:t>
            </a:r>
          </a:p>
          <a:p>
            <a:pPr marL="0" indent="0">
              <a:buNone/>
            </a:pPr>
            <a:r>
              <a:rPr lang="en-US" dirty="0"/>
              <a:t>If the value of n does not equal 0, then assign the value false to </a:t>
            </a:r>
            <a:r>
              <a:rPr lang="en-US" dirty="0" err="1"/>
              <a:t>isZero</a:t>
            </a:r>
            <a:r>
              <a:rPr lang="en-US" dirty="0"/>
              <a:t>.</a:t>
            </a:r>
          </a:p>
          <a:p>
            <a:pPr marL="0" indent="0">
              <a:buNone/>
            </a:pPr>
            <a:r>
              <a:rPr lang="en-US" dirty="0"/>
              <a:t>Value of n = 5</a:t>
            </a:r>
            <a:endParaRPr lang="el-GR" dirty="0"/>
          </a:p>
        </p:txBody>
      </p:sp>
    </p:spTree>
    <p:extLst>
      <p:ext uri="{BB962C8B-B14F-4D97-AF65-F5344CB8AC3E}">
        <p14:creationId xmlns:p14="http://schemas.microsoft.com/office/powerpoint/2010/main" val="55932468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5FA1-4069-44A4-A629-662011318D17}"/>
              </a:ext>
            </a:extLst>
          </p:cNvPr>
          <p:cNvSpPr>
            <a:spLocks noGrp="1"/>
          </p:cNvSpPr>
          <p:nvPr>
            <p:ph type="title"/>
          </p:nvPr>
        </p:nvSpPr>
        <p:spPr/>
        <p:txBody>
          <a:bodyPr/>
          <a:lstStyle/>
          <a:p>
            <a:r>
              <a:rPr lang="en-US" dirty="0"/>
              <a:t>CR Exercise #1 - Answer</a:t>
            </a:r>
            <a:endParaRPr lang="el-GR" dirty="0"/>
          </a:p>
        </p:txBody>
      </p:sp>
      <p:sp>
        <p:nvSpPr>
          <p:cNvPr id="3" name="Content Placeholder 2">
            <a:extLst>
              <a:ext uri="{FF2B5EF4-FFF2-40B4-BE49-F238E27FC236}">
                <a16:creationId xmlns:a16="http://schemas.microsoft.com/office/drawing/2014/main" id="{7EA1EC48-0E44-4034-A15E-3B2C251E0489}"/>
              </a:ext>
            </a:extLst>
          </p:cNvPr>
          <p:cNvSpPr>
            <a:spLocks noGrp="1"/>
          </p:cNvSpPr>
          <p:nvPr>
            <p:ph idx="1"/>
          </p:nvPr>
        </p:nvSpPr>
        <p:spPr>
          <a:solidFill>
            <a:srgbClr val="F9DCD1"/>
          </a:solidFill>
        </p:spPr>
        <p:txBody>
          <a:bodyPr>
            <a:normAutofit/>
          </a:bodyPr>
          <a:lstStyle/>
          <a:p>
            <a:pPr marL="0" indent="0">
              <a:buNone/>
            </a:pPr>
            <a:r>
              <a:rPr lang="en-US" dirty="0" err="1"/>
              <a:t>var</a:t>
            </a:r>
            <a:r>
              <a:rPr lang="en-US" dirty="0"/>
              <a:t> n =5;</a:t>
            </a:r>
          </a:p>
          <a:p>
            <a:pPr marL="0" indent="0">
              <a:buNone/>
            </a:pPr>
            <a:r>
              <a:rPr lang="en-US" dirty="0"/>
              <a:t>if (n===0) {</a:t>
            </a:r>
          </a:p>
          <a:p>
            <a:pPr marL="0" indent="0">
              <a:buNone/>
            </a:pPr>
            <a:r>
              <a:rPr lang="en-US" dirty="0"/>
              <a:t>     </a:t>
            </a:r>
            <a:r>
              <a:rPr lang="en-US" dirty="0" err="1"/>
              <a:t>isZero</a:t>
            </a:r>
            <a:r>
              <a:rPr lang="en-US" dirty="0"/>
              <a:t> = true;</a:t>
            </a:r>
          </a:p>
          <a:p>
            <a:pPr marL="0" indent="0">
              <a:buNone/>
            </a:pPr>
            <a:r>
              <a:rPr lang="en-US" dirty="0"/>
              <a:t>} else {</a:t>
            </a:r>
          </a:p>
          <a:p>
            <a:pPr marL="0" indent="0">
              <a:buNone/>
            </a:pPr>
            <a:r>
              <a:rPr lang="en-US" dirty="0"/>
              <a:t>     </a:t>
            </a:r>
            <a:r>
              <a:rPr lang="en-US" dirty="0" err="1"/>
              <a:t>isZero</a:t>
            </a:r>
            <a:r>
              <a:rPr lang="en-US" dirty="0"/>
              <a:t>=false;</a:t>
            </a:r>
          </a:p>
          <a:p>
            <a:pPr marL="0" indent="0">
              <a:buNone/>
            </a:pPr>
            <a:r>
              <a:rPr lang="en-US" dirty="0"/>
              <a:t>}</a:t>
            </a:r>
          </a:p>
        </p:txBody>
      </p:sp>
    </p:spTree>
    <p:extLst>
      <p:ext uri="{BB962C8B-B14F-4D97-AF65-F5344CB8AC3E}">
        <p14:creationId xmlns:p14="http://schemas.microsoft.com/office/powerpoint/2010/main" val="3865501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5F9C-219B-4AD0-9792-ABAFA18AB2F9}"/>
              </a:ext>
            </a:extLst>
          </p:cNvPr>
          <p:cNvSpPr>
            <a:spLocks noGrp="1"/>
          </p:cNvSpPr>
          <p:nvPr>
            <p:ph type="title"/>
          </p:nvPr>
        </p:nvSpPr>
        <p:spPr/>
        <p:txBody>
          <a:bodyPr/>
          <a:lstStyle/>
          <a:p>
            <a:r>
              <a:rPr lang="en-US" dirty="0"/>
              <a:t>Class Review Exercise #2</a:t>
            </a:r>
            <a:endParaRPr lang="el-GR" dirty="0"/>
          </a:p>
        </p:txBody>
      </p:sp>
      <p:sp>
        <p:nvSpPr>
          <p:cNvPr id="3" name="Content Placeholder 2">
            <a:extLst>
              <a:ext uri="{FF2B5EF4-FFF2-40B4-BE49-F238E27FC236}">
                <a16:creationId xmlns:a16="http://schemas.microsoft.com/office/drawing/2014/main" id="{0C51B4F0-6EAE-4A90-964B-3BA470AC0C72}"/>
              </a:ext>
            </a:extLst>
          </p:cNvPr>
          <p:cNvSpPr>
            <a:spLocks noGrp="1"/>
          </p:cNvSpPr>
          <p:nvPr>
            <p:ph idx="1"/>
          </p:nvPr>
        </p:nvSpPr>
        <p:spPr>
          <a:xfrm>
            <a:off x="628650" y="1825625"/>
            <a:ext cx="7886700" cy="2765626"/>
          </a:xfrm>
          <a:solidFill>
            <a:srgbClr val="F9DCD1"/>
          </a:solidFill>
        </p:spPr>
        <p:txBody>
          <a:bodyPr/>
          <a:lstStyle/>
          <a:p>
            <a:r>
              <a:rPr lang="en-US" dirty="0"/>
              <a:t>You are provided with a variable named </a:t>
            </a:r>
            <a:r>
              <a:rPr lang="en-US" b="1" dirty="0"/>
              <a:t>counter</a:t>
            </a:r>
            <a:r>
              <a:rPr lang="en-US" dirty="0"/>
              <a:t> and value 0</a:t>
            </a:r>
          </a:p>
          <a:p>
            <a:r>
              <a:rPr lang="en-US" dirty="0"/>
              <a:t>Create either a for or a while loop that will run 5 times and will increment the value of counter by 2 during each step.</a:t>
            </a:r>
          </a:p>
          <a:p>
            <a:r>
              <a:rPr lang="en-US" dirty="0"/>
              <a:t>The final value of counter should be 10.</a:t>
            </a:r>
            <a:endParaRPr lang="el-GR" dirty="0"/>
          </a:p>
        </p:txBody>
      </p:sp>
    </p:spTree>
    <p:extLst>
      <p:ext uri="{BB962C8B-B14F-4D97-AF65-F5344CB8AC3E}">
        <p14:creationId xmlns:p14="http://schemas.microsoft.com/office/powerpoint/2010/main" val="12928008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5FA1-4069-44A4-A629-662011318D17}"/>
              </a:ext>
            </a:extLst>
          </p:cNvPr>
          <p:cNvSpPr>
            <a:spLocks noGrp="1"/>
          </p:cNvSpPr>
          <p:nvPr>
            <p:ph type="title"/>
          </p:nvPr>
        </p:nvSpPr>
        <p:spPr/>
        <p:txBody>
          <a:bodyPr/>
          <a:lstStyle/>
          <a:p>
            <a:r>
              <a:rPr lang="en-US" dirty="0"/>
              <a:t>CR Exercise #2 - Answer</a:t>
            </a:r>
            <a:endParaRPr lang="el-GR" dirty="0"/>
          </a:p>
        </p:txBody>
      </p:sp>
      <p:sp>
        <p:nvSpPr>
          <p:cNvPr id="3" name="Content Placeholder 2">
            <a:extLst>
              <a:ext uri="{FF2B5EF4-FFF2-40B4-BE49-F238E27FC236}">
                <a16:creationId xmlns:a16="http://schemas.microsoft.com/office/drawing/2014/main" id="{7EA1EC48-0E44-4034-A15E-3B2C251E0489}"/>
              </a:ext>
            </a:extLst>
          </p:cNvPr>
          <p:cNvSpPr>
            <a:spLocks noGrp="1"/>
          </p:cNvSpPr>
          <p:nvPr>
            <p:ph idx="1"/>
          </p:nvPr>
        </p:nvSpPr>
        <p:spPr>
          <a:solidFill>
            <a:srgbClr val="F9DCD1"/>
          </a:solidFill>
        </p:spPr>
        <p:txBody>
          <a:bodyPr>
            <a:normAutofit/>
          </a:bodyPr>
          <a:lstStyle/>
          <a:p>
            <a:pPr marL="0" indent="0">
              <a:buNone/>
            </a:pPr>
            <a:r>
              <a:rPr lang="en-US" dirty="0" err="1"/>
              <a:t>var</a:t>
            </a:r>
            <a:r>
              <a:rPr lang="en-US" dirty="0"/>
              <a:t> counter = 0;</a:t>
            </a:r>
          </a:p>
          <a:p>
            <a:pPr marL="0" indent="0">
              <a:buNone/>
            </a:pPr>
            <a:r>
              <a:rPr lang="en-US" dirty="0"/>
              <a:t>do {</a:t>
            </a:r>
          </a:p>
          <a:p>
            <a:pPr marL="0" indent="0">
              <a:buNone/>
            </a:pPr>
            <a:r>
              <a:rPr lang="en-US" dirty="0"/>
              <a:t>  counter += 2;</a:t>
            </a:r>
          </a:p>
          <a:p>
            <a:pPr marL="0" indent="0">
              <a:buNone/>
            </a:pPr>
            <a:r>
              <a:rPr lang="en-US" dirty="0"/>
              <a:t>  console.log(</a:t>
            </a:r>
            <a:r>
              <a:rPr lang="en-US" dirty="0" err="1"/>
              <a:t>i</a:t>
            </a:r>
            <a:r>
              <a:rPr lang="en-US" dirty="0"/>
              <a:t>);</a:t>
            </a:r>
          </a:p>
          <a:p>
            <a:pPr marL="0" indent="0">
              <a:buNone/>
            </a:pPr>
            <a:r>
              <a:rPr lang="en-US" dirty="0"/>
              <a:t>} while (counter&lt;10);</a:t>
            </a:r>
          </a:p>
        </p:txBody>
      </p:sp>
    </p:spTree>
    <p:extLst>
      <p:ext uri="{BB962C8B-B14F-4D97-AF65-F5344CB8AC3E}">
        <p14:creationId xmlns:p14="http://schemas.microsoft.com/office/powerpoint/2010/main" val="42086544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5F9C-219B-4AD0-9792-ABAFA18AB2F9}"/>
              </a:ext>
            </a:extLst>
          </p:cNvPr>
          <p:cNvSpPr>
            <a:spLocks noGrp="1"/>
          </p:cNvSpPr>
          <p:nvPr>
            <p:ph type="title"/>
          </p:nvPr>
        </p:nvSpPr>
        <p:spPr/>
        <p:txBody>
          <a:bodyPr/>
          <a:lstStyle/>
          <a:p>
            <a:r>
              <a:rPr lang="en-US" dirty="0"/>
              <a:t>Class Review Exercise #3</a:t>
            </a:r>
            <a:endParaRPr lang="el-GR" dirty="0"/>
          </a:p>
        </p:txBody>
      </p:sp>
      <p:sp>
        <p:nvSpPr>
          <p:cNvPr id="3" name="Content Placeholder 2">
            <a:extLst>
              <a:ext uri="{FF2B5EF4-FFF2-40B4-BE49-F238E27FC236}">
                <a16:creationId xmlns:a16="http://schemas.microsoft.com/office/drawing/2014/main" id="{0C51B4F0-6EAE-4A90-964B-3BA470AC0C72}"/>
              </a:ext>
            </a:extLst>
          </p:cNvPr>
          <p:cNvSpPr>
            <a:spLocks noGrp="1"/>
          </p:cNvSpPr>
          <p:nvPr>
            <p:ph idx="1"/>
          </p:nvPr>
        </p:nvSpPr>
        <p:spPr>
          <a:xfrm>
            <a:off x="628650" y="1825625"/>
            <a:ext cx="7886700" cy="2765626"/>
          </a:xfrm>
          <a:solidFill>
            <a:srgbClr val="F9DCD1"/>
          </a:solidFill>
        </p:spPr>
        <p:txBody>
          <a:bodyPr/>
          <a:lstStyle/>
          <a:p>
            <a:r>
              <a:rPr lang="en-US" dirty="0"/>
              <a:t>Using a switch statement write a function that returns 1 for 0 and 1 and the factorial of any number &lt;=100</a:t>
            </a:r>
            <a:endParaRPr lang="el-GR" dirty="0"/>
          </a:p>
        </p:txBody>
      </p:sp>
    </p:spTree>
    <p:extLst>
      <p:ext uri="{BB962C8B-B14F-4D97-AF65-F5344CB8AC3E}">
        <p14:creationId xmlns:p14="http://schemas.microsoft.com/office/powerpoint/2010/main" val="24353219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5F9C-219B-4AD0-9792-ABAFA18AB2F9}"/>
              </a:ext>
            </a:extLst>
          </p:cNvPr>
          <p:cNvSpPr>
            <a:spLocks noGrp="1"/>
          </p:cNvSpPr>
          <p:nvPr>
            <p:ph type="title"/>
          </p:nvPr>
        </p:nvSpPr>
        <p:spPr/>
        <p:txBody>
          <a:bodyPr/>
          <a:lstStyle/>
          <a:p>
            <a:r>
              <a:rPr lang="en-US" dirty="0"/>
              <a:t>CR Exercise #3 - Answer</a:t>
            </a:r>
            <a:endParaRPr lang="el-GR" dirty="0"/>
          </a:p>
        </p:txBody>
      </p:sp>
      <p:pic>
        <p:nvPicPr>
          <p:cNvPr id="7" name="Picture 6">
            <a:extLst>
              <a:ext uri="{FF2B5EF4-FFF2-40B4-BE49-F238E27FC236}">
                <a16:creationId xmlns:a16="http://schemas.microsoft.com/office/drawing/2014/main" id="{914EECC0-8459-4CA2-8C98-861DBE76638A}"/>
              </a:ext>
            </a:extLst>
          </p:cNvPr>
          <p:cNvPicPr>
            <a:picLocks noChangeAspect="1"/>
          </p:cNvPicPr>
          <p:nvPr/>
        </p:nvPicPr>
        <p:blipFill>
          <a:blip r:embed="rId3"/>
          <a:stretch>
            <a:fillRect/>
          </a:stretch>
        </p:blipFill>
        <p:spPr>
          <a:xfrm>
            <a:off x="816192" y="1519087"/>
            <a:ext cx="3698056" cy="4485192"/>
          </a:xfrm>
          <a:prstGeom prst="rect">
            <a:avLst/>
          </a:prstGeom>
        </p:spPr>
      </p:pic>
    </p:spTree>
    <p:extLst>
      <p:ext uri="{BB962C8B-B14F-4D97-AF65-F5344CB8AC3E}">
        <p14:creationId xmlns:p14="http://schemas.microsoft.com/office/powerpoint/2010/main" val="426070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JavaScript works?</a:t>
            </a:r>
          </a:p>
        </p:txBody>
      </p:sp>
      <p:grpSp>
        <p:nvGrpSpPr>
          <p:cNvPr id="3" name="Group 2">
            <a:extLst>
              <a:ext uri="{FF2B5EF4-FFF2-40B4-BE49-F238E27FC236}">
                <a16:creationId xmlns:a16="http://schemas.microsoft.com/office/drawing/2014/main" id="{000581C9-C8AD-4CE8-9924-11C97B1E2FAF}"/>
              </a:ext>
            </a:extLst>
          </p:cNvPr>
          <p:cNvGrpSpPr/>
          <p:nvPr/>
        </p:nvGrpSpPr>
        <p:grpSpPr>
          <a:xfrm>
            <a:off x="382069" y="1690689"/>
            <a:ext cx="8379861" cy="4044550"/>
            <a:chOff x="457200" y="1603220"/>
            <a:chExt cx="8379861" cy="4044550"/>
          </a:xfrm>
        </p:grpSpPr>
        <p:sp>
          <p:nvSpPr>
            <p:cNvPr id="9" name="TextBox 8"/>
            <p:cNvSpPr txBox="1"/>
            <p:nvPr/>
          </p:nvSpPr>
          <p:spPr>
            <a:xfrm rot="1362794">
              <a:off x="5582635" y="2584581"/>
              <a:ext cx="2395271" cy="369332"/>
            </a:xfrm>
            <a:prstGeom prst="rect">
              <a:avLst/>
            </a:prstGeom>
            <a:noFill/>
          </p:spPr>
          <p:txBody>
            <a:bodyPr wrap="none" rtlCol="0">
              <a:spAutoFit/>
            </a:bodyPr>
            <a:lstStyle/>
            <a:p>
              <a:r>
                <a:rPr lang="en-US" dirty="0">
                  <a:latin typeface="+mj-lt"/>
                  <a:ea typeface="Calibri" charset="0"/>
                  <a:cs typeface="Calibri" charset="0"/>
                </a:rPr>
                <a:t>1. GET /</a:t>
              </a:r>
              <a:r>
                <a:rPr lang="en-US" dirty="0" err="1">
                  <a:latin typeface="+mj-lt"/>
                  <a:ea typeface="Calibri" charset="0"/>
                  <a:cs typeface="Calibri" charset="0"/>
                </a:rPr>
                <a:t>mypage.html</a:t>
              </a:r>
              <a:endParaRPr lang="en-US" dirty="0">
                <a:latin typeface="+mj-lt"/>
                <a:ea typeface="Calibri" charset="0"/>
                <a:cs typeface="Calibri" charset="0"/>
              </a:endParaRPr>
            </a:p>
          </p:txBody>
        </p:sp>
        <p:sp>
          <p:nvSpPr>
            <p:cNvPr id="19" name="TextBox 18"/>
            <p:cNvSpPr txBox="1"/>
            <p:nvPr/>
          </p:nvSpPr>
          <p:spPr>
            <a:xfrm rot="1362298">
              <a:off x="5842585" y="3398496"/>
              <a:ext cx="1797352" cy="369332"/>
            </a:xfrm>
            <a:prstGeom prst="rect">
              <a:avLst/>
            </a:prstGeom>
            <a:noFill/>
          </p:spPr>
          <p:txBody>
            <a:bodyPr wrap="none" rtlCol="0">
              <a:spAutoFit/>
            </a:bodyPr>
            <a:lstStyle/>
            <a:p>
              <a:r>
                <a:rPr lang="en-US">
                  <a:latin typeface="+mj-lt"/>
                  <a:ea typeface="Calibri" charset="0"/>
                  <a:cs typeface="Calibri" charset="0"/>
                </a:rPr>
                <a:t>2. </a:t>
              </a:r>
              <a:r>
                <a:rPr lang="en-US" dirty="0" err="1">
                  <a:latin typeface="+mj-lt"/>
                  <a:ea typeface="Calibri" charset="0"/>
                  <a:cs typeface="Calibri" charset="0"/>
                </a:rPr>
                <a:t>mypage.html</a:t>
              </a:r>
              <a:endParaRPr lang="en-US" dirty="0">
                <a:latin typeface="+mj-lt"/>
                <a:ea typeface="Calibri" charset="0"/>
                <a:cs typeface="Calibri" charset="0"/>
              </a:endParaRPr>
            </a:p>
          </p:txBody>
        </p:sp>
        <p:sp>
          <p:nvSpPr>
            <p:cNvPr id="43" name="TextBox 42"/>
            <p:cNvSpPr txBox="1"/>
            <p:nvPr/>
          </p:nvSpPr>
          <p:spPr>
            <a:xfrm>
              <a:off x="4015952" y="4530970"/>
              <a:ext cx="1726370" cy="923330"/>
            </a:xfrm>
            <a:prstGeom prst="rect">
              <a:avLst/>
            </a:prstGeom>
            <a:noFill/>
          </p:spPr>
          <p:txBody>
            <a:bodyPr wrap="none" rtlCol="0">
              <a:spAutoFit/>
            </a:bodyPr>
            <a:lstStyle/>
            <a:p>
              <a:r>
                <a:rPr lang="en-US" dirty="0">
                  <a:latin typeface="+mj-lt"/>
                  <a:ea typeface="Calibri" charset="0"/>
                  <a:cs typeface="Calibri" charset="0"/>
                </a:rPr>
                <a:t>3. Execute any </a:t>
              </a:r>
            </a:p>
            <a:p>
              <a:pPr marL="230188" indent="-230188"/>
              <a:r>
                <a:rPr lang="en-US" dirty="0">
                  <a:latin typeface="+mj-lt"/>
                  <a:ea typeface="Calibri" charset="0"/>
                  <a:cs typeface="Calibri" charset="0"/>
                </a:rPr>
                <a:t>	JavaScript </a:t>
              </a:r>
            </a:p>
            <a:p>
              <a:pPr marL="230188" indent="-230188"/>
              <a:r>
                <a:rPr lang="en-US" dirty="0">
                  <a:latin typeface="+mj-lt"/>
                  <a:ea typeface="Calibri" charset="0"/>
                  <a:cs typeface="Calibri" charset="0"/>
                </a:rPr>
                <a:t>	required</a:t>
              </a:r>
            </a:p>
          </p:txBody>
        </p:sp>
        <p:sp>
          <p:nvSpPr>
            <p:cNvPr id="44" name="TextBox 43"/>
            <p:cNvSpPr txBox="1"/>
            <p:nvPr/>
          </p:nvSpPr>
          <p:spPr>
            <a:xfrm>
              <a:off x="4126179" y="1603220"/>
              <a:ext cx="1595117" cy="369332"/>
            </a:xfrm>
            <a:prstGeom prst="rect">
              <a:avLst/>
            </a:prstGeom>
            <a:noFill/>
          </p:spPr>
          <p:txBody>
            <a:bodyPr wrap="none" rtlCol="0">
              <a:spAutoFit/>
            </a:bodyPr>
            <a:lstStyle/>
            <a:p>
              <a:r>
                <a:rPr lang="en-US">
                  <a:latin typeface="+mj-lt"/>
                  <a:ea typeface="Calibri" charset="0"/>
                  <a:cs typeface="Calibri" charset="0"/>
                </a:rPr>
                <a:t>Web Browser</a:t>
              </a:r>
              <a:endParaRPr lang="en-US" dirty="0">
                <a:latin typeface="+mj-lt"/>
                <a:ea typeface="Calibri" charset="0"/>
                <a:cs typeface="Calibri" charset="0"/>
              </a:endParaRPr>
            </a:p>
          </p:txBody>
        </p:sp>
        <p:sp>
          <p:nvSpPr>
            <p:cNvPr id="49" name="TextBox 48"/>
            <p:cNvSpPr txBox="1"/>
            <p:nvPr/>
          </p:nvSpPr>
          <p:spPr>
            <a:xfrm>
              <a:off x="457200" y="3423582"/>
              <a:ext cx="2557110" cy="923330"/>
            </a:xfrm>
            <a:prstGeom prst="rect">
              <a:avLst/>
            </a:prstGeom>
            <a:noFill/>
          </p:spPr>
          <p:txBody>
            <a:bodyPr wrap="none" rtlCol="0">
              <a:spAutoFit/>
            </a:bodyPr>
            <a:lstStyle/>
            <a:p>
              <a:r>
                <a:rPr lang="en-US" dirty="0">
                  <a:latin typeface="+mj-lt"/>
                  <a:ea typeface="Calibri" charset="0"/>
                  <a:cs typeface="Calibri" charset="0"/>
                </a:rPr>
                <a:t>4. Web browser can </a:t>
              </a:r>
            </a:p>
            <a:p>
              <a:pPr marL="230188"/>
              <a:r>
                <a:rPr lang="en-US" dirty="0">
                  <a:latin typeface="+mj-lt"/>
                  <a:ea typeface="Calibri" charset="0"/>
                  <a:cs typeface="Calibri" charset="0"/>
                </a:rPr>
                <a:t>layout &amp; display the </a:t>
              </a:r>
            </a:p>
            <a:p>
              <a:pPr marL="230188"/>
              <a:r>
                <a:rPr lang="en-US" dirty="0">
                  <a:latin typeface="+mj-lt"/>
                  <a:ea typeface="Calibri" charset="0"/>
                  <a:cs typeface="Calibri" charset="0"/>
                </a:rPr>
                <a:t>page to the user</a:t>
              </a:r>
            </a:p>
          </p:txBody>
        </p:sp>
        <p:pic>
          <p:nvPicPr>
            <p:cNvPr id="58" name="Picture 57"/>
            <p:cNvPicPr>
              <a:picLocks noChangeAspect="1"/>
            </p:cNvPicPr>
            <p:nvPr/>
          </p:nvPicPr>
          <p:blipFill>
            <a:blip r:embed="rId2"/>
            <a:stretch>
              <a:fillRect/>
            </a:stretch>
          </p:blipFill>
          <p:spPr>
            <a:xfrm>
              <a:off x="1902861" y="1672670"/>
              <a:ext cx="6934200" cy="3975100"/>
            </a:xfrm>
            <a:prstGeom prst="rect">
              <a:avLst/>
            </a:prstGeom>
          </p:spPr>
        </p:pic>
      </p:grpSp>
    </p:spTree>
    <p:extLst>
      <p:ext uri="{BB962C8B-B14F-4D97-AF65-F5344CB8AC3E}">
        <p14:creationId xmlns:p14="http://schemas.microsoft.com/office/powerpoint/2010/main" val="6957489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6268-AA81-4283-8320-0BED5A4F7C8C}"/>
              </a:ext>
            </a:extLst>
          </p:cNvPr>
          <p:cNvSpPr>
            <a:spLocks noGrp="1"/>
          </p:cNvSpPr>
          <p:nvPr>
            <p:ph type="title"/>
          </p:nvPr>
        </p:nvSpPr>
        <p:spPr/>
        <p:txBody>
          <a:bodyPr/>
          <a:lstStyle/>
          <a:p>
            <a:r>
              <a:rPr lang="en-US" dirty="0"/>
              <a:t>Exercises </a:t>
            </a:r>
            <a:endParaRPr lang="el-GR" dirty="0"/>
          </a:p>
        </p:txBody>
      </p:sp>
      <p:sp>
        <p:nvSpPr>
          <p:cNvPr id="3" name="Content Placeholder 2">
            <a:extLst>
              <a:ext uri="{FF2B5EF4-FFF2-40B4-BE49-F238E27FC236}">
                <a16:creationId xmlns:a16="http://schemas.microsoft.com/office/drawing/2014/main" id="{9564EF52-2047-44B1-8A42-3F15E651A783}"/>
              </a:ext>
            </a:extLst>
          </p:cNvPr>
          <p:cNvSpPr>
            <a:spLocks noGrp="1"/>
          </p:cNvSpPr>
          <p:nvPr>
            <p:ph idx="1"/>
          </p:nvPr>
        </p:nvSpPr>
        <p:spPr>
          <a:solidFill>
            <a:srgbClr val="F9DCD1"/>
          </a:solidFill>
        </p:spPr>
        <p:txBody>
          <a:bodyPr>
            <a:normAutofit lnSpcReduction="10000"/>
          </a:bodyPr>
          <a:lstStyle/>
          <a:p>
            <a:pPr marL="0" indent="0">
              <a:buNone/>
            </a:pPr>
            <a:r>
              <a:rPr lang="en-US" b="1" dirty="0"/>
              <a:t>Exercise 1:  </a:t>
            </a:r>
            <a:r>
              <a:rPr lang="en-US" dirty="0"/>
              <a:t>What will the following expressions execution (evaluation) print?</a:t>
            </a:r>
          </a:p>
          <a:p>
            <a:pPr lvl="1">
              <a:buFont typeface="Wingdings" panose="05000000000000000000" pitchFamily="2" charset="2"/>
              <a:buChar char="§"/>
            </a:pPr>
            <a:r>
              <a:rPr lang="en-US" dirty="0"/>
              <a:t>2 + 3</a:t>
            </a:r>
          </a:p>
          <a:p>
            <a:pPr lvl="1">
              <a:buFont typeface="Wingdings" panose="05000000000000000000" pitchFamily="2" charset="2"/>
              <a:buChar char="§"/>
            </a:pPr>
            <a:r>
              <a:rPr lang="en-US" dirty="0"/>
              <a:t>“Hello ” + “World!”</a:t>
            </a:r>
          </a:p>
          <a:p>
            <a:pPr lvl="1">
              <a:buFont typeface="Wingdings" panose="05000000000000000000" pitchFamily="2" charset="2"/>
              <a:buChar char="§"/>
            </a:pPr>
            <a:r>
              <a:rPr lang="en-US" dirty="0"/>
              <a:t>“Hello ” + 1</a:t>
            </a:r>
          </a:p>
          <a:p>
            <a:pPr lvl="1">
              <a:buFont typeface="Wingdings" panose="05000000000000000000" pitchFamily="2" charset="2"/>
              <a:buChar char="§"/>
            </a:pPr>
            <a:r>
              <a:rPr lang="en-US" dirty="0"/>
              <a:t>“Hello”*5</a:t>
            </a:r>
          </a:p>
          <a:p>
            <a:pPr lvl="1">
              <a:buFont typeface="Wingdings" panose="05000000000000000000" pitchFamily="2" charset="2"/>
              <a:buChar char="§"/>
            </a:pPr>
            <a:r>
              <a:rPr lang="en-US" dirty="0"/>
              <a:t>“Hello”/2</a:t>
            </a:r>
          </a:p>
          <a:p>
            <a:pPr lvl="1">
              <a:buFont typeface="Wingdings" panose="05000000000000000000" pitchFamily="2" charset="2"/>
              <a:buChar char="§"/>
            </a:pPr>
            <a:r>
              <a:rPr lang="en-US" dirty="0"/>
              <a:t>10/0</a:t>
            </a:r>
          </a:p>
          <a:p>
            <a:r>
              <a:rPr lang="en-US" b="1" dirty="0"/>
              <a:t>Exercise 2:  </a:t>
            </a:r>
            <a:r>
              <a:rPr lang="en-US" dirty="0"/>
              <a:t>Write a function that takes as argument two strings, concatenates them and returns the result.</a:t>
            </a:r>
            <a:endParaRPr lang="el-GR" dirty="0"/>
          </a:p>
        </p:txBody>
      </p:sp>
    </p:spTree>
    <p:extLst>
      <p:ext uri="{BB962C8B-B14F-4D97-AF65-F5344CB8AC3E}">
        <p14:creationId xmlns:p14="http://schemas.microsoft.com/office/powerpoint/2010/main" val="137842907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6268-AA81-4283-8320-0BED5A4F7C8C}"/>
              </a:ext>
            </a:extLst>
          </p:cNvPr>
          <p:cNvSpPr>
            <a:spLocks noGrp="1"/>
          </p:cNvSpPr>
          <p:nvPr>
            <p:ph type="title"/>
          </p:nvPr>
        </p:nvSpPr>
        <p:spPr/>
        <p:txBody>
          <a:bodyPr/>
          <a:lstStyle/>
          <a:p>
            <a:r>
              <a:rPr lang="en-US" dirty="0"/>
              <a:t>Exercises</a:t>
            </a:r>
            <a:endParaRPr lang="el-GR" dirty="0"/>
          </a:p>
        </p:txBody>
      </p:sp>
      <p:sp>
        <p:nvSpPr>
          <p:cNvPr id="3" name="Content Placeholder 2">
            <a:extLst>
              <a:ext uri="{FF2B5EF4-FFF2-40B4-BE49-F238E27FC236}">
                <a16:creationId xmlns:a16="http://schemas.microsoft.com/office/drawing/2014/main" id="{9564EF52-2047-44B1-8A42-3F15E651A783}"/>
              </a:ext>
            </a:extLst>
          </p:cNvPr>
          <p:cNvSpPr>
            <a:spLocks noGrp="1"/>
          </p:cNvSpPr>
          <p:nvPr>
            <p:ph idx="1"/>
          </p:nvPr>
        </p:nvSpPr>
        <p:spPr>
          <a:solidFill>
            <a:srgbClr val="F9DCD1"/>
          </a:solidFill>
        </p:spPr>
        <p:txBody>
          <a:bodyPr>
            <a:normAutofit fontScale="92500" lnSpcReduction="20000"/>
          </a:bodyPr>
          <a:lstStyle/>
          <a:p>
            <a:pPr marL="0" indent="0">
              <a:buNone/>
            </a:pPr>
            <a:r>
              <a:rPr lang="en-US" b="1" dirty="0"/>
              <a:t>Exercise 3:  </a:t>
            </a:r>
            <a:r>
              <a:rPr lang="en-US" dirty="0"/>
              <a:t>Create a car object of a Ferrari F430. </a:t>
            </a:r>
          </a:p>
          <a:p>
            <a:r>
              <a:rPr lang="en-US" dirty="0"/>
              <a:t>This should contain the following properties: </a:t>
            </a:r>
            <a:br>
              <a:rPr lang="en-US" dirty="0"/>
            </a:br>
            <a:r>
              <a:rPr lang="en-US" dirty="0"/>
              <a:t>Brand, Model, Max Speed (330 km/h), Current Speed, Status of whether the car has started or not.</a:t>
            </a:r>
          </a:p>
          <a:p>
            <a:r>
              <a:rPr lang="en-US" dirty="0"/>
              <a:t>User should be able to start, stop and set its speed status. </a:t>
            </a:r>
          </a:p>
          <a:p>
            <a:r>
              <a:rPr lang="en-US" dirty="0"/>
              <a:t>The car should also provide a way of exposing all the data described above, after each state change.</a:t>
            </a:r>
          </a:p>
          <a:p>
            <a:pPr marL="0" indent="0">
              <a:buNone/>
            </a:pPr>
            <a:r>
              <a:rPr lang="en-US" b="1" dirty="0"/>
              <a:t>Exercise 4:  </a:t>
            </a:r>
            <a:r>
              <a:rPr lang="en-US" dirty="0"/>
              <a:t>Create a function that takes as argument the three constants (a, b, c) of a </a:t>
            </a:r>
            <a:r>
              <a:rPr lang="en-US" dirty="0" err="1"/>
              <a:t>polynom</a:t>
            </a:r>
            <a:r>
              <a:rPr lang="en-US" dirty="0"/>
              <a:t> and computes a second degree polynomial discriminant.</a:t>
            </a:r>
          </a:p>
          <a:p>
            <a:pPr marL="0" indent="0">
              <a:buNone/>
            </a:pPr>
            <a:r>
              <a:rPr lang="en-US" dirty="0"/>
              <a:t>The type is (b*b) – (4*a*c).</a:t>
            </a:r>
          </a:p>
        </p:txBody>
      </p:sp>
    </p:spTree>
    <p:extLst>
      <p:ext uri="{BB962C8B-B14F-4D97-AF65-F5344CB8AC3E}">
        <p14:creationId xmlns:p14="http://schemas.microsoft.com/office/powerpoint/2010/main" val="19286835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6268-AA81-4283-8320-0BED5A4F7C8C}"/>
              </a:ext>
            </a:extLst>
          </p:cNvPr>
          <p:cNvSpPr>
            <a:spLocks noGrp="1"/>
          </p:cNvSpPr>
          <p:nvPr>
            <p:ph type="title"/>
          </p:nvPr>
        </p:nvSpPr>
        <p:spPr/>
        <p:txBody>
          <a:bodyPr/>
          <a:lstStyle/>
          <a:p>
            <a:r>
              <a:rPr lang="en-US" dirty="0"/>
              <a:t>Exercises</a:t>
            </a:r>
            <a:endParaRPr lang="el-GR" dirty="0"/>
          </a:p>
        </p:txBody>
      </p:sp>
      <p:sp>
        <p:nvSpPr>
          <p:cNvPr id="3" name="Content Placeholder 2">
            <a:extLst>
              <a:ext uri="{FF2B5EF4-FFF2-40B4-BE49-F238E27FC236}">
                <a16:creationId xmlns:a16="http://schemas.microsoft.com/office/drawing/2014/main" id="{9564EF52-2047-44B1-8A42-3F15E651A783}"/>
              </a:ext>
            </a:extLst>
          </p:cNvPr>
          <p:cNvSpPr>
            <a:spLocks noGrp="1"/>
          </p:cNvSpPr>
          <p:nvPr>
            <p:ph idx="1"/>
          </p:nvPr>
        </p:nvSpPr>
        <p:spPr>
          <a:solidFill>
            <a:srgbClr val="F9DCD1"/>
          </a:solidFill>
        </p:spPr>
        <p:txBody>
          <a:bodyPr>
            <a:normAutofit fontScale="92500" lnSpcReduction="20000"/>
          </a:bodyPr>
          <a:lstStyle/>
          <a:p>
            <a:pPr marL="0" indent="0">
              <a:buNone/>
            </a:pPr>
            <a:r>
              <a:rPr lang="en-US" b="1" dirty="0"/>
              <a:t>Exercise 3:  </a:t>
            </a:r>
            <a:r>
              <a:rPr lang="en-US" dirty="0"/>
              <a:t>Create a car object of a Ferrari F430. </a:t>
            </a:r>
          </a:p>
          <a:p>
            <a:r>
              <a:rPr lang="en-US" dirty="0"/>
              <a:t>This should contain the following properties: </a:t>
            </a:r>
            <a:br>
              <a:rPr lang="en-US" dirty="0"/>
            </a:br>
            <a:r>
              <a:rPr lang="en-US" dirty="0"/>
              <a:t>Brand, Model, Max Speed (330 km/h), Current Speed, Status of whether the car has started or not.</a:t>
            </a:r>
          </a:p>
          <a:p>
            <a:r>
              <a:rPr lang="en-US" dirty="0"/>
              <a:t>User should be able to start, stop and set its speed status. </a:t>
            </a:r>
          </a:p>
          <a:p>
            <a:r>
              <a:rPr lang="en-US" dirty="0"/>
              <a:t>The car should also provide a way of exposing all the data described above, after each state change.</a:t>
            </a:r>
          </a:p>
          <a:p>
            <a:pPr marL="0" indent="0">
              <a:buNone/>
            </a:pPr>
            <a:r>
              <a:rPr lang="en-US" b="1" dirty="0"/>
              <a:t>Exercise 4:  </a:t>
            </a:r>
            <a:r>
              <a:rPr lang="en-US" dirty="0"/>
              <a:t>Create a function that takes as argument the three constants (a, b, c) of a </a:t>
            </a:r>
            <a:r>
              <a:rPr lang="en-US" dirty="0" err="1"/>
              <a:t>polynom</a:t>
            </a:r>
            <a:r>
              <a:rPr lang="en-US" dirty="0"/>
              <a:t> and computes a second degree polynomial discriminant.</a:t>
            </a:r>
          </a:p>
          <a:p>
            <a:pPr marL="0" indent="0">
              <a:buNone/>
            </a:pPr>
            <a:r>
              <a:rPr lang="en-US" dirty="0"/>
              <a:t>The type is (b*b) – (4*a*c).</a:t>
            </a:r>
          </a:p>
        </p:txBody>
      </p:sp>
    </p:spTree>
    <p:extLst>
      <p:ext uri="{BB962C8B-B14F-4D97-AF65-F5344CB8AC3E}">
        <p14:creationId xmlns:p14="http://schemas.microsoft.com/office/powerpoint/2010/main" val="6383628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2494A-4AB1-4DEB-882D-029BA48EAE44}"/>
              </a:ext>
            </a:extLst>
          </p:cNvPr>
          <p:cNvSpPr>
            <a:spLocks noGrp="1"/>
          </p:cNvSpPr>
          <p:nvPr>
            <p:ph type="ctrTitle"/>
          </p:nvPr>
        </p:nvSpPr>
        <p:spPr/>
        <p:txBody>
          <a:bodyPr/>
          <a:lstStyle/>
          <a:p>
            <a:r>
              <a:rPr lang="en-US" dirty="0"/>
              <a:t>Thank you</a:t>
            </a:r>
            <a:endParaRPr lang="el-GR" dirty="0"/>
          </a:p>
        </p:txBody>
      </p:sp>
      <p:sp>
        <p:nvSpPr>
          <p:cNvPr id="5" name="Subtitle 4">
            <a:extLst>
              <a:ext uri="{FF2B5EF4-FFF2-40B4-BE49-F238E27FC236}">
                <a16:creationId xmlns:a16="http://schemas.microsoft.com/office/drawing/2014/main" id="{C50A0AA0-20FB-459F-81B1-3CCC6B79596D}"/>
              </a:ext>
            </a:extLst>
          </p:cNvPr>
          <p:cNvSpPr>
            <a:spLocks noGrp="1"/>
          </p:cNvSpPr>
          <p:nvPr>
            <p:ph type="subTitle" idx="1"/>
          </p:nvPr>
        </p:nvSpPr>
        <p:spPr/>
        <p:txBody>
          <a:bodyPr/>
          <a:lstStyle/>
          <a:p>
            <a:endParaRPr lang="el-GR" dirty="0"/>
          </a:p>
        </p:txBody>
      </p:sp>
    </p:spTree>
    <p:extLst>
      <p:ext uri="{BB962C8B-B14F-4D97-AF65-F5344CB8AC3E}">
        <p14:creationId xmlns:p14="http://schemas.microsoft.com/office/powerpoint/2010/main" val="24888201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F19E-3709-46E8-8AC5-6B1A85D96125}"/>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6A192904-C3FE-436B-A6CF-BED0FB0CF408}"/>
              </a:ext>
            </a:extLst>
          </p:cNvPr>
          <p:cNvSpPr>
            <a:spLocks noGrp="1"/>
          </p:cNvSpPr>
          <p:nvPr>
            <p:ph idx="1"/>
          </p:nvPr>
        </p:nvSpPr>
        <p:spPr/>
        <p:txBody>
          <a:bodyPr/>
          <a:lstStyle/>
          <a:p>
            <a:endParaRPr lang="el-GR"/>
          </a:p>
        </p:txBody>
      </p:sp>
    </p:spTree>
    <p:extLst>
      <p:ext uri="{BB962C8B-B14F-4D97-AF65-F5344CB8AC3E}">
        <p14:creationId xmlns:p14="http://schemas.microsoft.com/office/powerpoint/2010/main" val="25803944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2479" y="1993876"/>
            <a:ext cx="8163835" cy="2079285"/>
          </a:xfrm>
        </p:spPr>
        <p:txBody>
          <a:bodyPr>
            <a:noAutofit/>
          </a:bodyPr>
          <a:lstStyle/>
          <a:p>
            <a:br>
              <a:rPr lang="el-GR" sz="2400" dirty="0"/>
            </a:br>
            <a:br>
              <a:rPr lang="el-GR" sz="2400" dirty="0"/>
            </a:br>
            <a:r>
              <a:rPr lang="en-US" sz="3200" b="1" dirty="0"/>
              <a:t>JavaScript</a:t>
            </a:r>
            <a:br>
              <a:rPr lang="en-US" sz="3200" b="1" dirty="0"/>
            </a:br>
            <a:r>
              <a:rPr lang="en-US" sz="2400" b="1" dirty="0"/>
              <a:t>Part II</a:t>
            </a:r>
            <a:br>
              <a:rPr lang="el-GR" sz="3200" dirty="0"/>
            </a:br>
            <a:endParaRPr lang="el-GR" sz="2400" dirty="0"/>
          </a:p>
        </p:txBody>
      </p:sp>
      <p:sp>
        <p:nvSpPr>
          <p:cNvPr id="4" name="Υπότιτλος 3">
            <a:extLst>
              <a:ext uri="{FF2B5EF4-FFF2-40B4-BE49-F238E27FC236}">
                <a16:creationId xmlns:a16="http://schemas.microsoft.com/office/drawing/2014/main" id="{45718898-4A44-4D24-810E-AA12BE02BC02}"/>
              </a:ext>
            </a:extLst>
          </p:cNvPr>
          <p:cNvSpPr>
            <a:spLocks noGrp="1"/>
          </p:cNvSpPr>
          <p:nvPr>
            <p:ph type="subTitle" idx="1"/>
          </p:nvPr>
        </p:nvSpPr>
        <p:spPr/>
        <p:txBody>
          <a:bodyPr/>
          <a:lstStyle/>
          <a:p>
            <a:endParaRPr lang="en-US" dirty="0"/>
          </a:p>
          <a:p>
            <a:endParaRPr lang="el-GR" dirty="0"/>
          </a:p>
        </p:txBody>
      </p:sp>
    </p:spTree>
    <p:extLst>
      <p:ext uri="{BB962C8B-B14F-4D97-AF65-F5344CB8AC3E}">
        <p14:creationId xmlns:p14="http://schemas.microsoft.com/office/powerpoint/2010/main" val="1399962131"/>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Contents</a:t>
            </a:r>
            <a:endParaRPr lang="el-GR" dirty="0"/>
          </a:p>
        </p:txBody>
      </p:sp>
      <p:sp>
        <p:nvSpPr>
          <p:cNvPr id="6147" name="Rectangle 3"/>
          <p:cNvSpPr>
            <a:spLocks noGrp="1" noChangeArrowheads="1"/>
          </p:cNvSpPr>
          <p:nvPr>
            <p:ph type="body" idx="1"/>
          </p:nvPr>
        </p:nvSpPr>
        <p:spPr>
          <a:xfrm>
            <a:off x="903288" y="1855787"/>
            <a:ext cx="7532687" cy="4350279"/>
          </a:xfrm>
        </p:spPr>
        <p:txBody>
          <a:bodyPr/>
          <a:lstStyle/>
          <a:p>
            <a:pPr lvl="0"/>
            <a:endParaRPr lang="el-GR" sz="2400" dirty="0">
              <a:solidFill>
                <a:srgbClr val="000000"/>
              </a:solidFill>
            </a:endParaRPr>
          </a:p>
          <a:p>
            <a:endParaRPr lang="en-US" sz="2400" dirty="0"/>
          </a:p>
        </p:txBody>
      </p:sp>
      <p:sp>
        <p:nvSpPr>
          <p:cNvPr id="5" name="Rectangle 3"/>
          <p:cNvSpPr txBox="1">
            <a:spLocks noChangeArrowheads="1"/>
          </p:cNvSpPr>
          <p:nvPr/>
        </p:nvSpPr>
        <p:spPr bwMode="auto">
          <a:xfrm>
            <a:off x="971867" y="1213273"/>
            <a:ext cx="7532687" cy="47684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400">
                <a:solidFill>
                  <a:schemeClr val="tx1"/>
                </a:solidFill>
                <a:latin typeface="Calibri" pitchFamily="34" charset="0"/>
              </a:defRPr>
            </a:lvl2pPr>
            <a:lvl3pPr marL="1143000" indent="-228600" algn="l" rtl="0" fontAlgn="base">
              <a:spcBef>
                <a:spcPct val="20000"/>
              </a:spcBef>
              <a:spcAft>
                <a:spcPct val="0"/>
              </a:spcAft>
              <a:buChar char="•"/>
              <a:defRPr sz="2000">
                <a:solidFill>
                  <a:schemeClr val="tx1"/>
                </a:solidFill>
                <a:latin typeface="Calibri" pitchFamily="34" charset="0"/>
              </a:defRPr>
            </a:lvl3pPr>
            <a:lvl4pPr marL="1600200" indent="-228600" algn="l" rtl="0" fontAlgn="base">
              <a:spcBef>
                <a:spcPct val="20000"/>
              </a:spcBef>
              <a:spcAft>
                <a:spcPct val="0"/>
              </a:spcAft>
              <a:buChar char="–"/>
              <a:defRPr>
                <a:solidFill>
                  <a:schemeClr val="tx1"/>
                </a:solidFill>
                <a:latin typeface="Calibri" pitchFamily="34" charset="0"/>
              </a:defRPr>
            </a:lvl4pPr>
            <a:lvl5pPr marL="2057400" indent="-228600" algn="l" rtl="0" fontAlgn="base">
              <a:spcBef>
                <a:spcPct val="20000"/>
              </a:spcBef>
              <a:spcAft>
                <a:spcPct val="0"/>
              </a:spcAft>
              <a:buChar char="»"/>
              <a:defRPr>
                <a:solidFill>
                  <a:schemeClr val="tx1"/>
                </a:solidFill>
                <a:latin typeface="Calibri" pitchFamily="34"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lgn="just"/>
            <a:r>
              <a:rPr lang="en-US" b="0" kern="0" dirty="0"/>
              <a:t>JavaScript Functions</a:t>
            </a:r>
          </a:p>
          <a:p>
            <a:pPr algn="just"/>
            <a:r>
              <a:rPr lang="en-US" b="0" kern="0" dirty="0"/>
              <a:t>Object Prototypes</a:t>
            </a:r>
          </a:p>
          <a:p>
            <a:pPr algn="just"/>
            <a:r>
              <a:rPr lang="en-US" b="0" kern="0" dirty="0"/>
              <a:t>Exception Handling</a:t>
            </a:r>
          </a:p>
          <a:p>
            <a:pPr algn="just"/>
            <a:r>
              <a:rPr lang="en-US" b="0" kern="0" dirty="0"/>
              <a:t>Document Object Model</a:t>
            </a:r>
          </a:p>
          <a:p>
            <a:pPr algn="just"/>
            <a:r>
              <a:rPr lang="en-US" b="0" kern="0" dirty="0"/>
              <a:t>JavaScript Events</a:t>
            </a:r>
          </a:p>
          <a:p>
            <a:pPr algn="just"/>
            <a:r>
              <a:rPr lang="en-US" b="0" kern="0" dirty="0"/>
              <a:t>JSON</a:t>
            </a:r>
          </a:p>
          <a:p>
            <a:pPr algn="just"/>
            <a:r>
              <a:rPr lang="en-US" b="0" kern="0" dirty="0"/>
              <a:t>XML Syntax and Validation</a:t>
            </a:r>
          </a:p>
          <a:p>
            <a:pPr algn="just"/>
            <a:r>
              <a:rPr lang="en-US" b="0" kern="0" dirty="0"/>
              <a:t>Data Validation</a:t>
            </a:r>
          </a:p>
          <a:p>
            <a:pPr algn="just"/>
            <a:endParaRPr lang="en-US" b="0" kern="0" dirty="0"/>
          </a:p>
          <a:p>
            <a:pPr marL="0" indent="0" algn="just">
              <a:buFontTx/>
              <a:buNone/>
            </a:pPr>
            <a:endParaRPr lang="en-US" b="0" kern="0" dirty="0"/>
          </a:p>
          <a:p>
            <a:pPr algn="just"/>
            <a:endParaRPr lang="el-GR" b="0" kern="0" dirty="0"/>
          </a:p>
        </p:txBody>
      </p:sp>
    </p:spTree>
    <p:extLst>
      <p:ext uri="{BB962C8B-B14F-4D97-AF65-F5344CB8AC3E}">
        <p14:creationId xmlns:p14="http://schemas.microsoft.com/office/powerpoint/2010/main" val="25986750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lnSpcReduction="10000"/>
          </a:bodyPr>
          <a:lstStyle/>
          <a:p>
            <a:r>
              <a:rPr lang="en-US" dirty="0"/>
              <a:t>Understand the JavaScript functions and the different ways that they can be defined and called</a:t>
            </a:r>
          </a:p>
          <a:p>
            <a:r>
              <a:rPr lang="en-US" dirty="0"/>
              <a:t>Understand the object prototypes</a:t>
            </a:r>
          </a:p>
          <a:p>
            <a:r>
              <a:rPr lang="en-US" dirty="0"/>
              <a:t>Familiarize with the exception handling</a:t>
            </a:r>
          </a:p>
          <a:p>
            <a:r>
              <a:rPr lang="en-US" dirty="0"/>
              <a:t>Understand the Document Object Model and the selection process</a:t>
            </a:r>
          </a:p>
          <a:p>
            <a:r>
              <a:rPr lang="en-US" dirty="0"/>
              <a:t>Familiarize with the JavaScript events</a:t>
            </a:r>
          </a:p>
          <a:p>
            <a:r>
              <a:rPr lang="en-US" dirty="0"/>
              <a:t>Understand the JSON and XML model</a:t>
            </a:r>
          </a:p>
          <a:p>
            <a:r>
              <a:rPr lang="en-US" dirty="0"/>
              <a:t>Learn how to validate the form data</a:t>
            </a:r>
          </a:p>
        </p:txBody>
      </p:sp>
    </p:spTree>
    <p:extLst>
      <p:ext uri="{BB962C8B-B14F-4D97-AF65-F5344CB8AC3E}">
        <p14:creationId xmlns:p14="http://schemas.microsoft.com/office/powerpoint/2010/main" val="12120300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Functions (1)</a:t>
            </a:r>
            <a:endParaRPr lang="el-GR" dirty="0"/>
          </a:p>
        </p:txBody>
      </p:sp>
      <p:sp>
        <p:nvSpPr>
          <p:cNvPr id="3" name="Θέση περιεχομένου 2"/>
          <p:cNvSpPr>
            <a:spLocks noGrp="1"/>
          </p:cNvSpPr>
          <p:nvPr>
            <p:ph idx="1"/>
          </p:nvPr>
        </p:nvSpPr>
        <p:spPr/>
        <p:txBody>
          <a:bodyPr>
            <a:normAutofit/>
          </a:bodyPr>
          <a:lstStyle/>
          <a:p>
            <a:r>
              <a:rPr lang="en-US" dirty="0"/>
              <a:t>A JavaScript function is a block of code designed to perform a particular task</a:t>
            </a:r>
          </a:p>
          <a:p>
            <a:pPr lvl="1"/>
            <a:r>
              <a:rPr lang="en-US" dirty="0"/>
              <a:t>This block can be reused within the code, and, if provided different arguments, can produce different results</a:t>
            </a:r>
          </a:p>
          <a:p>
            <a:pPr lvl="1"/>
            <a:r>
              <a:rPr lang="en-US" dirty="0"/>
              <a:t>Executed when "something“ invokes it (calls it – via an event call, direct call from code, or automatically)</a:t>
            </a:r>
          </a:p>
          <a:p>
            <a:pPr lvl="1"/>
            <a:r>
              <a:rPr lang="en-US" dirty="0"/>
              <a:t>A JavaScript function is defined with the function keyword, followed by a name, followed by parentheses ()</a:t>
            </a:r>
          </a:p>
          <a:p>
            <a:pPr lvl="1"/>
            <a:endParaRPr lang="en-US" dirty="0"/>
          </a:p>
          <a:p>
            <a:endParaRPr lang="en-US" dirty="0"/>
          </a:p>
          <a:p>
            <a:endParaRPr lang="el-GR" dirty="0"/>
          </a:p>
        </p:txBody>
      </p:sp>
    </p:spTree>
    <p:extLst>
      <p:ext uri="{BB962C8B-B14F-4D97-AF65-F5344CB8AC3E}">
        <p14:creationId xmlns:p14="http://schemas.microsoft.com/office/powerpoint/2010/main" val="121723238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Functions (2)</a:t>
            </a:r>
            <a:endParaRPr lang="el-GR" dirty="0"/>
          </a:p>
        </p:txBody>
      </p:sp>
      <p:sp>
        <p:nvSpPr>
          <p:cNvPr id="3" name="Θέση περιεχομένου 2"/>
          <p:cNvSpPr>
            <a:spLocks noGrp="1"/>
          </p:cNvSpPr>
          <p:nvPr>
            <p:ph idx="1"/>
          </p:nvPr>
        </p:nvSpPr>
        <p:spPr/>
        <p:txBody>
          <a:bodyPr>
            <a:normAutofit fontScale="85000" lnSpcReduction="20000"/>
          </a:bodyPr>
          <a:lstStyle/>
          <a:p>
            <a:r>
              <a:rPr lang="en-US" dirty="0"/>
              <a:t>Function names can contain letters, digits, underscores, and dollar signs - same rules as variables</a:t>
            </a:r>
          </a:p>
          <a:p>
            <a:pPr lvl="1"/>
            <a:r>
              <a:rPr lang="en-US" dirty="0"/>
              <a:t>In fact, functions can be used the same way as you use variables, in all types of formulas, assignments, and calculations</a:t>
            </a:r>
          </a:p>
          <a:p>
            <a:r>
              <a:rPr lang="en-US" dirty="0"/>
              <a:t>The parentheses may include parameter names separated by commas: (parameter1, parameter2, ...)</a:t>
            </a:r>
          </a:p>
          <a:p>
            <a:r>
              <a:rPr lang="en-US" dirty="0"/>
              <a:t>The code to be executed, by the function, is placed inside curly brackets: {}</a:t>
            </a:r>
          </a:p>
          <a:p>
            <a:r>
              <a:rPr lang="en-US" dirty="0"/>
              <a:t>Inside a function: </a:t>
            </a:r>
          </a:p>
          <a:p>
            <a:pPr lvl="1"/>
            <a:r>
              <a:rPr lang="en-US" dirty="0"/>
              <a:t>When JavaScript reaches a return statement, the function will stop executing.</a:t>
            </a:r>
          </a:p>
          <a:p>
            <a:r>
              <a:rPr lang="en-US" dirty="0"/>
              <a:t>If the function was invoked from a statement, JavaScript will "return" to execute the code after the invoking statement</a:t>
            </a:r>
          </a:p>
          <a:p>
            <a:pPr lvl="1"/>
            <a:endParaRPr lang="en-US" dirty="0"/>
          </a:p>
          <a:p>
            <a:endParaRPr lang="el-GR" dirty="0"/>
          </a:p>
        </p:txBody>
      </p:sp>
    </p:spTree>
    <p:extLst>
      <p:ext uri="{BB962C8B-B14F-4D97-AF65-F5344CB8AC3E}">
        <p14:creationId xmlns:p14="http://schemas.microsoft.com/office/powerpoint/2010/main" val="134548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D067-853D-4F24-81C9-90D0911FF1DF}"/>
              </a:ext>
            </a:extLst>
          </p:cNvPr>
          <p:cNvSpPr>
            <a:spLocks noGrp="1"/>
          </p:cNvSpPr>
          <p:nvPr>
            <p:ph type="title"/>
          </p:nvPr>
        </p:nvSpPr>
        <p:spPr/>
        <p:txBody>
          <a:bodyPr/>
          <a:lstStyle/>
          <a:p>
            <a:r>
              <a:rPr lang="en-US" dirty="0"/>
              <a:t>JavaScript Example</a:t>
            </a:r>
            <a:endParaRPr lang="el-GR" dirty="0"/>
          </a:p>
        </p:txBody>
      </p:sp>
      <p:pic>
        <p:nvPicPr>
          <p:cNvPr id="4" name="Picture 3">
            <a:extLst>
              <a:ext uri="{FF2B5EF4-FFF2-40B4-BE49-F238E27FC236}">
                <a16:creationId xmlns:a16="http://schemas.microsoft.com/office/drawing/2014/main" id="{68F2848F-D53F-43EE-9B0B-4C43788558B3}"/>
              </a:ext>
            </a:extLst>
          </p:cNvPr>
          <p:cNvPicPr>
            <a:picLocks noChangeAspect="1"/>
          </p:cNvPicPr>
          <p:nvPr/>
        </p:nvPicPr>
        <p:blipFill>
          <a:blip r:embed="rId2"/>
          <a:stretch>
            <a:fillRect/>
          </a:stretch>
        </p:blipFill>
        <p:spPr>
          <a:xfrm>
            <a:off x="831280" y="1690689"/>
            <a:ext cx="7646112" cy="1276798"/>
          </a:xfrm>
          <a:prstGeom prst="rect">
            <a:avLst/>
          </a:prstGeom>
          <a:solidFill>
            <a:srgbClr val="F9DCD1"/>
          </a:solidFill>
        </p:spPr>
      </p:pic>
    </p:spTree>
    <p:extLst>
      <p:ext uri="{BB962C8B-B14F-4D97-AF65-F5344CB8AC3E}">
        <p14:creationId xmlns:p14="http://schemas.microsoft.com/office/powerpoint/2010/main" val="12513014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(3)</a:t>
            </a:r>
          </a:p>
        </p:txBody>
      </p:sp>
      <p:sp>
        <p:nvSpPr>
          <p:cNvPr id="3" name="Content Placeholder 2"/>
          <p:cNvSpPr>
            <a:spLocks noGrp="1"/>
          </p:cNvSpPr>
          <p:nvPr>
            <p:ph idx="1"/>
          </p:nvPr>
        </p:nvSpPr>
        <p:spPr/>
        <p:txBody>
          <a:bodyPr>
            <a:normAutofit lnSpcReduction="10000"/>
          </a:bodyPr>
          <a:lstStyle/>
          <a:p>
            <a:r>
              <a:rPr lang="en-US" dirty="0"/>
              <a:t>Functions are the building block for modular code in JavaScript</a:t>
            </a:r>
          </a:p>
          <a:p>
            <a:pPr marL="457200" lvl="1" indent="0">
              <a:buNone/>
            </a:pPr>
            <a:endParaRPr lang="en-US" sz="2000" dirty="0">
              <a:latin typeface="Consolas" charset="0"/>
              <a:ea typeface="Consolas" charset="0"/>
              <a:cs typeface="Consolas" charset="0"/>
            </a:endParaRPr>
          </a:p>
          <a:p>
            <a:pPr marL="457200" lvl="1" indent="0">
              <a:buNone/>
            </a:pPr>
            <a:r>
              <a:rPr lang="en-US" sz="2000" dirty="0">
                <a:latin typeface="Consolas" charset="0"/>
                <a:ea typeface="Consolas" charset="0"/>
                <a:cs typeface="Consolas" charset="0"/>
              </a:rPr>
              <a:t>function subtotal(</a:t>
            </a:r>
            <a:r>
              <a:rPr lang="en-US" sz="2000" dirty="0" err="1">
                <a:latin typeface="Consolas" charset="0"/>
                <a:ea typeface="Consolas" charset="0"/>
                <a:cs typeface="Consolas" charset="0"/>
              </a:rPr>
              <a:t>price,quantity</a:t>
            </a:r>
            <a:r>
              <a:rPr lang="en-US" sz="2000" dirty="0">
                <a:latin typeface="Consolas" charset="0"/>
                <a:ea typeface="Consolas" charset="0"/>
                <a:cs typeface="Consolas" charset="0"/>
              </a:rPr>
              <a:t>) {</a:t>
            </a:r>
          </a:p>
          <a:p>
            <a:pPr marL="457200" lvl="1" indent="0">
              <a:buNone/>
            </a:pPr>
            <a:r>
              <a:rPr lang="en-US" sz="2000" dirty="0">
                <a:latin typeface="Consolas" charset="0"/>
                <a:ea typeface="Consolas" charset="0"/>
                <a:cs typeface="Consolas" charset="0"/>
              </a:rPr>
              <a:t>	return price * quantity;</a:t>
            </a:r>
          </a:p>
          <a:p>
            <a:pPr marL="457200" lvl="1" indent="0">
              <a:buNone/>
            </a:pPr>
            <a:r>
              <a:rPr lang="en-US" sz="2000" dirty="0">
                <a:latin typeface="Consolas" charset="0"/>
                <a:ea typeface="Consolas" charset="0"/>
                <a:cs typeface="Consolas" charset="0"/>
              </a:rPr>
              <a:t>}</a:t>
            </a:r>
          </a:p>
          <a:p>
            <a:pPr marL="457200" lvl="1" indent="0">
              <a:buNone/>
            </a:pPr>
            <a:endParaRPr lang="en-US" sz="2000" dirty="0">
              <a:latin typeface="Consolas" charset="0"/>
              <a:ea typeface="Consolas" charset="0"/>
              <a:cs typeface="Consolas" charset="0"/>
            </a:endParaRPr>
          </a:p>
          <a:p>
            <a:r>
              <a:rPr lang="en-US" dirty="0"/>
              <a:t>The above is formally called a function declaration, called or invoked by using the () operator</a:t>
            </a:r>
          </a:p>
          <a:p>
            <a:pPr marL="457200" lvl="1" indent="0">
              <a:buNone/>
            </a:pPr>
            <a:endParaRPr lang="en-US" sz="2000" dirty="0">
              <a:latin typeface="Consolas" charset="0"/>
              <a:ea typeface="Consolas" charset="0"/>
              <a:cs typeface="Consolas" charset="0"/>
            </a:endParaRPr>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result = subtotal(10,2);</a:t>
            </a:r>
            <a:endParaRPr lang="en-US" dirty="0">
              <a:latin typeface="Consolas" charset="0"/>
              <a:ea typeface="Consolas" charset="0"/>
              <a:cs typeface="Consolas" charset="0"/>
            </a:endParaRPr>
          </a:p>
          <a:p>
            <a:endParaRPr lang="en-US" dirty="0"/>
          </a:p>
          <a:p>
            <a:endParaRPr lang="en-US" dirty="0"/>
          </a:p>
        </p:txBody>
      </p:sp>
    </p:spTree>
    <p:extLst>
      <p:ext uri="{BB962C8B-B14F-4D97-AF65-F5344CB8AC3E}">
        <p14:creationId xmlns:p14="http://schemas.microsoft.com/office/powerpoint/2010/main" val="11262669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Expressions</a:t>
            </a:r>
          </a:p>
        </p:txBody>
      </p:sp>
      <p:sp>
        <p:nvSpPr>
          <p:cNvPr id="3" name="Content Placeholder 2"/>
          <p:cNvSpPr>
            <a:spLocks noGrp="1"/>
          </p:cNvSpPr>
          <p:nvPr>
            <p:ph idx="1"/>
          </p:nvPr>
        </p:nvSpPr>
        <p:spPr/>
        <p:txBody>
          <a:bodyPr/>
          <a:lstStyle/>
          <a:p>
            <a:pPr marL="457200" lvl="1" indent="0">
              <a:buNone/>
            </a:pPr>
            <a:r>
              <a:rPr lang="en-US" sz="1800" dirty="0">
                <a:latin typeface="Consolas" charset="0"/>
                <a:ea typeface="Consolas" charset="0"/>
                <a:cs typeface="Consolas" charset="0"/>
              </a:rPr>
              <a:t>// defines a function using a function expression</a:t>
            </a:r>
          </a:p>
          <a:p>
            <a:pPr marL="457200" lvl="1" indent="0">
              <a:buNone/>
            </a:pPr>
            <a:r>
              <a:rPr lang="en-US" sz="1800" dirty="0" err="1">
                <a:latin typeface="Consolas" charset="0"/>
                <a:ea typeface="Consolas" charset="0"/>
                <a:cs typeface="Consolas" charset="0"/>
              </a:rPr>
              <a:t>var</a:t>
            </a:r>
            <a:r>
              <a:rPr lang="en-US" sz="1800" dirty="0">
                <a:latin typeface="Consolas" charset="0"/>
                <a:ea typeface="Consolas" charset="0"/>
                <a:cs typeface="Consolas" charset="0"/>
              </a:rPr>
              <a:t> sub = function subtotal(price, quantity) {</a:t>
            </a:r>
          </a:p>
          <a:p>
            <a:pPr marL="457200" lvl="1" indent="0">
              <a:buNone/>
            </a:pPr>
            <a:r>
              <a:rPr lang="en-US" sz="1800" dirty="0">
                <a:latin typeface="Consolas" charset="0"/>
                <a:ea typeface="Consolas" charset="0"/>
                <a:cs typeface="Consolas" charset="0"/>
              </a:rPr>
              <a:t>	return price * quantity;</a:t>
            </a:r>
          </a:p>
          <a:p>
            <a:pPr marL="457200" lvl="1" indent="0">
              <a:buNone/>
            </a:pPr>
            <a:r>
              <a:rPr lang="mr-IN" sz="1800" dirty="0">
                <a:latin typeface="Consolas" charset="0"/>
                <a:ea typeface="Consolas" charset="0"/>
                <a:cs typeface="Consolas" charset="0"/>
              </a:rPr>
              <a:t>};</a:t>
            </a:r>
          </a:p>
          <a:p>
            <a:pPr marL="457200" lvl="1" indent="0">
              <a:buNone/>
            </a:pPr>
            <a:r>
              <a:rPr lang="en-US" sz="1800" dirty="0">
                <a:latin typeface="Consolas" charset="0"/>
                <a:ea typeface="Consolas" charset="0"/>
                <a:cs typeface="Consolas" charset="0"/>
              </a:rPr>
              <a:t>// invokes the function</a:t>
            </a:r>
          </a:p>
          <a:p>
            <a:pPr marL="457200" lvl="1" indent="0">
              <a:buNone/>
            </a:pPr>
            <a:r>
              <a:rPr lang="mr-IN" sz="1800" dirty="0" err="1">
                <a:latin typeface="Consolas" charset="0"/>
                <a:ea typeface="Consolas" charset="0"/>
                <a:cs typeface="Consolas" charset="0"/>
              </a:rPr>
              <a:t>var</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result</a:t>
            </a:r>
            <a:r>
              <a:rPr lang="mr-IN" sz="1800" dirty="0">
                <a:latin typeface="Consolas" charset="0"/>
                <a:ea typeface="Consolas" charset="0"/>
                <a:cs typeface="Consolas" charset="0"/>
              </a:rPr>
              <a:t> = </a:t>
            </a:r>
            <a:r>
              <a:rPr lang="mr-IN" sz="1800" dirty="0" err="1">
                <a:latin typeface="Consolas" charset="0"/>
                <a:ea typeface="Consolas" charset="0"/>
                <a:cs typeface="Consolas" charset="0"/>
              </a:rPr>
              <a:t>sub</a:t>
            </a:r>
            <a:r>
              <a:rPr lang="mr-IN" sz="1800" dirty="0">
                <a:latin typeface="Consolas" charset="0"/>
                <a:ea typeface="Consolas" charset="0"/>
                <a:cs typeface="Consolas" charset="0"/>
              </a:rPr>
              <a:t>(10,2);</a:t>
            </a:r>
            <a:endParaRPr lang="en-US" sz="1800" dirty="0">
              <a:latin typeface="Consolas" charset="0"/>
              <a:ea typeface="Consolas" charset="0"/>
              <a:cs typeface="Consolas" charset="0"/>
            </a:endParaRPr>
          </a:p>
          <a:p>
            <a:pPr marL="457200" lvl="1" indent="0">
              <a:buNone/>
            </a:pPr>
            <a:endParaRPr lang="en-CA" sz="1800" dirty="0">
              <a:latin typeface="Consolas" charset="0"/>
              <a:ea typeface="Consolas" charset="0"/>
              <a:cs typeface="Consolas" charset="0"/>
            </a:endParaRPr>
          </a:p>
          <a:p>
            <a:r>
              <a:rPr lang="en-US" dirty="0"/>
              <a:t>It is conventional to leave out the function name in function expressions</a:t>
            </a:r>
          </a:p>
        </p:txBody>
      </p:sp>
    </p:spTree>
    <p:extLst>
      <p:ext uri="{BB962C8B-B14F-4D97-AF65-F5344CB8AC3E}">
        <p14:creationId xmlns:p14="http://schemas.microsoft.com/office/powerpoint/2010/main" val="32555043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Anonymous Function Expression</a:t>
            </a:r>
          </a:p>
        </p:txBody>
      </p:sp>
      <p:sp>
        <p:nvSpPr>
          <p:cNvPr id="3" name="Content Placeholder 2"/>
          <p:cNvSpPr>
            <a:spLocks noGrp="1"/>
          </p:cNvSpPr>
          <p:nvPr>
            <p:ph idx="1"/>
          </p:nvPr>
        </p:nvSpPr>
        <p:spPr/>
        <p:txBody>
          <a:bodyPr/>
          <a:lstStyle/>
          <a:p>
            <a:pPr marL="457200" lvl="1" indent="0">
              <a:buNone/>
            </a:pPr>
            <a:r>
              <a:rPr lang="en-US" sz="2000" dirty="0"/>
              <a:t>// defines a function using an anonymous function expression</a:t>
            </a:r>
          </a:p>
          <a:p>
            <a:pPr marL="457200" lvl="1" indent="0">
              <a:buNone/>
            </a:pPr>
            <a:r>
              <a:rPr lang="en-US" sz="2000" dirty="0" err="1"/>
              <a:t>var</a:t>
            </a:r>
            <a:r>
              <a:rPr lang="en-US" sz="2000" dirty="0"/>
              <a:t> </a:t>
            </a:r>
            <a:r>
              <a:rPr lang="en-US" sz="2000" dirty="0" err="1"/>
              <a:t>calculateSubtotal</a:t>
            </a:r>
            <a:r>
              <a:rPr lang="en-US" sz="2000" dirty="0"/>
              <a:t> = function (</a:t>
            </a:r>
            <a:r>
              <a:rPr lang="en-US" sz="2000" dirty="0" err="1"/>
              <a:t>price,quantity</a:t>
            </a:r>
            <a:r>
              <a:rPr lang="en-US" sz="2000" dirty="0"/>
              <a:t>) {</a:t>
            </a:r>
          </a:p>
          <a:p>
            <a:pPr marL="457200" lvl="1" indent="0">
              <a:buNone/>
            </a:pPr>
            <a:r>
              <a:rPr lang="en-US" sz="2000" dirty="0"/>
              <a:t>	return price * quantity;</a:t>
            </a:r>
          </a:p>
          <a:p>
            <a:pPr marL="457200" lvl="1" indent="0">
              <a:buNone/>
            </a:pPr>
            <a:r>
              <a:rPr lang="mr-IN" sz="2000" dirty="0"/>
              <a:t>};</a:t>
            </a:r>
          </a:p>
          <a:p>
            <a:pPr marL="457200" lvl="1" indent="0">
              <a:buNone/>
            </a:pPr>
            <a:r>
              <a:rPr lang="en-US" sz="2000" dirty="0"/>
              <a:t>// invokes the function</a:t>
            </a:r>
          </a:p>
          <a:p>
            <a:pPr marL="457200" lvl="1" indent="0">
              <a:buNone/>
            </a:pPr>
            <a:r>
              <a:rPr lang="en-US" sz="2000" dirty="0" err="1"/>
              <a:t>var</a:t>
            </a:r>
            <a:r>
              <a:rPr lang="en-US" sz="2000" dirty="0"/>
              <a:t> result = </a:t>
            </a:r>
            <a:r>
              <a:rPr lang="en-US" sz="2000" dirty="0" err="1"/>
              <a:t>calculateSubtotal</a:t>
            </a:r>
            <a:r>
              <a:rPr lang="en-US" sz="2000" dirty="0"/>
              <a:t>(10,2);</a:t>
            </a:r>
          </a:p>
          <a:p>
            <a:endParaRPr lang="en-US" dirty="0"/>
          </a:p>
        </p:txBody>
      </p:sp>
    </p:spTree>
    <p:extLst>
      <p:ext uri="{BB962C8B-B14F-4D97-AF65-F5344CB8AC3E}">
        <p14:creationId xmlns:p14="http://schemas.microsoft.com/office/powerpoint/2010/main" val="38551650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Functions</a:t>
            </a:r>
          </a:p>
        </p:txBody>
      </p:sp>
      <p:sp>
        <p:nvSpPr>
          <p:cNvPr id="3" name="Content Placeholder 2"/>
          <p:cNvSpPr>
            <a:spLocks noGrp="1"/>
          </p:cNvSpPr>
          <p:nvPr>
            <p:ph idx="1"/>
          </p:nvPr>
        </p:nvSpPr>
        <p:spPr/>
        <p:txBody>
          <a:bodyPr>
            <a:normAutofit/>
          </a:bodyPr>
          <a:lstStyle/>
          <a:p>
            <a:pPr marL="457200" lvl="1" indent="0">
              <a:buNone/>
            </a:pPr>
            <a:r>
              <a:rPr lang="en-US" sz="2000" dirty="0">
                <a:latin typeface="Consolas" charset="0"/>
                <a:ea typeface="Consolas" charset="0"/>
                <a:cs typeface="Consolas" charset="0"/>
              </a:rPr>
              <a:t>function </a:t>
            </a:r>
            <a:r>
              <a:rPr lang="en-US" sz="2000" dirty="0" err="1">
                <a:latin typeface="Consolas" charset="0"/>
                <a:ea typeface="Consolas" charset="0"/>
                <a:cs typeface="Consolas" charset="0"/>
              </a:rPr>
              <a:t>calculateTotal</a:t>
            </a:r>
            <a:r>
              <a:rPr lang="en-US" sz="2000" dirty="0">
                <a:latin typeface="Consolas" charset="0"/>
                <a:ea typeface="Consolas" charset="0"/>
                <a:cs typeface="Consolas" charset="0"/>
              </a:rPr>
              <a:t>(</a:t>
            </a:r>
            <a:r>
              <a:rPr lang="en-US" sz="2000" dirty="0" err="1">
                <a:latin typeface="Consolas" charset="0"/>
                <a:ea typeface="Consolas" charset="0"/>
                <a:cs typeface="Consolas" charset="0"/>
              </a:rPr>
              <a:t>price,quantity</a:t>
            </a:r>
            <a:r>
              <a:rPr lang="en-US" sz="2000" dirty="0">
                <a:latin typeface="Consolas" charset="0"/>
                <a:ea typeface="Consolas" charset="0"/>
                <a:cs typeface="Consolas" charset="0"/>
              </a:rPr>
              <a:t>) {</a:t>
            </a:r>
          </a:p>
          <a:p>
            <a:pPr marL="457200" lvl="1" indent="0">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var</a:t>
            </a:r>
            <a:r>
              <a:rPr lang="en-US" sz="2000" dirty="0">
                <a:latin typeface="Consolas" charset="0"/>
                <a:ea typeface="Consolas" charset="0"/>
                <a:cs typeface="Consolas" charset="0"/>
              </a:rPr>
              <a:t> subtotal = price * quantity;</a:t>
            </a:r>
          </a:p>
          <a:p>
            <a:pPr marL="457200" lvl="1" indent="0">
              <a:buNone/>
            </a:pPr>
            <a:r>
              <a:rPr lang="en-US" sz="2000" dirty="0">
                <a:latin typeface="Consolas" charset="0"/>
                <a:ea typeface="Consolas" charset="0"/>
                <a:cs typeface="Consolas" charset="0"/>
              </a:rPr>
              <a:t>	return subtotal + </a:t>
            </a:r>
            <a:r>
              <a:rPr lang="en-US" sz="2000" dirty="0" err="1">
                <a:latin typeface="Consolas" charset="0"/>
                <a:ea typeface="Consolas" charset="0"/>
                <a:cs typeface="Consolas" charset="0"/>
              </a:rPr>
              <a:t>calculateTax</a:t>
            </a:r>
            <a:r>
              <a:rPr lang="en-US" sz="2000" dirty="0">
                <a:latin typeface="Consolas" charset="0"/>
                <a:ea typeface="Consolas" charset="0"/>
                <a:cs typeface="Consolas" charset="0"/>
              </a:rPr>
              <a:t>(subtotal);</a:t>
            </a:r>
          </a:p>
          <a:p>
            <a:pPr marL="457200" lvl="1" indent="0">
              <a:buNone/>
            </a:pPr>
            <a:r>
              <a:rPr lang="en-US" sz="2000" dirty="0">
                <a:latin typeface="Consolas" charset="0"/>
                <a:ea typeface="Consolas" charset="0"/>
                <a:cs typeface="Consolas" charset="0"/>
              </a:rPr>
              <a:t>	// this function is nested</a:t>
            </a:r>
          </a:p>
          <a:p>
            <a:pPr marL="457200" lvl="1" indent="0">
              <a:buNone/>
            </a:pPr>
            <a:r>
              <a:rPr lang="en-US" sz="2000" dirty="0">
                <a:latin typeface="Consolas" charset="0"/>
                <a:ea typeface="Consolas" charset="0"/>
                <a:cs typeface="Consolas" charset="0"/>
              </a:rPr>
              <a:t>	function </a:t>
            </a:r>
            <a:r>
              <a:rPr lang="en-US" sz="2000" dirty="0" err="1">
                <a:latin typeface="Consolas" charset="0"/>
                <a:ea typeface="Consolas" charset="0"/>
                <a:cs typeface="Consolas" charset="0"/>
              </a:rPr>
              <a:t>calculateTax</a:t>
            </a:r>
            <a:r>
              <a:rPr lang="en-US" sz="2000" dirty="0">
                <a:latin typeface="Consolas" charset="0"/>
                <a:ea typeface="Consolas" charset="0"/>
                <a:cs typeface="Consolas" charset="0"/>
              </a:rPr>
              <a:t>(subtotal) {</a:t>
            </a:r>
          </a:p>
          <a:p>
            <a:pPr marL="457200" lvl="1" indent="0">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var</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taxRate</a:t>
            </a:r>
            <a:r>
              <a:rPr lang="en-US" sz="2000" dirty="0">
                <a:latin typeface="Consolas" charset="0"/>
                <a:ea typeface="Consolas" charset="0"/>
                <a:cs typeface="Consolas" charset="0"/>
              </a:rPr>
              <a:t> = 0.05;</a:t>
            </a:r>
          </a:p>
          <a:p>
            <a:pPr marL="457200" lvl="1" indent="0">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var</a:t>
            </a:r>
            <a:r>
              <a:rPr lang="en-US" sz="2000" dirty="0">
                <a:latin typeface="Consolas" charset="0"/>
                <a:ea typeface="Consolas" charset="0"/>
                <a:cs typeface="Consolas" charset="0"/>
              </a:rPr>
              <a:t> tax = subtotal * </a:t>
            </a:r>
            <a:r>
              <a:rPr lang="en-US" sz="2000" dirty="0" err="1">
                <a:latin typeface="Consolas" charset="0"/>
                <a:ea typeface="Consolas" charset="0"/>
                <a:cs typeface="Consolas" charset="0"/>
              </a:rPr>
              <a:t>taxRate</a:t>
            </a:r>
            <a:r>
              <a:rPr lang="en-US" sz="2000" dirty="0">
                <a:latin typeface="Consolas" charset="0"/>
                <a:ea typeface="Consolas" charset="0"/>
                <a:cs typeface="Consolas" charset="0"/>
              </a:rPr>
              <a:t>;</a:t>
            </a:r>
          </a:p>
          <a:p>
            <a:pPr marL="457200" lvl="1" indent="0">
              <a:buNone/>
            </a:pPr>
            <a:r>
              <a:rPr lang="en-US" sz="2000" dirty="0">
                <a:latin typeface="Consolas" charset="0"/>
                <a:ea typeface="Consolas" charset="0"/>
                <a:cs typeface="Consolas" charset="0"/>
              </a:rPr>
              <a:t>		return tax;</a:t>
            </a:r>
          </a:p>
          <a:p>
            <a:pPr marL="457200" lvl="1" indent="0">
              <a:buNone/>
            </a:pPr>
            <a:r>
              <a:rPr lang="en-US" sz="2000" dirty="0">
                <a:latin typeface="Consolas" charset="0"/>
                <a:ea typeface="Consolas" charset="0"/>
                <a:cs typeface="Consolas" charset="0"/>
              </a:rPr>
              <a:t>	}</a:t>
            </a:r>
          </a:p>
          <a:p>
            <a:pPr marL="457200" lvl="1" indent="0">
              <a:buNone/>
            </a:pPr>
            <a:r>
              <a:rPr lang="en-US" sz="2000" dirty="0">
                <a:latin typeface="Consolas" charset="0"/>
                <a:ea typeface="Consolas" charset="0"/>
                <a:cs typeface="Consolas" charset="0"/>
              </a:rPr>
              <a:t>}</a:t>
            </a:r>
          </a:p>
          <a:p>
            <a:endParaRPr lang="en-US" dirty="0"/>
          </a:p>
        </p:txBody>
      </p:sp>
    </p:spTree>
    <p:extLst>
      <p:ext uri="{BB962C8B-B14F-4D97-AF65-F5344CB8AC3E}">
        <p14:creationId xmlns:p14="http://schemas.microsoft.com/office/powerpoint/2010/main" val="3405370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Callback Functions (1)</a:t>
            </a:r>
          </a:p>
        </p:txBody>
      </p:sp>
      <p:sp>
        <p:nvSpPr>
          <p:cNvPr id="3" name="Content Placeholder 2"/>
          <p:cNvSpPr>
            <a:spLocks noGrp="1"/>
          </p:cNvSpPr>
          <p:nvPr>
            <p:ph idx="1"/>
          </p:nvPr>
        </p:nvSpPr>
        <p:spPr/>
        <p:txBody>
          <a:bodyPr/>
          <a:lstStyle/>
          <a:p>
            <a:pPr marL="457200" lvl="1" indent="0">
              <a:buNone/>
            </a:pPr>
            <a:r>
              <a:rPr lang="en-US" sz="1800" dirty="0" err="1">
                <a:latin typeface="Consolas" charset="0"/>
                <a:ea typeface="Consolas" charset="0"/>
                <a:cs typeface="Consolas" charset="0"/>
              </a:rPr>
              <a:t>var</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calculateTotal</a:t>
            </a:r>
            <a:r>
              <a:rPr lang="en-US" sz="1800" dirty="0">
                <a:latin typeface="Consolas" charset="0"/>
                <a:ea typeface="Consolas" charset="0"/>
                <a:cs typeface="Consolas" charset="0"/>
              </a:rPr>
              <a:t> = function (price, quantity, </a:t>
            </a:r>
            <a:r>
              <a:rPr lang="en-US" sz="1800" dirty="0">
                <a:solidFill>
                  <a:srgbClr val="C00000"/>
                </a:solidFill>
                <a:latin typeface="Consolas" charset="0"/>
                <a:ea typeface="Consolas" charset="0"/>
                <a:cs typeface="Consolas" charset="0"/>
              </a:rPr>
              <a:t>tax</a:t>
            </a:r>
            <a:r>
              <a:rPr lang="en-US" sz="1800" dirty="0">
                <a:latin typeface="Consolas" charset="0"/>
                <a:ea typeface="Consolas" charset="0"/>
                <a:cs typeface="Consolas" charset="0"/>
              </a:rPr>
              <a:t>) {</a:t>
            </a:r>
          </a:p>
          <a:p>
            <a:pPr marL="457200" lvl="1" indent="0">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var</a:t>
            </a:r>
            <a:r>
              <a:rPr lang="en-US" sz="1800" dirty="0">
                <a:latin typeface="Consolas" charset="0"/>
                <a:ea typeface="Consolas" charset="0"/>
                <a:cs typeface="Consolas" charset="0"/>
              </a:rPr>
              <a:t> subtotal = price * quantity;</a:t>
            </a:r>
          </a:p>
          <a:p>
            <a:pPr marL="457200" lvl="1" indent="0">
              <a:buNone/>
            </a:pPr>
            <a:r>
              <a:rPr lang="en-US" sz="1800" dirty="0">
                <a:latin typeface="Consolas" charset="0"/>
                <a:ea typeface="Consolas" charset="0"/>
                <a:cs typeface="Consolas" charset="0"/>
              </a:rPr>
              <a:t>	return subtotal +   </a:t>
            </a:r>
            <a:r>
              <a:rPr lang="en-US" sz="1800" dirty="0">
                <a:solidFill>
                  <a:srgbClr val="C00000"/>
                </a:solidFill>
                <a:latin typeface="Consolas" charset="0"/>
                <a:ea typeface="Consolas" charset="0"/>
                <a:cs typeface="Consolas" charset="0"/>
              </a:rPr>
              <a:t>tax</a:t>
            </a:r>
            <a:r>
              <a:rPr lang="en-US" sz="1800" dirty="0">
                <a:latin typeface="Consolas" charset="0"/>
                <a:ea typeface="Consolas" charset="0"/>
                <a:cs typeface="Consolas" charset="0"/>
              </a:rPr>
              <a:t>(subtotal);</a:t>
            </a:r>
          </a:p>
          <a:p>
            <a:pPr marL="457200" lvl="1" indent="0">
              <a:buNone/>
            </a:pPr>
            <a:r>
              <a:rPr lang="en-US" sz="1800" dirty="0">
                <a:latin typeface="Consolas" charset="0"/>
                <a:ea typeface="Consolas" charset="0"/>
                <a:cs typeface="Consolas" charset="0"/>
              </a:rPr>
              <a:t>};</a:t>
            </a:r>
          </a:p>
          <a:p>
            <a:pPr marL="457200" lvl="1" indent="0">
              <a:buNone/>
            </a:pPr>
            <a:endParaRPr lang="en-US" sz="1800" dirty="0">
              <a:latin typeface="Consolas" charset="0"/>
              <a:ea typeface="Consolas" charset="0"/>
              <a:cs typeface="Consolas" charset="0"/>
            </a:endParaRPr>
          </a:p>
          <a:p>
            <a:pPr marL="457200" lvl="1" indent="0">
              <a:buNone/>
            </a:pPr>
            <a:r>
              <a:rPr lang="en-US" sz="1800" dirty="0" err="1">
                <a:latin typeface="Consolas" charset="0"/>
                <a:ea typeface="Consolas" charset="0"/>
                <a:cs typeface="Consolas" charset="0"/>
              </a:rPr>
              <a:t>var</a:t>
            </a:r>
            <a:r>
              <a:rPr lang="en-US" sz="1800" dirty="0">
                <a:latin typeface="Consolas" charset="0"/>
                <a:ea typeface="Consolas" charset="0"/>
                <a:cs typeface="Consolas" charset="0"/>
              </a:rPr>
              <a:t> </a:t>
            </a:r>
            <a:r>
              <a:rPr lang="en-US" sz="1800" dirty="0" err="1">
                <a:solidFill>
                  <a:srgbClr val="C00000"/>
                </a:solidFill>
                <a:latin typeface="Consolas" charset="0"/>
                <a:ea typeface="Consolas" charset="0"/>
                <a:cs typeface="Consolas" charset="0"/>
              </a:rPr>
              <a:t>calcTax</a:t>
            </a:r>
            <a:r>
              <a:rPr lang="en-US" sz="1800" dirty="0">
                <a:latin typeface="Consolas" charset="0"/>
                <a:ea typeface="Consolas" charset="0"/>
                <a:cs typeface="Consolas" charset="0"/>
              </a:rPr>
              <a:t> = function (subtotal) {</a:t>
            </a:r>
          </a:p>
          <a:p>
            <a:pPr marL="457200" lvl="1" indent="0">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var</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taxRate</a:t>
            </a:r>
            <a:r>
              <a:rPr lang="en-US" sz="1800" dirty="0">
                <a:latin typeface="Consolas" charset="0"/>
                <a:ea typeface="Consolas" charset="0"/>
                <a:cs typeface="Consolas" charset="0"/>
              </a:rPr>
              <a:t> = 0.05;</a:t>
            </a:r>
          </a:p>
          <a:p>
            <a:pPr marL="457200" lvl="1" indent="0">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var</a:t>
            </a:r>
            <a:r>
              <a:rPr lang="en-US" sz="1800" dirty="0">
                <a:latin typeface="Consolas" charset="0"/>
                <a:ea typeface="Consolas" charset="0"/>
                <a:cs typeface="Consolas" charset="0"/>
              </a:rPr>
              <a:t> tax subtotal * </a:t>
            </a:r>
            <a:r>
              <a:rPr lang="en-US" sz="1800" dirty="0" err="1">
                <a:latin typeface="Consolas" charset="0"/>
                <a:ea typeface="Consolas" charset="0"/>
                <a:cs typeface="Consolas" charset="0"/>
              </a:rPr>
              <a:t>taxRate</a:t>
            </a:r>
            <a:r>
              <a:rPr lang="en-US" sz="1800" dirty="0">
                <a:latin typeface="Consolas" charset="0"/>
                <a:ea typeface="Consolas" charset="0"/>
                <a:cs typeface="Consolas" charset="0"/>
              </a:rPr>
              <a:t>;</a:t>
            </a:r>
          </a:p>
          <a:p>
            <a:pPr marL="457200" lvl="1" indent="0">
              <a:buNone/>
            </a:pPr>
            <a:r>
              <a:rPr lang="en-US" sz="1800" dirty="0">
                <a:latin typeface="Consolas" charset="0"/>
                <a:ea typeface="Consolas" charset="0"/>
                <a:cs typeface="Consolas" charset="0"/>
              </a:rPr>
              <a:t>	return tax;</a:t>
            </a:r>
          </a:p>
          <a:p>
            <a:pPr marL="457200" lvl="1" indent="0">
              <a:buNone/>
            </a:pPr>
            <a:r>
              <a:rPr lang="en-US" sz="1800" dirty="0">
                <a:latin typeface="Consolas" charset="0"/>
                <a:ea typeface="Consolas" charset="0"/>
                <a:cs typeface="Consolas" charset="0"/>
              </a:rPr>
              <a:t>};</a:t>
            </a:r>
          </a:p>
          <a:p>
            <a:pPr marL="457200" lvl="1" indent="0">
              <a:buNone/>
            </a:pPr>
            <a:endParaRPr lang="en-US" sz="1800" dirty="0">
              <a:latin typeface="Consolas" charset="0"/>
              <a:ea typeface="Consolas" charset="0"/>
              <a:cs typeface="Consolas" charset="0"/>
            </a:endParaRPr>
          </a:p>
          <a:p>
            <a:pPr marL="457200" lvl="1" indent="0">
              <a:buNone/>
            </a:pPr>
            <a:r>
              <a:rPr lang="en-US" sz="1800" dirty="0" err="1">
                <a:latin typeface="Consolas" charset="0"/>
                <a:ea typeface="Consolas" charset="0"/>
                <a:cs typeface="Consolas" charset="0"/>
              </a:rPr>
              <a:t>var</a:t>
            </a:r>
            <a:r>
              <a:rPr lang="en-US" sz="1800" dirty="0">
                <a:latin typeface="Consolas" charset="0"/>
                <a:ea typeface="Consolas" charset="0"/>
                <a:cs typeface="Consolas" charset="0"/>
              </a:rPr>
              <a:t> temp = </a:t>
            </a:r>
            <a:r>
              <a:rPr lang="en-US" sz="1800" dirty="0" err="1">
                <a:latin typeface="Consolas" charset="0"/>
                <a:ea typeface="Consolas" charset="0"/>
                <a:cs typeface="Consolas" charset="0"/>
              </a:rPr>
              <a:t>calculateTotal</a:t>
            </a:r>
            <a:r>
              <a:rPr lang="en-US" sz="1800" dirty="0">
                <a:latin typeface="Consolas" charset="0"/>
                <a:ea typeface="Consolas" charset="0"/>
                <a:cs typeface="Consolas" charset="0"/>
              </a:rPr>
              <a:t>(50,2,</a:t>
            </a:r>
            <a:r>
              <a:rPr lang="en-US" sz="1800" dirty="0">
                <a:solidFill>
                  <a:srgbClr val="C00000"/>
                </a:solidFill>
                <a:latin typeface="Consolas" charset="0"/>
                <a:ea typeface="Consolas" charset="0"/>
                <a:cs typeface="Consolas" charset="0"/>
              </a:rPr>
              <a:t>calcTax</a:t>
            </a:r>
            <a:r>
              <a:rPr lang="en-US" sz="1800" dirty="0">
                <a:latin typeface="Consolas" charset="0"/>
                <a:ea typeface="Consolas" charset="0"/>
                <a:cs typeface="Consolas" charset="0"/>
              </a:rPr>
              <a:t>);</a:t>
            </a:r>
          </a:p>
        </p:txBody>
      </p:sp>
      <p:grpSp>
        <p:nvGrpSpPr>
          <p:cNvPr id="37" name="Group 36"/>
          <p:cNvGrpSpPr/>
          <p:nvPr/>
        </p:nvGrpSpPr>
        <p:grpSpPr>
          <a:xfrm>
            <a:off x="4927600" y="1818640"/>
            <a:ext cx="2519680" cy="3271520"/>
            <a:chOff x="4927600" y="1818640"/>
            <a:chExt cx="2519680" cy="3271520"/>
          </a:xfrm>
        </p:grpSpPr>
        <p:cxnSp>
          <p:nvCxnSpPr>
            <p:cNvPr id="6" name="Straight Connector 5"/>
            <p:cNvCxnSpPr/>
            <p:nvPr/>
          </p:nvCxnSpPr>
          <p:spPr bwMode="auto">
            <a:xfrm flipH="1">
              <a:off x="4927600" y="5090160"/>
              <a:ext cx="843280" cy="0"/>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7" name="Straight Connector 6"/>
            <p:cNvCxnSpPr/>
            <p:nvPr/>
          </p:nvCxnSpPr>
          <p:spPr bwMode="auto">
            <a:xfrm flipH="1">
              <a:off x="7000240" y="1818640"/>
              <a:ext cx="447040" cy="0"/>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10" name="Elbow Connector 9"/>
            <p:cNvCxnSpPr/>
            <p:nvPr/>
          </p:nvCxnSpPr>
          <p:spPr bwMode="auto">
            <a:xfrm rot="5400000">
              <a:off x="4650740" y="2517140"/>
              <a:ext cx="3271520" cy="1874520"/>
            </a:xfrm>
            <a:prstGeom prst="bentConnector3">
              <a:avLst>
                <a:gd name="adj1" fmla="val 90994"/>
              </a:avLst>
            </a:prstGeom>
            <a:solidFill>
              <a:schemeClr val="accent1"/>
            </a:solidFill>
            <a:ln w="38100" cap="flat" cmpd="sng" algn="ctr">
              <a:solidFill>
                <a:srgbClr val="0033CC"/>
              </a:solidFill>
              <a:prstDash val="solid"/>
              <a:round/>
              <a:headEnd type="none" w="med" len="med"/>
              <a:tailEnd type="none" w="med" len="med"/>
            </a:ln>
            <a:effectLst/>
          </p:spPr>
        </p:cxnSp>
      </p:grpSp>
      <p:sp>
        <p:nvSpPr>
          <p:cNvPr id="12" name="TextBox 11"/>
          <p:cNvSpPr txBox="1"/>
          <p:nvPr/>
        </p:nvSpPr>
        <p:spPr>
          <a:xfrm>
            <a:off x="4927600" y="4257040"/>
            <a:ext cx="2323136" cy="523220"/>
          </a:xfrm>
          <a:prstGeom prst="rect">
            <a:avLst/>
          </a:prstGeom>
          <a:noFill/>
        </p:spPr>
        <p:txBody>
          <a:bodyPr wrap="none" rtlCol="0">
            <a:spAutoFit/>
          </a:bodyPr>
          <a:lstStyle/>
          <a:p>
            <a:r>
              <a:rPr lang="en-US" sz="1400" b="0" dirty="0">
                <a:latin typeface="Calibri" charset="0"/>
                <a:ea typeface="Calibri" charset="0"/>
                <a:cs typeface="Calibri" charset="0"/>
              </a:rPr>
              <a:t>Passing the </a:t>
            </a:r>
            <a:r>
              <a:rPr lang="en-US" sz="1400" b="0" dirty="0" err="1">
                <a:latin typeface="Calibri" charset="0"/>
                <a:ea typeface="Calibri" charset="0"/>
                <a:cs typeface="Calibri" charset="0"/>
              </a:rPr>
              <a:t>calcTax</a:t>
            </a:r>
            <a:r>
              <a:rPr lang="en-US" sz="1400" b="0" dirty="0">
                <a:latin typeface="Calibri" charset="0"/>
                <a:ea typeface="Calibri" charset="0"/>
                <a:cs typeface="Calibri" charset="0"/>
              </a:rPr>
              <a:t>() function</a:t>
            </a:r>
          </a:p>
          <a:p>
            <a:r>
              <a:rPr lang="en-US" sz="1400" b="0" dirty="0">
                <a:latin typeface="Calibri" charset="0"/>
                <a:ea typeface="Calibri" charset="0"/>
                <a:cs typeface="Calibri" charset="0"/>
              </a:rPr>
              <a:t>object as a parameter</a:t>
            </a:r>
          </a:p>
        </p:txBody>
      </p:sp>
      <p:sp>
        <p:nvSpPr>
          <p:cNvPr id="13" name="TextBox 12"/>
          <p:cNvSpPr txBox="1"/>
          <p:nvPr/>
        </p:nvSpPr>
        <p:spPr>
          <a:xfrm>
            <a:off x="6089168" y="4901267"/>
            <a:ext cx="2518510" cy="523220"/>
          </a:xfrm>
          <a:prstGeom prst="rect">
            <a:avLst/>
          </a:prstGeom>
          <a:noFill/>
        </p:spPr>
        <p:txBody>
          <a:bodyPr wrap="none" rtlCol="0">
            <a:spAutoFit/>
          </a:bodyPr>
          <a:lstStyle/>
          <a:p>
            <a:r>
              <a:rPr lang="en-US" sz="1400" b="0" dirty="0">
                <a:latin typeface="Calibri" charset="0"/>
                <a:ea typeface="Calibri" charset="0"/>
                <a:cs typeface="Calibri" charset="0"/>
              </a:rPr>
              <a:t>We can say that </a:t>
            </a:r>
            <a:r>
              <a:rPr lang="en-US" sz="1400" b="0" dirty="0" err="1">
                <a:latin typeface="Calibri" charset="0"/>
                <a:ea typeface="Calibri" charset="0"/>
                <a:cs typeface="Calibri" charset="0"/>
              </a:rPr>
              <a:t>calcTax</a:t>
            </a:r>
            <a:r>
              <a:rPr lang="en-US" sz="1400" b="0" dirty="0">
                <a:latin typeface="Calibri" charset="0"/>
                <a:ea typeface="Calibri" charset="0"/>
                <a:cs typeface="Calibri" charset="0"/>
              </a:rPr>
              <a:t> variable</a:t>
            </a:r>
          </a:p>
          <a:p>
            <a:r>
              <a:rPr lang="en-US" sz="1400" b="0" dirty="0">
                <a:latin typeface="Calibri" charset="0"/>
                <a:ea typeface="Calibri" charset="0"/>
                <a:cs typeface="Calibri" charset="0"/>
              </a:rPr>
              <a:t>here is a callback function</a:t>
            </a:r>
          </a:p>
        </p:txBody>
      </p:sp>
      <p:grpSp>
        <p:nvGrpSpPr>
          <p:cNvPr id="39" name="Group 38"/>
          <p:cNvGrpSpPr/>
          <p:nvPr/>
        </p:nvGrpSpPr>
        <p:grpSpPr>
          <a:xfrm>
            <a:off x="1686671" y="2439348"/>
            <a:ext cx="2604166" cy="989652"/>
            <a:chOff x="1496060" y="2458720"/>
            <a:chExt cx="2643434" cy="706100"/>
          </a:xfrm>
        </p:grpSpPr>
        <p:cxnSp>
          <p:nvCxnSpPr>
            <p:cNvPr id="14" name="Straight Connector 13"/>
            <p:cNvCxnSpPr/>
            <p:nvPr/>
          </p:nvCxnSpPr>
          <p:spPr bwMode="auto">
            <a:xfrm flipH="1">
              <a:off x="3692454" y="2458720"/>
              <a:ext cx="447040" cy="0"/>
            </a:xfrm>
            <a:prstGeom prst="line">
              <a:avLst/>
            </a:prstGeom>
            <a:solidFill>
              <a:schemeClr val="accent1"/>
            </a:solidFill>
            <a:ln w="38100" cap="flat" cmpd="sng" algn="ctr">
              <a:solidFill>
                <a:srgbClr val="800000"/>
              </a:solidFill>
              <a:prstDash val="solid"/>
              <a:round/>
              <a:headEnd type="none" w="med" len="med"/>
              <a:tailEnd type="none" w="med" len="med"/>
            </a:ln>
            <a:effectLst/>
          </p:spPr>
        </p:cxnSp>
        <p:cxnSp>
          <p:nvCxnSpPr>
            <p:cNvPr id="16" name="Straight Connector 15"/>
            <p:cNvCxnSpPr/>
            <p:nvPr/>
          </p:nvCxnSpPr>
          <p:spPr bwMode="auto">
            <a:xfrm flipH="1">
              <a:off x="1496060" y="3164820"/>
              <a:ext cx="843280" cy="0"/>
            </a:xfrm>
            <a:prstGeom prst="line">
              <a:avLst/>
            </a:prstGeom>
            <a:solidFill>
              <a:schemeClr val="accent1"/>
            </a:solidFill>
            <a:ln w="38100" cap="flat" cmpd="sng" algn="ctr">
              <a:solidFill>
                <a:srgbClr val="800000"/>
              </a:solidFill>
              <a:prstDash val="solid"/>
              <a:round/>
              <a:headEnd type="none" w="med" len="med"/>
              <a:tailEnd type="none" w="med" len="med"/>
            </a:ln>
            <a:effectLst/>
          </p:spPr>
        </p:cxnSp>
        <p:cxnSp>
          <p:nvCxnSpPr>
            <p:cNvPr id="24" name="Straight Connector 23"/>
            <p:cNvCxnSpPr/>
            <p:nvPr/>
          </p:nvCxnSpPr>
          <p:spPr bwMode="auto">
            <a:xfrm>
              <a:off x="1917700" y="2743200"/>
              <a:ext cx="0" cy="421620"/>
            </a:xfrm>
            <a:prstGeom prst="line">
              <a:avLst/>
            </a:prstGeom>
            <a:solidFill>
              <a:schemeClr val="accent1"/>
            </a:solidFill>
            <a:ln w="38100" cap="flat" cmpd="sng" algn="ctr">
              <a:solidFill>
                <a:srgbClr val="800000"/>
              </a:solidFill>
              <a:prstDash val="solid"/>
              <a:round/>
              <a:headEnd type="none" w="med" len="med"/>
              <a:tailEnd type="none" w="med" len="med"/>
            </a:ln>
            <a:effectLst/>
          </p:spPr>
        </p:cxnSp>
        <p:cxnSp>
          <p:nvCxnSpPr>
            <p:cNvPr id="28" name="Straight Connector 27"/>
            <p:cNvCxnSpPr/>
            <p:nvPr/>
          </p:nvCxnSpPr>
          <p:spPr bwMode="auto">
            <a:xfrm flipH="1">
              <a:off x="1912459" y="2753359"/>
              <a:ext cx="2015090" cy="0"/>
            </a:xfrm>
            <a:prstGeom prst="line">
              <a:avLst/>
            </a:prstGeom>
            <a:solidFill>
              <a:schemeClr val="accent1"/>
            </a:solidFill>
            <a:ln w="38100" cap="flat" cmpd="sng" algn="ctr">
              <a:solidFill>
                <a:srgbClr val="800000"/>
              </a:solidFill>
              <a:prstDash val="solid"/>
              <a:round/>
              <a:headEnd type="none" w="med" len="med"/>
              <a:tailEnd type="none" w="med" len="med"/>
            </a:ln>
            <a:effectLst/>
          </p:spPr>
        </p:cxnSp>
        <p:cxnSp>
          <p:nvCxnSpPr>
            <p:cNvPr id="32" name="Straight Connector 31"/>
            <p:cNvCxnSpPr/>
            <p:nvPr/>
          </p:nvCxnSpPr>
          <p:spPr bwMode="auto">
            <a:xfrm>
              <a:off x="3915974" y="2458720"/>
              <a:ext cx="0" cy="306000"/>
            </a:xfrm>
            <a:prstGeom prst="line">
              <a:avLst/>
            </a:prstGeom>
            <a:solidFill>
              <a:schemeClr val="accent1"/>
            </a:solidFill>
            <a:ln w="38100" cap="flat" cmpd="sng" algn="ctr">
              <a:solidFill>
                <a:srgbClr val="800000"/>
              </a:solidFill>
              <a:prstDash val="solid"/>
              <a:round/>
              <a:headEnd type="none" w="med" len="med"/>
              <a:tailEnd type="none" w="med" len="med"/>
            </a:ln>
            <a:effectLst/>
          </p:spPr>
        </p:cxnSp>
      </p:grpSp>
      <p:sp>
        <p:nvSpPr>
          <p:cNvPr id="35" name="TextBox 34"/>
          <p:cNvSpPr txBox="1"/>
          <p:nvPr/>
        </p:nvSpPr>
        <p:spPr>
          <a:xfrm>
            <a:off x="4015812" y="2772758"/>
            <a:ext cx="2809231" cy="523220"/>
          </a:xfrm>
          <a:prstGeom prst="rect">
            <a:avLst/>
          </a:prstGeom>
          <a:noFill/>
        </p:spPr>
        <p:txBody>
          <a:bodyPr wrap="none" rtlCol="0">
            <a:spAutoFit/>
          </a:bodyPr>
          <a:lstStyle/>
          <a:p>
            <a:r>
              <a:rPr lang="en-US" sz="1400" b="0" dirty="0">
                <a:latin typeface="Calibri" charset="0"/>
                <a:ea typeface="Calibri" charset="0"/>
                <a:cs typeface="Calibri" charset="0"/>
              </a:rPr>
              <a:t>The local parameter variable tax is a</a:t>
            </a:r>
          </a:p>
          <a:p>
            <a:r>
              <a:rPr lang="en-US" sz="1400" b="0" dirty="0">
                <a:latin typeface="Calibri" charset="0"/>
                <a:ea typeface="Calibri" charset="0"/>
                <a:cs typeface="Calibri" charset="0"/>
              </a:rPr>
              <a:t>reference to the </a:t>
            </a:r>
            <a:r>
              <a:rPr lang="en-US" sz="1400" b="0" dirty="0" err="1">
                <a:latin typeface="Calibri" charset="0"/>
                <a:ea typeface="Calibri" charset="0"/>
                <a:cs typeface="Calibri" charset="0"/>
              </a:rPr>
              <a:t>calcTax</a:t>
            </a:r>
            <a:r>
              <a:rPr lang="en-US" sz="1400" b="0" dirty="0">
                <a:latin typeface="Calibri" charset="0"/>
                <a:ea typeface="Calibri" charset="0"/>
                <a:cs typeface="Calibri" charset="0"/>
              </a:rPr>
              <a:t>() function</a:t>
            </a:r>
          </a:p>
        </p:txBody>
      </p:sp>
    </p:spTree>
    <p:extLst>
      <p:ext uri="{BB962C8B-B14F-4D97-AF65-F5344CB8AC3E}">
        <p14:creationId xmlns:p14="http://schemas.microsoft.com/office/powerpoint/2010/main" val="202746816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474293" y="3339932"/>
            <a:ext cx="5023413" cy="1895345"/>
          </a:xfrm>
          <a:prstGeom prst="rect">
            <a:avLst/>
          </a:prstGeom>
          <a:solidFill>
            <a:schemeClr val="accent3">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Book Antiqua" pitchFamily="18" charset="0"/>
            </a:endParaRPr>
          </a:p>
        </p:txBody>
      </p:sp>
      <p:sp>
        <p:nvSpPr>
          <p:cNvPr id="3" name="Content Placeholder 2"/>
          <p:cNvSpPr>
            <a:spLocks noGrp="1"/>
          </p:cNvSpPr>
          <p:nvPr>
            <p:ph idx="1"/>
          </p:nvPr>
        </p:nvSpPr>
        <p:spPr/>
        <p:txBody>
          <a:bodyPr/>
          <a:lstStyle/>
          <a:p>
            <a:r>
              <a:rPr lang="en-US" dirty="0">
                <a:latin typeface="Calibri" charset="0"/>
                <a:ea typeface="Calibri" charset="0"/>
                <a:cs typeface="Calibri" charset="0"/>
              </a:rPr>
              <a:t>In the previous example we can write the callback function inline</a:t>
            </a:r>
          </a:p>
          <a:p>
            <a:pPr marL="457200" lvl="1" indent="0">
              <a:buNone/>
            </a:pPr>
            <a:endParaRPr lang="en-US" sz="2000" dirty="0">
              <a:latin typeface="Consolas" charset="0"/>
              <a:ea typeface="Consolas" charset="0"/>
              <a:cs typeface="Consolas" charset="0"/>
            </a:endParaRPr>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temp = </a:t>
            </a:r>
            <a:r>
              <a:rPr lang="en-US" sz="2000" dirty="0" err="1">
                <a:latin typeface="Consolas" charset="0"/>
                <a:ea typeface="Consolas" charset="0"/>
                <a:cs typeface="Consolas" charset="0"/>
              </a:rPr>
              <a:t>calculateTotal</a:t>
            </a:r>
            <a:r>
              <a:rPr lang="en-US" sz="2000" dirty="0">
                <a:latin typeface="Consolas" charset="0"/>
                <a:ea typeface="Consolas" charset="0"/>
                <a:cs typeface="Consolas" charset="0"/>
              </a:rPr>
              <a:t>( 50, 2, </a:t>
            </a:r>
          </a:p>
          <a:p>
            <a:pPr marL="457200" lvl="1" indent="0">
              <a:buNone/>
            </a:pPr>
            <a:r>
              <a:rPr lang="en-US" sz="2000" dirty="0">
                <a:latin typeface="Consolas" charset="0"/>
                <a:ea typeface="Consolas" charset="0"/>
                <a:cs typeface="Consolas" charset="0"/>
              </a:rPr>
              <a:t>		function (subtotal) {</a:t>
            </a:r>
          </a:p>
          <a:p>
            <a:pPr marL="457200" lvl="1" indent="0">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var</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taxRate</a:t>
            </a:r>
            <a:r>
              <a:rPr lang="en-US" sz="2000" dirty="0">
                <a:latin typeface="Consolas" charset="0"/>
                <a:ea typeface="Consolas" charset="0"/>
                <a:cs typeface="Consolas" charset="0"/>
              </a:rPr>
              <a:t> = 0.05;</a:t>
            </a:r>
          </a:p>
          <a:p>
            <a:pPr marL="457200" lvl="1" indent="0">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var</a:t>
            </a:r>
            <a:r>
              <a:rPr lang="en-US" sz="2000" dirty="0">
                <a:latin typeface="Consolas" charset="0"/>
                <a:ea typeface="Consolas" charset="0"/>
                <a:cs typeface="Consolas" charset="0"/>
              </a:rPr>
              <a:t> tax = subtotal * </a:t>
            </a:r>
            <a:r>
              <a:rPr lang="en-US" sz="2000" dirty="0" err="1">
                <a:latin typeface="Consolas" charset="0"/>
                <a:ea typeface="Consolas" charset="0"/>
                <a:cs typeface="Consolas" charset="0"/>
              </a:rPr>
              <a:t>taxRate</a:t>
            </a:r>
            <a:r>
              <a:rPr lang="en-US" sz="2000" dirty="0">
                <a:latin typeface="Consolas" charset="0"/>
                <a:ea typeface="Consolas" charset="0"/>
                <a:cs typeface="Consolas" charset="0"/>
              </a:rPr>
              <a:t>;</a:t>
            </a:r>
          </a:p>
          <a:p>
            <a:pPr marL="457200" lvl="1" indent="0">
              <a:buNone/>
            </a:pPr>
            <a:r>
              <a:rPr lang="en-US" sz="2000" dirty="0">
                <a:latin typeface="Consolas" charset="0"/>
                <a:ea typeface="Consolas" charset="0"/>
                <a:cs typeface="Consolas" charset="0"/>
              </a:rPr>
              <a:t>			return tax;</a:t>
            </a:r>
          </a:p>
          <a:p>
            <a:pPr marL="457200" lvl="1" indent="0">
              <a:buNone/>
            </a:pPr>
            <a:r>
              <a:rPr lang="en-US" sz="2000" dirty="0">
                <a:latin typeface="Consolas" charset="0"/>
                <a:ea typeface="Consolas" charset="0"/>
                <a:cs typeface="Consolas" charset="0"/>
              </a:rPr>
              <a:t>		}</a:t>
            </a:r>
          </a:p>
          <a:p>
            <a:pPr marL="457200" lvl="1" indent="0">
              <a:buNone/>
            </a:pPr>
            <a:r>
              <a:rPr lang="en-US" sz="2000" dirty="0">
                <a:latin typeface="Consolas" charset="0"/>
                <a:ea typeface="Consolas" charset="0"/>
                <a:cs typeface="Consolas" charset="0"/>
              </a:rPr>
              <a:t>	);</a:t>
            </a:r>
          </a:p>
        </p:txBody>
      </p:sp>
      <p:sp>
        <p:nvSpPr>
          <p:cNvPr id="2" name="Title 1"/>
          <p:cNvSpPr>
            <a:spLocks noGrp="1"/>
          </p:cNvSpPr>
          <p:nvPr>
            <p:ph type="title"/>
          </p:nvPr>
        </p:nvSpPr>
        <p:spPr/>
        <p:txBody>
          <a:bodyPr/>
          <a:lstStyle/>
          <a:p>
            <a:r>
              <a:rPr lang="en-US" dirty="0"/>
              <a:t>Callback Functions (2)</a:t>
            </a:r>
          </a:p>
        </p:txBody>
      </p:sp>
      <p:sp>
        <p:nvSpPr>
          <p:cNvPr id="5" name="TextBox 4"/>
          <p:cNvSpPr txBox="1"/>
          <p:nvPr/>
        </p:nvSpPr>
        <p:spPr>
          <a:xfrm>
            <a:off x="5625296" y="2613512"/>
            <a:ext cx="2597249" cy="523220"/>
          </a:xfrm>
          <a:prstGeom prst="rect">
            <a:avLst/>
          </a:prstGeom>
          <a:noFill/>
        </p:spPr>
        <p:txBody>
          <a:bodyPr wrap="none" rtlCol="0">
            <a:spAutoFit/>
          </a:bodyPr>
          <a:lstStyle/>
          <a:p>
            <a:r>
              <a:rPr lang="en-US" sz="1400" b="0" dirty="0">
                <a:latin typeface="Calibri" charset="0"/>
                <a:ea typeface="Calibri" charset="0"/>
                <a:cs typeface="Calibri" charset="0"/>
              </a:rPr>
              <a:t>Passing an anonymous function</a:t>
            </a:r>
          </a:p>
          <a:p>
            <a:r>
              <a:rPr lang="en-US" sz="1400" b="0" dirty="0">
                <a:latin typeface="Calibri" charset="0"/>
                <a:ea typeface="Calibri" charset="0"/>
                <a:cs typeface="Calibri" charset="0"/>
              </a:rPr>
              <a:t>as a callback function parameter</a:t>
            </a:r>
          </a:p>
        </p:txBody>
      </p:sp>
    </p:spTree>
    <p:extLst>
      <p:ext uri="{BB962C8B-B14F-4D97-AF65-F5344CB8AC3E}">
        <p14:creationId xmlns:p14="http://schemas.microsoft.com/office/powerpoint/2010/main" val="9674728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Functions Together</a:t>
            </a:r>
          </a:p>
        </p:txBody>
      </p:sp>
      <p:sp>
        <p:nvSpPr>
          <p:cNvPr id="3" name="Content Placeholder 2"/>
          <p:cNvSpPr>
            <a:spLocks noGrp="1"/>
          </p:cNvSpPr>
          <p:nvPr>
            <p:ph idx="1"/>
          </p:nvPr>
        </p:nvSpPr>
        <p:spPr/>
        <p:txBody>
          <a:bodyPr>
            <a:normAutofit fontScale="85000" lnSpcReduction="20000"/>
          </a:bodyPr>
          <a:lstStyle/>
          <a:p>
            <a:pPr marL="457200" lvl="1" indent="0">
              <a:buNone/>
            </a:pPr>
            <a:r>
              <a:rPr lang="en-US" sz="1600" dirty="0" err="1">
                <a:latin typeface="Consolas" charset="0"/>
                <a:ea typeface="Consolas" charset="0"/>
                <a:cs typeface="Consolas" charset="0"/>
              </a:rPr>
              <a:t>var</a:t>
            </a:r>
            <a:r>
              <a:rPr lang="en-US" sz="1600" dirty="0">
                <a:latin typeface="Consolas" charset="0"/>
                <a:ea typeface="Consolas" charset="0"/>
                <a:cs typeface="Consolas" charset="0"/>
              </a:rPr>
              <a:t> order = {</a:t>
            </a:r>
          </a:p>
          <a:p>
            <a:pPr marL="457200" lvl="1" indent="0">
              <a:buNone/>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salesDate</a:t>
            </a:r>
            <a:r>
              <a:rPr lang="en-US" sz="1600" dirty="0">
                <a:latin typeface="Consolas" charset="0"/>
                <a:ea typeface="Consolas" charset="0"/>
                <a:cs typeface="Consolas" charset="0"/>
              </a:rPr>
              <a:t> : “May, 5, 2017”,</a:t>
            </a:r>
          </a:p>
          <a:p>
            <a:pPr marL="457200" lvl="1" indent="0">
              <a:buNone/>
            </a:pPr>
            <a:r>
              <a:rPr lang="en-US" sz="1600" dirty="0">
                <a:latin typeface="Consolas" charset="0"/>
                <a:ea typeface="Consolas" charset="0"/>
                <a:cs typeface="Consolas" charset="0"/>
              </a:rPr>
              <a:t>	product : {</a:t>
            </a:r>
          </a:p>
          <a:p>
            <a:pPr marL="457200" lvl="1" indent="0">
              <a:buNone/>
            </a:pPr>
            <a:r>
              <a:rPr lang="en-US" sz="1600" dirty="0">
                <a:latin typeface="Consolas" charset="0"/>
                <a:ea typeface="Consolas" charset="0"/>
                <a:cs typeface="Consolas" charset="0"/>
              </a:rPr>
              <a:t>		type: “laptop”,</a:t>
            </a:r>
          </a:p>
          <a:p>
            <a:pPr marL="457200" lvl="1" indent="0">
              <a:buNone/>
            </a:pPr>
            <a:r>
              <a:rPr lang="en-US" sz="1600" dirty="0">
                <a:latin typeface="Consolas" charset="0"/>
                <a:ea typeface="Consolas" charset="0"/>
                <a:cs typeface="Consolas" charset="0"/>
              </a:rPr>
              <a:t>		price: 500.00,</a:t>
            </a:r>
          </a:p>
          <a:p>
            <a:pPr marL="457200" lvl="1" indent="0">
              <a:buNone/>
            </a:pPr>
            <a:r>
              <a:rPr lang="en-US" sz="1600" dirty="0">
                <a:latin typeface="Consolas" charset="0"/>
                <a:ea typeface="Consolas" charset="0"/>
                <a:cs typeface="Consolas" charset="0"/>
              </a:rPr>
              <a:t>		output: function () {</a:t>
            </a:r>
          </a:p>
          <a:p>
            <a:pPr marL="457200" lvl="1" indent="0">
              <a:buNone/>
            </a:pPr>
            <a:r>
              <a:rPr lang="en-US" sz="1600" dirty="0">
                <a:latin typeface="Consolas" charset="0"/>
                <a:ea typeface="Consolas" charset="0"/>
                <a:cs typeface="Consolas" charset="0"/>
              </a:rPr>
              <a:t>			return </a:t>
            </a:r>
            <a:r>
              <a:rPr lang="en-US" sz="1600" dirty="0" err="1">
                <a:latin typeface="Consolas" charset="0"/>
                <a:ea typeface="Consolas" charset="0"/>
                <a:cs typeface="Consolas" charset="0"/>
              </a:rPr>
              <a:t>this.type</a:t>
            </a:r>
            <a:r>
              <a:rPr lang="en-US" sz="1600" dirty="0">
                <a:latin typeface="Consolas" charset="0"/>
                <a:ea typeface="Consolas" charset="0"/>
                <a:cs typeface="Consolas" charset="0"/>
              </a:rPr>
              <a:t> + ‘ $’ + </a:t>
            </a:r>
            <a:r>
              <a:rPr lang="en-US" sz="1600" dirty="0" err="1">
                <a:latin typeface="Consolas" charset="0"/>
                <a:ea typeface="Consolas" charset="0"/>
                <a:cs typeface="Consolas" charset="0"/>
              </a:rPr>
              <a:t>this.price</a:t>
            </a:r>
            <a:r>
              <a:rPr lang="en-US" sz="1600" dirty="0">
                <a:latin typeface="Consolas" charset="0"/>
                <a:ea typeface="Consolas" charset="0"/>
                <a:cs typeface="Consolas" charset="0"/>
              </a:rPr>
              <a:t>;</a:t>
            </a:r>
          </a:p>
          <a:p>
            <a:pPr marL="457200" lvl="1" indent="0">
              <a:buNone/>
            </a:pPr>
            <a:r>
              <a:rPr lang="en-US" sz="1600" dirty="0">
                <a:latin typeface="Consolas" charset="0"/>
                <a:ea typeface="Consolas" charset="0"/>
                <a:cs typeface="Consolas" charset="0"/>
              </a:rPr>
              <a:t>			}</a:t>
            </a:r>
          </a:p>
          <a:p>
            <a:pPr marL="457200" lvl="1" indent="0">
              <a:buNone/>
            </a:pPr>
            <a:r>
              <a:rPr lang="en-US" sz="1600" dirty="0">
                <a:latin typeface="Consolas" charset="0"/>
                <a:ea typeface="Consolas" charset="0"/>
                <a:cs typeface="Consolas" charset="0"/>
              </a:rPr>
              <a:t>	},</a:t>
            </a:r>
          </a:p>
          <a:p>
            <a:pPr marL="457200" lvl="1" indent="0">
              <a:buNone/>
            </a:pPr>
            <a:r>
              <a:rPr lang="en-US" sz="1600" dirty="0">
                <a:latin typeface="Consolas" charset="0"/>
                <a:ea typeface="Consolas" charset="0"/>
                <a:cs typeface="Consolas" charset="0"/>
              </a:rPr>
              <a:t>	customer : {</a:t>
            </a:r>
          </a:p>
          <a:p>
            <a:pPr marL="457200" lvl="1" indent="0">
              <a:buNone/>
            </a:pPr>
            <a:r>
              <a:rPr lang="en-US" sz="1600" dirty="0">
                <a:latin typeface="Consolas" charset="0"/>
                <a:ea typeface="Consolas" charset="0"/>
                <a:cs typeface="Consolas" charset="0"/>
              </a:rPr>
              <a:t>		name: “Sue Smith”,</a:t>
            </a:r>
          </a:p>
          <a:p>
            <a:pPr marL="457200" lvl="1" indent="0">
              <a:buNone/>
            </a:pPr>
            <a:r>
              <a:rPr lang="en-US" sz="1600" dirty="0">
                <a:latin typeface="Consolas" charset="0"/>
                <a:ea typeface="Consolas" charset="0"/>
                <a:cs typeface="Consolas" charset="0"/>
              </a:rPr>
              <a:t>		address: “123 Somewhere Str.”,</a:t>
            </a:r>
          </a:p>
          <a:p>
            <a:pPr marL="457200" lvl="1" indent="0">
              <a:buNone/>
            </a:pPr>
            <a:r>
              <a:rPr lang="en-US" sz="1600" dirty="0">
                <a:latin typeface="Consolas" charset="0"/>
                <a:ea typeface="Consolas" charset="0"/>
                <a:cs typeface="Consolas" charset="0"/>
              </a:rPr>
              <a:t>		output: function () {</a:t>
            </a:r>
          </a:p>
          <a:p>
            <a:pPr marL="457200" lvl="1" indent="0">
              <a:buNone/>
            </a:pPr>
            <a:r>
              <a:rPr lang="en-US" sz="1600" dirty="0">
                <a:latin typeface="Consolas" charset="0"/>
                <a:ea typeface="Consolas" charset="0"/>
                <a:cs typeface="Consolas" charset="0"/>
              </a:rPr>
              <a:t>			return </a:t>
            </a:r>
            <a:r>
              <a:rPr lang="en-US" sz="1600" dirty="0" err="1">
                <a:latin typeface="Consolas" charset="0"/>
                <a:ea typeface="Consolas" charset="0"/>
                <a:cs typeface="Consolas" charset="0"/>
              </a:rPr>
              <a:t>this.name</a:t>
            </a:r>
            <a:r>
              <a:rPr lang="en-US" sz="1600" dirty="0">
                <a:latin typeface="Consolas" charset="0"/>
                <a:ea typeface="Consolas" charset="0"/>
                <a:cs typeface="Consolas" charset="0"/>
              </a:rPr>
              <a:t> + ‘, ’ + </a:t>
            </a:r>
            <a:r>
              <a:rPr lang="en-US" sz="1600" dirty="0" err="1">
                <a:latin typeface="Consolas" charset="0"/>
                <a:ea typeface="Consolas" charset="0"/>
                <a:cs typeface="Consolas" charset="0"/>
              </a:rPr>
              <a:t>this.address</a:t>
            </a:r>
            <a:r>
              <a:rPr lang="en-US" sz="1600" dirty="0">
                <a:latin typeface="Consolas" charset="0"/>
                <a:ea typeface="Consolas" charset="0"/>
                <a:cs typeface="Consolas" charset="0"/>
              </a:rPr>
              <a:t>;</a:t>
            </a:r>
          </a:p>
          <a:p>
            <a:pPr marL="457200" lvl="1" indent="0">
              <a:buNone/>
            </a:pPr>
            <a:r>
              <a:rPr lang="en-US" sz="1600" dirty="0">
                <a:latin typeface="Consolas" charset="0"/>
                <a:ea typeface="Consolas" charset="0"/>
                <a:cs typeface="Consolas" charset="0"/>
              </a:rPr>
              <a:t>		}</a:t>
            </a:r>
          </a:p>
          <a:p>
            <a:pPr marL="457200" lvl="1" indent="0">
              <a:buNone/>
            </a:pPr>
            <a:r>
              <a:rPr lang="en-US" sz="1600" dirty="0">
                <a:latin typeface="Consolas" charset="0"/>
                <a:ea typeface="Consolas" charset="0"/>
                <a:cs typeface="Consolas" charset="0"/>
              </a:rPr>
              <a:t>	},</a:t>
            </a:r>
          </a:p>
          <a:p>
            <a:pPr marL="457200" lvl="1" indent="0">
              <a:buNone/>
            </a:pPr>
            <a:r>
              <a:rPr lang="en-US" sz="1600" dirty="0">
                <a:latin typeface="Consolas" charset="0"/>
                <a:ea typeface="Consolas" charset="0"/>
                <a:cs typeface="Consolas" charset="0"/>
              </a:rPr>
              <a:t>	output: function () {</a:t>
            </a:r>
          </a:p>
          <a:p>
            <a:pPr marL="457200" lvl="1" indent="0">
              <a:buNone/>
            </a:pPr>
            <a:r>
              <a:rPr lang="en-US" sz="1600" dirty="0">
                <a:latin typeface="Consolas" charset="0"/>
                <a:ea typeface="Consolas" charset="0"/>
                <a:cs typeface="Consolas" charset="0"/>
              </a:rPr>
              <a:t>		return ‘Date’ + </a:t>
            </a:r>
            <a:r>
              <a:rPr lang="en-US" sz="1600" dirty="0" err="1">
                <a:latin typeface="Consolas" charset="0"/>
                <a:ea typeface="Consolas" charset="0"/>
                <a:cs typeface="Consolas" charset="0"/>
              </a:rPr>
              <a:t>this.salesDate</a:t>
            </a:r>
            <a:r>
              <a:rPr lang="en-US" sz="1600" dirty="0">
                <a:latin typeface="Consolas" charset="0"/>
                <a:ea typeface="Consolas" charset="0"/>
                <a:cs typeface="Consolas" charset="0"/>
              </a:rPr>
              <a:t>;</a:t>
            </a:r>
          </a:p>
          <a:p>
            <a:pPr marL="457200" lvl="1" indent="0">
              <a:buNone/>
            </a:pPr>
            <a:r>
              <a:rPr lang="en-US" sz="1600" dirty="0">
                <a:latin typeface="Consolas" charset="0"/>
                <a:ea typeface="Consolas" charset="0"/>
                <a:cs typeface="Consolas" charset="0"/>
              </a:rPr>
              <a:t>	}</a:t>
            </a:r>
          </a:p>
          <a:p>
            <a:pPr marL="457200" lvl="1" indent="0">
              <a:buNone/>
            </a:pPr>
            <a:r>
              <a:rPr lang="en-US" sz="1600" dirty="0">
                <a:latin typeface="Consolas" charset="0"/>
                <a:ea typeface="Consolas" charset="0"/>
                <a:cs typeface="Consolas" charset="0"/>
              </a:rPr>
              <a:t>};</a:t>
            </a:r>
          </a:p>
        </p:txBody>
      </p:sp>
      <p:grpSp>
        <p:nvGrpSpPr>
          <p:cNvPr id="36" name="Group 35"/>
          <p:cNvGrpSpPr/>
          <p:nvPr/>
        </p:nvGrpSpPr>
        <p:grpSpPr>
          <a:xfrm>
            <a:off x="1066800" y="2050648"/>
            <a:ext cx="3354729" cy="1158115"/>
            <a:chOff x="1066800" y="2050648"/>
            <a:chExt cx="3354729" cy="1158115"/>
          </a:xfrm>
        </p:grpSpPr>
        <p:cxnSp>
          <p:nvCxnSpPr>
            <p:cNvPr id="7" name="Straight Arrow Connector 6"/>
            <p:cNvCxnSpPr/>
            <p:nvPr/>
          </p:nvCxnSpPr>
          <p:spPr bwMode="auto">
            <a:xfrm>
              <a:off x="1066800" y="2050648"/>
              <a:ext cx="335666" cy="0"/>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cxnSp>
          <p:nvCxnSpPr>
            <p:cNvPr id="12" name="Straight Connector 11"/>
            <p:cNvCxnSpPr/>
            <p:nvPr/>
          </p:nvCxnSpPr>
          <p:spPr bwMode="auto">
            <a:xfrm>
              <a:off x="1066800" y="2050648"/>
              <a:ext cx="0" cy="1158115"/>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13" name="Straight Connector 12"/>
            <p:cNvCxnSpPr/>
            <p:nvPr/>
          </p:nvCxnSpPr>
          <p:spPr bwMode="auto">
            <a:xfrm flipH="1">
              <a:off x="1066800" y="3195496"/>
              <a:ext cx="3134810" cy="13267"/>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18" name="Straight Connector 17"/>
            <p:cNvCxnSpPr/>
            <p:nvPr/>
          </p:nvCxnSpPr>
          <p:spPr bwMode="auto">
            <a:xfrm>
              <a:off x="4193894" y="3032567"/>
              <a:ext cx="0" cy="162929"/>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21" name="Straight Connector 20"/>
            <p:cNvCxnSpPr/>
            <p:nvPr/>
          </p:nvCxnSpPr>
          <p:spPr bwMode="auto">
            <a:xfrm flipH="1">
              <a:off x="3939251" y="3023892"/>
              <a:ext cx="482278" cy="2041"/>
            </a:xfrm>
            <a:prstGeom prst="line">
              <a:avLst/>
            </a:prstGeom>
            <a:solidFill>
              <a:schemeClr val="accent1"/>
            </a:solidFill>
            <a:ln w="38100" cap="flat" cmpd="sng" algn="ctr">
              <a:solidFill>
                <a:srgbClr val="0033CC"/>
              </a:solidFill>
              <a:prstDash val="solid"/>
              <a:round/>
              <a:headEnd type="none" w="med" len="med"/>
              <a:tailEnd type="none" w="med" len="med"/>
            </a:ln>
            <a:effectLst/>
          </p:spPr>
        </p:cxnSp>
      </p:grpSp>
      <p:grpSp>
        <p:nvGrpSpPr>
          <p:cNvPr id="35" name="Group 34"/>
          <p:cNvGrpSpPr/>
          <p:nvPr/>
        </p:nvGrpSpPr>
        <p:grpSpPr>
          <a:xfrm>
            <a:off x="1066800" y="3545241"/>
            <a:ext cx="3354729" cy="1158115"/>
            <a:chOff x="1066800" y="3545241"/>
            <a:chExt cx="3354729" cy="1158115"/>
          </a:xfrm>
        </p:grpSpPr>
        <p:cxnSp>
          <p:nvCxnSpPr>
            <p:cNvPr id="8" name="Straight Arrow Connector 7"/>
            <p:cNvCxnSpPr/>
            <p:nvPr/>
          </p:nvCxnSpPr>
          <p:spPr bwMode="auto">
            <a:xfrm>
              <a:off x="1066800" y="3545711"/>
              <a:ext cx="335666" cy="0"/>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cxnSp>
          <p:nvCxnSpPr>
            <p:cNvPr id="23" name="Straight Connector 22"/>
            <p:cNvCxnSpPr/>
            <p:nvPr/>
          </p:nvCxnSpPr>
          <p:spPr bwMode="auto">
            <a:xfrm>
              <a:off x="1066800" y="3545241"/>
              <a:ext cx="0" cy="1158115"/>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24" name="Straight Connector 23"/>
            <p:cNvCxnSpPr/>
            <p:nvPr/>
          </p:nvCxnSpPr>
          <p:spPr bwMode="auto">
            <a:xfrm flipH="1">
              <a:off x="1066800" y="4690089"/>
              <a:ext cx="3134810" cy="13267"/>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25" name="Straight Connector 24"/>
            <p:cNvCxnSpPr/>
            <p:nvPr/>
          </p:nvCxnSpPr>
          <p:spPr bwMode="auto">
            <a:xfrm>
              <a:off x="4193894" y="4527160"/>
              <a:ext cx="0" cy="162929"/>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26" name="Straight Connector 25"/>
            <p:cNvCxnSpPr/>
            <p:nvPr/>
          </p:nvCxnSpPr>
          <p:spPr bwMode="auto">
            <a:xfrm flipH="1">
              <a:off x="3939251" y="4518485"/>
              <a:ext cx="482278" cy="2041"/>
            </a:xfrm>
            <a:prstGeom prst="line">
              <a:avLst/>
            </a:prstGeom>
            <a:solidFill>
              <a:schemeClr val="accent1"/>
            </a:solidFill>
            <a:ln w="38100" cap="flat" cmpd="sng" algn="ctr">
              <a:solidFill>
                <a:srgbClr val="0033CC"/>
              </a:solidFill>
              <a:prstDash val="solid"/>
              <a:round/>
              <a:headEnd type="none" w="med" len="med"/>
              <a:tailEnd type="none" w="med" len="med"/>
            </a:ln>
            <a:effectLst/>
          </p:spPr>
        </p:cxnSp>
      </p:grpSp>
      <p:grpSp>
        <p:nvGrpSpPr>
          <p:cNvPr id="34" name="Group 33"/>
          <p:cNvGrpSpPr/>
          <p:nvPr/>
        </p:nvGrpSpPr>
        <p:grpSpPr>
          <a:xfrm>
            <a:off x="601884" y="1620455"/>
            <a:ext cx="3765629" cy="3921977"/>
            <a:chOff x="601884" y="1620455"/>
            <a:chExt cx="3765629" cy="3921977"/>
          </a:xfrm>
        </p:grpSpPr>
        <p:cxnSp>
          <p:nvCxnSpPr>
            <p:cNvPr id="6" name="Straight Arrow Connector 5"/>
            <p:cNvCxnSpPr/>
            <p:nvPr/>
          </p:nvCxnSpPr>
          <p:spPr bwMode="auto">
            <a:xfrm>
              <a:off x="601884" y="1620455"/>
              <a:ext cx="335666" cy="0"/>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cxnSp>
          <p:nvCxnSpPr>
            <p:cNvPr id="27" name="Straight Connector 26"/>
            <p:cNvCxnSpPr/>
            <p:nvPr/>
          </p:nvCxnSpPr>
          <p:spPr bwMode="auto">
            <a:xfrm>
              <a:off x="619242" y="1620455"/>
              <a:ext cx="0" cy="3921977"/>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28" name="Straight Connector 27"/>
            <p:cNvCxnSpPr/>
            <p:nvPr/>
          </p:nvCxnSpPr>
          <p:spPr bwMode="auto">
            <a:xfrm flipH="1">
              <a:off x="619242" y="5529165"/>
              <a:ext cx="3528353" cy="0"/>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29" name="Straight Connector 28"/>
            <p:cNvCxnSpPr/>
            <p:nvPr/>
          </p:nvCxnSpPr>
          <p:spPr bwMode="auto">
            <a:xfrm>
              <a:off x="4139878" y="5366236"/>
              <a:ext cx="0" cy="162929"/>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30" name="Straight Connector 29"/>
            <p:cNvCxnSpPr/>
            <p:nvPr/>
          </p:nvCxnSpPr>
          <p:spPr bwMode="auto">
            <a:xfrm flipH="1">
              <a:off x="3885235" y="5357561"/>
              <a:ext cx="482278" cy="2041"/>
            </a:xfrm>
            <a:prstGeom prst="line">
              <a:avLst/>
            </a:prstGeom>
            <a:solidFill>
              <a:schemeClr val="accent1"/>
            </a:solidFill>
            <a:ln w="38100" cap="flat" cmpd="sng" algn="ctr">
              <a:solidFill>
                <a:srgbClr val="0033CC"/>
              </a:solidFill>
              <a:prstDash val="solid"/>
              <a:round/>
              <a:headEnd type="none" w="med" len="med"/>
              <a:tailEnd type="none" w="med" len="med"/>
            </a:ln>
            <a:effectLst/>
          </p:spPr>
        </p:cxnSp>
      </p:grpSp>
    </p:spTree>
    <p:extLst>
      <p:ext uri="{BB962C8B-B14F-4D97-AF65-F5344CB8AC3E}">
        <p14:creationId xmlns:p14="http://schemas.microsoft.com/office/powerpoint/2010/main" val="1079166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Scope (1)</a:t>
            </a:r>
            <a:endParaRPr lang="el-GR" dirty="0"/>
          </a:p>
        </p:txBody>
      </p:sp>
      <p:sp>
        <p:nvSpPr>
          <p:cNvPr id="3" name="Θέση περιεχομένου 2"/>
          <p:cNvSpPr>
            <a:spLocks noGrp="1"/>
          </p:cNvSpPr>
          <p:nvPr>
            <p:ph idx="1"/>
          </p:nvPr>
        </p:nvSpPr>
        <p:spPr>
          <a:xfrm>
            <a:off x="457200" y="1336531"/>
            <a:ext cx="8229600" cy="4451667"/>
          </a:xfrm>
        </p:spPr>
        <p:txBody>
          <a:bodyPr/>
          <a:lstStyle/>
          <a:p>
            <a:r>
              <a:rPr lang="en-US" sz="2000" dirty="0"/>
              <a:t>Scope determines the accessibility (visibility) of variables</a:t>
            </a:r>
          </a:p>
          <a:p>
            <a:r>
              <a:rPr lang="en-US" sz="2000" dirty="0"/>
              <a:t>In JavaScript there are two types of scope:</a:t>
            </a:r>
          </a:p>
          <a:p>
            <a:pPr lvl="1"/>
            <a:r>
              <a:rPr lang="en-US" sz="1800" dirty="0"/>
              <a:t>Local scope</a:t>
            </a:r>
          </a:p>
          <a:p>
            <a:pPr lvl="1"/>
            <a:r>
              <a:rPr lang="en-US" sz="1800" dirty="0"/>
              <a:t>Global scope</a:t>
            </a:r>
          </a:p>
          <a:p>
            <a:r>
              <a:rPr lang="en-US" sz="2000" dirty="0"/>
              <a:t>JavaScript has function scope</a:t>
            </a:r>
          </a:p>
          <a:p>
            <a:pPr lvl="1"/>
            <a:r>
              <a:rPr lang="en-US" sz="1600" dirty="0"/>
              <a:t>Each function creates a new scope</a:t>
            </a:r>
          </a:p>
          <a:p>
            <a:r>
              <a:rPr lang="en-US" sz="2000" dirty="0"/>
              <a:t>Variables defined inside a function are not accessible (visible) from outside the function</a:t>
            </a:r>
          </a:p>
          <a:p>
            <a:r>
              <a:rPr lang="en-US" sz="2000" dirty="0"/>
              <a:t>Since local variables are only recognized inside their functions, variables with the same name can be used in different functions</a:t>
            </a:r>
          </a:p>
          <a:p>
            <a:pPr lvl="1"/>
            <a:r>
              <a:rPr lang="en-US" sz="1800" dirty="0"/>
              <a:t>Local variables are created when a function starts, and deleted when the function is completed</a:t>
            </a:r>
          </a:p>
          <a:p>
            <a:endParaRPr lang="en-US" sz="1400" dirty="0"/>
          </a:p>
          <a:p>
            <a:endParaRPr lang="el-GR" sz="1600" dirty="0"/>
          </a:p>
        </p:txBody>
      </p:sp>
    </p:spTree>
    <p:extLst>
      <p:ext uri="{BB962C8B-B14F-4D97-AF65-F5344CB8AC3E}">
        <p14:creationId xmlns:p14="http://schemas.microsoft.com/office/powerpoint/2010/main" val="152614952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Scope (2)</a:t>
            </a:r>
            <a:endParaRPr lang="el-GR" dirty="0"/>
          </a:p>
        </p:txBody>
      </p:sp>
      <p:sp>
        <p:nvSpPr>
          <p:cNvPr id="3" name="Θέση περιεχομένου 2"/>
          <p:cNvSpPr>
            <a:spLocks noGrp="1"/>
          </p:cNvSpPr>
          <p:nvPr>
            <p:ph idx="1"/>
          </p:nvPr>
        </p:nvSpPr>
        <p:spPr/>
        <p:txBody>
          <a:bodyPr>
            <a:normAutofit fontScale="92500" lnSpcReduction="10000"/>
          </a:bodyPr>
          <a:lstStyle/>
          <a:p>
            <a:r>
              <a:rPr lang="en-US" dirty="0"/>
              <a:t>A variable declared outside a function, becomes GLOBAL</a:t>
            </a:r>
          </a:p>
          <a:p>
            <a:pPr lvl="1"/>
            <a:r>
              <a:rPr lang="en-US" dirty="0"/>
              <a:t>All scripts and functions on a web page can access it</a:t>
            </a:r>
          </a:p>
          <a:p>
            <a:pPr lvl="1"/>
            <a:r>
              <a:rPr lang="en-US" dirty="0"/>
              <a:t>In HTML, the global scope is the window object</a:t>
            </a:r>
          </a:p>
          <a:p>
            <a:pPr lvl="1"/>
            <a:r>
              <a:rPr lang="en-US" dirty="0"/>
              <a:t>If you assign a value to a variable that has not been declared, it will automatically become a GLOBAL variable</a:t>
            </a:r>
          </a:p>
          <a:p>
            <a:pPr lvl="1"/>
            <a:endParaRPr lang="en-US" dirty="0"/>
          </a:p>
          <a:p>
            <a:r>
              <a:rPr lang="en-US" dirty="0"/>
              <a:t>Do NOT create global variables unless you intend to</a:t>
            </a:r>
          </a:p>
          <a:p>
            <a:pPr lvl="1"/>
            <a:r>
              <a:rPr lang="en-US" dirty="0"/>
              <a:t>Your global variables (or functions) can overwrite window variables (or functions)</a:t>
            </a:r>
          </a:p>
          <a:p>
            <a:pPr lvl="1"/>
            <a:r>
              <a:rPr lang="en-US" dirty="0"/>
              <a:t>Any function, including the window object, can overwrite your global variables and functions</a:t>
            </a:r>
          </a:p>
          <a:p>
            <a:endParaRPr lang="el-GR" dirty="0"/>
          </a:p>
        </p:txBody>
      </p:sp>
    </p:spTree>
    <p:extLst>
      <p:ext uri="{BB962C8B-B14F-4D97-AF65-F5344CB8AC3E}">
        <p14:creationId xmlns:p14="http://schemas.microsoft.com/office/powerpoint/2010/main" val="4504541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Scope (3)</a:t>
            </a:r>
            <a:endParaRPr lang="el-GR" dirty="0"/>
          </a:p>
        </p:txBody>
      </p:sp>
      <p:sp>
        <p:nvSpPr>
          <p:cNvPr id="3" name="Θέση περιεχομένου 2"/>
          <p:cNvSpPr>
            <a:spLocks noGrp="1"/>
          </p:cNvSpPr>
          <p:nvPr>
            <p:ph idx="1"/>
          </p:nvPr>
        </p:nvSpPr>
        <p:spPr/>
        <p:txBody>
          <a:bodyPr>
            <a:normAutofit lnSpcReduction="10000"/>
          </a:bodyPr>
          <a:lstStyle/>
          <a:p>
            <a:pPr marL="457200" lvl="1" indent="0">
              <a:buNone/>
            </a:pPr>
            <a:r>
              <a:rPr lang="en-US" sz="1400" dirty="0">
                <a:solidFill>
                  <a:srgbClr val="00B050"/>
                </a:solidFill>
                <a:latin typeface="Consolas" charset="0"/>
                <a:ea typeface="Consolas" charset="0"/>
                <a:cs typeface="Consolas" charset="0"/>
              </a:rPr>
              <a:t>// Function declaration</a:t>
            </a:r>
          </a:p>
          <a:p>
            <a:pPr marL="457200" lvl="1" indent="0">
              <a:buNone/>
            </a:pPr>
            <a:r>
              <a:rPr lang="en-US" sz="1400" dirty="0">
                <a:latin typeface="Consolas" charset="0"/>
                <a:ea typeface="Consolas" charset="0"/>
                <a:cs typeface="Consolas" charset="0"/>
              </a:rPr>
              <a:t>function </a:t>
            </a:r>
            <a:r>
              <a:rPr lang="en-US" sz="1400" dirty="0" err="1">
                <a:latin typeface="Consolas" charset="0"/>
                <a:ea typeface="Consolas" charset="0"/>
                <a:cs typeface="Consolas" charset="0"/>
              </a:rPr>
              <a:t>myFunction</a:t>
            </a:r>
            <a:r>
              <a:rPr lang="en-US" sz="1400" dirty="0">
                <a:latin typeface="Consolas" charset="0"/>
                <a:ea typeface="Consolas" charset="0"/>
                <a:cs typeface="Consolas" charset="0"/>
              </a:rPr>
              <a:t>() {</a:t>
            </a:r>
          </a:p>
          <a:p>
            <a:pPr marL="457200" lvl="1" indent="0">
              <a:buNone/>
            </a:pPr>
            <a:r>
              <a:rPr lang="en-US" sz="1400" dirty="0">
                <a:latin typeface="Consolas" charset="0"/>
                <a:ea typeface="Consolas" charset="0"/>
                <a:cs typeface="Consolas" charset="0"/>
              </a:rPr>
              <a:t>	</a:t>
            </a:r>
            <a:r>
              <a:rPr lang="en-US" sz="1400" dirty="0" err="1">
                <a:latin typeface="Consolas" charset="0"/>
                <a:ea typeface="Consolas" charset="0"/>
                <a:cs typeface="Consolas" charset="0"/>
              </a:rPr>
              <a:t>carName</a:t>
            </a:r>
            <a:r>
              <a:rPr lang="en-US" sz="1400" dirty="0">
                <a:latin typeface="Consolas" charset="0"/>
                <a:ea typeface="Consolas" charset="0"/>
                <a:cs typeface="Consolas" charset="0"/>
              </a:rPr>
              <a:t> = “Volvo”;</a:t>
            </a:r>
          </a:p>
          <a:p>
            <a:pPr marL="457200" lvl="1" indent="0">
              <a:buNone/>
            </a:pPr>
            <a:r>
              <a:rPr lang="en-US" sz="1400" dirty="0">
                <a:latin typeface="Consolas" charset="0"/>
                <a:ea typeface="Consolas" charset="0"/>
                <a:cs typeface="Consolas" charset="0"/>
              </a:rPr>
              <a:t>	</a:t>
            </a:r>
            <a:r>
              <a:rPr lang="en-US" sz="1400" dirty="0" err="1">
                <a:latin typeface="Consolas" charset="0"/>
                <a:ea typeface="Consolas" charset="0"/>
                <a:cs typeface="Consolas" charset="0"/>
              </a:rPr>
              <a:t>var</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scopedCarName</a:t>
            </a:r>
            <a:r>
              <a:rPr lang="en-US" sz="1400" dirty="0">
                <a:latin typeface="Consolas" charset="0"/>
                <a:ea typeface="Consolas" charset="0"/>
                <a:cs typeface="Consolas" charset="0"/>
              </a:rPr>
              <a:t> = “Saab”;</a:t>
            </a:r>
          </a:p>
          <a:p>
            <a:pPr marL="457200" lvl="1" indent="0">
              <a:buNone/>
            </a:pPr>
            <a:endParaRPr lang="en-US" sz="1400" dirty="0">
              <a:latin typeface="Consolas" charset="0"/>
              <a:ea typeface="Consolas" charset="0"/>
              <a:cs typeface="Consolas" charset="0"/>
            </a:endParaRPr>
          </a:p>
          <a:p>
            <a:pPr marL="457200" lvl="1" indent="0">
              <a:buNone/>
            </a:pPr>
            <a:r>
              <a:rPr lang="en-US" sz="1400" dirty="0">
                <a:solidFill>
                  <a:srgbClr val="00B050"/>
                </a:solidFill>
                <a:latin typeface="Consolas" charset="0"/>
                <a:ea typeface="Consolas" charset="0"/>
                <a:cs typeface="Consolas" charset="0"/>
              </a:rPr>
              <a:t>	// Code here can use </a:t>
            </a:r>
            <a:r>
              <a:rPr lang="en-US" sz="1400" dirty="0" err="1">
                <a:solidFill>
                  <a:srgbClr val="00B050"/>
                </a:solidFill>
                <a:latin typeface="Consolas" charset="0"/>
                <a:ea typeface="Consolas" charset="0"/>
                <a:cs typeface="Consolas" charset="0"/>
              </a:rPr>
              <a:t>globalCarName</a:t>
            </a:r>
            <a:r>
              <a:rPr lang="en-US" sz="1400" dirty="0">
                <a:solidFill>
                  <a:srgbClr val="00B050"/>
                </a:solidFill>
                <a:latin typeface="Consolas" charset="0"/>
                <a:ea typeface="Consolas" charset="0"/>
                <a:cs typeface="Consolas" charset="0"/>
              </a:rPr>
              <a:t> and </a:t>
            </a:r>
            <a:r>
              <a:rPr lang="en-US" sz="1400" dirty="0" err="1">
                <a:solidFill>
                  <a:srgbClr val="00B050"/>
                </a:solidFill>
                <a:latin typeface="Consolas" charset="0"/>
                <a:ea typeface="Consolas" charset="0"/>
                <a:cs typeface="Consolas" charset="0"/>
              </a:rPr>
              <a:t>carName</a:t>
            </a:r>
            <a:r>
              <a:rPr lang="en-US" sz="1400" dirty="0">
                <a:solidFill>
                  <a:srgbClr val="00B050"/>
                </a:solidFill>
                <a:latin typeface="Consolas" charset="0"/>
                <a:ea typeface="Consolas" charset="0"/>
                <a:cs typeface="Consolas" charset="0"/>
              </a:rPr>
              <a:t> (as they are global)</a:t>
            </a:r>
          </a:p>
          <a:p>
            <a:pPr marL="457200" lvl="1" indent="0">
              <a:buNone/>
            </a:pPr>
            <a:r>
              <a:rPr lang="en-US" sz="1400" dirty="0">
                <a:solidFill>
                  <a:srgbClr val="00B050"/>
                </a:solidFill>
                <a:latin typeface="Consolas" charset="0"/>
                <a:ea typeface="Consolas" charset="0"/>
                <a:cs typeface="Consolas" charset="0"/>
              </a:rPr>
              <a:t>	// but also </a:t>
            </a:r>
            <a:r>
              <a:rPr lang="en-US" sz="1400" dirty="0" err="1">
                <a:solidFill>
                  <a:srgbClr val="00B050"/>
                </a:solidFill>
                <a:latin typeface="Consolas" charset="0"/>
                <a:ea typeface="Consolas" charset="0"/>
                <a:cs typeface="Consolas" charset="0"/>
              </a:rPr>
              <a:t>scopedCarName</a:t>
            </a:r>
            <a:r>
              <a:rPr lang="en-US" sz="1400" dirty="0">
                <a:solidFill>
                  <a:srgbClr val="00B050"/>
                </a:solidFill>
                <a:latin typeface="Consolas" charset="0"/>
                <a:ea typeface="Consolas" charset="0"/>
                <a:cs typeface="Consolas" charset="0"/>
              </a:rPr>
              <a:t> as local variable to </a:t>
            </a:r>
            <a:r>
              <a:rPr lang="en-US" sz="1400" dirty="0" err="1">
                <a:solidFill>
                  <a:srgbClr val="00B050"/>
                </a:solidFill>
                <a:latin typeface="Consolas" charset="0"/>
                <a:ea typeface="Consolas" charset="0"/>
                <a:cs typeface="Consolas" charset="0"/>
              </a:rPr>
              <a:t>myFunction</a:t>
            </a:r>
            <a:endParaRPr lang="en-US" sz="1400" dirty="0">
              <a:solidFill>
                <a:srgbClr val="00B050"/>
              </a:solidFill>
              <a:latin typeface="Consolas" charset="0"/>
              <a:ea typeface="Consolas" charset="0"/>
              <a:cs typeface="Consolas" charset="0"/>
            </a:endParaRPr>
          </a:p>
          <a:p>
            <a:pPr marL="457200" lvl="1" indent="0">
              <a:buNone/>
            </a:pPr>
            <a:r>
              <a:rPr lang="en-US" sz="1400" dirty="0">
                <a:latin typeface="Consolas" charset="0"/>
                <a:ea typeface="Consolas" charset="0"/>
                <a:cs typeface="Consolas" charset="0"/>
              </a:rPr>
              <a:t>}</a:t>
            </a:r>
          </a:p>
          <a:p>
            <a:pPr marL="457200" lvl="1" indent="0">
              <a:buNone/>
            </a:pPr>
            <a:endParaRPr lang="en-US" sz="1400" dirty="0">
              <a:latin typeface="Consolas" charset="0"/>
              <a:ea typeface="Consolas" charset="0"/>
              <a:cs typeface="Consolas" charset="0"/>
            </a:endParaRPr>
          </a:p>
          <a:p>
            <a:pPr marL="457200" lvl="1" indent="0">
              <a:buNone/>
            </a:pPr>
            <a:r>
              <a:rPr lang="en-US" sz="1400" dirty="0" err="1">
                <a:latin typeface="Consolas" charset="0"/>
                <a:ea typeface="Consolas" charset="0"/>
                <a:cs typeface="Consolas" charset="0"/>
              </a:rPr>
              <a:t>var</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globalCarName</a:t>
            </a:r>
            <a:r>
              <a:rPr lang="en-US" sz="1400" dirty="0">
                <a:latin typeface="Consolas" charset="0"/>
                <a:ea typeface="Consolas" charset="0"/>
                <a:cs typeface="Consolas" charset="0"/>
              </a:rPr>
              <a:t> = “BMW”;</a:t>
            </a:r>
          </a:p>
          <a:p>
            <a:pPr marL="457200" lvl="1" indent="0">
              <a:buNone/>
            </a:pPr>
            <a:endParaRPr lang="en-US" sz="1400" dirty="0">
              <a:latin typeface="Consolas" charset="0"/>
              <a:ea typeface="Consolas" charset="0"/>
              <a:cs typeface="Consolas" charset="0"/>
            </a:endParaRPr>
          </a:p>
          <a:p>
            <a:pPr marL="457200" lvl="1" indent="0">
              <a:buNone/>
            </a:pPr>
            <a:r>
              <a:rPr lang="en-US" sz="1400" dirty="0">
                <a:solidFill>
                  <a:srgbClr val="00B050"/>
                </a:solidFill>
                <a:latin typeface="Consolas" charset="0"/>
                <a:ea typeface="Consolas" charset="0"/>
                <a:cs typeface="Consolas" charset="0"/>
              </a:rPr>
              <a:t>// Code her can use </a:t>
            </a:r>
            <a:r>
              <a:rPr lang="en-US" sz="1400" dirty="0" err="1">
                <a:solidFill>
                  <a:srgbClr val="00B050"/>
                </a:solidFill>
                <a:latin typeface="Consolas" charset="0"/>
                <a:ea typeface="Consolas" charset="0"/>
                <a:cs typeface="Consolas" charset="0"/>
              </a:rPr>
              <a:t>globalCarName</a:t>
            </a:r>
            <a:r>
              <a:rPr lang="en-US" sz="1400" dirty="0">
                <a:solidFill>
                  <a:srgbClr val="00B050"/>
                </a:solidFill>
                <a:latin typeface="Consolas" charset="0"/>
                <a:ea typeface="Consolas" charset="0"/>
                <a:cs typeface="Consolas" charset="0"/>
              </a:rPr>
              <a:t> as a global variable</a:t>
            </a:r>
          </a:p>
          <a:p>
            <a:pPr marL="457200" lvl="1" indent="0">
              <a:buNone/>
            </a:pPr>
            <a:r>
              <a:rPr lang="en-US" sz="1400" dirty="0">
                <a:solidFill>
                  <a:srgbClr val="00B050"/>
                </a:solidFill>
                <a:latin typeface="Consolas" charset="0"/>
                <a:ea typeface="Consolas" charset="0"/>
                <a:cs typeface="Consolas" charset="0"/>
              </a:rPr>
              <a:t>// Code here can use </a:t>
            </a:r>
            <a:r>
              <a:rPr lang="en-US" sz="1400" dirty="0" err="1">
                <a:solidFill>
                  <a:srgbClr val="00B050"/>
                </a:solidFill>
                <a:latin typeface="Consolas" charset="0"/>
                <a:ea typeface="Consolas" charset="0"/>
                <a:cs typeface="Consolas" charset="0"/>
              </a:rPr>
              <a:t>carName</a:t>
            </a:r>
            <a:r>
              <a:rPr lang="en-US" sz="1400" dirty="0">
                <a:solidFill>
                  <a:srgbClr val="00B050"/>
                </a:solidFill>
                <a:latin typeface="Consolas" charset="0"/>
                <a:ea typeface="Consolas" charset="0"/>
                <a:cs typeface="Consolas" charset="0"/>
              </a:rPr>
              <a:t> as a global variable</a:t>
            </a:r>
          </a:p>
          <a:p>
            <a:pPr marL="457200" lvl="1" indent="0">
              <a:buNone/>
            </a:pPr>
            <a:r>
              <a:rPr lang="en-US" sz="1400" dirty="0">
                <a:solidFill>
                  <a:srgbClr val="00B050"/>
                </a:solidFill>
                <a:latin typeface="Consolas" charset="0"/>
                <a:ea typeface="Consolas" charset="0"/>
                <a:cs typeface="Consolas" charset="0"/>
              </a:rPr>
              <a:t>// Code here can not use </a:t>
            </a:r>
            <a:r>
              <a:rPr lang="en-US" sz="1400" dirty="0" err="1">
                <a:solidFill>
                  <a:srgbClr val="00B050"/>
                </a:solidFill>
                <a:latin typeface="Consolas" charset="0"/>
                <a:ea typeface="Consolas" charset="0"/>
                <a:cs typeface="Consolas" charset="0"/>
              </a:rPr>
              <a:t>scopedCarName</a:t>
            </a:r>
            <a:endParaRPr lang="en-US" sz="1400" dirty="0">
              <a:solidFill>
                <a:srgbClr val="00B050"/>
              </a:solidFill>
              <a:latin typeface="Consolas" charset="0"/>
              <a:ea typeface="Consolas" charset="0"/>
              <a:cs typeface="Consolas" charset="0"/>
            </a:endParaRPr>
          </a:p>
          <a:p>
            <a:pPr marL="457200" lvl="1" indent="0">
              <a:buNone/>
            </a:pPr>
            <a:endParaRPr lang="en-US" sz="1400" dirty="0">
              <a:latin typeface="Consolas" charset="0"/>
              <a:ea typeface="Consolas" charset="0"/>
              <a:cs typeface="Consolas" charset="0"/>
            </a:endParaRPr>
          </a:p>
          <a:p>
            <a:pPr marL="457200" lvl="1" indent="0">
              <a:buNone/>
            </a:pPr>
            <a:r>
              <a:rPr lang="en-US" sz="1400" dirty="0">
                <a:solidFill>
                  <a:srgbClr val="00B050"/>
                </a:solidFill>
                <a:latin typeface="Consolas" charset="0"/>
                <a:ea typeface="Consolas" charset="0"/>
                <a:cs typeface="Consolas" charset="0"/>
              </a:rPr>
              <a:t>// Function call</a:t>
            </a:r>
          </a:p>
          <a:p>
            <a:pPr marL="457200" lvl="1" indent="0">
              <a:buNone/>
            </a:pPr>
            <a:r>
              <a:rPr lang="en-US" sz="1400" dirty="0" err="1">
                <a:latin typeface="Consolas" charset="0"/>
                <a:ea typeface="Consolas" charset="0"/>
                <a:cs typeface="Consolas" charset="0"/>
              </a:rPr>
              <a:t>myFunction</a:t>
            </a:r>
            <a:r>
              <a:rPr lang="en-US" sz="1400" dirty="0">
                <a:latin typeface="Consolas" charset="0"/>
                <a:ea typeface="Consolas" charset="0"/>
                <a:cs typeface="Consolas" charset="0"/>
              </a:rPr>
              <a:t>();</a:t>
            </a:r>
          </a:p>
        </p:txBody>
      </p:sp>
    </p:spTree>
    <p:extLst>
      <p:ext uri="{BB962C8B-B14F-4D97-AF65-F5344CB8AC3E}">
        <p14:creationId xmlns:p14="http://schemas.microsoft.com/office/powerpoint/2010/main" val="506584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D067-853D-4F24-81C9-90D0911FF1DF}"/>
              </a:ext>
            </a:extLst>
          </p:cNvPr>
          <p:cNvSpPr>
            <a:spLocks noGrp="1"/>
          </p:cNvSpPr>
          <p:nvPr>
            <p:ph type="title"/>
          </p:nvPr>
        </p:nvSpPr>
        <p:spPr/>
        <p:txBody>
          <a:bodyPr/>
          <a:lstStyle/>
          <a:p>
            <a:r>
              <a:rPr lang="en-US" dirty="0"/>
              <a:t>Class Exercise #1</a:t>
            </a:r>
            <a:endParaRPr lang="el-GR" dirty="0"/>
          </a:p>
        </p:txBody>
      </p:sp>
      <p:sp>
        <p:nvSpPr>
          <p:cNvPr id="3" name="Content Placeholder 2">
            <a:extLst>
              <a:ext uri="{FF2B5EF4-FFF2-40B4-BE49-F238E27FC236}">
                <a16:creationId xmlns:a16="http://schemas.microsoft.com/office/drawing/2014/main" id="{F1C71D3A-21A1-4909-AD94-12C66BD70249}"/>
              </a:ext>
            </a:extLst>
          </p:cNvPr>
          <p:cNvSpPr>
            <a:spLocks noGrp="1"/>
          </p:cNvSpPr>
          <p:nvPr>
            <p:ph idx="1"/>
          </p:nvPr>
        </p:nvSpPr>
        <p:spPr>
          <a:xfrm>
            <a:off x="628650" y="1825625"/>
            <a:ext cx="7886700" cy="2832639"/>
          </a:xfrm>
          <a:solidFill>
            <a:srgbClr val="F9DCD1"/>
          </a:solidFill>
        </p:spPr>
        <p:txBody>
          <a:bodyPr/>
          <a:lstStyle/>
          <a:p>
            <a:r>
              <a:rPr lang="en-US" dirty="0"/>
              <a:t>Write your own first JavaScript code snippet, using your own name and age.</a:t>
            </a:r>
          </a:p>
          <a:p>
            <a:r>
              <a:rPr lang="en-US" dirty="0"/>
              <a:t>Save as myFirst.js  </a:t>
            </a:r>
            <a:endParaRPr lang="el-GR" dirty="0"/>
          </a:p>
        </p:txBody>
      </p:sp>
      <p:pic>
        <p:nvPicPr>
          <p:cNvPr id="4" name="Picture 3">
            <a:extLst>
              <a:ext uri="{FF2B5EF4-FFF2-40B4-BE49-F238E27FC236}">
                <a16:creationId xmlns:a16="http://schemas.microsoft.com/office/drawing/2014/main" id="{68F2848F-D53F-43EE-9B0B-4C43788558B3}"/>
              </a:ext>
            </a:extLst>
          </p:cNvPr>
          <p:cNvPicPr>
            <a:picLocks noChangeAspect="1"/>
          </p:cNvPicPr>
          <p:nvPr/>
        </p:nvPicPr>
        <p:blipFill>
          <a:blip r:embed="rId2"/>
          <a:stretch>
            <a:fillRect/>
          </a:stretch>
        </p:blipFill>
        <p:spPr>
          <a:xfrm>
            <a:off x="628650" y="4873836"/>
            <a:ext cx="7646112" cy="1276798"/>
          </a:xfrm>
          <a:prstGeom prst="rect">
            <a:avLst/>
          </a:prstGeom>
          <a:solidFill>
            <a:srgbClr val="F9DCD1"/>
          </a:solidFill>
        </p:spPr>
      </p:pic>
    </p:spTree>
    <p:extLst>
      <p:ext uri="{BB962C8B-B14F-4D97-AF65-F5344CB8AC3E}">
        <p14:creationId xmlns:p14="http://schemas.microsoft.com/office/powerpoint/2010/main" val="27444086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 Prototypes </a:t>
            </a:r>
          </a:p>
        </p:txBody>
      </p:sp>
      <p:sp>
        <p:nvSpPr>
          <p:cNvPr id="3" name="Content Placeholder 2"/>
          <p:cNvSpPr>
            <a:spLocks noGrp="1"/>
          </p:cNvSpPr>
          <p:nvPr>
            <p:ph idx="1"/>
          </p:nvPr>
        </p:nvSpPr>
        <p:spPr/>
        <p:txBody>
          <a:bodyPr/>
          <a:lstStyle/>
          <a:p>
            <a:r>
              <a:rPr lang="en-US" dirty="0"/>
              <a:t>A prototype is an object from which other objects inherit properties</a:t>
            </a:r>
          </a:p>
          <a:p>
            <a:r>
              <a:rPr lang="en-US" dirty="0"/>
              <a:t>While the constructor function is simple to use, it can be an inefficient approach for objects that contain methods</a:t>
            </a:r>
          </a:p>
          <a:p>
            <a:r>
              <a:rPr lang="en-US" dirty="0"/>
              <a:t>Prototypes are an essential syntax mechanism in JavaScript, and are used to make JavaScript behave more like an object-oriented language and add functions to objects</a:t>
            </a:r>
          </a:p>
          <a:p>
            <a:endParaRPr lang="en-US" dirty="0"/>
          </a:p>
        </p:txBody>
      </p:sp>
    </p:spTree>
    <p:extLst>
      <p:ext uri="{BB962C8B-B14F-4D97-AF65-F5344CB8AC3E}">
        <p14:creationId xmlns:p14="http://schemas.microsoft.com/office/powerpoint/2010/main" val="92699483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Using Prototypes to Extend Other Objects</a:t>
            </a:r>
          </a:p>
        </p:txBody>
      </p:sp>
      <p:sp>
        <p:nvSpPr>
          <p:cNvPr id="5" name="Content Placeholder 4"/>
          <p:cNvSpPr>
            <a:spLocks noGrp="1"/>
          </p:cNvSpPr>
          <p:nvPr>
            <p:ph idx="1"/>
          </p:nvPr>
        </p:nvSpPr>
        <p:spPr/>
        <p:txBody>
          <a:bodyPr>
            <a:normAutofit/>
          </a:bodyPr>
          <a:lstStyle/>
          <a:p>
            <a:pPr marL="457200" lvl="1" indent="0">
              <a:buNone/>
            </a:pPr>
            <a:r>
              <a:rPr lang="en-US" sz="1800" dirty="0" err="1">
                <a:latin typeface="Consolas" charset="0"/>
                <a:ea typeface="Consolas" charset="0"/>
                <a:cs typeface="Consolas" charset="0"/>
              </a:rPr>
              <a:t>String.prototype.countChars</a:t>
            </a:r>
            <a:r>
              <a:rPr lang="en-US" sz="1800" dirty="0">
                <a:latin typeface="Consolas" charset="0"/>
                <a:ea typeface="Consolas" charset="0"/>
                <a:cs typeface="Consolas" charset="0"/>
              </a:rPr>
              <a:t> = function (c) {</a:t>
            </a:r>
          </a:p>
          <a:p>
            <a:pPr marL="457200" lvl="1" indent="0">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var</a:t>
            </a:r>
            <a:r>
              <a:rPr lang="en-US" sz="1800" dirty="0">
                <a:latin typeface="Consolas" charset="0"/>
                <a:ea typeface="Consolas" charset="0"/>
                <a:cs typeface="Consolas" charset="0"/>
              </a:rPr>
              <a:t> count=0;</a:t>
            </a:r>
          </a:p>
          <a:p>
            <a:pPr marL="457200" lvl="1" indent="0">
              <a:buNone/>
            </a:pPr>
            <a:r>
              <a:rPr lang="en-US" sz="1800" dirty="0">
                <a:latin typeface="Consolas" charset="0"/>
                <a:ea typeface="Consolas" charset="0"/>
                <a:cs typeface="Consolas" charset="0"/>
              </a:rPr>
              <a:t>	for (</a:t>
            </a:r>
            <a:r>
              <a:rPr lang="en-US" sz="1800" dirty="0" err="1">
                <a:latin typeface="Consolas" charset="0"/>
                <a:ea typeface="Consolas" charset="0"/>
                <a:cs typeface="Consolas" charset="0"/>
              </a:rPr>
              <a:t>var</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i</a:t>
            </a:r>
            <a:r>
              <a:rPr lang="en-US" sz="1800" dirty="0">
                <a:latin typeface="Consolas" charset="0"/>
                <a:ea typeface="Consolas" charset="0"/>
                <a:cs typeface="Consolas" charset="0"/>
              </a:rPr>
              <a:t>=0;i&lt;</a:t>
            </a:r>
            <a:r>
              <a:rPr lang="en-US" sz="1800" dirty="0" err="1">
                <a:latin typeface="Consolas" charset="0"/>
                <a:ea typeface="Consolas" charset="0"/>
                <a:cs typeface="Consolas" charset="0"/>
              </a:rPr>
              <a:t>this.length;i</a:t>
            </a:r>
            <a:r>
              <a:rPr lang="en-US" sz="1800" dirty="0">
                <a:latin typeface="Consolas" charset="0"/>
                <a:ea typeface="Consolas" charset="0"/>
                <a:cs typeface="Consolas" charset="0"/>
              </a:rPr>
              <a:t>++) {</a:t>
            </a:r>
          </a:p>
          <a:p>
            <a:pPr marL="457200" lvl="1" indent="0">
              <a:buNone/>
            </a:pPr>
            <a:r>
              <a:rPr lang="en-US" sz="1800" dirty="0">
                <a:latin typeface="Consolas" charset="0"/>
                <a:ea typeface="Consolas" charset="0"/>
                <a:cs typeface="Consolas" charset="0"/>
              </a:rPr>
              <a:t>		if (</a:t>
            </a:r>
            <a:r>
              <a:rPr lang="en-US" sz="1800" dirty="0" err="1">
                <a:latin typeface="Consolas" charset="0"/>
                <a:ea typeface="Consolas" charset="0"/>
                <a:cs typeface="Consolas" charset="0"/>
              </a:rPr>
              <a:t>this.charAt</a:t>
            </a:r>
            <a:r>
              <a:rPr lang="en-US" sz="1800" dirty="0">
                <a:latin typeface="Consolas" charset="0"/>
                <a:ea typeface="Consolas" charset="0"/>
                <a:cs typeface="Consolas" charset="0"/>
              </a:rPr>
              <a:t>(</a:t>
            </a:r>
            <a:r>
              <a:rPr lang="en-US" sz="1800" dirty="0" err="1">
                <a:latin typeface="Consolas" charset="0"/>
                <a:ea typeface="Consolas" charset="0"/>
                <a:cs typeface="Consolas" charset="0"/>
              </a:rPr>
              <a:t>i</a:t>
            </a:r>
            <a:r>
              <a:rPr lang="en-US" sz="1800" dirty="0">
                <a:latin typeface="Consolas" charset="0"/>
                <a:ea typeface="Consolas" charset="0"/>
                <a:cs typeface="Consolas" charset="0"/>
              </a:rPr>
              <a:t>) == c)</a:t>
            </a:r>
          </a:p>
          <a:p>
            <a:pPr marL="457200" lvl="1" indent="0">
              <a:buNone/>
            </a:pPr>
            <a:r>
              <a:rPr lang="en-US" sz="1800" dirty="0">
                <a:latin typeface="Consolas" charset="0"/>
                <a:ea typeface="Consolas" charset="0"/>
                <a:cs typeface="Consolas" charset="0"/>
              </a:rPr>
              <a:t>			count++;</a:t>
            </a:r>
          </a:p>
          <a:p>
            <a:pPr marL="457200" lvl="1" indent="0">
              <a:buNone/>
            </a:pPr>
            <a:r>
              <a:rPr lang="en-US" sz="1800" dirty="0">
                <a:latin typeface="Consolas" charset="0"/>
                <a:ea typeface="Consolas" charset="0"/>
                <a:cs typeface="Consolas" charset="0"/>
              </a:rPr>
              <a:t>		}</a:t>
            </a:r>
          </a:p>
          <a:p>
            <a:pPr marL="457200" lvl="1" indent="0">
              <a:buNone/>
            </a:pPr>
            <a:r>
              <a:rPr lang="en-US" sz="1800" dirty="0">
                <a:latin typeface="Consolas" charset="0"/>
                <a:ea typeface="Consolas" charset="0"/>
                <a:cs typeface="Consolas" charset="0"/>
              </a:rPr>
              <a:t>	return count;</a:t>
            </a:r>
          </a:p>
          <a:p>
            <a:pPr marL="457200" lvl="1" indent="0">
              <a:buNone/>
            </a:pPr>
            <a:r>
              <a:rPr lang="en-US" sz="1800" dirty="0">
                <a:latin typeface="Consolas" charset="0"/>
                <a:ea typeface="Consolas" charset="0"/>
                <a:cs typeface="Consolas" charset="0"/>
              </a:rPr>
              <a:t>}</a:t>
            </a:r>
          </a:p>
          <a:p>
            <a:pPr marL="457200" lvl="1" indent="0">
              <a:buNone/>
            </a:pPr>
            <a:r>
              <a:rPr lang="en-US" sz="1800" dirty="0" err="1">
                <a:latin typeface="Consolas" charset="0"/>
                <a:ea typeface="Consolas" charset="0"/>
                <a:cs typeface="Consolas" charset="0"/>
              </a:rPr>
              <a:t>var</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msg</a:t>
            </a:r>
            <a:r>
              <a:rPr lang="en-US" sz="1800" dirty="0">
                <a:latin typeface="Consolas" charset="0"/>
                <a:ea typeface="Consolas" charset="0"/>
                <a:cs typeface="Consolas" charset="0"/>
              </a:rPr>
              <a:t> = "Hello World";</a:t>
            </a:r>
          </a:p>
          <a:p>
            <a:pPr marL="457200" lvl="1" indent="0">
              <a:buNone/>
            </a:pPr>
            <a:r>
              <a:rPr lang="en-US" sz="1800" dirty="0" err="1">
                <a:latin typeface="Consolas" charset="0"/>
                <a:ea typeface="Consolas" charset="0"/>
                <a:cs typeface="Consolas" charset="0"/>
              </a:rPr>
              <a:t>console.log</a:t>
            </a:r>
            <a:r>
              <a:rPr lang="en-US" sz="1800" dirty="0">
                <a:latin typeface="Consolas" charset="0"/>
                <a:ea typeface="Consolas" charset="0"/>
                <a:cs typeface="Consolas" charset="0"/>
              </a:rPr>
              <a:t>(</a:t>
            </a:r>
            <a:r>
              <a:rPr lang="en-US" sz="1800" dirty="0" err="1">
                <a:latin typeface="Consolas" charset="0"/>
                <a:ea typeface="Consolas" charset="0"/>
                <a:cs typeface="Consolas" charset="0"/>
              </a:rPr>
              <a:t>msg</a:t>
            </a:r>
            <a:r>
              <a:rPr lang="en-US" sz="1800" dirty="0">
                <a:latin typeface="Consolas" charset="0"/>
                <a:ea typeface="Consolas" charset="0"/>
                <a:cs typeface="Consolas" charset="0"/>
              </a:rPr>
              <a:t> + "has" + </a:t>
            </a:r>
            <a:r>
              <a:rPr lang="en-US" sz="1800" dirty="0" err="1">
                <a:latin typeface="Consolas" charset="0"/>
                <a:ea typeface="Consolas" charset="0"/>
                <a:cs typeface="Consolas" charset="0"/>
              </a:rPr>
              <a:t>msg.countChars</a:t>
            </a:r>
            <a:r>
              <a:rPr lang="en-US" sz="1800" dirty="0">
                <a:latin typeface="Consolas" charset="0"/>
                <a:ea typeface="Consolas" charset="0"/>
                <a:cs typeface="Consolas" charset="0"/>
              </a:rPr>
              <a:t>("l") + " letter l's");</a:t>
            </a:r>
          </a:p>
          <a:p>
            <a:pPr lvl="1"/>
            <a:endParaRPr lang="en-US" dirty="0"/>
          </a:p>
        </p:txBody>
      </p:sp>
    </p:spTree>
    <p:extLst>
      <p:ext uri="{BB962C8B-B14F-4D97-AF65-F5344CB8AC3E}">
        <p14:creationId xmlns:p14="http://schemas.microsoft.com/office/powerpoint/2010/main" val="840008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Alert</a:t>
            </a:r>
            <a:endParaRPr lang="en-US" dirty="0"/>
          </a:p>
        </p:txBody>
      </p:sp>
      <p:sp>
        <p:nvSpPr>
          <p:cNvPr id="3" name="Content Placeholder 2"/>
          <p:cNvSpPr>
            <a:spLocks noGrp="1"/>
          </p:cNvSpPr>
          <p:nvPr>
            <p:ph idx="1"/>
          </p:nvPr>
        </p:nvSpPr>
        <p:spPr/>
        <p:txBody>
          <a:bodyPr>
            <a:normAutofit lnSpcReduction="10000"/>
          </a:bodyPr>
          <a:lstStyle/>
          <a:p>
            <a:r>
              <a:rPr lang="en-US" dirty="0"/>
              <a:t>The alert() function makes the browser show a pop-up to the user, with whatever is passed being the message displayed</a:t>
            </a:r>
          </a:p>
          <a:p>
            <a:r>
              <a:rPr lang="en-US" dirty="0"/>
              <a:t>The following JavaScript code displays a simple hello world message in a pop-up:</a:t>
            </a:r>
          </a:p>
          <a:p>
            <a:pPr marL="457200" lvl="1" indent="0">
              <a:buNone/>
            </a:pPr>
            <a:r>
              <a:rPr lang="en-US" dirty="0">
                <a:latin typeface="Consolas" charset="0"/>
                <a:ea typeface="Consolas" charset="0"/>
                <a:cs typeface="Consolas" charset="0"/>
              </a:rPr>
              <a:t>alert ( "Good Morning" );</a:t>
            </a:r>
          </a:p>
          <a:p>
            <a:r>
              <a:rPr lang="en-US" dirty="0"/>
              <a:t>Using alerts can get tedious fast</a:t>
            </a:r>
          </a:p>
          <a:p>
            <a:pPr lvl="1"/>
            <a:r>
              <a:rPr lang="en-US" dirty="0"/>
              <a:t>When using debugger tools in your browser you can write output to a log with:</a:t>
            </a:r>
          </a:p>
          <a:p>
            <a:pPr marL="457200" lvl="1" indent="0">
              <a:buNone/>
            </a:pPr>
            <a:r>
              <a:rPr lang="en-US" dirty="0">
                <a:latin typeface="Consolas" charset="0"/>
                <a:ea typeface="Consolas" charset="0"/>
                <a:cs typeface="Consolas" charset="0"/>
              </a:rPr>
              <a:t>	</a:t>
            </a:r>
            <a:r>
              <a:rPr lang="en-US" dirty="0" err="1">
                <a:latin typeface="Consolas" charset="0"/>
                <a:ea typeface="Consolas" charset="0"/>
                <a:cs typeface="Consolas" charset="0"/>
              </a:rPr>
              <a:t>console.log</a:t>
            </a:r>
            <a:r>
              <a:rPr lang="en-US" dirty="0">
                <a:latin typeface="Consolas" charset="0"/>
                <a:ea typeface="Consolas" charset="0"/>
                <a:cs typeface="Consolas" charset="0"/>
              </a:rPr>
              <a:t>("Put Messages Here");</a:t>
            </a:r>
          </a:p>
          <a:p>
            <a:pPr lvl="1"/>
            <a:r>
              <a:rPr lang="en-US" dirty="0"/>
              <a:t>And then use the debugger to access those logs</a:t>
            </a:r>
          </a:p>
          <a:p>
            <a:endParaRPr lang="en-US" dirty="0"/>
          </a:p>
        </p:txBody>
      </p:sp>
    </p:spTree>
    <p:extLst>
      <p:ext uri="{BB962C8B-B14F-4D97-AF65-F5344CB8AC3E}">
        <p14:creationId xmlns:p14="http://schemas.microsoft.com/office/powerpoint/2010/main" val="10052932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using try and catch</a:t>
            </a:r>
          </a:p>
        </p:txBody>
      </p:sp>
      <p:sp>
        <p:nvSpPr>
          <p:cNvPr id="3" name="Content Placeholder 2"/>
          <p:cNvSpPr>
            <a:spLocks noGrp="1"/>
          </p:cNvSpPr>
          <p:nvPr>
            <p:ph idx="1"/>
          </p:nvPr>
        </p:nvSpPr>
        <p:spPr>
          <a:xfrm>
            <a:off x="457200" y="1484312"/>
            <a:ext cx="8229600" cy="4731293"/>
          </a:xfrm>
        </p:spPr>
        <p:txBody>
          <a:bodyPr>
            <a:normAutofit fontScale="85000" lnSpcReduction="20000"/>
          </a:bodyPr>
          <a:lstStyle/>
          <a:p>
            <a:pPr>
              <a:lnSpc>
                <a:spcPct val="120000"/>
              </a:lnSpc>
            </a:pPr>
            <a:r>
              <a:rPr lang="en-US" dirty="0"/>
              <a:t>When the browser’s JavaScript engine encounters an error, it will throw an exception</a:t>
            </a:r>
          </a:p>
          <a:p>
            <a:pPr>
              <a:lnSpc>
                <a:spcPct val="120000"/>
              </a:lnSpc>
            </a:pPr>
            <a:r>
              <a:rPr lang="en-US" dirty="0"/>
              <a:t>These exceptions interrupt the regular, sequential execution of the program and can stop the JavaScript engine altogether</a:t>
            </a:r>
          </a:p>
          <a:p>
            <a:pPr>
              <a:lnSpc>
                <a:spcPct val="120000"/>
              </a:lnSpc>
            </a:pPr>
            <a:r>
              <a:rPr lang="en-US" dirty="0"/>
              <a:t>However, you can optionally catch these errors preventing disruption of the program using the try–catch block</a:t>
            </a:r>
          </a:p>
          <a:p>
            <a:pPr marL="457200" lvl="1" indent="0">
              <a:buNone/>
            </a:pPr>
            <a:endParaRPr lang="en-US" sz="1800" dirty="0">
              <a:latin typeface="Consolas" charset="0"/>
              <a:ea typeface="Consolas" charset="0"/>
              <a:cs typeface="Consolas" charset="0"/>
            </a:endParaRPr>
          </a:p>
          <a:p>
            <a:pPr marL="457200" lvl="1" indent="0">
              <a:buNone/>
            </a:pPr>
            <a:r>
              <a:rPr lang="en-US" sz="1800" dirty="0">
                <a:latin typeface="Consolas" charset="0"/>
                <a:ea typeface="Consolas" charset="0"/>
                <a:cs typeface="Consolas" charset="0"/>
              </a:rPr>
              <a:t>try {</a:t>
            </a:r>
          </a:p>
          <a:p>
            <a:pPr marL="457200" lvl="1" indent="0">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nonexistantfunction</a:t>
            </a:r>
            <a:r>
              <a:rPr lang="en-US" sz="1800" dirty="0">
                <a:latin typeface="Consolas" charset="0"/>
                <a:ea typeface="Consolas" charset="0"/>
                <a:cs typeface="Consolas" charset="0"/>
              </a:rPr>
              <a:t>(“hello”);</a:t>
            </a:r>
          </a:p>
          <a:p>
            <a:pPr marL="457200" lvl="1" indent="0">
              <a:buNone/>
            </a:pPr>
            <a:r>
              <a:rPr lang="en-US" sz="1800" dirty="0">
                <a:latin typeface="Consolas" charset="0"/>
                <a:ea typeface="Consolas" charset="0"/>
                <a:cs typeface="Consolas" charset="0"/>
              </a:rPr>
              <a:t>}</a:t>
            </a:r>
          </a:p>
          <a:p>
            <a:pPr marL="457200" lvl="1" indent="0">
              <a:buNone/>
            </a:pPr>
            <a:r>
              <a:rPr lang="en-US" sz="1800" dirty="0">
                <a:latin typeface="Consolas" charset="0"/>
                <a:ea typeface="Consolas" charset="0"/>
                <a:cs typeface="Consolas" charset="0"/>
              </a:rPr>
              <a:t>catch(err) {</a:t>
            </a:r>
          </a:p>
          <a:p>
            <a:pPr marL="457200" lvl="1" indent="0">
              <a:buNone/>
            </a:pPr>
            <a:r>
              <a:rPr lang="en-US" sz="1800" dirty="0">
                <a:latin typeface="Consolas" charset="0"/>
                <a:ea typeface="Consolas" charset="0"/>
                <a:cs typeface="Consolas" charset="0"/>
              </a:rPr>
              <a:t>	alert(“An exception was caught: ” + err);</a:t>
            </a:r>
          </a:p>
          <a:p>
            <a:pPr marL="457200" lvl="1" indent="0">
              <a:buNone/>
            </a:pPr>
            <a:r>
              <a:rPr lang="en-US" sz="1800" dirty="0">
                <a:latin typeface="Consolas" charset="0"/>
                <a:ea typeface="Consolas" charset="0"/>
                <a:cs typeface="Consolas" charset="0"/>
              </a:rPr>
              <a:t>}</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71033962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 your own</a:t>
            </a:r>
          </a:p>
        </p:txBody>
      </p:sp>
      <p:sp>
        <p:nvSpPr>
          <p:cNvPr id="3" name="Content Placeholder 2"/>
          <p:cNvSpPr>
            <a:spLocks noGrp="1"/>
          </p:cNvSpPr>
          <p:nvPr>
            <p:ph idx="1"/>
          </p:nvPr>
        </p:nvSpPr>
        <p:spPr>
          <a:xfrm>
            <a:off x="457200" y="1484312"/>
            <a:ext cx="8229600" cy="4742867"/>
          </a:xfrm>
        </p:spPr>
        <p:txBody>
          <a:bodyPr/>
          <a:lstStyle/>
          <a:p>
            <a:r>
              <a:rPr lang="en-US" dirty="0"/>
              <a:t>Although try-catch can be used exclusively to catch built-in JavaScript errors, it can also be used by your programs, to throw your own messages</a:t>
            </a:r>
          </a:p>
          <a:p>
            <a:r>
              <a:rPr lang="en-US" dirty="0"/>
              <a:t>The throw keyword stops normal sequential execution, just like the built-in exceptions</a:t>
            </a:r>
          </a:p>
          <a:p>
            <a:pPr marL="457200" lvl="1" indent="0">
              <a:buNone/>
            </a:pPr>
            <a:r>
              <a:rPr lang="en-US" sz="1600" dirty="0">
                <a:latin typeface="Consolas" charset="0"/>
                <a:ea typeface="Consolas" charset="0"/>
                <a:cs typeface="Consolas" charset="0"/>
              </a:rPr>
              <a:t>try {</a:t>
            </a:r>
          </a:p>
          <a:p>
            <a:pPr marL="457200" lvl="1" indent="0">
              <a:buNone/>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var</a:t>
            </a:r>
            <a:r>
              <a:rPr lang="en-US" sz="1600" dirty="0">
                <a:latin typeface="Consolas" charset="0"/>
                <a:ea typeface="Consolas" charset="0"/>
                <a:cs typeface="Consolas" charset="0"/>
              </a:rPr>
              <a:t> x = -1;</a:t>
            </a:r>
          </a:p>
          <a:p>
            <a:pPr marL="457200" lvl="1" indent="0">
              <a:buNone/>
            </a:pPr>
            <a:r>
              <a:rPr lang="en-US" sz="1600" dirty="0">
                <a:latin typeface="Consolas" charset="0"/>
                <a:ea typeface="Consolas" charset="0"/>
                <a:cs typeface="Consolas" charset="0"/>
              </a:rPr>
              <a:t>	if (x&lt;0)</a:t>
            </a:r>
          </a:p>
          <a:p>
            <a:pPr marL="457200" lvl="1" indent="0">
              <a:buNone/>
            </a:pPr>
            <a:r>
              <a:rPr lang="en-US" sz="1600" dirty="0">
                <a:latin typeface="Consolas" charset="0"/>
                <a:ea typeface="Consolas" charset="0"/>
                <a:cs typeface="Consolas" charset="0"/>
              </a:rPr>
              <a:t>	   throw “</a:t>
            </a:r>
            <a:r>
              <a:rPr lang="en-US" sz="1600" dirty="0" err="1">
                <a:latin typeface="Consolas" charset="0"/>
                <a:ea typeface="Consolas" charset="0"/>
                <a:cs typeface="Consolas" charset="0"/>
              </a:rPr>
              <a:t>smallerthanoError</a:t>
            </a:r>
            <a:r>
              <a:rPr lang="en-US" sz="1600" dirty="0">
                <a:latin typeface="Consolas" charset="0"/>
                <a:ea typeface="Consolas" charset="0"/>
                <a:cs typeface="Consolas" charset="0"/>
              </a:rPr>
              <a:t>”;</a:t>
            </a:r>
          </a:p>
          <a:p>
            <a:pPr marL="457200" lvl="1" indent="0">
              <a:buNone/>
            </a:pPr>
            <a:r>
              <a:rPr lang="en-US" sz="1600" dirty="0">
                <a:latin typeface="Consolas" charset="0"/>
                <a:ea typeface="Consolas" charset="0"/>
                <a:cs typeface="Consolas" charset="0"/>
              </a:rPr>
              <a:t>}</a:t>
            </a:r>
          </a:p>
          <a:p>
            <a:pPr marL="457200" lvl="1" indent="0">
              <a:buNone/>
            </a:pPr>
            <a:r>
              <a:rPr lang="en-US" sz="1600" dirty="0">
                <a:latin typeface="Consolas" charset="0"/>
                <a:ea typeface="Consolas" charset="0"/>
                <a:cs typeface="Consolas" charset="0"/>
              </a:rPr>
              <a:t>catch(err) {</a:t>
            </a:r>
          </a:p>
          <a:p>
            <a:pPr marL="457200" lvl="1" indent="0">
              <a:buNone/>
            </a:pPr>
            <a:r>
              <a:rPr lang="en-US" sz="1600" dirty="0">
                <a:latin typeface="Consolas" charset="0"/>
                <a:ea typeface="Consolas" charset="0"/>
                <a:cs typeface="Consolas" charset="0"/>
              </a:rPr>
              <a:t>	alert(err + “was thrown”);</a:t>
            </a:r>
          </a:p>
          <a:p>
            <a:pPr marL="457200" lvl="1" indent="0">
              <a:buNone/>
            </a:pPr>
            <a:r>
              <a:rPr lang="en-US" sz="1600" dirty="0">
                <a:latin typeface="Consolas" charset="0"/>
                <a:ea typeface="Consolas" charset="0"/>
                <a:cs typeface="Consolas" charset="0"/>
              </a:rPr>
              <a:t>}</a:t>
            </a:r>
          </a:p>
        </p:txBody>
      </p:sp>
    </p:spTree>
    <p:extLst>
      <p:ext uri="{BB962C8B-B14F-4D97-AF65-F5344CB8AC3E}">
        <p14:creationId xmlns:p14="http://schemas.microsoft.com/office/powerpoint/2010/main" val="160946228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a:t>
            </a:r>
          </a:p>
        </p:txBody>
      </p:sp>
      <p:sp>
        <p:nvSpPr>
          <p:cNvPr id="3" name="Content Placeholder 2"/>
          <p:cNvSpPr>
            <a:spLocks noGrp="1"/>
          </p:cNvSpPr>
          <p:nvPr>
            <p:ph idx="1"/>
          </p:nvPr>
        </p:nvSpPr>
        <p:spPr/>
        <p:txBody>
          <a:bodyPr/>
          <a:lstStyle/>
          <a:p>
            <a:r>
              <a:rPr lang="en-US" dirty="0"/>
              <a:t>JavaScript is almost always used to interact with the HTML document in which it is contained</a:t>
            </a:r>
          </a:p>
          <a:p>
            <a:r>
              <a:rPr lang="en-US" dirty="0"/>
              <a:t>This is accomplished through a programming interface (API) called the Document Object Model</a:t>
            </a:r>
          </a:p>
          <a:p>
            <a:r>
              <a:rPr lang="en-US" dirty="0"/>
              <a:t>According to the W3C, the DOM is a:</a:t>
            </a:r>
          </a:p>
          <a:p>
            <a:pPr lvl="1"/>
            <a:r>
              <a:rPr lang="en-US" i="1" dirty="0"/>
              <a:t>Platform- and language-neutral interface that will allow programs and scripts to dynamically access and update the content, structure and style of documents.</a:t>
            </a:r>
          </a:p>
          <a:p>
            <a:endParaRPr lang="en-US" dirty="0"/>
          </a:p>
        </p:txBody>
      </p:sp>
    </p:spTree>
    <p:extLst>
      <p:ext uri="{BB962C8B-B14F-4D97-AF65-F5344CB8AC3E}">
        <p14:creationId xmlns:p14="http://schemas.microsoft.com/office/powerpoint/2010/main" val="97907264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4812609001.eps"/>
          <p:cNvPicPr>
            <a:picLocks noChangeAspect="1"/>
          </p:cNvPicPr>
          <p:nvPr/>
        </p:nvPicPr>
        <p:blipFill>
          <a:blip r:embed="rId2">
            <a:extLst>
              <a:ext uri="{28A0092B-C50C-407E-A947-70E740481C1C}">
                <a14:useLocalDpi xmlns:a14="http://schemas.microsoft.com/office/drawing/2010/main" val="0"/>
              </a:ext>
            </a:extLst>
          </a:blip>
          <a:srcRect t="-15428" b="-15428"/>
          <a:stretch>
            <a:fillRect/>
          </a:stretch>
        </p:blipFill>
        <p:spPr bwMode="auto">
          <a:xfrm>
            <a:off x="662650" y="1050925"/>
            <a:ext cx="8024150" cy="5673823"/>
          </a:xfrm>
          <a:prstGeom prst="rect">
            <a:avLst/>
          </a:prstGeom>
          <a:noFill/>
          <a:ln w="9525">
            <a:noFill/>
            <a:miter lim="800000"/>
            <a:headEnd/>
            <a:tailEnd/>
          </a:ln>
          <a:effectLst/>
        </p:spPr>
      </p:pic>
      <p:sp>
        <p:nvSpPr>
          <p:cNvPr id="5" name="Title 4"/>
          <p:cNvSpPr>
            <a:spLocks noGrp="1"/>
          </p:cNvSpPr>
          <p:nvPr>
            <p:ph type="title"/>
          </p:nvPr>
        </p:nvSpPr>
        <p:spPr/>
        <p:txBody>
          <a:bodyPr/>
          <a:lstStyle/>
          <a:p>
            <a:r>
              <a:rPr lang="en-US" dirty="0"/>
              <a:t>DOM Overview</a:t>
            </a:r>
          </a:p>
        </p:txBody>
      </p:sp>
    </p:spTree>
    <p:extLst>
      <p:ext uri="{BB962C8B-B14F-4D97-AF65-F5344CB8AC3E}">
        <p14:creationId xmlns:p14="http://schemas.microsoft.com/office/powerpoint/2010/main" val="6905753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DOM Nodes</a:t>
            </a:r>
          </a:p>
        </p:txBody>
      </p:sp>
      <p:sp>
        <p:nvSpPr>
          <p:cNvPr id="4" name="Content Placeholder 3"/>
          <p:cNvSpPr>
            <a:spLocks noGrp="1"/>
          </p:cNvSpPr>
          <p:nvPr>
            <p:ph idx="1"/>
          </p:nvPr>
        </p:nvSpPr>
        <p:spPr/>
        <p:txBody>
          <a:bodyPr/>
          <a:lstStyle/>
          <a:p>
            <a:r>
              <a:rPr lang="en-US" dirty="0"/>
              <a:t>In the DOM, each element within the HTML document is called a node. If the DOM is a tree, then each node is an individual branch</a:t>
            </a:r>
          </a:p>
          <a:p>
            <a:r>
              <a:rPr lang="en-US" dirty="0"/>
              <a:t>There are:</a:t>
            </a:r>
          </a:p>
          <a:p>
            <a:pPr lvl="1"/>
            <a:r>
              <a:rPr lang="en-US" dirty="0"/>
              <a:t>element nodes,</a:t>
            </a:r>
          </a:p>
          <a:p>
            <a:pPr lvl="1"/>
            <a:r>
              <a:rPr lang="en-US" dirty="0"/>
              <a:t>text nodes, and </a:t>
            </a:r>
          </a:p>
          <a:p>
            <a:pPr lvl="1"/>
            <a:r>
              <a:rPr lang="en-US" dirty="0"/>
              <a:t>attribute nodes</a:t>
            </a:r>
          </a:p>
          <a:p>
            <a:r>
              <a:rPr lang="en-US" dirty="0"/>
              <a:t>All nodes in the DOM share a common set of properties and methods</a:t>
            </a:r>
          </a:p>
          <a:p>
            <a:endParaRPr lang="en-US" dirty="0"/>
          </a:p>
        </p:txBody>
      </p:sp>
    </p:spTree>
    <p:extLst>
      <p:ext uri="{BB962C8B-B14F-4D97-AF65-F5344CB8AC3E}">
        <p14:creationId xmlns:p14="http://schemas.microsoft.com/office/powerpoint/2010/main" val="21429912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Node Object</a:t>
            </a:r>
          </a:p>
        </p:txBody>
      </p:sp>
      <p:sp>
        <p:nvSpPr>
          <p:cNvPr id="5" name="Content Placeholder 4"/>
          <p:cNvSpPr>
            <a:spLocks noGrp="1"/>
          </p:cNvSpPr>
          <p:nvPr>
            <p:ph idx="1"/>
          </p:nvPr>
        </p:nvSpPr>
        <p:spPr/>
        <p:txBody>
          <a:bodyPr/>
          <a:lstStyle/>
          <a:p>
            <a:r>
              <a:rPr lang="en-US" dirty="0"/>
              <a:t>Element Node object represents an HTML element in the hierarchy, contained between the opening &lt;&gt; and closing &lt;/&gt; tags for this element</a:t>
            </a:r>
          </a:p>
          <a:p>
            <a:r>
              <a:rPr lang="en-US" dirty="0"/>
              <a:t>Every node has</a:t>
            </a:r>
          </a:p>
          <a:p>
            <a:pPr lvl="1"/>
            <a:r>
              <a:rPr lang="en-US" dirty="0" err="1"/>
              <a:t>classList</a:t>
            </a:r>
            <a:endParaRPr lang="en-US" dirty="0"/>
          </a:p>
          <a:p>
            <a:pPr lvl="1"/>
            <a:r>
              <a:rPr lang="en-US" dirty="0" err="1"/>
              <a:t>className</a:t>
            </a:r>
            <a:endParaRPr lang="en-US" dirty="0"/>
          </a:p>
          <a:p>
            <a:pPr lvl="1"/>
            <a:r>
              <a:rPr lang="en-US" dirty="0"/>
              <a:t>Id</a:t>
            </a:r>
          </a:p>
          <a:p>
            <a:pPr lvl="1"/>
            <a:r>
              <a:rPr lang="en-US" dirty="0" err="1"/>
              <a:t>innerHTML</a:t>
            </a:r>
            <a:endParaRPr lang="en-US" dirty="0"/>
          </a:p>
          <a:p>
            <a:pPr lvl="1"/>
            <a:r>
              <a:rPr lang="en-US" dirty="0"/>
              <a:t>Style</a:t>
            </a:r>
          </a:p>
          <a:p>
            <a:pPr lvl="1"/>
            <a:r>
              <a:rPr lang="en-US" dirty="0" err="1"/>
              <a:t>tagName</a:t>
            </a:r>
            <a:endParaRPr lang="en-US" dirty="0"/>
          </a:p>
          <a:p>
            <a:endParaRPr lang="en-US" dirty="0"/>
          </a:p>
        </p:txBody>
      </p:sp>
    </p:spTree>
    <p:extLst>
      <p:ext uri="{BB962C8B-B14F-4D97-AF65-F5344CB8AC3E}">
        <p14:creationId xmlns:p14="http://schemas.microsoft.com/office/powerpoint/2010/main" val="211288913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Essential Node Object properties</a:t>
            </a:r>
          </a:p>
        </p:txBody>
      </p:sp>
      <p:graphicFrame>
        <p:nvGraphicFramePr>
          <p:cNvPr id="6" name="Content Placeholder 5"/>
          <p:cNvGraphicFramePr>
            <a:graphicFrameLocks noGrp="1"/>
          </p:cNvGraphicFramePr>
          <p:nvPr>
            <p:ph idx="1"/>
            <p:extLst/>
          </p:nvPr>
        </p:nvGraphicFramePr>
        <p:xfrm>
          <a:off x="914399" y="1452179"/>
          <a:ext cx="7674015" cy="4306597"/>
        </p:xfrm>
        <a:graphic>
          <a:graphicData uri="http://schemas.openxmlformats.org/drawingml/2006/table">
            <a:tbl>
              <a:tblPr firstRow="1" firstCol="1">
                <a:tableStyleId>{21E4AEA4-8DFA-4A89-87EB-49C32662AFE0}</a:tableStyleId>
              </a:tblPr>
              <a:tblGrid>
                <a:gridCol w="2071869">
                  <a:extLst>
                    <a:ext uri="{9D8B030D-6E8A-4147-A177-3AD203B41FA5}">
                      <a16:colId xmlns:a16="http://schemas.microsoft.com/office/drawing/2014/main" val="20000"/>
                    </a:ext>
                  </a:extLst>
                </a:gridCol>
                <a:gridCol w="5602146">
                  <a:extLst>
                    <a:ext uri="{9D8B030D-6E8A-4147-A177-3AD203B41FA5}">
                      <a16:colId xmlns:a16="http://schemas.microsoft.com/office/drawing/2014/main" val="20001"/>
                    </a:ext>
                  </a:extLst>
                </a:gridCol>
              </a:tblGrid>
              <a:tr h="346597">
                <a:tc>
                  <a:txBody>
                    <a:bodyPr/>
                    <a:lstStyle/>
                    <a:p>
                      <a:pPr algn="l">
                        <a:lnSpc>
                          <a:spcPts val="1600"/>
                        </a:lnSpc>
                        <a:spcAft>
                          <a:spcPts val="1400"/>
                        </a:spcAft>
                      </a:pPr>
                      <a:r>
                        <a:rPr lang="en-CA" sz="2000" dirty="0">
                          <a:latin typeface="Calibri" charset="0"/>
                          <a:ea typeface="Calibri" charset="0"/>
                          <a:cs typeface="Calibri" charset="0"/>
                        </a:rPr>
                        <a:t>Property </a:t>
                      </a:r>
                      <a:endParaRPr lang="en-CA" sz="2000" dirty="0">
                        <a:solidFill>
                          <a:srgbClr val="1F497D"/>
                        </a:solidFill>
                        <a:latin typeface="Calibri" charset="0"/>
                        <a:ea typeface="Calibri" charset="0"/>
                        <a:cs typeface="Calibri" charset="0"/>
                      </a:endParaRPr>
                    </a:p>
                  </a:txBody>
                  <a:tcPr marL="68580" marR="68580" marT="0" marB="0" anchor="ctr"/>
                </a:tc>
                <a:tc>
                  <a:txBody>
                    <a:bodyPr/>
                    <a:lstStyle/>
                    <a:p>
                      <a:pPr algn="l">
                        <a:lnSpc>
                          <a:spcPts val="1600"/>
                        </a:lnSpc>
                        <a:spcAft>
                          <a:spcPts val="1400"/>
                        </a:spcAft>
                      </a:pPr>
                      <a:r>
                        <a:rPr lang="en-CA" sz="2000">
                          <a:latin typeface="Calibri" charset="0"/>
                          <a:ea typeface="Calibri" charset="0"/>
                          <a:cs typeface="Calibri" charset="0"/>
                        </a:rPr>
                        <a:t>Description</a:t>
                      </a:r>
                      <a:endParaRPr lang="en-CA" sz="2000">
                        <a:solidFill>
                          <a:srgbClr val="1F497D"/>
                        </a:solidFill>
                        <a:latin typeface="Calibri" charset="0"/>
                        <a:ea typeface="Calibri" charset="0"/>
                        <a:cs typeface="Calibri" charset="0"/>
                      </a:endParaRPr>
                    </a:p>
                  </a:txBody>
                  <a:tcPr marL="68580" marR="68580" marT="0" marB="0" anchor="ctr"/>
                </a:tc>
                <a:extLst>
                  <a:ext uri="{0D108BD9-81ED-4DB2-BD59-A6C34878D82A}">
                    <a16:rowId xmlns:a16="http://schemas.microsoft.com/office/drawing/2014/main" val="10000"/>
                  </a:ext>
                </a:extLst>
              </a:tr>
              <a:tr h="396000">
                <a:tc>
                  <a:txBody>
                    <a:bodyPr/>
                    <a:lstStyle/>
                    <a:p>
                      <a:pPr algn="l">
                        <a:lnSpc>
                          <a:spcPts val="1500"/>
                        </a:lnSpc>
                        <a:spcBef>
                          <a:spcPts val="700"/>
                        </a:spcBef>
                        <a:spcAft>
                          <a:spcPts val="0"/>
                        </a:spcAft>
                        <a:tabLst>
                          <a:tab pos="342900" algn="l"/>
                          <a:tab pos="685800" algn="l"/>
                          <a:tab pos="1028700" algn="l"/>
                          <a:tab pos="1371600" algn="l"/>
                          <a:tab pos="1714500" algn="l"/>
                        </a:tabLst>
                      </a:pPr>
                      <a:r>
                        <a:rPr lang="en-CA" sz="2000" dirty="0">
                          <a:latin typeface="Calibri" charset="0"/>
                          <a:ea typeface="Calibri" charset="0"/>
                          <a:cs typeface="Calibri" charset="0"/>
                        </a:rPr>
                        <a:t>attributes</a:t>
                      </a:r>
                    </a:p>
                  </a:txBody>
                  <a:tcPr marL="68580" marR="68580" marT="0" marB="0" anchor="b"/>
                </a:tc>
                <a:tc>
                  <a:txBody>
                    <a:bodyPr/>
                    <a:lstStyle/>
                    <a:p>
                      <a:pPr algn="l">
                        <a:lnSpc>
                          <a:spcPts val="1600"/>
                        </a:lnSpc>
                        <a:spcBef>
                          <a:spcPts val="700"/>
                        </a:spcBef>
                        <a:spcAft>
                          <a:spcPts val="700"/>
                        </a:spcAft>
                      </a:pPr>
                      <a:r>
                        <a:rPr lang="en-CA" sz="2000" dirty="0">
                          <a:latin typeface="Calibri" charset="0"/>
                          <a:ea typeface="Calibri" charset="0"/>
                          <a:cs typeface="Calibri" charset="0"/>
                        </a:rPr>
                        <a:t>Collection of node attributes</a:t>
                      </a:r>
                    </a:p>
                  </a:txBody>
                  <a:tcPr marL="68580" marR="68580" marT="0" marB="0" anchor="b"/>
                </a:tc>
                <a:extLst>
                  <a:ext uri="{0D108BD9-81ED-4DB2-BD59-A6C34878D82A}">
                    <a16:rowId xmlns:a16="http://schemas.microsoft.com/office/drawing/2014/main" val="10001"/>
                  </a:ext>
                </a:extLst>
              </a:tr>
              <a:tr h="396000">
                <a:tc>
                  <a:txBody>
                    <a:bodyPr/>
                    <a:lstStyle/>
                    <a:p>
                      <a:pPr algn="l">
                        <a:lnSpc>
                          <a:spcPts val="1500"/>
                        </a:lnSpc>
                        <a:spcBef>
                          <a:spcPts val="700"/>
                        </a:spcBef>
                        <a:spcAft>
                          <a:spcPts val="0"/>
                        </a:spcAft>
                        <a:tabLst>
                          <a:tab pos="342900" algn="l"/>
                          <a:tab pos="685800" algn="l"/>
                          <a:tab pos="1028700" algn="l"/>
                          <a:tab pos="1371600" algn="l"/>
                          <a:tab pos="1714500" algn="l"/>
                        </a:tabLst>
                      </a:pPr>
                      <a:r>
                        <a:rPr lang="en-CA" sz="2000" dirty="0" err="1">
                          <a:latin typeface="Calibri" charset="0"/>
                          <a:ea typeface="Calibri" charset="0"/>
                          <a:cs typeface="Calibri" charset="0"/>
                        </a:rPr>
                        <a:t>childNodes</a:t>
                      </a:r>
                      <a:endParaRPr lang="en-CA" sz="2000" dirty="0">
                        <a:latin typeface="Calibri" charset="0"/>
                        <a:ea typeface="Calibri" charset="0"/>
                        <a:cs typeface="Calibri" charset="0"/>
                      </a:endParaRPr>
                    </a:p>
                  </a:txBody>
                  <a:tcPr marL="68580" marR="68580" marT="0" marB="0" anchor="b"/>
                </a:tc>
                <a:tc>
                  <a:txBody>
                    <a:bodyPr/>
                    <a:lstStyle/>
                    <a:p>
                      <a:pPr algn="l">
                        <a:lnSpc>
                          <a:spcPts val="1600"/>
                        </a:lnSpc>
                        <a:spcBef>
                          <a:spcPts val="700"/>
                        </a:spcBef>
                        <a:spcAft>
                          <a:spcPts val="700"/>
                        </a:spcAft>
                      </a:pPr>
                      <a:r>
                        <a:rPr lang="en-CA" sz="2000" dirty="0">
                          <a:latin typeface="Calibri" charset="0"/>
                          <a:ea typeface="Calibri" charset="0"/>
                          <a:cs typeface="Calibri" charset="0"/>
                        </a:rPr>
                        <a:t>A </a:t>
                      </a:r>
                      <a:r>
                        <a:rPr lang="en-CA" sz="2000" dirty="0" err="1">
                          <a:latin typeface="Calibri" charset="0"/>
                          <a:ea typeface="Calibri" charset="0"/>
                          <a:cs typeface="Calibri" charset="0"/>
                        </a:rPr>
                        <a:t>NodeList</a:t>
                      </a:r>
                      <a:r>
                        <a:rPr lang="en-CA" sz="2000" dirty="0">
                          <a:latin typeface="Calibri" charset="0"/>
                          <a:ea typeface="Calibri" charset="0"/>
                          <a:cs typeface="Calibri" charset="0"/>
                        </a:rPr>
                        <a:t> of child nodes for this node</a:t>
                      </a:r>
                    </a:p>
                  </a:txBody>
                  <a:tcPr marL="68580" marR="68580" marT="0" marB="0" anchor="b"/>
                </a:tc>
                <a:extLst>
                  <a:ext uri="{0D108BD9-81ED-4DB2-BD59-A6C34878D82A}">
                    <a16:rowId xmlns:a16="http://schemas.microsoft.com/office/drawing/2014/main" val="10002"/>
                  </a:ext>
                </a:extLst>
              </a:tr>
              <a:tr h="396000">
                <a:tc>
                  <a:txBody>
                    <a:bodyPr/>
                    <a:lstStyle/>
                    <a:p>
                      <a:pPr algn="l">
                        <a:lnSpc>
                          <a:spcPts val="1500"/>
                        </a:lnSpc>
                        <a:spcBef>
                          <a:spcPts val="700"/>
                        </a:spcBef>
                        <a:spcAft>
                          <a:spcPts val="0"/>
                        </a:spcAft>
                        <a:tabLst>
                          <a:tab pos="342900" algn="l"/>
                          <a:tab pos="685800" algn="l"/>
                          <a:tab pos="1028700" algn="l"/>
                          <a:tab pos="1371600" algn="l"/>
                          <a:tab pos="1714500" algn="l"/>
                        </a:tabLst>
                      </a:pPr>
                      <a:r>
                        <a:rPr lang="en-CA" sz="2000">
                          <a:latin typeface="Calibri" charset="0"/>
                          <a:ea typeface="Calibri" charset="0"/>
                          <a:cs typeface="Calibri" charset="0"/>
                        </a:rPr>
                        <a:t>firstChild</a:t>
                      </a:r>
                    </a:p>
                  </a:txBody>
                  <a:tcPr marL="68580" marR="68580" marT="0" marB="0" anchor="b"/>
                </a:tc>
                <a:tc>
                  <a:txBody>
                    <a:bodyPr/>
                    <a:lstStyle/>
                    <a:p>
                      <a:pPr algn="l">
                        <a:lnSpc>
                          <a:spcPts val="1600"/>
                        </a:lnSpc>
                        <a:spcBef>
                          <a:spcPts val="700"/>
                        </a:spcBef>
                        <a:spcAft>
                          <a:spcPts val="700"/>
                        </a:spcAft>
                      </a:pPr>
                      <a:r>
                        <a:rPr lang="en-CA" sz="2000" dirty="0">
                          <a:latin typeface="Calibri" charset="0"/>
                          <a:ea typeface="Calibri" charset="0"/>
                          <a:cs typeface="Calibri" charset="0"/>
                        </a:rPr>
                        <a:t>First child node of this node</a:t>
                      </a:r>
                    </a:p>
                  </a:txBody>
                  <a:tcPr marL="68580" marR="68580" marT="0" marB="0" anchor="b"/>
                </a:tc>
                <a:extLst>
                  <a:ext uri="{0D108BD9-81ED-4DB2-BD59-A6C34878D82A}">
                    <a16:rowId xmlns:a16="http://schemas.microsoft.com/office/drawing/2014/main" val="10003"/>
                  </a:ext>
                </a:extLst>
              </a:tr>
              <a:tr h="396000">
                <a:tc>
                  <a:txBody>
                    <a:bodyPr/>
                    <a:lstStyle/>
                    <a:p>
                      <a:pPr algn="l">
                        <a:lnSpc>
                          <a:spcPts val="1500"/>
                        </a:lnSpc>
                        <a:spcBef>
                          <a:spcPts val="700"/>
                        </a:spcBef>
                        <a:spcAft>
                          <a:spcPts val="0"/>
                        </a:spcAft>
                        <a:tabLst>
                          <a:tab pos="342900" algn="l"/>
                          <a:tab pos="685800" algn="l"/>
                          <a:tab pos="1028700" algn="l"/>
                          <a:tab pos="1371600" algn="l"/>
                          <a:tab pos="1714500" algn="l"/>
                        </a:tabLst>
                      </a:pPr>
                      <a:r>
                        <a:rPr lang="en-CA" sz="2000" dirty="0" err="1">
                          <a:latin typeface="Calibri" charset="0"/>
                          <a:ea typeface="Calibri" charset="0"/>
                          <a:cs typeface="Calibri" charset="0"/>
                        </a:rPr>
                        <a:t>lastChild</a:t>
                      </a:r>
                      <a:endParaRPr lang="en-CA" sz="2000" dirty="0">
                        <a:latin typeface="Calibri" charset="0"/>
                        <a:ea typeface="Calibri" charset="0"/>
                        <a:cs typeface="Calibri" charset="0"/>
                      </a:endParaRPr>
                    </a:p>
                  </a:txBody>
                  <a:tcPr marL="68580" marR="68580" marT="0" marB="0" anchor="b"/>
                </a:tc>
                <a:tc>
                  <a:txBody>
                    <a:bodyPr/>
                    <a:lstStyle/>
                    <a:p>
                      <a:pPr algn="l">
                        <a:lnSpc>
                          <a:spcPts val="1600"/>
                        </a:lnSpc>
                        <a:spcBef>
                          <a:spcPts val="700"/>
                        </a:spcBef>
                        <a:spcAft>
                          <a:spcPts val="700"/>
                        </a:spcAft>
                      </a:pPr>
                      <a:r>
                        <a:rPr lang="en-CA" sz="2000" dirty="0">
                          <a:latin typeface="Calibri" charset="0"/>
                          <a:ea typeface="Calibri" charset="0"/>
                          <a:cs typeface="Calibri" charset="0"/>
                        </a:rPr>
                        <a:t>Last child of this node</a:t>
                      </a:r>
                    </a:p>
                  </a:txBody>
                  <a:tcPr marL="68580" marR="68580" marT="0" marB="0" anchor="b"/>
                </a:tc>
                <a:extLst>
                  <a:ext uri="{0D108BD9-81ED-4DB2-BD59-A6C34878D82A}">
                    <a16:rowId xmlns:a16="http://schemas.microsoft.com/office/drawing/2014/main" val="10004"/>
                  </a:ext>
                </a:extLst>
              </a:tr>
              <a:tr h="396000">
                <a:tc>
                  <a:txBody>
                    <a:bodyPr/>
                    <a:lstStyle/>
                    <a:p>
                      <a:pPr algn="l">
                        <a:lnSpc>
                          <a:spcPts val="1500"/>
                        </a:lnSpc>
                        <a:spcBef>
                          <a:spcPts val="700"/>
                        </a:spcBef>
                        <a:spcAft>
                          <a:spcPts val="0"/>
                        </a:spcAft>
                        <a:tabLst>
                          <a:tab pos="342900" algn="l"/>
                          <a:tab pos="685800" algn="l"/>
                          <a:tab pos="1028700" algn="l"/>
                          <a:tab pos="1371600" algn="l"/>
                          <a:tab pos="1714500" algn="l"/>
                        </a:tabLst>
                      </a:pPr>
                      <a:r>
                        <a:rPr lang="en-CA" sz="2000" dirty="0" err="1">
                          <a:latin typeface="Calibri" charset="0"/>
                          <a:ea typeface="Calibri" charset="0"/>
                          <a:cs typeface="Calibri" charset="0"/>
                        </a:rPr>
                        <a:t>nextSibling</a:t>
                      </a:r>
                      <a:endParaRPr lang="en-CA" sz="2000" dirty="0">
                        <a:latin typeface="Calibri" charset="0"/>
                        <a:ea typeface="Calibri" charset="0"/>
                        <a:cs typeface="Calibri" charset="0"/>
                      </a:endParaRPr>
                    </a:p>
                  </a:txBody>
                  <a:tcPr marL="68580" marR="68580" marT="0" marB="0" anchor="b"/>
                </a:tc>
                <a:tc>
                  <a:txBody>
                    <a:bodyPr/>
                    <a:lstStyle/>
                    <a:p>
                      <a:pPr algn="l">
                        <a:lnSpc>
                          <a:spcPts val="1600"/>
                        </a:lnSpc>
                        <a:spcBef>
                          <a:spcPts val="700"/>
                        </a:spcBef>
                        <a:spcAft>
                          <a:spcPts val="700"/>
                        </a:spcAft>
                      </a:pPr>
                      <a:r>
                        <a:rPr lang="en-CA" sz="2000" dirty="0">
                          <a:latin typeface="Calibri" charset="0"/>
                          <a:ea typeface="Calibri" charset="0"/>
                          <a:cs typeface="Calibri" charset="0"/>
                        </a:rPr>
                        <a:t>Next sibling node for this node</a:t>
                      </a:r>
                    </a:p>
                  </a:txBody>
                  <a:tcPr marL="68580" marR="68580" marT="0" marB="0" anchor="b"/>
                </a:tc>
                <a:extLst>
                  <a:ext uri="{0D108BD9-81ED-4DB2-BD59-A6C34878D82A}">
                    <a16:rowId xmlns:a16="http://schemas.microsoft.com/office/drawing/2014/main" val="10005"/>
                  </a:ext>
                </a:extLst>
              </a:tr>
              <a:tr h="396000">
                <a:tc>
                  <a:txBody>
                    <a:bodyPr/>
                    <a:lstStyle/>
                    <a:p>
                      <a:pPr algn="l">
                        <a:lnSpc>
                          <a:spcPts val="1500"/>
                        </a:lnSpc>
                        <a:spcBef>
                          <a:spcPts val="700"/>
                        </a:spcBef>
                        <a:spcAft>
                          <a:spcPts val="0"/>
                        </a:spcAft>
                        <a:tabLst>
                          <a:tab pos="342900" algn="l"/>
                          <a:tab pos="685800" algn="l"/>
                          <a:tab pos="1028700" algn="l"/>
                          <a:tab pos="1371600" algn="l"/>
                          <a:tab pos="1714500" algn="l"/>
                        </a:tabLst>
                      </a:pPr>
                      <a:r>
                        <a:rPr lang="en-CA" sz="2000">
                          <a:latin typeface="Calibri" charset="0"/>
                          <a:ea typeface="Calibri" charset="0"/>
                          <a:cs typeface="Calibri" charset="0"/>
                        </a:rPr>
                        <a:t>nodeName</a:t>
                      </a:r>
                    </a:p>
                  </a:txBody>
                  <a:tcPr marL="68580" marR="68580" marT="0" marB="0" anchor="b"/>
                </a:tc>
                <a:tc>
                  <a:txBody>
                    <a:bodyPr/>
                    <a:lstStyle/>
                    <a:p>
                      <a:pPr algn="l">
                        <a:lnSpc>
                          <a:spcPts val="1600"/>
                        </a:lnSpc>
                        <a:spcBef>
                          <a:spcPts val="700"/>
                        </a:spcBef>
                        <a:spcAft>
                          <a:spcPts val="700"/>
                        </a:spcAft>
                      </a:pPr>
                      <a:r>
                        <a:rPr lang="en-CA" sz="2000" dirty="0">
                          <a:latin typeface="Calibri" charset="0"/>
                          <a:ea typeface="Calibri" charset="0"/>
                          <a:cs typeface="Calibri" charset="0"/>
                        </a:rPr>
                        <a:t>Name of the node</a:t>
                      </a:r>
                    </a:p>
                  </a:txBody>
                  <a:tcPr marL="68580" marR="68580" marT="0" marB="0" anchor="b"/>
                </a:tc>
                <a:extLst>
                  <a:ext uri="{0D108BD9-81ED-4DB2-BD59-A6C34878D82A}">
                    <a16:rowId xmlns:a16="http://schemas.microsoft.com/office/drawing/2014/main" val="10006"/>
                  </a:ext>
                </a:extLst>
              </a:tr>
              <a:tr h="396000">
                <a:tc>
                  <a:txBody>
                    <a:bodyPr/>
                    <a:lstStyle/>
                    <a:p>
                      <a:pPr algn="l">
                        <a:lnSpc>
                          <a:spcPts val="1500"/>
                        </a:lnSpc>
                        <a:spcBef>
                          <a:spcPts val="700"/>
                        </a:spcBef>
                        <a:spcAft>
                          <a:spcPts val="0"/>
                        </a:spcAft>
                        <a:tabLst>
                          <a:tab pos="342900" algn="l"/>
                          <a:tab pos="685800" algn="l"/>
                          <a:tab pos="1028700" algn="l"/>
                          <a:tab pos="1371600" algn="l"/>
                          <a:tab pos="1714500" algn="l"/>
                        </a:tabLst>
                      </a:pPr>
                      <a:r>
                        <a:rPr lang="en-CA" sz="2000">
                          <a:latin typeface="Calibri" charset="0"/>
                          <a:ea typeface="Calibri" charset="0"/>
                          <a:cs typeface="Calibri" charset="0"/>
                        </a:rPr>
                        <a:t>nodeType</a:t>
                      </a:r>
                    </a:p>
                  </a:txBody>
                  <a:tcPr marL="68580" marR="68580" marT="0" marB="0" anchor="b"/>
                </a:tc>
                <a:tc>
                  <a:txBody>
                    <a:bodyPr/>
                    <a:lstStyle/>
                    <a:p>
                      <a:pPr algn="l">
                        <a:lnSpc>
                          <a:spcPts val="1600"/>
                        </a:lnSpc>
                        <a:spcBef>
                          <a:spcPts val="700"/>
                        </a:spcBef>
                        <a:spcAft>
                          <a:spcPts val="700"/>
                        </a:spcAft>
                      </a:pPr>
                      <a:r>
                        <a:rPr lang="en-CA" sz="2000" dirty="0">
                          <a:latin typeface="Calibri" charset="0"/>
                          <a:ea typeface="Calibri" charset="0"/>
                          <a:cs typeface="Calibri" charset="0"/>
                        </a:rPr>
                        <a:t>Type of the node</a:t>
                      </a:r>
                    </a:p>
                  </a:txBody>
                  <a:tcPr marL="68580" marR="68580" marT="0" marB="0" anchor="b"/>
                </a:tc>
                <a:extLst>
                  <a:ext uri="{0D108BD9-81ED-4DB2-BD59-A6C34878D82A}">
                    <a16:rowId xmlns:a16="http://schemas.microsoft.com/office/drawing/2014/main" val="10007"/>
                  </a:ext>
                </a:extLst>
              </a:tr>
              <a:tr h="396000">
                <a:tc>
                  <a:txBody>
                    <a:bodyPr/>
                    <a:lstStyle/>
                    <a:p>
                      <a:pPr algn="l">
                        <a:lnSpc>
                          <a:spcPts val="1500"/>
                        </a:lnSpc>
                        <a:spcBef>
                          <a:spcPts val="700"/>
                        </a:spcBef>
                        <a:spcAft>
                          <a:spcPts val="0"/>
                        </a:spcAft>
                        <a:tabLst>
                          <a:tab pos="342900" algn="l"/>
                          <a:tab pos="685800" algn="l"/>
                          <a:tab pos="1028700" algn="l"/>
                          <a:tab pos="1371600" algn="l"/>
                          <a:tab pos="1714500" algn="l"/>
                        </a:tabLst>
                      </a:pPr>
                      <a:r>
                        <a:rPr lang="en-CA" sz="2000">
                          <a:latin typeface="Calibri" charset="0"/>
                          <a:ea typeface="Calibri" charset="0"/>
                          <a:cs typeface="Calibri" charset="0"/>
                        </a:rPr>
                        <a:t>nodeValue</a:t>
                      </a:r>
                    </a:p>
                  </a:txBody>
                  <a:tcPr marL="68580" marR="68580" marT="0" marB="0" anchor="b"/>
                </a:tc>
                <a:tc>
                  <a:txBody>
                    <a:bodyPr/>
                    <a:lstStyle/>
                    <a:p>
                      <a:pPr algn="l">
                        <a:lnSpc>
                          <a:spcPts val="1600"/>
                        </a:lnSpc>
                        <a:spcBef>
                          <a:spcPts val="700"/>
                        </a:spcBef>
                        <a:spcAft>
                          <a:spcPts val="700"/>
                        </a:spcAft>
                      </a:pPr>
                      <a:r>
                        <a:rPr lang="en-CA" sz="2000" dirty="0">
                          <a:latin typeface="Calibri" charset="0"/>
                          <a:ea typeface="Calibri" charset="0"/>
                          <a:cs typeface="Calibri" charset="0"/>
                        </a:rPr>
                        <a:t>Value of the node</a:t>
                      </a:r>
                    </a:p>
                  </a:txBody>
                  <a:tcPr marL="68580" marR="68580" marT="0" marB="0" anchor="b"/>
                </a:tc>
                <a:extLst>
                  <a:ext uri="{0D108BD9-81ED-4DB2-BD59-A6C34878D82A}">
                    <a16:rowId xmlns:a16="http://schemas.microsoft.com/office/drawing/2014/main" val="10008"/>
                  </a:ext>
                </a:extLst>
              </a:tr>
              <a:tr h="396000">
                <a:tc>
                  <a:txBody>
                    <a:bodyPr/>
                    <a:lstStyle/>
                    <a:p>
                      <a:pPr algn="l">
                        <a:lnSpc>
                          <a:spcPts val="1500"/>
                        </a:lnSpc>
                        <a:spcBef>
                          <a:spcPts val="700"/>
                        </a:spcBef>
                        <a:spcAft>
                          <a:spcPts val="0"/>
                        </a:spcAft>
                        <a:tabLst>
                          <a:tab pos="342900" algn="l"/>
                          <a:tab pos="685800" algn="l"/>
                          <a:tab pos="1028700" algn="l"/>
                          <a:tab pos="1371600" algn="l"/>
                          <a:tab pos="1714500" algn="l"/>
                        </a:tabLst>
                      </a:pPr>
                      <a:r>
                        <a:rPr lang="en-CA" sz="2000">
                          <a:latin typeface="Calibri" charset="0"/>
                          <a:ea typeface="Calibri" charset="0"/>
                          <a:cs typeface="Calibri" charset="0"/>
                        </a:rPr>
                        <a:t>parentNode</a:t>
                      </a:r>
                    </a:p>
                  </a:txBody>
                  <a:tcPr marL="68580" marR="68580" marT="0" marB="0" anchor="b"/>
                </a:tc>
                <a:tc>
                  <a:txBody>
                    <a:bodyPr/>
                    <a:lstStyle/>
                    <a:p>
                      <a:pPr algn="l">
                        <a:lnSpc>
                          <a:spcPts val="1600"/>
                        </a:lnSpc>
                        <a:spcBef>
                          <a:spcPts val="700"/>
                        </a:spcBef>
                        <a:spcAft>
                          <a:spcPts val="700"/>
                        </a:spcAft>
                      </a:pPr>
                      <a:r>
                        <a:rPr lang="en-CA" sz="2000" dirty="0">
                          <a:latin typeface="Calibri" charset="0"/>
                          <a:ea typeface="Calibri" charset="0"/>
                          <a:cs typeface="Calibri" charset="0"/>
                        </a:rPr>
                        <a:t>Parent node for this node</a:t>
                      </a:r>
                    </a:p>
                  </a:txBody>
                  <a:tcPr marL="68580" marR="68580" marT="0" marB="0" anchor="b"/>
                </a:tc>
                <a:extLst>
                  <a:ext uri="{0D108BD9-81ED-4DB2-BD59-A6C34878D82A}">
                    <a16:rowId xmlns:a16="http://schemas.microsoft.com/office/drawing/2014/main" val="10009"/>
                  </a:ext>
                </a:extLst>
              </a:tr>
              <a:tr h="396000">
                <a:tc>
                  <a:txBody>
                    <a:bodyPr/>
                    <a:lstStyle/>
                    <a:p>
                      <a:pPr algn="l">
                        <a:lnSpc>
                          <a:spcPts val="1500"/>
                        </a:lnSpc>
                        <a:spcBef>
                          <a:spcPts val="700"/>
                        </a:spcBef>
                        <a:spcAft>
                          <a:spcPts val="0"/>
                        </a:spcAft>
                        <a:tabLst>
                          <a:tab pos="342900" algn="l"/>
                          <a:tab pos="685800" algn="l"/>
                          <a:tab pos="1028700" algn="l"/>
                          <a:tab pos="1371600" algn="l"/>
                          <a:tab pos="1714500" algn="l"/>
                        </a:tabLst>
                      </a:pPr>
                      <a:r>
                        <a:rPr lang="en-CA" sz="2000">
                          <a:latin typeface="Calibri" charset="0"/>
                          <a:ea typeface="Calibri" charset="0"/>
                          <a:cs typeface="Calibri" charset="0"/>
                        </a:rPr>
                        <a:t>previousSibling</a:t>
                      </a:r>
                    </a:p>
                  </a:txBody>
                  <a:tcPr marL="68580" marR="68580" marT="0" marB="0" anchor="b"/>
                </a:tc>
                <a:tc>
                  <a:txBody>
                    <a:bodyPr/>
                    <a:lstStyle/>
                    <a:p>
                      <a:pPr algn="l">
                        <a:lnSpc>
                          <a:spcPts val="1600"/>
                        </a:lnSpc>
                        <a:spcBef>
                          <a:spcPts val="700"/>
                        </a:spcBef>
                        <a:spcAft>
                          <a:spcPts val="700"/>
                        </a:spcAft>
                      </a:pPr>
                      <a:r>
                        <a:rPr lang="en-CA" sz="2000" dirty="0">
                          <a:latin typeface="Calibri" charset="0"/>
                          <a:ea typeface="Calibri" charset="0"/>
                          <a:cs typeface="Calibri" charset="0"/>
                        </a:rPr>
                        <a:t>Previous sibling node for this node</a:t>
                      </a:r>
                    </a:p>
                  </a:txBody>
                  <a:tcPr marL="68580" marR="68580" marT="0"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44619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8052-7F93-4FCA-B626-E8ED3E7C65D9}"/>
              </a:ext>
            </a:extLst>
          </p:cNvPr>
          <p:cNvSpPr>
            <a:spLocks noGrp="1"/>
          </p:cNvSpPr>
          <p:nvPr>
            <p:ph type="title"/>
          </p:nvPr>
        </p:nvSpPr>
        <p:spPr/>
        <p:txBody>
          <a:bodyPr/>
          <a:lstStyle/>
          <a:p>
            <a:r>
              <a:rPr lang="en-US" dirty="0"/>
              <a:t>JavaScript Syntax</a:t>
            </a:r>
            <a:endParaRPr lang="el-GR" dirty="0"/>
          </a:p>
        </p:txBody>
      </p:sp>
      <p:sp>
        <p:nvSpPr>
          <p:cNvPr id="3" name="Content Placeholder 2">
            <a:extLst>
              <a:ext uri="{FF2B5EF4-FFF2-40B4-BE49-F238E27FC236}">
                <a16:creationId xmlns:a16="http://schemas.microsoft.com/office/drawing/2014/main" id="{32F5942D-FE69-4E48-9002-EB4A2170B805}"/>
              </a:ext>
            </a:extLst>
          </p:cNvPr>
          <p:cNvSpPr>
            <a:spLocks noGrp="1"/>
          </p:cNvSpPr>
          <p:nvPr>
            <p:ph idx="1"/>
          </p:nvPr>
        </p:nvSpPr>
        <p:spPr/>
        <p:txBody>
          <a:bodyPr/>
          <a:lstStyle/>
          <a:p>
            <a:r>
              <a:rPr lang="en-US" dirty="0"/>
              <a:t>JavaScript uses a C-like syntax, like Java and C#.</a:t>
            </a:r>
            <a:endParaRPr lang="el-GR" dirty="0"/>
          </a:p>
        </p:txBody>
      </p:sp>
      <p:pic>
        <p:nvPicPr>
          <p:cNvPr id="4" name="Picture 3">
            <a:extLst>
              <a:ext uri="{FF2B5EF4-FFF2-40B4-BE49-F238E27FC236}">
                <a16:creationId xmlns:a16="http://schemas.microsoft.com/office/drawing/2014/main" id="{26EBBCB5-066D-403B-9745-ABB723971E4B}"/>
              </a:ext>
            </a:extLst>
          </p:cNvPr>
          <p:cNvPicPr>
            <a:picLocks noChangeAspect="1"/>
          </p:cNvPicPr>
          <p:nvPr/>
        </p:nvPicPr>
        <p:blipFill>
          <a:blip r:embed="rId2"/>
          <a:stretch>
            <a:fillRect/>
          </a:stretch>
        </p:blipFill>
        <p:spPr>
          <a:xfrm>
            <a:off x="1687811" y="2792082"/>
            <a:ext cx="6127721" cy="2408087"/>
          </a:xfrm>
          <a:prstGeom prst="rect">
            <a:avLst/>
          </a:prstGeom>
        </p:spPr>
      </p:pic>
    </p:spTree>
    <p:extLst>
      <p:ext uri="{BB962C8B-B14F-4D97-AF65-F5344CB8AC3E}">
        <p14:creationId xmlns:p14="http://schemas.microsoft.com/office/powerpoint/2010/main" val="32687072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Other Common Attributes</a:t>
            </a:r>
          </a:p>
        </p:txBody>
      </p:sp>
      <p:sp>
        <p:nvSpPr>
          <p:cNvPr id="8" name="Content Placeholder 7"/>
          <p:cNvSpPr>
            <a:spLocks noGrp="1"/>
          </p:cNvSpPr>
          <p:nvPr>
            <p:ph idx="1"/>
          </p:nvPr>
        </p:nvSpPr>
        <p:spPr/>
        <p:txBody>
          <a:bodyPr/>
          <a:lstStyle/>
          <a:p>
            <a:pPr lvl="1"/>
            <a:r>
              <a:rPr lang="en-US" dirty="0" err="1"/>
              <a:t>href</a:t>
            </a:r>
            <a:endParaRPr lang="en-US" dirty="0"/>
          </a:p>
          <a:p>
            <a:pPr lvl="1"/>
            <a:r>
              <a:rPr lang="en-US" dirty="0"/>
              <a:t>name</a:t>
            </a:r>
          </a:p>
          <a:p>
            <a:pPr lvl="1"/>
            <a:r>
              <a:rPr lang="en-US" dirty="0" err="1"/>
              <a:t>src</a:t>
            </a:r>
            <a:endParaRPr lang="en-US" dirty="0"/>
          </a:p>
          <a:p>
            <a:pPr lvl="1"/>
            <a:r>
              <a:rPr lang="en-US" dirty="0"/>
              <a:t>value</a:t>
            </a:r>
          </a:p>
          <a:p>
            <a:r>
              <a:rPr lang="en-US" dirty="0"/>
              <a:t>However these do not exist in all objects</a:t>
            </a:r>
          </a:p>
        </p:txBody>
      </p:sp>
    </p:spTree>
    <p:extLst>
      <p:ext uri="{BB962C8B-B14F-4D97-AF65-F5344CB8AC3E}">
        <p14:creationId xmlns:p14="http://schemas.microsoft.com/office/powerpoint/2010/main" val="6340578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Document Object</a:t>
            </a:r>
          </a:p>
        </p:txBody>
      </p:sp>
      <p:sp>
        <p:nvSpPr>
          <p:cNvPr id="6" name="Content Placeholder 5"/>
          <p:cNvSpPr>
            <a:spLocks noGrp="1"/>
          </p:cNvSpPr>
          <p:nvPr>
            <p:ph idx="1"/>
          </p:nvPr>
        </p:nvSpPr>
        <p:spPr/>
        <p:txBody>
          <a:bodyPr/>
          <a:lstStyle/>
          <a:p>
            <a:r>
              <a:rPr lang="en-US" dirty="0"/>
              <a:t>The DOM document object  is the root JavaScript object representing the entire HTML document</a:t>
            </a:r>
          </a:p>
          <a:p>
            <a:endParaRPr lang="en-US" dirty="0"/>
          </a:p>
          <a:p>
            <a:pPr marL="457200" lvl="1" indent="0">
              <a:buNone/>
            </a:pPr>
            <a:r>
              <a:rPr lang="en-US" sz="2000" dirty="0">
                <a:solidFill>
                  <a:srgbClr val="00B050"/>
                </a:solidFill>
                <a:latin typeface="Consolas" charset="0"/>
                <a:ea typeface="Consolas" charset="0"/>
                <a:cs typeface="Consolas" charset="0"/>
              </a:rPr>
              <a:t>// retrieve the URL of the current page</a:t>
            </a:r>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a = </a:t>
            </a:r>
            <a:r>
              <a:rPr lang="en-US" sz="2000" dirty="0" err="1">
                <a:latin typeface="Consolas" charset="0"/>
                <a:ea typeface="Consolas" charset="0"/>
                <a:cs typeface="Consolas" charset="0"/>
              </a:rPr>
              <a:t>document.URL</a:t>
            </a:r>
            <a:r>
              <a:rPr lang="en-US" sz="2000" dirty="0">
                <a:latin typeface="Consolas" charset="0"/>
                <a:ea typeface="Consolas" charset="0"/>
                <a:cs typeface="Consolas" charset="0"/>
              </a:rPr>
              <a:t>;</a:t>
            </a:r>
          </a:p>
          <a:p>
            <a:pPr marL="457200" lvl="1" indent="0">
              <a:buNone/>
            </a:pPr>
            <a:r>
              <a:rPr lang="en-US" sz="2000" dirty="0">
                <a:solidFill>
                  <a:srgbClr val="00B050"/>
                </a:solidFill>
                <a:latin typeface="Consolas" charset="0"/>
                <a:ea typeface="Consolas" charset="0"/>
                <a:cs typeface="Consolas" charset="0"/>
              </a:rPr>
              <a:t>// retrieve the page encoding, for example ISO-8859-1</a:t>
            </a:r>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b = </a:t>
            </a:r>
            <a:r>
              <a:rPr lang="en-US" sz="2000" dirty="0" err="1">
                <a:latin typeface="Consolas" charset="0"/>
                <a:ea typeface="Consolas" charset="0"/>
                <a:cs typeface="Consolas" charset="0"/>
              </a:rPr>
              <a:t>document.inputEncoding</a:t>
            </a:r>
            <a:r>
              <a:rPr lang="en-US" sz="2000" dirty="0">
                <a:latin typeface="Consolas" charset="0"/>
                <a:ea typeface="Consolas" charset="0"/>
                <a:cs typeface="Consolas" charset="0"/>
              </a:rPr>
              <a:t>;</a:t>
            </a:r>
          </a:p>
          <a:p>
            <a:endParaRPr lang="en-US" dirty="0"/>
          </a:p>
        </p:txBody>
      </p:sp>
    </p:spTree>
    <p:extLst>
      <p:ext uri="{BB962C8B-B14F-4D97-AF65-F5344CB8AC3E}">
        <p14:creationId xmlns:p14="http://schemas.microsoft.com/office/powerpoint/2010/main" val="200179892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Methods (1)</a:t>
            </a:r>
          </a:p>
        </p:txBody>
      </p:sp>
      <p:sp>
        <p:nvSpPr>
          <p:cNvPr id="3" name="Content Placeholder 2"/>
          <p:cNvSpPr>
            <a:spLocks noGrp="1"/>
          </p:cNvSpPr>
          <p:nvPr>
            <p:ph idx="1"/>
          </p:nvPr>
        </p:nvSpPr>
        <p:spPr/>
        <p:txBody>
          <a:bodyPr/>
          <a:lstStyle/>
          <a:p>
            <a:r>
              <a:rPr lang="en-US" dirty="0"/>
              <a:t>Classic</a:t>
            </a:r>
          </a:p>
          <a:p>
            <a:pPr lvl="1"/>
            <a:r>
              <a:rPr lang="en-US" dirty="0" err="1"/>
              <a:t>getElementById</a:t>
            </a:r>
            <a:r>
              <a:rPr lang="en-US" dirty="0"/>
              <a:t>()</a:t>
            </a:r>
          </a:p>
          <a:p>
            <a:pPr lvl="1"/>
            <a:r>
              <a:rPr lang="en-US" dirty="0" err="1"/>
              <a:t>getElementsByTagName</a:t>
            </a:r>
            <a:r>
              <a:rPr lang="en-US" dirty="0"/>
              <a:t>() </a:t>
            </a:r>
          </a:p>
          <a:p>
            <a:pPr lvl="1"/>
            <a:r>
              <a:rPr lang="en-US" dirty="0" err="1"/>
              <a:t>getElementsByClassName</a:t>
            </a:r>
            <a:r>
              <a:rPr lang="en-US" dirty="0"/>
              <a:t>()</a:t>
            </a:r>
          </a:p>
          <a:p>
            <a:r>
              <a:rPr lang="en-US" dirty="0"/>
              <a:t>Newer</a:t>
            </a:r>
          </a:p>
          <a:p>
            <a:pPr lvl="1"/>
            <a:r>
              <a:rPr lang="en-US" dirty="0" err="1"/>
              <a:t>querySelector</a:t>
            </a:r>
            <a:r>
              <a:rPr lang="en-US" dirty="0"/>
              <a:t>() and</a:t>
            </a:r>
          </a:p>
          <a:p>
            <a:pPr lvl="1"/>
            <a:r>
              <a:rPr lang="en-US" dirty="0" err="1"/>
              <a:t>querySelectorAll</a:t>
            </a:r>
            <a:r>
              <a:rPr lang="en-US" dirty="0"/>
              <a:t>()</a:t>
            </a:r>
          </a:p>
          <a:p>
            <a:endParaRPr lang="en-US" dirty="0"/>
          </a:p>
        </p:txBody>
      </p:sp>
    </p:spTree>
    <p:extLst>
      <p:ext uri="{BB962C8B-B14F-4D97-AF65-F5344CB8AC3E}">
        <p14:creationId xmlns:p14="http://schemas.microsoft.com/office/powerpoint/2010/main" val="1348344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Methods (2)</a:t>
            </a:r>
          </a:p>
        </p:txBody>
      </p:sp>
      <p:sp>
        <p:nvSpPr>
          <p:cNvPr id="3" name="Content Placeholder 2"/>
          <p:cNvSpPr>
            <a:spLocks noGrp="1"/>
          </p:cNvSpPr>
          <p:nvPr>
            <p:ph idx="1"/>
          </p:nvPr>
        </p:nvSpPr>
        <p:spPr/>
        <p:txBody>
          <a:bodyPr/>
          <a:lstStyle/>
          <a:p>
            <a:pPr marL="457200" lvl="1" indent="0">
              <a:buNone/>
            </a:pPr>
            <a:r>
              <a:rPr lang="en-US" sz="1600" dirty="0">
                <a:latin typeface="Consolas" charset="0"/>
                <a:ea typeface="Consolas" charset="0"/>
                <a:cs typeface="Consolas" charset="0"/>
              </a:rPr>
              <a:t>&lt;body&gt;</a:t>
            </a:r>
          </a:p>
          <a:p>
            <a:pPr marL="457200" lvl="1" indent="0">
              <a:buNone/>
            </a:pPr>
            <a:r>
              <a:rPr lang="en-US" sz="1600" dirty="0">
                <a:latin typeface="Consolas" charset="0"/>
                <a:ea typeface="Consolas" charset="0"/>
                <a:cs typeface="Consolas" charset="0"/>
              </a:rPr>
              <a:t>    &lt;h1&gt;Reviews&lt;/h1&gt;</a:t>
            </a:r>
          </a:p>
          <a:p>
            <a:pPr marL="457200" lvl="1" indent="0">
              <a:buNone/>
            </a:pPr>
            <a:r>
              <a:rPr lang="en-US" sz="1600" dirty="0">
                <a:latin typeface="Consolas" charset="0"/>
                <a:ea typeface="Consolas" charset="0"/>
                <a:cs typeface="Consolas" charset="0"/>
              </a:rPr>
              <a:t>    &lt;div id=“latest”&gt;</a:t>
            </a:r>
          </a:p>
          <a:p>
            <a:pPr marL="457200" lvl="1" indent="0">
              <a:buNone/>
            </a:pPr>
            <a:r>
              <a:rPr lang="en-US" sz="1600" dirty="0">
                <a:latin typeface="Consolas" charset="0"/>
                <a:ea typeface="Consolas" charset="0"/>
                <a:cs typeface="Consolas" charset="0"/>
              </a:rPr>
              <a:t>        &lt;p&gt;By Ricardo on &lt;time&gt;2016-05-23&lt;/time&gt;&lt;/p&gt;</a:t>
            </a:r>
          </a:p>
          <a:p>
            <a:pPr marL="457200" lvl="1" indent="0">
              <a:buNone/>
            </a:pPr>
            <a:r>
              <a:rPr lang="en-US" sz="1600" dirty="0">
                <a:latin typeface="Consolas" charset="0"/>
                <a:ea typeface="Consolas" charset="0"/>
                <a:cs typeface="Consolas" charset="0"/>
              </a:rPr>
              <a:t>        &lt;p class=“comment”&gt;Easy on the HDR buddy.&lt;/p&gt;</a:t>
            </a:r>
          </a:p>
          <a:p>
            <a:pPr marL="457200" lvl="1" indent="0">
              <a:buNone/>
            </a:pPr>
            <a:r>
              <a:rPr lang="en-US" sz="1600" dirty="0">
                <a:latin typeface="Consolas" charset="0"/>
                <a:ea typeface="Consolas" charset="0"/>
                <a:cs typeface="Consolas" charset="0"/>
              </a:rPr>
              <a:t>    &lt;/div&gt;</a:t>
            </a:r>
          </a:p>
          <a:p>
            <a:pPr marL="457200" lvl="1" indent="0">
              <a:buNone/>
            </a:pPr>
            <a:r>
              <a:rPr lang="en-US" sz="1600" dirty="0">
                <a:latin typeface="Consolas" charset="0"/>
                <a:ea typeface="Consolas" charset="0"/>
                <a:cs typeface="Consolas" charset="0"/>
              </a:rPr>
              <a:t>    &lt;</a:t>
            </a:r>
            <a:r>
              <a:rPr lang="en-US" sz="1600" dirty="0" err="1">
                <a:latin typeface="Consolas" charset="0"/>
                <a:ea typeface="Consolas" charset="0"/>
                <a:cs typeface="Consolas" charset="0"/>
              </a:rPr>
              <a:t>hr</a:t>
            </a:r>
            <a:r>
              <a:rPr lang="en-US" sz="1600" dirty="0">
                <a:latin typeface="Consolas" charset="0"/>
                <a:ea typeface="Consolas" charset="0"/>
                <a:cs typeface="Consolas" charset="0"/>
              </a:rPr>
              <a:t>/&gt;</a:t>
            </a:r>
          </a:p>
          <a:p>
            <a:pPr marL="457200" lvl="1" indent="0">
              <a:buNone/>
            </a:pPr>
            <a:r>
              <a:rPr lang="en-US" sz="1600" dirty="0">
                <a:latin typeface="Consolas" charset="0"/>
                <a:ea typeface="Consolas" charset="0"/>
                <a:cs typeface="Consolas" charset="0"/>
              </a:rPr>
              <a:t>    &lt;div&gt;</a:t>
            </a:r>
          </a:p>
          <a:p>
            <a:pPr marL="457200" lvl="1" indent="0">
              <a:buNone/>
            </a:pPr>
            <a:r>
              <a:rPr lang="en-US" sz="1600" dirty="0">
                <a:latin typeface="Consolas" charset="0"/>
                <a:ea typeface="Consolas" charset="0"/>
                <a:cs typeface="Consolas" charset="0"/>
              </a:rPr>
              <a:t>        &lt;p&gt;By Susan on &lt;time&gt;2016-11-18&lt;/time&gt;&lt;/p&gt;</a:t>
            </a:r>
          </a:p>
          <a:p>
            <a:pPr marL="457200" lvl="1" indent="0">
              <a:buNone/>
            </a:pPr>
            <a:r>
              <a:rPr lang="en-US" sz="1600" dirty="0">
                <a:latin typeface="Consolas" charset="0"/>
                <a:ea typeface="Consolas" charset="0"/>
                <a:cs typeface="Consolas" charset="0"/>
              </a:rPr>
              <a:t>        &lt;p class=“comment”&gt;I love Central Park.&lt;/p&gt;</a:t>
            </a:r>
          </a:p>
          <a:p>
            <a:pPr marL="457200" lvl="1" indent="0">
              <a:buNone/>
            </a:pPr>
            <a:r>
              <a:rPr lang="en-US" sz="1600" dirty="0">
                <a:latin typeface="Consolas" charset="0"/>
                <a:ea typeface="Consolas" charset="0"/>
                <a:cs typeface="Consolas" charset="0"/>
              </a:rPr>
              <a:t>    &lt;/div&gt;</a:t>
            </a:r>
          </a:p>
          <a:p>
            <a:pPr marL="457200" lvl="1" indent="0">
              <a:buNone/>
            </a:pPr>
            <a:r>
              <a:rPr lang="en-US" sz="1600" dirty="0">
                <a:latin typeface="Consolas" charset="0"/>
                <a:ea typeface="Consolas" charset="0"/>
                <a:cs typeface="Consolas" charset="0"/>
              </a:rPr>
              <a:t>    &lt;</a:t>
            </a:r>
            <a:r>
              <a:rPr lang="en-US" sz="1600" dirty="0" err="1">
                <a:latin typeface="Consolas" charset="0"/>
                <a:ea typeface="Consolas" charset="0"/>
                <a:cs typeface="Consolas" charset="0"/>
              </a:rPr>
              <a:t>hr</a:t>
            </a:r>
            <a:r>
              <a:rPr lang="en-US" sz="1600" dirty="0">
                <a:latin typeface="Consolas" charset="0"/>
                <a:ea typeface="Consolas" charset="0"/>
                <a:cs typeface="Consolas" charset="0"/>
              </a:rPr>
              <a:t>/&gt;</a:t>
            </a:r>
          </a:p>
          <a:p>
            <a:pPr marL="457200" lvl="1" indent="0">
              <a:buNone/>
            </a:pPr>
            <a:r>
              <a:rPr lang="en-US" sz="1600" dirty="0">
                <a:latin typeface="Consolas" charset="0"/>
                <a:ea typeface="Consolas" charset="0"/>
                <a:cs typeface="Consolas" charset="0"/>
              </a:rPr>
              <a:t>&lt;/body&gt;</a:t>
            </a:r>
          </a:p>
          <a:p>
            <a:pPr marL="457200" lvl="1" indent="0">
              <a:buNone/>
            </a:pPr>
            <a:endParaRPr lang="en-US" sz="1600" dirty="0">
              <a:latin typeface="Consolas" charset="0"/>
              <a:ea typeface="Consolas" charset="0"/>
              <a:cs typeface="Consolas" charset="0"/>
            </a:endParaRPr>
          </a:p>
        </p:txBody>
      </p:sp>
      <p:sp>
        <p:nvSpPr>
          <p:cNvPr id="5" name="TextBox 4"/>
          <p:cNvSpPr txBox="1"/>
          <p:nvPr/>
        </p:nvSpPr>
        <p:spPr>
          <a:xfrm>
            <a:off x="3981691" y="1484313"/>
            <a:ext cx="4458272" cy="307777"/>
          </a:xfrm>
          <a:prstGeom prst="rect">
            <a:avLst/>
          </a:prstGeom>
          <a:noFill/>
        </p:spPr>
        <p:txBody>
          <a:bodyPr wrap="none" rtlCol="0">
            <a:spAutoFit/>
          </a:bodyPr>
          <a:lstStyle/>
          <a:p>
            <a:r>
              <a:rPr lang="en-US" sz="1400" dirty="0" err="1">
                <a:latin typeface="Consolas" charset="0"/>
                <a:ea typeface="Consolas" charset="0"/>
                <a:cs typeface="Consolas" charset="0"/>
              </a:rPr>
              <a:t>var</a:t>
            </a:r>
            <a:r>
              <a:rPr lang="en-US" sz="1400" dirty="0">
                <a:latin typeface="Consolas" charset="0"/>
                <a:ea typeface="Consolas" charset="0"/>
                <a:cs typeface="Consolas" charset="0"/>
              </a:rPr>
              <a:t> node = </a:t>
            </a:r>
            <a:r>
              <a:rPr lang="en-US" sz="1400" dirty="0" err="1">
                <a:latin typeface="Consolas" charset="0"/>
                <a:ea typeface="Consolas" charset="0"/>
                <a:cs typeface="Consolas" charset="0"/>
              </a:rPr>
              <a:t>document.getElemtById</a:t>
            </a:r>
            <a:r>
              <a:rPr lang="en-US" sz="1400" dirty="0">
                <a:latin typeface="Consolas" charset="0"/>
                <a:ea typeface="Consolas" charset="0"/>
                <a:cs typeface="Consolas" charset="0"/>
              </a:rPr>
              <a:t>(“latest”);</a:t>
            </a:r>
          </a:p>
        </p:txBody>
      </p:sp>
      <p:sp>
        <p:nvSpPr>
          <p:cNvPr id="6" name="TextBox 5"/>
          <p:cNvSpPr txBox="1"/>
          <p:nvPr/>
        </p:nvSpPr>
        <p:spPr>
          <a:xfrm>
            <a:off x="3435067" y="3399338"/>
            <a:ext cx="5551520" cy="307777"/>
          </a:xfrm>
          <a:prstGeom prst="rect">
            <a:avLst/>
          </a:prstGeom>
          <a:noFill/>
        </p:spPr>
        <p:txBody>
          <a:bodyPr wrap="none" rtlCol="0">
            <a:spAutoFit/>
          </a:bodyPr>
          <a:lstStyle/>
          <a:p>
            <a:r>
              <a:rPr lang="en-US" sz="1400" dirty="0" err="1">
                <a:latin typeface="Consolas" charset="0"/>
                <a:ea typeface="Consolas" charset="0"/>
                <a:cs typeface="Consolas" charset="0"/>
              </a:rPr>
              <a:t>var</a:t>
            </a:r>
            <a:r>
              <a:rPr lang="en-US" sz="1400" dirty="0">
                <a:latin typeface="Consolas" charset="0"/>
                <a:ea typeface="Consolas" charset="0"/>
                <a:cs typeface="Consolas" charset="0"/>
              </a:rPr>
              <a:t> list2 = </a:t>
            </a:r>
            <a:r>
              <a:rPr lang="en-US" sz="1400" dirty="0" err="1">
                <a:latin typeface="Consolas" charset="0"/>
                <a:ea typeface="Consolas" charset="0"/>
                <a:cs typeface="Consolas" charset="0"/>
              </a:rPr>
              <a:t>document.getElementByClassName</a:t>
            </a:r>
            <a:r>
              <a:rPr lang="en-US" sz="1400" dirty="0">
                <a:latin typeface="Consolas" charset="0"/>
                <a:ea typeface="Consolas" charset="0"/>
                <a:cs typeface="Consolas" charset="0"/>
              </a:rPr>
              <a:t>(“comment”);</a:t>
            </a:r>
          </a:p>
        </p:txBody>
      </p:sp>
      <p:sp>
        <p:nvSpPr>
          <p:cNvPr id="7" name="TextBox 6"/>
          <p:cNvSpPr txBox="1"/>
          <p:nvPr/>
        </p:nvSpPr>
        <p:spPr>
          <a:xfrm>
            <a:off x="211861" y="5767448"/>
            <a:ext cx="4955203" cy="307777"/>
          </a:xfrm>
          <a:prstGeom prst="rect">
            <a:avLst/>
          </a:prstGeom>
          <a:noFill/>
        </p:spPr>
        <p:txBody>
          <a:bodyPr wrap="none" rtlCol="0">
            <a:spAutoFit/>
          </a:bodyPr>
          <a:lstStyle/>
          <a:p>
            <a:r>
              <a:rPr lang="en-US" sz="1400" dirty="0" err="1">
                <a:latin typeface="Consolas" charset="0"/>
                <a:ea typeface="Consolas" charset="0"/>
                <a:cs typeface="Consolas" charset="0"/>
              </a:rPr>
              <a:t>var</a:t>
            </a:r>
            <a:r>
              <a:rPr lang="en-US" sz="1400" dirty="0">
                <a:latin typeface="Consolas" charset="0"/>
                <a:ea typeface="Consolas" charset="0"/>
                <a:cs typeface="Consolas" charset="0"/>
              </a:rPr>
              <a:t> list1 = </a:t>
            </a:r>
            <a:r>
              <a:rPr lang="en-US" sz="1400" dirty="0" err="1">
                <a:latin typeface="Consolas" charset="0"/>
                <a:ea typeface="Consolas" charset="0"/>
                <a:cs typeface="Consolas" charset="0"/>
              </a:rPr>
              <a:t>document.getElementByTagName</a:t>
            </a:r>
            <a:r>
              <a:rPr lang="en-US" sz="1400" dirty="0">
                <a:latin typeface="Consolas" charset="0"/>
                <a:ea typeface="Consolas" charset="0"/>
                <a:cs typeface="Consolas" charset="0"/>
              </a:rPr>
              <a:t>(“div”);</a:t>
            </a:r>
          </a:p>
        </p:txBody>
      </p:sp>
      <p:grpSp>
        <p:nvGrpSpPr>
          <p:cNvPr id="44" name="Group 43"/>
          <p:cNvGrpSpPr/>
          <p:nvPr/>
        </p:nvGrpSpPr>
        <p:grpSpPr>
          <a:xfrm>
            <a:off x="5160249" y="1792090"/>
            <a:ext cx="3092500" cy="1416920"/>
            <a:chOff x="5160249" y="1792090"/>
            <a:chExt cx="3092500" cy="1416920"/>
          </a:xfrm>
        </p:grpSpPr>
        <p:cxnSp>
          <p:nvCxnSpPr>
            <p:cNvPr id="9" name="Straight Connector 8"/>
            <p:cNvCxnSpPr/>
            <p:nvPr/>
          </p:nvCxnSpPr>
          <p:spPr bwMode="auto">
            <a:xfrm>
              <a:off x="6952395" y="2141316"/>
              <a:ext cx="0" cy="1067694"/>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10" name="Straight Connector 9"/>
            <p:cNvCxnSpPr/>
            <p:nvPr/>
          </p:nvCxnSpPr>
          <p:spPr bwMode="auto">
            <a:xfrm flipH="1">
              <a:off x="6952396" y="2675163"/>
              <a:ext cx="524850" cy="0"/>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16" name="Straight Connector 15"/>
            <p:cNvCxnSpPr/>
            <p:nvPr/>
          </p:nvCxnSpPr>
          <p:spPr bwMode="auto">
            <a:xfrm>
              <a:off x="7477246" y="1792090"/>
              <a:ext cx="0" cy="883073"/>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18" name="Straight Connector 17"/>
            <p:cNvCxnSpPr/>
            <p:nvPr/>
          </p:nvCxnSpPr>
          <p:spPr bwMode="auto">
            <a:xfrm flipH="1">
              <a:off x="5160249" y="1795430"/>
              <a:ext cx="3092500" cy="0"/>
            </a:xfrm>
            <a:prstGeom prst="line">
              <a:avLst/>
            </a:prstGeom>
            <a:solidFill>
              <a:schemeClr val="accent1"/>
            </a:solidFill>
            <a:ln w="38100" cap="flat" cmpd="sng" algn="ctr">
              <a:solidFill>
                <a:srgbClr val="0033CC"/>
              </a:solidFill>
              <a:prstDash val="solid"/>
              <a:round/>
              <a:headEnd type="none" w="med" len="med"/>
              <a:tailEnd type="none" w="med" len="med"/>
            </a:ln>
            <a:effectLst/>
          </p:spPr>
        </p:cxnSp>
      </p:grpSp>
      <p:grpSp>
        <p:nvGrpSpPr>
          <p:cNvPr id="46" name="Group 45"/>
          <p:cNvGrpSpPr/>
          <p:nvPr/>
        </p:nvGrpSpPr>
        <p:grpSpPr>
          <a:xfrm>
            <a:off x="1915545" y="3727797"/>
            <a:ext cx="6915938" cy="708590"/>
            <a:chOff x="1915545" y="3727797"/>
            <a:chExt cx="6915938" cy="708590"/>
          </a:xfrm>
        </p:grpSpPr>
        <p:cxnSp>
          <p:nvCxnSpPr>
            <p:cNvPr id="23" name="Straight Connector 22"/>
            <p:cNvCxnSpPr/>
            <p:nvPr/>
          </p:nvCxnSpPr>
          <p:spPr bwMode="auto">
            <a:xfrm flipH="1">
              <a:off x="4699190" y="3727797"/>
              <a:ext cx="4132293" cy="328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6" name="Straight Connector 25"/>
            <p:cNvCxnSpPr/>
            <p:nvPr/>
          </p:nvCxnSpPr>
          <p:spPr bwMode="auto">
            <a:xfrm>
              <a:off x="6744048" y="3747294"/>
              <a:ext cx="0" cy="68581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a:off x="1915545" y="4433104"/>
              <a:ext cx="4849791" cy="3283"/>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45" name="Group 44"/>
          <p:cNvGrpSpPr/>
          <p:nvPr/>
        </p:nvGrpSpPr>
        <p:grpSpPr>
          <a:xfrm>
            <a:off x="1915545" y="2986210"/>
            <a:ext cx="6915939" cy="381686"/>
            <a:chOff x="1915545" y="2986210"/>
            <a:chExt cx="6915939" cy="381686"/>
          </a:xfrm>
        </p:grpSpPr>
        <p:cxnSp>
          <p:nvCxnSpPr>
            <p:cNvPr id="21" name="Straight Connector 20"/>
            <p:cNvCxnSpPr/>
            <p:nvPr/>
          </p:nvCxnSpPr>
          <p:spPr bwMode="auto">
            <a:xfrm flipH="1">
              <a:off x="4699191" y="3364613"/>
              <a:ext cx="4132293" cy="328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4" name="Straight Connector 23"/>
            <p:cNvCxnSpPr/>
            <p:nvPr/>
          </p:nvCxnSpPr>
          <p:spPr bwMode="auto">
            <a:xfrm>
              <a:off x="5773707" y="2986268"/>
              <a:ext cx="0" cy="378345"/>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0" name="Straight Connector 29"/>
            <p:cNvCxnSpPr/>
            <p:nvPr/>
          </p:nvCxnSpPr>
          <p:spPr bwMode="auto">
            <a:xfrm flipH="1">
              <a:off x="1915545" y="2986210"/>
              <a:ext cx="494245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47" name="Group 46"/>
          <p:cNvGrpSpPr/>
          <p:nvPr/>
        </p:nvGrpSpPr>
        <p:grpSpPr>
          <a:xfrm>
            <a:off x="282485" y="2141316"/>
            <a:ext cx="4639239" cy="3651152"/>
            <a:chOff x="282485" y="2141316"/>
            <a:chExt cx="4639239" cy="3651152"/>
          </a:xfrm>
        </p:grpSpPr>
        <p:cxnSp>
          <p:nvCxnSpPr>
            <p:cNvPr id="33" name="Straight Connector 32"/>
            <p:cNvCxnSpPr/>
            <p:nvPr/>
          </p:nvCxnSpPr>
          <p:spPr bwMode="auto">
            <a:xfrm>
              <a:off x="1390891" y="2141316"/>
              <a:ext cx="0" cy="1067694"/>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35" name="Straight Connector 34"/>
            <p:cNvCxnSpPr/>
            <p:nvPr/>
          </p:nvCxnSpPr>
          <p:spPr bwMode="auto">
            <a:xfrm>
              <a:off x="1390891" y="3605992"/>
              <a:ext cx="0" cy="1067694"/>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36" name="Straight Connector 35"/>
            <p:cNvCxnSpPr/>
            <p:nvPr/>
          </p:nvCxnSpPr>
          <p:spPr bwMode="auto">
            <a:xfrm flipH="1">
              <a:off x="866041" y="2675163"/>
              <a:ext cx="524850" cy="0"/>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37" name="Straight Connector 36"/>
            <p:cNvCxnSpPr/>
            <p:nvPr/>
          </p:nvCxnSpPr>
          <p:spPr bwMode="auto">
            <a:xfrm flipH="1">
              <a:off x="866041" y="4139839"/>
              <a:ext cx="524850" cy="0"/>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38" name="Straight Connector 37"/>
            <p:cNvCxnSpPr/>
            <p:nvPr/>
          </p:nvCxnSpPr>
          <p:spPr bwMode="auto">
            <a:xfrm>
              <a:off x="866041" y="2663588"/>
              <a:ext cx="0" cy="3128880"/>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0" name="Straight Connector 39"/>
            <p:cNvCxnSpPr/>
            <p:nvPr/>
          </p:nvCxnSpPr>
          <p:spPr bwMode="auto">
            <a:xfrm flipH="1">
              <a:off x="282485" y="5792468"/>
              <a:ext cx="4639239" cy="0"/>
            </a:xfrm>
            <a:prstGeom prst="line">
              <a:avLst/>
            </a:prstGeom>
            <a:solidFill>
              <a:schemeClr val="accent1"/>
            </a:solidFill>
            <a:ln w="38100" cap="flat" cmpd="sng" algn="ctr">
              <a:solidFill>
                <a:srgbClr val="FFC000"/>
              </a:solidFill>
              <a:prstDash val="solid"/>
              <a:round/>
              <a:headEnd type="none" w="med" len="med"/>
              <a:tailEnd type="none" w="med" len="med"/>
            </a:ln>
            <a:effectLst/>
          </p:spPr>
        </p:cxnSp>
      </p:grpSp>
    </p:spTree>
    <p:extLst>
      <p:ext uri="{BB962C8B-B14F-4D97-AF65-F5344CB8AC3E}">
        <p14:creationId xmlns:p14="http://schemas.microsoft.com/office/powerpoint/2010/main" val="142267979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Selectors</a:t>
            </a:r>
          </a:p>
        </p:txBody>
      </p:sp>
      <p:sp>
        <p:nvSpPr>
          <p:cNvPr id="4" name="Content Placeholder 2"/>
          <p:cNvSpPr>
            <a:spLocks noGrp="1"/>
          </p:cNvSpPr>
          <p:nvPr>
            <p:ph idx="1"/>
          </p:nvPr>
        </p:nvSpPr>
        <p:spPr/>
        <p:txBody>
          <a:bodyPr/>
          <a:lstStyle/>
          <a:p>
            <a:pPr marL="457200" lvl="1" indent="0">
              <a:buNone/>
            </a:pPr>
            <a:r>
              <a:rPr lang="en-US" sz="1600" dirty="0">
                <a:latin typeface="Consolas" charset="0"/>
                <a:ea typeface="Consolas" charset="0"/>
                <a:cs typeface="Consolas" charset="0"/>
              </a:rPr>
              <a:t>&lt;body&gt;</a:t>
            </a:r>
          </a:p>
          <a:p>
            <a:pPr marL="457200" lvl="1" indent="0">
              <a:buNone/>
            </a:pPr>
            <a:r>
              <a:rPr lang="en-US" sz="1600" dirty="0">
                <a:latin typeface="Consolas" charset="0"/>
                <a:ea typeface="Consolas" charset="0"/>
                <a:cs typeface="Consolas" charset="0"/>
              </a:rPr>
              <a:t>    &lt;h1&gt;Reviews&lt;/h1&gt;</a:t>
            </a:r>
          </a:p>
          <a:p>
            <a:pPr marL="457200" lvl="1" indent="0">
              <a:buNone/>
            </a:pPr>
            <a:r>
              <a:rPr lang="en-US" sz="1600" dirty="0">
                <a:latin typeface="Consolas" charset="0"/>
                <a:ea typeface="Consolas" charset="0"/>
                <a:cs typeface="Consolas" charset="0"/>
              </a:rPr>
              <a:t>    &lt;div id=“latest”&gt;</a:t>
            </a:r>
          </a:p>
          <a:p>
            <a:pPr marL="457200" lvl="1" indent="0">
              <a:buNone/>
            </a:pPr>
            <a:r>
              <a:rPr lang="en-US" sz="1600" dirty="0">
                <a:latin typeface="Consolas" charset="0"/>
                <a:ea typeface="Consolas" charset="0"/>
                <a:cs typeface="Consolas" charset="0"/>
              </a:rPr>
              <a:t>        &lt;p&gt;By Ricardo on &lt;time&gt;2016-05-23&lt;/time&gt;&lt;/p&gt;</a:t>
            </a:r>
          </a:p>
          <a:p>
            <a:pPr marL="457200" lvl="1" indent="0">
              <a:buNone/>
            </a:pPr>
            <a:r>
              <a:rPr lang="en-US" sz="1600" dirty="0">
                <a:latin typeface="Consolas" charset="0"/>
                <a:ea typeface="Consolas" charset="0"/>
                <a:cs typeface="Consolas" charset="0"/>
              </a:rPr>
              <a:t>        &lt;p class=“comment”&gt;Easy on the HDR buddy.&lt;/p&gt;</a:t>
            </a:r>
          </a:p>
          <a:p>
            <a:pPr marL="457200" lvl="1" indent="0">
              <a:buNone/>
            </a:pPr>
            <a:r>
              <a:rPr lang="en-US" sz="1600" dirty="0">
                <a:latin typeface="Consolas" charset="0"/>
                <a:ea typeface="Consolas" charset="0"/>
                <a:cs typeface="Consolas" charset="0"/>
              </a:rPr>
              <a:t>    &lt;/div&gt;</a:t>
            </a:r>
          </a:p>
          <a:p>
            <a:pPr marL="457200" lvl="1" indent="0">
              <a:buNone/>
            </a:pPr>
            <a:r>
              <a:rPr lang="en-US" sz="1600" dirty="0">
                <a:latin typeface="Consolas" charset="0"/>
                <a:ea typeface="Consolas" charset="0"/>
                <a:cs typeface="Consolas" charset="0"/>
              </a:rPr>
              <a:t>    &lt;</a:t>
            </a:r>
            <a:r>
              <a:rPr lang="en-US" sz="1600" dirty="0" err="1">
                <a:latin typeface="Consolas" charset="0"/>
                <a:ea typeface="Consolas" charset="0"/>
                <a:cs typeface="Consolas" charset="0"/>
              </a:rPr>
              <a:t>hr</a:t>
            </a:r>
            <a:r>
              <a:rPr lang="en-US" sz="1600" dirty="0">
                <a:latin typeface="Consolas" charset="0"/>
                <a:ea typeface="Consolas" charset="0"/>
                <a:cs typeface="Consolas" charset="0"/>
              </a:rPr>
              <a:t>/&gt;</a:t>
            </a:r>
          </a:p>
          <a:p>
            <a:pPr marL="457200" lvl="1" indent="0">
              <a:buNone/>
            </a:pPr>
            <a:r>
              <a:rPr lang="en-US" sz="1600" dirty="0">
                <a:latin typeface="Consolas" charset="0"/>
                <a:ea typeface="Consolas" charset="0"/>
                <a:cs typeface="Consolas" charset="0"/>
              </a:rPr>
              <a:t>    &lt;div&gt;</a:t>
            </a:r>
          </a:p>
          <a:p>
            <a:pPr marL="457200" lvl="1" indent="0">
              <a:buNone/>
            </a:pPr>
            <a:r>
              <a:rPr lang="en-US" sz="1600" dirty="0">
                <a:latin typeface="Consolas" charset="0"/>
                <a:ea typeface="Consolas" charset="0"/>
                <a:cs typeface="Consolas" charset="0"/>
              </a:rPr>
              <a:t>        &lt;p&gt;By Susan on &lt;time&gt;2016-11-18&lt;/time&gt;&lt;/p&gt;</a:t>
            </a:r>
          </a:p>
          <a:p>
            <a:pPr marL="457200" lvl="1" indent="0">
              <a:buNone/>
            </a:pPr>
            <a:r>
              <a:rPr lang="en-US" sz="1600" dirty="0">
                <a:latin typeface="Consolas" charset="0"/>
                <a:ea typeface="Consolas" charset="0"/>
                <a:cs typeface="Consolas" charset="0"/>
              </a:rPr>
              <a:t>        &lt;p class=“comment”&gt;I love Central Park.&lt;/p&gt;</a:t>
            </a:r>
          </a:p>
          <a:p>
            <a:pPr marL="457200" lvl="1" indent="0">
              <a:buNone/>
            </a:pPr>
            <a:r>
              <a:rPr lang="en-US" sz="1600" dirty="0">
                <a:latin typeface="Consolas" charset="0"/>
                <a:ea typeface="Consolas" charset="0"/>
                <a:cs typeface="Consolas" charset="0"/>
              </a:rPr>
              <a:t>    &lt;/div&gt;</a:t>
            </a:r>
          </a:p>
          <a:p>
            <a:pPr marL="457200" lvl="1" indent="0">
              <a:buNone/>
            </a:pPr>
            <a:r>
              <a:rPr lang="en-US" sz="1600" dirty="0">
                <a:latin typeface="Consolas" charset="0"/>
                <a:ea typeface="Consolas" charset="0"/>
                <a:cs typeface="Consolas" charset="0"/>
              </a:rPr>
              <a:t>    &lt;</a:t>
            </a:r>
            <a:r>
              <a:rPr lang="en-US" sz="1600" dirty="0" err="1">
                <a:latin typeface="Consolas" charset="0"/>
                <a:ea typeface="Consolas" charset="0"/>
                <a:cs typeface="Consolas" charset="0"/>
              </a:rPr>
              <a:t>hr</a:t>
            </a:r>
            <a:r>
              <a:rPr lang="en-US" sz="1600" dirty="0">
                <a:latin typeface="Consolas" charset="0"/>
                <a:ea typeface="Consolas" charset="0"/>
                <a:cs typeface="Consolas" charset="0"/>
              </a:rPr>
              <a:t>/&gt;</a:t>
            </a:r>
          </a:p>
          <a:p>
            <a:pPr marL="457200" lvl="1" indent="0">
              <a:buNone/>
            </a:pPr>
            <a:r>
              <a:rPr lang="en-US" sz="1600" dirty="0">
                <a:latin typeface="Consolas" charset="0"/>
                <a:ea typeface="Consolas" charset="0"/>
                <a:cs typeface="Consolas" charset="0"/>
              </a:rPr>
              <a:t>&lt;/body&gt;</a:t>
            </a:r>
          </a:p>
          <a:p>
            <a:pPr marL="457200" lvl="1" indent="0">
              <a:buNone/>
            </a:pPr>
            <a:endParaRPr lang="en-US" sz="1600" dirty="0">
              <a:latin typeface="Consolas" charset="0"/>
              <a:ea typeface="Consolas" charset="0"/>
              <a:cs typeface="Consolas" charset="0"/>
            </a:endParaRPr>
          </a:p>
        </p:txBody>
      </p:sp>
      <p:sp>
        <p:nvSpPr>
          <p:cNvPr id="5" name="TextBox 4"/>
          <p:cNvSpPr txBox="1"/>
          <p:nvPr/>
        </p:nvSpPr>
        <p:spPr>
          <a:xfrm>
            <a:off x="5139160" y="1472738"/>
            <a:ext cx="2967479" cy="307777"/>
          </a:xfrm>
          <a:prstGeom prst="rect">
            <a:avLst/>
          </a:prstGeom>
          <a:noFill/>
        </p:spPr>
        <p:txBody>
          <a:bodyPr wrap="none" rtlCol="0">
            <a:spAutoFit/>
          </a:bodyPr>
          <a:lstStyle/>
          <a:p>
            <a:r>
              <a:rPr lang="en-US" sz="1400" dirty="0" err="1">
                <a:latin typeface="Consolas" charset="0"/>
                <a:ea typeface="Consolas" charset="0"/>
                <a:cs typeface="Consolas" charset="0"/>
              </a:rPr>
              <a:t>querySelectorAll</a:t>
            </a:r>
            <a:r>
              <a:rPr lang="en-US" sz="1400" dirty="0">
                <a:latin typeface="Consolas" charset="0"/>
                <a:ea typeface="Consolas" charset="0"/>
                <a:cs typeface="Consolas" charset="0"/>
              </a:rPr>
              <a:t>(‘div time’)</a:t>
            </a:r>
          </a:p>
        </p:txBody>
      </p:sp>
      <p:cxnSp>
        <p:nvCxnSpPr>
          <p:cNvPr id="7" name="Straight Connector 6"/>
          <p:cNvCxnSpPr/>
          <p:nvPr/>
        </p:nvCxnSpPr>
        <p:spPr bwMode="auto">
          <a:xfrm>
            <a:off x="3812431" y="2378223"/>
            <a:ext cx="2507346" cy="0"/>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8" name="Straight Connector 7"/>
          <p:cNvCxnSpPr/>
          <p:nvPr/>
        </p:nvCxnSpPr>
        <p:spPr bwMode="auto">
          <a:xfrm flipH="1">
            <a:off x="5706319" y="3275578"/>
            <a:ext cx="1643605" cy="0"/>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9" name="Straight Connector 8"/>
          <p:cNvCxnSpPr/>
          <p:nvPr/>
        </p:nvCxnSpPr>
        <p:spPr bwMode="auto">
          <a:xfrm>
            <a:off x="5717894" y="1792090"/>
            <a:ext cx="0" cy="586133"/>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10" name="Straight Connector 9"/>
          <p:cNvCxnSpPr/>
          <p:nvPr/>
        </p:nvCxnSpPr>
        <p:spPr bwMode="auto">
          <a:xfrm flipH="1">
            <a:off x="5160249" y="1795430"/>
            <a:ext cx="2826283" cy="0"/>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16" name="Straight Connector 15"/>
          <p:cNvCxnSpPr/>
          <p:nvPr/>
        </p:nvCxnSpPr>
        <p:spPr bwMode="auto">
          <a:xfrm>
            <a:off x="3571292" y="3861711"/>
            <a:ext cx="2507346" cy="0"/>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18" name="Straight Connector 17"/>
          <p:cNvCxnSpPr/>
          <p:nvPr/>
        </p:nvCxnSpPr>
        <p:spPr bwMode="auto">
          <a:xfrm>
            <a:off x="5717894" y="3275578"/>
            <a:ext cx="0" cy="586133"/>
          </a:xfrm>
          <a:prstGeom prst="line">
            <a:avLst/>
          </a:prstGeom>
          <a:solidFill>
            <a:schemeClr val="accent1"/>
          </a:solidFill>
          <a:ln w="38100" cap="flat" cmpd="sng" algn="ctr">
            <a:solidFill>
              <a:srgbClr val="0033CC"/>
            </a:solidFill>
            <a:prstDash val="solid"/>
            <a:round/>
            <a:headEnd type="none" w="med" len="med"/>
            <a:tailEnd type="none" w="med" len="med"/>
          </a:ln>
          <a:effectLst/>
        </p:spPr>
      </p:cxnSp>
      <p:cxnSp>
        <p:nvCxnSpPr>
          <p:cNvPr id="20" name="Straight Connector 19"/>
          <p:cNvCxnSpPr/>
          <p:nvPr/>
        </p:nvCxnSpPr>
        <p:spPr bwMode="auto">
          <a:xfrm>
            <a:off x="7338349" y="1792090"/>
            <a:ext cx="0" cy="1495063"/>
          </a:xfrm>
          <a:prstGeom prst="line">
            <a:avLst/>
          </a:prstGeom>
          <a:solidFill>
            <a:schemeClr val="accent1"/>
          </a:solidFill>
          <a:ln w="38100" cap="flat" cmpd="sng" algn="ctr">
            <a:solidFill>
              <a:srgbClr val="0033CC"/>
            </a:solidFill>
            <a:prstDash val="solid"/>
            <a:round/>
            <a:headEnd type="none" w="med" len="med"/>
            <a:tailEnd type="none" w="med" len="med"/>
          </a:ln>
          <a:effectLst/>
        </p:spPr>
      </p:cxnSp>
      <p:sp>
        <p:nvSpPr>
          <p:cNvPr id="23" name="TextBox 22"/>
          <p:cNvSpPr txBox="1"/>
          <p:nvPr/>
        </p:nvSpPr>
        <p:spPr>
          <a:xfrm>
            <a:off x="468775" y="1176536"/>
            <a:ext cx="2669320" cy="307777"/>
          </a:xfrm>
          <a:prstGeom prst="rect">
            <a:avLst/>
          </a:prstGeom>
          <a:noFill/>
        </p:spPr>
        <p:txBody>
          <a:bodyPr wrap="none" rtlCol="0">
            <a:spAutoFit/>
          </a:bodyPr>
          <a:lstStyle/>
          <a:p>
            <a:r>
              <a:rPr lang="en-US" sz="1400" dirty="0" err="1">
                <a:latin typeface="Consolas" charset="0"/>
                <a:ea typeface="Consolas" charset="0"/>
                <a:cs typeface="Consolas" charset="0"/>
              </a:rPr>
              <a:t>querySelector</a:t>
            </a:r>
            <a:r>
              <a:rPr lang="en-US" sz="1400" dirty="0">
                <a:latin typeface="Consolas" charset="0"/>
                <a:ea typeface="Consolas" charset="0"/>
                <a:cs typeface="Consolas" charset="0"/>
              </a:rPr>
              <a:t>(‘#latest’)</a:t>
            </a:r>
          </a:p>
        </p:txBody>
      </p:sp>
      <p:cxnSp>
        <p:nvCxnSpPr>
          <p:cNvPr id="26" name="Straight Connector 25"/>
          <p:cNvCxnSpPr/>
          <p:nvPr/>
        </p:nvCxnSpPr>
        <p:spPr bwMode="auto">
          <a:xfrm flipH="1">
            <a:off x="728643" y="2374940"/>
            <a:ext cx="263271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7" name="Straight Connector 26"/>
          <p:cNvCxnSpPr/>
          <p:nvPr/>
        </p:nvCxnSpPr>
        <p:spPr bwMode="auto">
          <a:xfrm>
            <a:off x="740218" y="1495800"/>
            <a:ext cx="0" cy="8791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a:off x="516507" y="1495888"/>
            <a:ext cx="2423463"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0991373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Events</a:t>
            </a:r>
          </a:p>
        </p:txBody>
      </p:sp>
      <p:sp>
        <p:nvSpPr>
          <p:cNvPr id="3" name="Content Placeholder 2"/>
          <p:cNvSpPr>
            <a:spLocks noGrp="1"/>
          </p:cNvSpPr>
          <p:nvPr>
            <p:ph idx="1"/>
          </p:nvPr>
        </p:nvSpPr>
        <p:spPr/>
        <p:txBody>
          <a:bodyPr/>
          <a:lstStyle/>
          <a:p>
            <a:r>
              <a:rPr lang="en-US" dirty="0"/>
              <a:t>JavaScript event is an action that can be detected by JavaScript</a:t>
            </a:r>
          </a:p>
          <a:p>
            <a:pPr lvl="1"/>
            <a:r>
              <a:rPr lang="en-US" dirty="0"/>
              <a:t>many of them are initiated by user actions </a:t>
            </a:r>
          </a:p>
          <a:p>
            <a:pPr lvl="1"/>
            <a:r>
              <a:rPr lang="en-US" dirty="0"/>
              <a:t>some are generated by the browser itself</a:t>
            </a:r>
          </a:p>
          <a:p>
            <a:endParaRPr lang="en-US" dirty="0"/>
          </a:p>
          <a:p>
            <a:r>
              <a:rPr lang="en-US" dirty="0"/>
              <a:t>We say that an event is triggered and then it is handled by JavaScript functions</a:t>
            </a:r>
          </a:p>
          <a:p>
            <a:endParaRPr lang="en-US" dirty="0"/>
          </a:p>
        </p:txBody>
      </p:sp>
    </p:spTree>
    <p:extLst>
      <p:ext uri="{BB962C8B-B14F-4D97-AF65-F5344CB8AC3E}">
        <p14:creationId xmlns:p14="http://schemas.microsoft.com/office/powerpoint/2010/main" val="19527784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Event-Handling Approaches (1)</a:t>
            </a:r>
          </a:p>
        </p:txBody>
      </p:sp>
      <p:sp>
        <p:nvSpPr>
          <p:cNvPr id="3" name="Content Placeholder 2"/>
          <p:cNvSpPr>
            <a:spLocks noGrp="1"/>
          </p:cNvSpPr>
          <p:nvPr>
            <p:ph idx="1"/>
          </p:nvPr>
        </p:nvSpPr>
        <p:spPr/>
        <p:txBody>
          <a:bodyPr/>
          <a:lstStyle/>
          <a:p>
            <a:r>
              <a:rPr lang="en-US" dirty="0">
                <a:latin typeface="Calibri" charset="0"/>
                <a:ea typeface="Calibri" charset="0"/>
                <a:cs typeface="Calibri" charset="0"/>
              </a:rPr>
              <a:t>Inline Hook</a:t>
            </a:r>
          </a:p>
          <a:p>
            <a:pPr marL="457200" lvl="1" indent="0">
              <a:buNone/>
            </a:pPr>
            <a:r>
              <a:rPr lang="mr-IN" sz="1600" dirty="0">
                <a:latin typeface="Consolas" charset="0"/>
                <a:ea typeface="Consolas" charset="0"/>
                <a:cs typeface="Consolas" charset="0"/>
              </a:rPr>
              <a:t>…</a:t>
            </a:r>
            <a:endParaRPr lang="en-US" sz="1600" dirty="0">
              <a:latin typeface="Consolas" charset="0"/>
              <a:ea typeface="Consolas" charset="0"/>
              <a:cs typeface="Consolas" charset="0"/>
            </a:endParaRPr>
          </a:p>
          <a:p>
            <a:pPr marL="457200" lvl="1" indent="0">
              <a:buNone/>
            </a:pPr>
            <a:r>
              <a:rPr lang="en-US" sz="1600" dirty="0">
                <a:latin typeface="Consolas" charset="0"/>
                <a:ea typeface="Consolas" charset="0"/>
                <a:cs typeface="Consolas" charset="0"/>
              </a:rPr>
              <a:t>&lt;script type=“text/</a:t>
            </a:r>
            <a:r>
              <a:rPr lang="en-US" sz="1600" dirty="0" err="1">
                <a:latin typeface="Consolas" charset="0"/>
                <a:ea typeface="Consolas" charset="0"/>
                <a:cs typeface="Consolas" charset="0"/>
              </a:rPr>
              <a:t>javascript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src</a:t>
            </a:r>
            <a:r>
              <a:rPr lang="en-US" sz="1600" dirty="0">
                <a:latin typeface="Consolas" charset="0"/>
                <a:ea typeface="Consolas" charset="0"/>
                <a:cs typeface="Consolas" charset="0"/>
              </a:rPr>
              <a:t>=“</a:t>
            </a:r>
            <a:r>
              <a:rPr lang="en-US" sz="1600" dirty="0" err="1">
                <a:latin typeface="Consolas" charset="0"/>
                <a:ea typeface="Consolas" charset="0"/>
                <a:cs typeface="Consolas" charset="0"/>
              </a:rPr>
              <a:t>inline.js</a:t>
            </a:r>
            <a:r>
              <a:rPr lang="en-US" sz="1600" dirty="0">
                <a:latin typeface="Consolas" charset="0"/>
                <a:ea typeface="Consolas" charset="0"/>
                <a:cs typeface="Consolas" charset="0"/>
              </a:rPr>
              <a:t>”&gt;&lt;/script&gt;</a:t>
            </a:r>
          </a:p>
          <a:p>
            <a:pPr marL="457200" lvl="1" indent="0">
              <a:buNone/>
            </a:pPr>
            <a:r>
              <a:rPr lang="mr-IN" sz="1600" dirty="0">
                <a:latin typeface="Consolas" charset="0"/>
                <a:ea typeface="Consolas" charset="0"/>
                <a:cs typeface="Consolas" charset="0"/>
              </a:rPr>
              <a:t>…</a:t>
            </a:r>
            <a:endParaRPr lang="en-US" sz="1600" dirty="0">
              <a:latin typeface="Consolas" charset="0"/>
              <a:ea typeface="Consolas" charset="0"/>
              <a:cs typeface="Consolas" charset="0"/>
            </a:endParaRPr>
          </a:p>
          <a:p>
            <a:pPr marL="457200" lvl="1" indent="0">
              <a:buNone/>
            </a:pPr>
            <a:r>
              <a:rPr lang="en-US" sz="1600" dirty="0">
                <a:latin typeface="Consolas" charset="0"/>
                <a:ea typeface="Consolas" charset="0"/>
                <a:cs typeface="Consolas" charset="0"/>
              </a:rPr>
              <a:t>&lt;form name=‘</a:t>
            </a:r>
            <a:r>
              <a:rPr lang="en-US" sz="1600" dirty="0" err="1">
                <a:latin typeface="Consolas" charset="0"/>
                <a:ea typeface="Consolas" charset="0"/>
                <a:cs typeface="Consolas" charset="0"/>
              </a:rPr>
              <a:t>mainform</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onsubmit</a:t>
            </a:r>
            <a:r>
              <a:rPr lang="en-US" sz="1600" dirty="0">
                <a:latin typeface="Consolas" charset="0"/>
                <a:ea typeface="Consolas" charset="0"/>
                <a:cs typeface="Consolas" charset="0"/>
              </a:rPr>
              <a:t>=“validate(this);”&gt;</a:t>
            </a:r>
          </a:p>
          <a:p>
            <a:pPr marL="457200" lvl="1" indent="0">
              <a:buNone/>
            </a:pPr>
            <a:r>
              <a:rPr lang="en-US" sz="1600" dirty="0">
                <a:latin typeface="Consolas" charset="0"/>
                <a:ea typeface="Consolas" charset="0"/>
                <a:cs typeface="Consolas" charset="0"/>
              </a:rPr>
              <a:t>&lt;input name=“name” type=“text”</a:t>
            </a:r>
          </a:p>
          <a:p>
            <a:pPr marL="457200" lvl="1" indent="0">
              <a:buNone/>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onchange</a:t>
            </a:r>
            <a:r>
              <a:rPr lang="en-US" sz="1600" dirty="0">
                <a:latin typeface="Consolas" charset="0"/>
                <a:ea typeface="Consolas" charset="0"/>
                <a:cs typeface="Consolas" charset="0"/>
              </a:rPr>
              <a:t>=“check(this);”</a:t>
            </a:r>
          </a:p>
          <a:p>
            <a:pPr marL="457200" lvl="1" indent="0">
              <a:buNone/>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onfocus</a:t>
            </a:r>
            <a:r>
              <a:rPr lang="en-US" sz="1600" dirty="0">
                <a:latin typeface="Consolas" charset="0"/>
                <a:ea typeface="Consolas" charset="0"/>
                <a:cs typeface="Consolas" charset="0"/>
              </a:rPr>
              <a:t>=“highlight(this, true);”</a:t>
            </a:r>
          </a:p>
          <a:p>
            <a:pPr marL="457200" lvl="1" indent="0">
              <a:buNone/>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onblur</a:t>
            </a:r>
            <a:r>
              <a:rPr lang="en-US" sz="1600" dirty="0">
                <a:latin typeface="Consolas" charset="0"/>
                <a:ea typeface="Consolas" charset="0"/>
                <a:cs typeface="Consolas" charset="0"/>
              </a:rPr>
              <a:t>=“highlight(this, false);”&gt;</a:t>
            </a:r>
          </a:p>
          <a:p>
            <a:pPr marL="457200" lvl="1" indent="0">
              <a:buNone/>
            </a:pPr>
            <a:r>
              <a:rPr lang="mr-IN" sz="1600" dirty="0">
                <a:latin typeface="Consolas" charset="0"/>
                <a:ea typeface="Consolas" charset="0"/>
                <a:cs typeface="Consolas" charset="0"/>
              </a:rPr>
              <a:t>…</a:t>
            </a:r>
            <a:endParaRPr lang="en-US" sz="1600" dirty="0">
              <a:latin typeface="Consolas" charset="0"/>
              <a:ea typeface="Consolas" charset="0"/>
              <a:cs typeface="Consolas" charset="0"/>
            </a:endParaRPr>
          </a:p>
        </p:txBody>
      </p:sp>
      <p:sp>
        <p:nvSpPr>
          <p:cNvPr id="5" name="TextBox 4"/>
          <p:cNvSpPr txBox="1"/>
          <p:nvPr/>
        </p:nvSpPr>
        <p:spPr>
          <a:xfrm>
            <a:off x="5256397" y="3944680"/>
            <a:ext cx="3887603" cy="2646878"/>
          </a:xfrm>
          <a:prstGeom prst="rect">
            <a:avLst/>
          </a:prstGeom>
          <a:noFill/>
        </p:spPr>
        <p:txBody>
          <a:bodyPr wrap="none" rtlCol="0">
            <a:spAutoFit/>
          </a:bodyPr>
          <a:lstStyle/>
          <a:p>
            <a:r>
              <a:rPr lang="en-US" sz="1600" b="0" dirty="0">
                <a:latin typeface="Consolas" charset="0"/>
                <a:ea typeface="Consolas" charset="0"/>
                <a:cs typeface="Consolas" charset="0"/>
              </a:rPr>
              <a:t>function validate(node) {</a:t>
            </a:r>
          </a:p>
          <a:p>
            <a:r>
              <a:rPr lang="en-US" sz="1600" b="0" dirty="0">
                <a:latin typeface="Consolas" charset="0"/>
                <a:ea typeface="Consolas" charset="0"/>
                <a:cs typeface="Consolas" charset="0"/>
              </a:rPr>
              <a:t>    </a:t>
            </a:r>
            <a:r>
              <a:rPr lang="mr-IN" sz="1600" b="0" dirty="0">
                <a:latin typeface="Consolas" charset="0"/>
                <a:ea typeface="Consolas" charset="0"/>
                <a:cs typeface="Consolas" charset="0"/>
              </a:rPr>
              <a:t>…</a:t>
            </a:r>
            <a:endParaRPr lang="en-US" sz="1600" b="0" dirty="0">
              <a:latin typeface="Consolas" charset="0"/>
              <a:ea typeface="Consolas" charset="0"/>
              <a:cs typeface="Consolas" charset="0"/>
            </a:endParaRPr>
          </a:p>
          <a:p>
            <a:r>
              <a:rPr lang="en-US" sz="1600" b="0" dirty="0">
                <a:latin typeface="Consolas" charset="0"/>
                <a:ea typeface="Consolas" charset="0"/>
                <a:cs typeface="Consolas" charset="0"/>
              </a:rPr>
              <a:t>}</a:t>
            </a:r>
          </a:p>
          <a:p>
            <a:r>
              <a:rPr lang="en-US" sz="1600" b="0" dirty="0">
                <a:latin typeface="Consolas" charset="0"/>
                <a:ea typeface="Consolas" charset="0"/>
                <a:cs typeface="Consolas" charset="0"/>
              </a:rPr>
              <a:t>function check(node) {</a:t>
            </a:r>
          </a:p>
          <a:p>
            <a:r>
              <a:rPr lang="en-US" sz="1600" b="0" dirty="0">
                <a:latin typeface="Consolas" charset="0"/>
                <a:ea typeface="Consolas" charset="0"/>
                <a:cs typeface="Consolas" charset="0"/>
              </a:rPr>
              <a:t>    </a:t>
            </a:r>
            <a:r>
              <a:rPr lang="mr-IN" sz="1600" b="0" dirty="0">
                <a:latin typeface="Consolas" charset="0"/>
                <a:ea typeface="Consolas" charset="0"/>
                <a:cs typeface="Consolas" charset="0"/>
              </a:rPr>
              <a:t>…</a:t>
            </a:r>
            <a:endParaRPr lang="en-US" sz="1600" b="0" dirty="0">
              <a:latin typeface="Consolas" charset="0"/>
              <a:ea typeface="Consolas" charset="0"/>
              <a:cs typeface="Consolas" charset="0"/>
            </a:endParaRPr>
          </a:p>
          <a:p>
            <a:r>
              <a:rPr lang="en-US" sz="1600" b="0" dirty="0">
                <a:latin typeface="Consolas" charset="0"/>
                <a:ea typeface="Consolas" charset="0"/>
                <a:cs typeface="Consolas" charset="0"/>
              </a:rPr>
              <a:t>}</a:t>
            </a:r>
          </a:p>
          <a:p>
            <a:r>
              <a:rPr lang="en-US" sz="1600" b="0" dirty="0">
                <a:latin typeface="Consolas" charset="0"/>
                <a:ea typeface="Consolas" charset="0"/>
                <a:cs typeface="Consolas" charset="0"/>
              </a:rPr>
              <a:t>function highlight(node, state) {</a:t>
            </a:r>
          </a:p>
          <a:p>
            <a:r>
              <a:rPr lang="en-US" sz="1600" b="0" dirty="0">
                <a:latin typeface="Consolas" charset="0"/>
                <a:ea typeface="Consolas" charset="0"/>
                <a:cs typeface="Consolas" charset="0"/>
              </a:rPr>
              <a:t>    </a:t>
            </a:r>
            <a:r>
              <a:rPr lang="mr-IN" sz="1600" b="0" dirty="0">
                <a:latin typeface="Consolas" charset="0"/>
                <a:ea typeface="Consolas" charset="0"/>
                <a:cs typeface="Consolas" charset="0"/>
              </a:rPr>
              <a:t>…</a:t>
            </a:r>
            <a:endParaRPr lang="en-US" sz="1600" b="0" dirty="0">
              <a:latin typeface="Consolas" charset="0"/>
              <a:ea typeface="Consolas" charset="0"/>
              <a:cs typeface="Consolas" charset="0"/>
            </a:endParaRPr>
          </a:p>
          <a:p>
            <a:r>
              <a:rPr lang="en-US" sz="1600" b="0" dirty="0">
                <a:latin typeface="Consolas" charset="0"/>
                <a:ea typeface="Consolas" charset="0"/>
                <a:cs typeface="Consolas" charset="0"/>
              </a:rPr>
              <a:t>}</a:t>
            </a:r>
          </a:p>
          <a:p>
            <a:r>
              <a:rPr lang="en-US" sz="1600" b="0" dirty="0">
                <a:latin typeface="Consolas" charset="0"/>
                <a:ea typeface="Consolas" charset="0"/>
                <a:cs typeface="Consolas" charset="0"/>
              </a:rPr>
              <a:t> </a:t>
            </a:r>
          </a:p>
        </p:txBody>
      </p:sp>
      <p:sp>
        <p:nvSpPr>
          <p:cNvPr id="6" name="TextBox 5"/>
          <p:cNvSpPr txBox="1"/>
          <p:nvPr/>
        </p:nvSpPr>
        <p:spPr>
          <a:xfrm>
            <a:off x="5256397" y="3575348"/>
            <a:ext cx="926857" cy="369332"/>
          </a:xfrm>
          <a:prstGeom prst="rect">
            <a:avLst/>
          </a:prstGeom>
          <a:noFill/>
        </p:spPr>
        <p:txBody>
          <a:bodyPr wrap="none" rtlCol="0">
            <a:spAutoFit/>
          </a:bodyPr>
          <a:lstStyle/>
          <a:p>
            <a:r>
              <a:rPr lang="en-US" dirty="0" err="1">
                <a:latin typeface="Calibri" charset="0"/>
                <a:ea typeface="Calibri" charset="0"/>
                <a:cs typeface="Calibri" charset="0"/>
              </a:rPr>
              <a:t>inline.js</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20571063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Event-Handling Approaches (2)</a:t>
            </a:r>
          </a:p>
        </p:txBody>
      </p:sp>
      <p:sp>
        <p:nvSpPr>
          <p:cNvPr id="3" name="Content Placeholder 2"/>
          <p:cNvSpPr>
            <a:spLocks noGrp="1"/>
          </p:cNvSpPr>
          <p:nvPr>
            <p:ph idx="1"/>
          </p:nvPr>
        </p:nvSpPr>
        <p:spPr/>
        <p:txBody>
          <a:bodyPr/>
          <a:lstStyle/>
          <a:p>
            <a:r>
              <a:rPr lang="en-US" dirty="0">
                <a:latin typeface="Calibri" charset="0"/>
                <a:ea typeface="Calibri" charset="0"/>
                <a:cs typeface="Calibri" charset="0"/>
              </a:rPr>
              <a:t>Event Property Approach</a:t>
            </a:r>
          </a:p>
          <a:p>
            <a:pPr marL="457200" lvl="1" indent="0">
              <a:buNone/>
            </a:pPr>
            <a:endParaRPr lang="en-US" sz="2000" dirty="0">
              <a:latin typeface="Consolas" charset="0"/>
              <a:ea typeface="Consolas" charset="0"/>
              <a:cs typeface="Consolas" charset="0"/>
            </a:endParaRPr>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myButton</a:t>
            </a:r>
            <a:r>
              <a:rPr lang="en-US" sz="2000" dirty="0">
                <a:latin typeface="Consolas" charset="0"/>
                <a:ea typeface="Consolas" charset="0"/>
                <a:cs typeface="Consolas" charset="0"/>
              </a:rPr>
              <a:t> = </a:t>
            </a:r>
            <a:r>
              <a:rPr lang="en-US" sz="2000" dirty="0" err="1">
                <a:latin typeface="Consolas" charset="0"/>
                <a:ea typeface="Consolas" charset="0"/>
                <a:cs typeface="Consolas" charset="0"/>
              </a:rPr>
              <a:t>document.getElementById</a:t>
            </a:r>
            <a:r>
              <a:rPr lang="en-US" sz="2000" dirty="0">
                <a:latin typeface="Consolas" charset="0"/>
                <a:ea typeface="Consolas" charset="0"/>
                <a:cs typeface="Consolas" charset="0"/>
              </a:rPr>
              <a:t>('example');</a:t>
            </a:r>
          </a:p>
          <a:p>
            <a:pPr marL="457200" lvl="1" indent="0">
              <a:buNone/>
            </a:pPr>
            <a:r>
              <a:rPr lang="en-US" sz="2000" dirty="0" err="1">
                <a:latin typeface="Consolas" charset="0"/>
                <a:ea typeface="Consolas" charset="0"/>
                <a:cs typeface="Consolas" charset="0"/>
              </a:rPr>
              <a:t>myButton.onclick</a:t>
            </a:r>
            <a:r>
              <a:rPr lang="en-US" sz="2000" dirty="0">
                <a:latin typeface="Consolas" charset="0"/>
                <a:ea typeface="Consolas" charset="0"/>
                <a:cs typeface="Consolas" charset="0"/>
              </a:rPr>
              <a:t> = alert('some message');</a:t>
            </a:r>
          </a:p>
          <a:p>
            <a:pPr marL="457200" lvl="1" indent="0">
              <a:buNone/>
            </a:pPr>
            <a:endParaRPr lang="en-US" sz="2000" dirty="0">
              <a:latin typeface="Consolas" charset="0"/>
              <a:ea typeface="Consolas" charset="0"/>
              <a:cs typeface="Consolas" charset="0"/>
            </a:endParaRPr>
          </a:p>
        </p:txBody>
      </p:sp>
    </p:spTree>
    <p:extLst>
      <p:ext uri="{BB962C8B-B14F-4D97-AF65-F5344CB8AC3E}">
        <p14:creationId xmlns:p14="http://schemas.microsoft.com/office/powerpoint/2010/main" val="11437380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Event-Handling Approaches (3)</a:t>
            </a:r>
          </a:p>
        </p:txBody>
      </p:sp>
      <p:sp>
        <p:nvSpPr>
          <p:cNvPr id="3" name="Content Placeholder 2"/>
          <p:cNvSpPr>
            <a:spLocks noGrp="1"/>
          </p:cNvSpPr>
          <p:nvPr>
            <p:ph idx="1"/>
          </p:nvPr>
        </p:nvSpPr>
        <p:spPr/>
        <p:txBody>
          <a:bodyPr/>
          <a:lstStyle/>
          <a:p>
            <a:r>
              <a:rPr lang="en-US" dirty="0"/>
              <a:t>Event Listener Approach</a:t>
            </a:r>
          </a:p>
          <a:p>
            <a:pPr marL="457200" lvl="1" indent="0">
              <a:buNone/>
            </a:pPr>
            <a:endParaRPr lang="en-US" sz="1800" dirty="0">
              <a:latin typeface="Consolas" charset="0"/>
              <a:ea typeface="Consolas" charset="0"/>
              <a:cs typeface="Consolas" charset="0"/>
            </a:endParaRPr>
          </a:p>
          <a:p>
            <a:pPr marL="457200" lvl="1" indent="0">
              <a:buNone/>
            </a:pPr>
            <a:r>
              <a:rPr lang="en-US" sz="1800" dirty="0" err="1">
                <a:latin typeface="Consolas" charset="0"/>
                <a:ea typeface="Consolas" charset="0"/>
                <a:cs typeface="Consolas" charset="0"/>
              </a:rPr>
              <a:t>var</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myButton</a:t>
            </a:r>
            <a:r>
              <a:rPr lang="en-US" sz="1800" dirty="0">
                <a:latin typeface="Consolas" charset="0"/>
                <a:ea typeface="Consolas" charset="0"/>
                <a:cs typeface="Consolas" charset="0"/>
              </a:rPr>
              <a:t> = </a:t>
            </a:r>
            <a:r>
              <a:rPr lang="en-US" sz="1800" dirty="0" err="1">
                <a:latin typeface="Consolas" charset="0"/>
                <a:ea typeface="Consolas" charset="0"/>
                <a:cs typeface="Consolas" charset="0"/>
              </a:rPr>
              <a:t>document.getElementById</a:t>
            </a:r>
            <a:r>
              <a:rPr lang="en-US" sz="1800" dirty="0">
                <a:latin typeface="Consolas" charset="0"/>
                <a:ea typeface="Consolas" charset="0"/>
                <a:cs typeface="Consolas" charset="0"/>
              </a:rPr>
              <a:t>('example');</a:t>
            </a:r>
          </a:p>
          <a:p>
            <a:pPr marL="457200" lvl="1" indent="0">
              <a:buNone/>
            </a:pPr>
            <a:r>
              <a:rPr lang="en-US" sz="1800" dirty="0" err="1">
                <a:latin typeface="Consolas" charset="0"/>
                <a:ea typeface="Consolas" charset="0"/>
                <a:cs typeface="Consolas" charset="0"/>
              </a:rPr>
              <a:t>myButton.addEventListener</a:t>
            </a:r>
            <a:r>
              <a:rPr lang="en-US" sz="1800" dirty="0">
                <a:latin typeface="Consolas" charset="0"/>
                <a:ea typeface="Consolas" charset="0"/>
                <a:cs typeface="Consolas" charset="0"/>
              </a:rPr>
              <a:t>('click', alert('some message'));</a:t>
            </a:r>
          </a:p>
          <a:p>
            <a:pPr marL="457200" lvl="1" indent="0">
              <a:buNone/>
            </a:pPr>
            <a:r>
              <a:rPr lang="en-US" sz="1800" dirty="0" err="1">
                <a:latin typeface="Consolas" charset="0"/>
                <a:ea typeface="Consolas" charset="0"/>
                <a:cs typeface="Consolas" charset="0"/>
              </a:rPr>
              <a:t>myButton.addEventListener</a:t>
            </a:r>
            <a:r>
              <a:rPr lang="en-US" sz="1800" dirty="0">
                <a:latin typeface="Consolas" charset="0"/>
                <a:ea typeface="Consolas" charset="0"/>
                <a:cs typeface="Consolas" charset="0"/>
              </a:rPr>
              <a:t>('</a:t>
            </a:r>
            <a:r>
              <a:rPr lang="en-US" sz="1800" dirty="0" err="1">
                <a:latin typeface="Consolas" charset="0"/>
                <a:ea typeface="Consolas" charset="0"/>
                <a:cs typeface="Consolas" charset="0"/>
              </a:rPr>
              <a:t>mouseout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funcName</a:t>
            </a:r>
            <a:r>
              <a:rPr lang="en-US" sz="1800" dirty="0">
                <a:latin typeface="Consolas" charset="0"/>
                <a:ea typeface="Consolas" charset="0"/>
                <a:cs typeface="Consolas" charset="0"/>
              </a:rPr>
              <a:t>);</a:t>
            </a:r>
          </a:p>
          <a:p>
            <a:pPr lvl="1"/>
            <a:endParaRPr lang="en-US" sz="1800" dirty="0">
              <a:latin typeface="Consolas" charset="0"/>
              <a:ea typeface="Consolas" charset="0"/>
              <a:cs typeface="Consolas" charset="0"/>
            </a:endParaRPr>
          </a:p>
        </p:txBody>
      </p:sp>
    </p:spTree>
    <p:extLst>
      <p:ext uri="{BB962C8B-B14F-4D97-AF65-F5344CB8AC3E}">
        <p14:creationId xmlns:p14="http://schemas.microsoft.com/office/powerpoint/2010/main" val="75025114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Event-Handling Approaches (4)</a:t>
            </a:r>
          </a:p>
        </p:txBody>
      </p:sp>
      <p:sp>
        <p:nvSpPr>
          <p:cNvPr id="3" name="Content Placeholder 2"/>
          <p:cNvSpPr>
            <a:spLocks noGrp="1"/>
          </p:cNvSpPr>
          <p:nvPr>
            <p:ph idx="1"/>
          </p:nvPr>
        </p:nvSpPr>
        <p:spPr/>
        <p:txBody>
          <a:bodyPr/>
          <a:lstStyle/>
          <a:p>
            <a:r>
              <a:rPr lang="en-US" dirty="0"/>
              <a:t>Event Listener Approach (anonymous function)</a:t>
            </a:r>
          </a:p>
          <a:p>
            <a:pPr lvl="1"/>
            <a:endParaRPr lang="en-US" dirty="0"/>
          </a:p>
          <a:p>
            <a:pPr marL="457200" lvl="1" indent="0">
              <a:buNone/>
            </a:pPr>
            <a:r>
              <a:rPr lang="en-US" sz="1800" dirty="0" err="1">
                <a:latin typeface="Consolas" charset="0"/>
                <a:ea typeface="Consolas" charset="0"/>
                <a:cs typeface="Consolas" charset="0"/>
              </a:rPr>
              <a:t>myButton.addEventListener</a:t>
            </a:r>
            <a:r>
              <a:rPr lang="en-US" sz="1800" dirty="0">
                <a:latin typeface="Consolas" charset="0"/>
                <a:ea typeface="Consolas" charset="0"/>
                <a:cs typeface="Consolas" charset="0"/>
              </a:rPr>
              <a:t>('click', function() {</a:t>
            </a:r>
          </a:p>
          <a:p>
            <a:pPr marL="457200" lvl="1" indent="0">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var</a:t>
            </a:r>
            <a:r>
              <a:rPr lang="en-US" sz="1800" dirty="0">
                <a:latin typeface="Consolas" charset="0"/>
                <a:ea typeface="Consolas" charset="0"/>
                <a:cs typeface="Consolas" charset="0"/>
              </a:rPr>
              <a:t> d = new Date();</a:t>
            </a:r>
          </a:p>
          <a:p>
            <a:pPr marL="457200" lvl="1" indent="0">
              <a:buNone/>
            </a:pPr>
            <a:r>
              <a:rPr lang="en-US" sz="1800" dirty="0">
                <a:latin typeface="Consolas" charset="0"/>
                <a:ea typeface="Consolas" charset="0"/>
                <a:cs typeface="Consolas" charset="0"/>
              </a:rPr>
              <a:t>	alert("You clicked this on "+ </a:t>
            </a:r>
            <a:r>
              <a:rPr lang="en-US" sz="1800" dirty="0" err="1">
                <a:latin typeface="Consolas" charset="0"/>
                <a:ea typeface="Consolas" charset="0"/>
                <a:cs typeface="Consolas" charset="0"/>
              </a:rPr>
              <a:t>d.toString</a:t>
            </a:r>
            <a:r>
              <a:rPr lang="en-US" sz="1800" dirty="0">
                <a:latin typeface="Consolas" charset="0"/>
                <a:ea typeface="Consolas" charset="0"/>
                <a:cs typeface="Consolas" charset="0"/>
              </a:rPr>
              <a:t>());</a:t>
            </a:r>
          </a:p>
          <a:p>
            <a:pPr marL="457200" lvl="1" indent="0">
              <a:buNone/>
            </a:pPr>
            <a:r>
              <a:rPr lang="en-US" sz="1800" dirty="0">
                <a:latin typeface="Consolas" charset="0"/>
                <a:ea typeface="Consolas" charset="0"/>
                <a:cs typeface="Consolas" charset="0"/>
              </a:rPr>
              <a:t>});</a:t>
            </a:r>
          </a:p>
          <a:p>
            <a:pPr lvl="1"/>
            <a:endParaRPr lang="en-US" dirty="0"/>
          </a:p>
          <a:p>
            <a:endParaRPr lang="en-US" dirty="0"/>
          </a:p>
        </p:txBody>
      </p:sp>
    </p:spTree>
    <p:extLst>
      <p:ext uri="{BB962C8B-B14F-4D97-AF65-F5344CB8AC3E}">
        <p14:creationId xmlns:p14="http://schemas.microsoft.com/office/powerpoint/2010/main" val="504068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D067-853D-4F24-81C9-90D0911FF1DF}"/>
              </a:ext>
            </a:extLst>
          </p:cNvPr>
          <p:cNvSpPr>
            <a:spLocks noGrp="1"/>
          </p:cNvSpPr>
          <p:nvPr>
            <p:ph type="title"/>
          </p:nvPr>
        </p:nvSpPr>
        <p:spPr/>
        <p:txBody>
          <a:bodyPr/>
          <a:lstStyle/>
          <a:p>
            <a:r>
              <a:rPr lang="en-US" dirty="0"/>
              <a:t>Class Exercise #2</a:t>
            </a:r>
            <a:endParaRPr lang="el-GR" dirty="0"/>
          </a:p>
        </p:txBody>
      </p:sp>
      <p:sp>
        <p:nvSpPr>
          <p:cNvPr id="3" name="Content Placeholder 2">
            <a:extLst>
              <a:ext uri="{FF2B5EF4-FFF2-40B4-BE49-F238E27FC236}">
                <a16:creationId xmlns:a16="http://schemas.microsoft.com/office/drawing/2014/main" id="{F1C71D3A-21A1-4909-AD94-12C66BD70249}"/>
              </a:ext>
            </a:extLst>
          </p:cNvPr>
          <p:cNvSpPr>
            <a:spLocks noGrp="1"/>
          </p:cNvSpPr>
          <p:nvPr>
            <p:ph idx="1"/>
          </p:nvPr>
        </p:nvSpPr>
        <p:spPr>
          <a:xfrm>
            <a:off x="628650" y="1825625"/>
            <a:ext cx="7886700" cy="2832639"/>
          </a:xfrm>
          <a:solidFill>
            <a:srgbClr val="F9DCD1"/>
          </a:solidFill>
        </p:spPr>
        <p:txBody>
          <a:bodyPr/>
          <a:lstStyle/>
          <a:p>
            <a:r>
              <a:rPr lang="en-US" dirty="0"/>
              <a:t>Write your own JavaScript code snippet, like the one below</a:t>
            </a:r>
          </a:p>
          <a:p>
            <a:r>
              <a:rPr lang="en-US" dirty="0"/>
              <a:t>Save as mySecond.js  </a:t>
            </a:r>
            <a:endParaRPr lang="el-GR" dirty="0"/>
          </a:p>
        </p:txBody>
      </p:sp>
      <p:pic>
        <p:nvPicPr>
          <p:cNvPr id="5" name="Picture 4">
            <a:extLst>
              <a:ext uri="{FF2B5EF4-FFF2-40B4-BE49-F238E27FC236}">
                <a16:creationId xmlns:a16="http://schemas.microsoft.com/office/drawing/2014/main" id="{E906C18E-430E-418D-91BD-C4D91C76C94E}"/>
              </a:ext>
            </a:extLst>
          </p:cNvPr>
          <p:cNvPicPr>
            <a:picLocks noChangeAspect="1"/>
          </p:cNvPicPr>
          <p:nvPr/>
        </p:nvPicPr>
        <p:blipFill>
          <a:blip r:embed="rId2"/>
          <a:stretch>
            <a:fillRect/>
          </a:stretch>
        </p:blipFill>
        <p:spPr>
          <a:xfrm>
            <a:off x="2238554" y="4658264"/>
            <a:ext cx="4666891" cy="1834006"/>
          </a:xfrm>
          <a:prstGeom prst="rect">
            <a:avLst/>
          </a:prstGeom>
        </p:spPr>
      </p:pic>
    </p:spTree>
    <p:extLst>
      <p:ext uri="{BB962C8B-B14F-4D97-AF65-F5344CB8AC3E}">
        <p14:creationId xmlns:p14="http://schemas.microsoft.com/office/powerpoint/2010/main" val="393406013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Object (1)</a:t>
            </a:r>
          </a:p>
        </p:txBody>
      </p:sp>
      <p:sp>
        <p:nvSpPr>
          <p:cNvPr id="3" name="Content Placeholder 2"/>
          <p:cNvSpPr>
            <a:spLocks noGrp="1"/>
          </p:cNvSpPr>
          <p:nvPr>
            <p:ph idx="1"/>
          </p:nvPr>
        </p:nvSpPr>
        <p:spPr/>
        <p:txBody>
          <a:bodyPr/>
          <a:lstStyle/>
          <a:p>
            <a:r>
              <a:rPr lang="en-US" dirty="0"/>
              <a:t>When an event is triggered, the browser will construct an event object  that contains information about the event.</a:t>
            </a:r>
          </a:p>
          <a:p>
            <a:pPr lvl="1"/>
            <a:endParaRPr lang="en-US" sz="1800" dirty="0">
              <a:latin typeface="Consolas" charset="0"/>
              <a:ea typeface="Consolas" charset="0"/>
              <a:cs typeface="Consolas" charset="0"/>
            </a:endParaRPr>
          </a:p>
          <a:p>
            <a:pPr marL="457200" lvl="1" indent="0">
              <a:buNone/>
            </a:pPr>
            <a:r>
              <a:rPr lang="en-US" sz="1800" dirty="0" err="1">
                <a:latin typeface="Consolas" charset="0"/>
                <a:ea typeface="Consolas" charset="0"/>
                <a:cs typeface="Consolas" charset="0"/>
              </a:rPr>
              <a:t>div.addEventListener</a:t>
            </a:r>
            <a:r>
              <a:rPr lang="en-US" sz="1800" dirty="0">
                <a:latin typeface="Consolas" charset="0"/>
                <a:ea typeface="Consolas" charset="0"/>
                <a:cs typeface="Consolas" charset="0"/>
              </a:rPr>
              <a:t>('click', function(</a:t>
            </a:r>
            <a:r>
              <a:rPr lang="en-US" sz="1800" b="1" dirty="0">
                <a:solidFill>
                  <a:srgbClr val="A82233"/>
                </a:solidFill>
                <a:latin typeface="Consolas" charset="0"/>
                <a:ea typeface="Consolas" charset="0"/>
                <a:cs typeface="Consolas" charset="0"/>
              </a:rPr>
              <a:t>e</a:t>
            </a:r>
            <a:r>
              <a:rPr lang="en-US" sz="1800" dirty="0">
                <a:latin typeface="Consolas" charset="0"/>
                <a:ea typeface="Consolas" charset="0"/>
                <a:cs typeface="Consolas" charset="0"/>
              </a:rPr>
              <a:t>) {</a:t>
            </a:r>
          </a:p>
          <a:p>
            <a:pPr marL="457200" lvl="1" indent="0">
              <a:buNone/>
            </a:pPr>
            <a:r>
              <a:rPr lang="en-US" sz="1800" dirty="0">
                <a:latin typeface="Consolas" charset="0"/>
                <a:ea typeface="Consolas" charset="0"/>
                <a:cs typeface="Consolas" charset="0"/>
              </a:rPr>
              <a:t>	// find out where the user clicked</a:t>
            </a:r>
          </a:p>
          <a:p>
            <a:pPr marL="457200" lvl="1" indent="0">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var</a:t>
            </a:r>
            <a:r>
              <a:rPr lang="en-US" sz="1800" dirty="0">
                <a:latin typeface="Consolas" charset="0"/>
                <a:ea typeface="Consolas" charset="0"/>
                <a:cs typeface="Consolas" charset="0"/>
              </a:rPr>
              <a:t> x = </a:t>
            </a:r>
            <a:r>
              <a:rPr lang="en-US" sz="1800" b="1" dirty="0" err="1">
                <a:solidFill>
                  <a:srgbClr val="A82233"/>
                </a:solidFill>
                <a:latin typeface="Consolas" charset="0"/>
                <a:ea typeface="Consolas" charset="0"/>
                <a:cs typeface="Consolas" charset="0"/>
              </a:rPr>
              <a:t>e</a:t>
            </a:r>
            <a:r>
              <a:rPr lang="en-US" sz="1800" dirty="0" err="1">
                <a:latin typeface="Consolas" charset="0"/>
                <a:ea typeface="Consolas" charset="0"/>
                <a:cs typeface="Consolas" charset="0"/>
              </a:rPr>
              <a:t>.clientX</a:t>
            </a:r>
            <a:r>
              <a:rPr lang="en-US" sz="1800" dirty="0">
                <a:latin typeface="Consolas" charset="0"/>
                <a:ea typeface="Consolas" charset="0"/>
                <a:cs typeface="Consolas" charset="0"/>
              </a:rPr>
              <a:t>;</a:t>
            </a:r>
          </a:p>
          <a:p>
            <a:pPr marL="457200" lvl="1" indent="0">
              <a:buNone/>
            </a:pPr>
            <a:r>
              <a:rPr lang="en-US" sz="1800" dirty="0">
                <a:latin typeface="Consolas" charset="0"/>
                <a:ea typeface="Consolas" charset="0"/>
                <a:cs typeface="Consolas" charset="0"/>
              </a:rPr>
              <a:t>	</a:t>
            </a:r>
            <a:r>
              <a:rPr lang="mr-IN" sz="1800" dirty="0">
                <a:latin typeface="Consolas" charset="0"/>
                <a:ea typeface="Consolas" charset="0"/>
                <a:cs typeface="Consolas" charset="0"/>
              </a:rPr>
              <a:t>…</a:t>
            </a:r>
            <a:endParaRPr lang="en-US" sz="1800" dirty="0">
              <a:latin typeface="Consolas" charset="0"/>
              <a:ea typeface="Consolas" charset="0"/>
              <a:cs typeface="Consolas" charset="0"/>
            </a:endParaRPr>
          </a:p>
          <a:p>
            <a:pPr lvl="1"/>
            <a:endParaRPr lang="en-US" sz="1800" dirty="0">
              <a:latin typeface="Consolas" charset="0"/>
              <a:ea typeface="Consolas" charset="0"/>
              <a:cs typeface="Consolas" charset="0"/>
            </a:endParaRPr>
          </a:p>
        </p:txBody>
      </p:sp>
    </p:spTree>
    <p:extLst>
      <p:ext uri="{BB962C8B-B14F-4D97-AF65-F5344CB8AC3E}">
        <p14:creationId xmlns:p14="http://schemas.microsoft.com/office/powerpoint/2010/main" val="8581561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Object (2)</a:t>
            </a:r>
          </a:p>
        </p:txBody>
      </p:sp>
      <p:sp>
        <p:nvSpPr>
          <p:cNvPr id="3" name="Content Placeholder 2"/>
          <p:cNvSpPr>
            <a:spLocks noGrp="1"/>
          </p:cNvSpPr>
          <p:nvPr>
            <p:ph idx="1"/>
          </p:nvPr>
        </p:nvSpPr>
        <p:spPr/>
        <p:txBody>
          <a:bodyPr/>
          <a:lstStyle/>
          <a:p>
            <a:r>
              <a:rPr lang="en-US" dirty="0"/>
              <a:t>bubbles </a:t>
            </a:r>
          </a:p>
          <a:p>
            <a:pPr lvl="1"/>
            <a:r>
              <a:rPr lang="en-US" dirty="0"/>
              <a:t>Indicates whether the event bubbles up through the DOM</a:t>
            </a:r>
          </a:p>
          <a:p>
            <a:r>
              <a:rPr lang="en-US" dirty="0"/>
              <a:t>cancelable </a:t>
            </a:r>
          </a:p>
          <a:p>
            <a:pPr lvl="1"/>
            <a:r>
              <a:rPr lang="en-US" dirty="0"/>
              <a:t>Indicates whether the event can be cancelled</a:t>
            </a:r>
          </a:p>
          <a:p>
            <a:r>
              <a:rPr lang="en-US" dirty="0"/>
              <a:t>target </a:t>
            </a:r>
          </a:p>
          <a:p>
            <a:pPr lvl="1"/>
            <a:r>
              <a:rPr lang="en-US" dirty="0"/>
              <a:t>The object that generated (or dispatched) the event</a:t>
            </a:r>
          </a:p>
          <a:p>
            <a:r>
              <a:rPr lang="en-US" dirty="0"/>
              <a:t>type </a:t>
            </a:r>
          </a:p>
          <a:p>
            <a:pPr lvl="1"/>
            <a:r>
              <a:rPr lang="en-US" dirty="0"/>
              <a:t>The type of the event</a:t>
            </a:r>
          </a:p>
        </p:txBody>
      </p:sp>
    </p:spTree>
    <p:extLst>
      <p:ext uri="{BB962C8B-B14F-4D97-AF65-F5344CB8AC3E}">
        <p14:creationId xmlns:p14="http://schemas.microsoft.com/office/powerpoint/2010/main" val="122778002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Event Types</a:t>
            </a:r>
          </a:p>
        </p:txBody>
      </p:sp>
      <p:sp>
        <p:nvSpPr>
          <p:cNvPr id="3" name="Content Placeholder 2"/>
          <p:cNvSpPr>
            <a:spLocks noGrp="1"/>
          </p:cNvSpPr>
          <p:nvPr>
            <p:ph idx="1"/>
          </p:nvPr>
        </p:nvSpPr>
        <p:spPr/>
        <p:txBody>
          <a:bodyPr>
            <a:normAutofit fontScale="70000" lnSpcReduction="20000"/>
          </a:bodyPr>
          <a:lstStyle/>
          <a:p>
            <a:r>
              <a:rPr lang="en-US" dirty="0"/>
              <a:t>click </a:t>
            </a:r>
          </a:p>
          <a:p>
            <a:pPr lvl="1"/>
            <a:r>
              <a:rPr lang="en-US" dirty="0"/>
              <a:t>The mouse was clicked on an element</a:t>
            </a:r>
          </a:p>
          <a:p>
            <a:r>
              <a:rPr lang="en-US" dirty="0" err="1"/>
              <a:t>dblclick</a:t>
            </a:r>
            <a:r>
              <a:rPr lang="en-US" dirty="0"/>
              <a:t> </a:t>
            </a:r>
          </a:p>
          <a:p>
            <a:pPr lvl="1"/>
            <a:r>
              <a:rPr lang="en-US" dirty="0"/>
              <a:t>The mouse was double clicked on an element</a:t>
            </a:r>
          </a:p>
          <a:p>
            <a:r>
              <a:rPr lang="en-US" dirty="0" err="1"/>
              <a:t>mousedown</a:t>
            </a:r>
            <a:r>
              <a:rPr lang="en-US" dirty="0"/>
              <a:t> </a:t>
            </a:r>
          </a:p>
          <a:p>
            <a:pPr lvl="1"/>
            <a:r>
              <a:rPr lang="en-US" dirty="0"/>
              <a:t>The mouse was pressed down over an element</a:t>
            </a:r>
          </a:p>
          <a:p>
            <a:r>
              <a:rPr lang="en-US" dirty="0" err="1"/>
              <a:t>mouseup</a:t>
            </a:r>
            <a:r>
              <a:rPr lang="en-US" dirty="0"/>
              <a:t> </a:t>
            </a:r>
          </a:p>
          <a:p>
            <a:pPr lvl="1"/>
            <a:r>
              <a:rPr lang="en-US" dirty="0"/>
              <a:t>The mouse was released over an element</a:t>
            </a:r>
          </a:p>
          <a:p>
            <a:r>
              <a:rPr lang="en-US" dirty="0" err="1"/>
              <a:t>mouseover</a:t>
            </a:r>
            <a:r>
              <a:rPr lang="en-US" dirty="0"/>
              <a:t> </a:t>
            </a:r>
          </a:p>
          <a:p>
            <a:pPr lvl="1"/>
            <a:r>
              <a:rPr lang="en-US" dirty="0"/>
              <a:t>The mouse was moved (not clicked) over an element</a:t>
            </a:r>
          </a:p>
          <a:p>
            <a:r>
              <a:rPr lang="en-US" dirty="0" err="1"/>
              <a:t>mouseout</a:t>
            </a:r>
            <a:r>
              <a:rPr lang="en-US" dirty="0"/>
              <a:t> </a:t>
            </a:r>
          </a:p>
          <a:p>
            <a:pPr lvl="1"/>
            <a:r>
              <a:rPr lang="en-US" dirty="0"/>
              <a:t>The mouse was moved off of an element</a:t>
            </a:r>
          </a:p>
          <a:p>
            <a:r>
              <a:rPr lang="en-US" dirty="0" err="1"/>
              <a:t>mousemove</a:t>
            </a:r>
            <a:r>
              <a:rPr lang="en-US" dirty="0"/>
              <a:t> </a:t>
            </a:r>
          </a:p>
          <a:p>
            <a:pPr lvl="1"/>
            <a:r>
              <a:rPr lang="en-US" dirty="0"/>
              <a:t>The mouse was moved while over an element</a:t>
            </a:r>
          </a:p>
          <a:p>
            <a:endParaRPr lang="en-US" dirty="0"/>
          </a:p>
        </p:txBody>
      </p:sp>
    </p:spTree>
    <p:extLst>
      <p:ext uri="{BB962C8B-B14F-4D97-AF65-F5344CB8AC3E}">
        <p14:creationId xmlns:p14="http://schemas.microsoft.com/office/powerpoint/2010/main" val="210729131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Event Types</a:t>
            </a:r>
          </a:p>
        </p:txBody>
      </p:sp>
      <p:sp>
        <p:nvSpPr>
          <p:cNvPr id="3" name="Content Placeholder 2"/>
          <p:cNvSpPr>
            <a:spLocks noGrp="1"/>
          </p:cNvSpPr>
          <p:nvPr>
            <p:ph idx="1"/>
          </p:nvPr>
        </p:nvSpPr>
        <p:spPr/>
        <p:txBody>
          <a:bodyPr/>
          <a:lstStyle/>
          <a:p>
            <a:r>
              <a:rPr lang="en-US" dirty="0" err="1"/>
              <a:t>keydown</a:t>
            </a:r>
            <a:r>
              <a:rPr lang="en-US" dirty="0"/>
              <a:t> </a:t>
            </a:r>
          </a:p>
          <a:p>
            <a:pPr lvl="1"/>
            <a:r>
              <a:rPr lang="en-US" dirty="0"/>
              <a:t>The user is pressing a key (this happens first)</a:t>
            </a:r>
          </a:p>
          <a:p>
            <a:r>
              <a:rPr lang="en-US" dirty="0"/>
              <a:t>keypress </a:t>
            </a:r>
          </a:p>
          <a:p>
            <a:pPr lvl="1"/>
            <a:r>
              <a:rPr lang="en-US" dirty="0"/>
              <a:t>The user presses a key (this happens after </a:t>
            </a:r>
            <a:r>
              <a:rPr lang="en-US" dirty="0" err="1"/>
              <a:t>keydown</a:t>
            </a:r>
            <a:r>
              <a:rPr lang="en-US" dirty="0"/>
              <a:t>)</a:t>
            </a:r>
          </a:p>
          <a:p>
            <a:r>
              <a:rPr lang="en-US" dirty="0" err="1"/>
              <a:t>keyup</a:t>
            </a:r>
            <a:r>
              <a:rPr lang="en-US" dirty="0"/>
              <a:t> </a:t>
            </a:r>
          </a:p>
          <a:p>
            <a:pPr lvl="1"/>
            <a:r>
              <a:rPr lang="en-US" dirty="0"/>
              <a:t>The user releases a key that was down (this happens last)</a:t>
            </a:r>
          </a:p>
          <a:p>
            <a:endParaRPr lang="en-US" dirty="0"/>
          </a:p>
        </p:txBody>
      </p:sp>
    </p:spTree>
    <p:extLst>
      <p:ext uri="{BB962C8B-B14F-4D97-AF65-F5344CB8AC3E}">
        <p14:creationId xmlns:p14="http://schemas.microsoft.com/office/powerpoint/2010/main" val="12550630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 Event Types</a:t>
            </a:r>
          </a:p>
        </p:txBody>
      </p:sp>
      <p:sp>
        <p:nvSpPr>
          <p:cNvPr id="3" name="Content Placeholder 2"/>
          <p:cNvSpPr>
            <a:spLocks noGrp="1"/>
          </p:cNvSpPr>
          <p:nvPr>
            <p:ph idx="1"/>
          </p:nvPr>
        </p:nvSpPr>
        <p:spPr/>
        <p:txBody>
          <a:bodyPr/>
          <a:lstStyle/>
          <a:p>
            <a:r>
              <a:rPr lang="en-US" dirty="0"/>
              <a:t>Touch events are a new category of events that can be triggered by devices with touch screens</a:t>
            </a:r>
          </a:p>
          <a:p>
            <a:r>
              <a:rPr lang="en-US" dirty="0"/>
              <a:t>There is limited Browser support (in 2017)</a:t>
            </a:r>
          </a:p>
          <a:p>
            <a:r>
              <a:rPr lang="en-US" dirty="0"/>
              <a:t>The different events (e.g., </a:t>
            </a:r>
            <a:r>
              <a:rPr lang="en-US" dirty="0" err="1"/>
              <a:t>touchstart</a:t>
            </a:r>
            <a:r>
              <a:rPr lang="en-US" dirty="0"/>
              <a:t>, </a:t>
            </a:r>
            <a:r>
              <a:rPr lang="en-US" dirty="0" err="1"/>
              <a:t>touchmove</a:t>
            </a:r>
            <a:r>
              <a:rPr lang="en-US" dirty="0"/>
              <a:t>, and </a:t>
            </a:r>
            <a:r>
              <a:rPr lang="en-US" dirty="0" err="1"/>
              <a:t>touchend</a:t>
            </a:r>
            <a:r>
              <a:rPr lang="en-US" dirty="0"/>
              <a:t>) are analogous to some of the mouse events (</a:t>
            </a:r>
            <a:r>
              <a:rPr lang="en-US" dirty="0" err="1"/>
              <a:t>mousedown</a:t>
            </a:r>
            <a:r>
              <a:rPr lang="en-US" dirty="0"/>
              <a:t>, </a:t>
            </a:r>
            <a:r>
              <a:rPr lang="en-US" dirty="0" err="1"/>
              <a:t>mousemove</a:t>
            </a:r>
            <a:r>
              <a:rPr lang="en-US" dirty="0"/>
              <a:t>, and </a:t>
            </a:r>
            <a:r>
              <a:rPr lang="en-US" dirty="0" err="1"/>
              <a:t>mouseup</a:t>
            </a:r>
            <a:r>
              <a:rPr lang="en-US" dirty="0"/>
              <a:t>)</a:t>
            </a:r>
          </a:p>
          <a:p>
            <a:endParaRPr lang="en-US" dirty="0"/>
          </a:p>
        </p:txBody>
      </p:sp>
    </p:spTree>
    <p:extLst>
      <p:ext uri="{BB962C8B-B14F-4D97-AF65-F5344CB8AC3E}">
        <p14:creationId xmlns:p14="http://schemas.microsoft.com/office/powerpoint/2010/main" val="77820895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Event Types</a:t>
            </a:r>
          </a:p>
        </p:txBody>
      </p:sp>
      <p:sp>
        <p:nvSpPr>
          <p:cNvPr id="3" name="Content Placeholder 2"/>
          <p:cNvSpPr>
            <a:spLocks noGrp="1"/>
          </p:cNvSpPr>
          <p:nvPr>
            <p:ph idx="1"/>
          </p:nvPr>
        </p:nvSpPr>
        <p:spPr/>
        <p:txBody>
          <a:bodyPr>
            <a:normAutofit fontScale="92500" lnSpcReduction="20000"/>
          </a:bodyPr>
          <a:lstStyle/>
          <a:p>
            <a:r>
              <a:rPr lang="en-US" dirty="0"/>
              <a:t>blur </a:t>
            </a:r>
          </a:p>
          <a:p>
            <a:pPr lvl="1"/>
            <a:r>
              <a:rPr lang="en-US" dirty="0"/>
              <a:t>When an element has lost focus</a:t>
            </a:r>
          </a:p>
          <a:p>
            <a:r>
              <a:rPr lang="en-US" dirty="0"/>
              <a:t>change </a:t>
            </a:r>
          </a:p>
          <a:p>
            <a:pPr lvl="1"/>
            <a:r>
              <a:rPr lang="en-US" dirty="0"/>
              <a:t>When a value in an element has changed by the user</a:t>
            </a:r>
          </a:p>
          <a:p>
            <a:r>
              <a:rPr lang="en-US" dirty="0"/>
              <a:t>focus </a:t>
            </a:r>
          </a:p>
          <a:p>
            <a:pPr lvl="1"/>
            <a:r>
              <a:rPr lang="en-US" dirty="0"/>
              <a:t>When an element has received focus</a:t>
            </a:r>
          </a:p>
          <a:p>
            <a:r>
              <a:rPr lang="en-US" dirty="0"/>
              <a:t>reset </a:t>
            </a:r>
          </a:p>
          <a:p>
            <a:pPr lvl="1"/>
            <a:r>
              <a:rPr lang="en-US" dirty="0"/>
              <a:t>When a form is reset</a:t>
            </a:r>
          </a:p>
          <a:p>
            <a:r>
              <a:rPr lang="en-US" dirty="0"/>
              <a:t>select </a:t>
            </a:r>
          </a:p>
          <a:p>
            <a:pPr lvl="1"/>
            <a:r>
              <a:rPr lang="en-US" dirty="0"/>
              <a:t>When some text is being selected</a:t>
            </a:r>
          </a:p>
          <a:p>
            <a:r>
              <a:rPr lang="en-US" dirty="0"/>
              <a:t>submit </a:t>
            </a:r>
          </a:p>
          <a:p>
            <a:pPr lvl="1"/>
            <a:r>
              <a:rPr lang="en-US" dirty="0"/>
              <a:t>When the form is submitted</a:t>
            </a:r>
          </a:p>
          <a:p>
            <a:endParaRPr lang="en-US" dirty="0"/>
          </a:p>
        </p:txBody>
      </p:sp>
    </p:spTree>
    <p:extLst>
      <p:ext uri="{BB962C8B-B14F-4D97-AF65-F5344CB8AC3E}">
        <p14:creationId xmlns:p14="http://schemas.microsoft.com/office/powerpoint/2010/main" val="151693488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Event Types</a:t>
            </a:r>
          </a:p>
        </p:txBody>
      </p:sp>
      <p:sp>
        <p:nvSpPr>
          <p:cNvPr id="3" name="Content Placeholder 2"/>
          <p:cNvSpPr>
            <a:spLocks noGrp="1"/>
          </p:cNvSpPr>
          <p:nvPr>
            <p:ph idx="1"/>
          </p:nvPr>
        </p:nvSpPr>
        <p:spPr/>
        <p:txBody>
          <a:bodyPr>
            <a:normAutofit fontScale="92500" lnSpcReduction="20000"/>
          </a:bodyPr>
          <a:lstStyle/>
          <a:p>
            <a:r>
              <a:rPr lang="en-US" dirty="0"/>
              <a:t>abort </a:t>
            </a:r>
          </a:p>
          <a:p>
            <a:pPr lvl="1"/>
            <a:r>
              <a:rPr lang="en-US" dirty="0"/>
              <a:t>An object was stopped from loading</a:t>
            </a:r>
          </a:p>
          <a:p>
            <a:r>
              <a:rPr lang="en-US" dirty="0"/>
              <a:t>error </a:t>
            </a:r>
          </a:p>
          <a:p>
            <a:pPr lvl="1"/>
            <a:r>
              <a:rPr lang="en-US" dirty="0"/>
              <a:t>An object or image did not properly load</a:t>
            </a:r>
          </a:p>
          <a:p>
            <a:r>
              <a:rPr lang="en-US" dirty="0"/>
              <a:t>load </a:t>
            </a:r>
          </a:p>
          <a:p>
            <a:pPr lvl="1"/>
            <a:r>
              <a:rPr lang="en-US" dirty="0"/>
              <a:t>When a document or object has been loaded</a:t>
            </a:r>
          </a:p>
          <a:p>
            <a:r>
              <a:rPr lang="en-US" dirty="0"/>
              <a:t>resize </a:t>
            </a:r>
          </a:p>
          <a:p>
            <a:pPr lvl="1"/>
            <a:r>
              <a:rPr lang="en-US" dirty="0"/>
              <a:t>The document view was resized</a:t>
            </a:r>
          </a:p>
          <a:p>
            <a:r>
              <a:rPr lang="en-US" dirty="0"/>
              <a:t>scroll </a:t>
            </a:r>
          </a:p>
          <a:p>
            <a:pPr lvl="1"/>
            <a:r>
              <a:rPr lang="en-US" dirty="0"/>
              <a:t>The document view was scrolled</a:t>
            </a:r>
          </a:p>
          <a:p>
            <a:r>
              <a:rPr lang="en-US" dirty="0"/>
              <a:t>unload </a:t>
            </a:r>
          </a:p>
          <a:p>
            <a:pPr lvl="1"/>
            <a:r>
              <a:rPr lang="en-US" dirty="0"/>
              <a:t>The document has unloaded</a:t>
            </a:r>
          </a:p>
          <a:p>
            <a:endParaRPr lang="en-US" dirty="0"/>
          </a:p>
          <a:p>
            <a:endParaRPr lang="en-US" dirty="0"/>
          </a:p>
        </p:txBody>
      </p:sp>
    </p:spTree>
    <p:extLst>
      <p:ext uri="{BB962C8B-B14F-4D97-AF65-F5344CB8AC3E}">
        <p14:creationId xmlns:p14="http://schemas.microsoft.com/office/powerpoint/2010/main" val="74693318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JSON (1)</a:t>
            </a:r>
            <a:endParaRPr lang="el-GR" dirty="0"/>
          </a:p>
        </p:txBody>
      </p:sp>
      <p:sp>
        <p:nvSpPr>
          <p:cNvPr id="3" name="Θέση περιεχομένου 2"/>
          <p:cNvSpPr>
            <a:spLocks noGrp="1"/>
          </p:cNvSpPr>
          <p:nvPr>
            <p:ph idx="1"/>
          </p:nvPr>
        </p:nvSpPr>
        <p:spPr/>
        <p:txBody>
          <a:bodyPr>
            <a:normAutofit fontScale="92500" lnSpcReduction="10000"/>
          </a:bodyPr>
          <a:lstStyle/>
          <a:p>
            <a:r>
              <a:rPr lang="en-US" dirty="0"/>
              <a:t>JSON: JavaScript Object Notation</a:t>
            </a:r>
          </a:p>
          <a:p>
            <a:endParaRPr lang="en-US" dirty="0"/>
          </a:p>
          <a:p>
            <a:r>
              <a:rPr lang="en-US" dirty="0"/>
              <a:t>JSON is a syntax for storing and exchanging data</a:t>
            </a:r>
          </a:p>
          <a:p>
            <a:r>
              <a:rPr lang="en-US" dirty="0"/>
              <a:t>JSON is text, written with JavaScript object notation</a:t>
            </a:r>
          </a:p>
          <a:p>
            <a:pPr lvl="1"/>
            <a:r>
              <a:rPr lang="en-US" dirty="0"/>
              <a:t>When exchanging data between a browser and a server, the data can only be text</a:t>
            </a:r>
          </a:p>
          <a:p>
            <a:pPr lvl="1"/>
            <a:r>
              <a:rPr lang="en-US" dirty="0"/>
              <a:t>We can convert any JavaScript object into JSON, and send JSON to the server, also convert any JSON received from the server into JavaScript objects</a:t>
            </a:r>
          </a:p>
          <a:p>
            <a:pPr lvl="1"/>
            <a:r>
              <a:rPr lang="en-US" dirty="0"/>
              <a:t>This way we can work with the data as JavaScript objects, with no complicated parsing and translations</a:t>
            </a:r>
          </a:p>
          <a:p>
            <a:r>
              <a:rPr lang="en-US" dirty="0"/>
              <a:t>JSON syntax is a subset of the JavaScript syntax</a:t>
            </a:r>
          </a:p>
          <a:p>
            <a:endParaRPr lang="en-US" dirty="0"/>
          </a:p>
        </p:txBody>
      </p:sp>
      <p:pic>
        <p:nvPicPr>
          <p:cNvPr id="6146" name="Picture 2" descr="C:\Users\nlouloudakis\Desktop\Lessons\Images\json-si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699" y="547846"/>
            <a:ext cx="1762125" cy="16287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0038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JSON (2)</a:t>
            </a:r>
            <a:endParaRPr lang="el-GR" dirty="0"/>
          </a:p>
        </p:txBody>
      </p:sp>
      <p:sp>
        <p:nvSpPr>
          <p:cNvPr id="3" name="Θέση περιεχομένου 2"/>
          <p:cNvSpPr>
            <a:spLocks noGrp="1"/>
          </p:cNvSpPr>
          <p:nvPr>
            <p:ph idx="1"/>
          </p:nvPr>
        </p:nvSpPr>
        <p:spPr/>
        <p:txBody>
          <a:bodyPr>
            <a:normAutofit fontScale="92500" lnSpcReduction="20000"/>
          </a:bodyPr>
          <a:lstStyle/>
          <a:p>
            <a:r>
              <a:rPr lang="en-US" dirty="0"/>
              <a:t>JSON data is written as name/value pairs</a:t>
            </a:r>
          </a:p>
          <a:p>
            <a:pPr lvl="1"/>
            <a:r>
              <a:rPr lang="en-US" dirty="0"/>
              <a:t>Keys (names) must be strings, written with double quotes</a:t>
            </a:r>
          </a:p>
          <a:p>
            <a:pPr lvl="1"/>
            <a:r>
              <a:rPr lang="en-US" dirty="0"/>
              <a:t>Values must be one of the following data types: string, number, object (JSON object), array, </a:t>
            </a:r>
            <a:r>
              <a:rPr lang="en-US" dirty="0" err="1"/>
              <a:t>boolean</a:t>
            </a:r>
            <a:r>
              <a:rPr lang="en-US" dirty="0"/>
              <a:t>, null</a:t>
            </a:r>
          </a:p>
          <a:p>
            <a:pPr lvl="1"/>
            <a:r>
              <a:rPr lang="en-US" dirty="0"/>
              <a:t>In JavaScript, keys can be strings, numbers, or identifier names</a:t>
            </a:r>
          </a:p>
          <a:p>
            <a:pPr lvl="1"/>
            <a:r>
              <a:rPr lang="en-US" dirty="0"/>
              <a:t>In JavaScript values can be all of the above, plus any other valid JavaScript expression, including  function, date and undefined</a:t>
            </a:r>
          </a:p>
          <a:p>
            <a:pPr lvl="1"/>
            <a:endParaRPr lang="en-US" dirty="0"/>
          </a:p>
          <a:p>
            <a:r>
              <a:rPr lang="en-US" dirty="0"/>
              <a:t>The file type for JSON files is ".</a:t>
            </a:r>
            <a:r>
              <a:rPr lang="en-US" dirty="0" err="1"/>
              <a:t>json</a:t>
            </a:r>
            <a:r>
              <a:rPr lang="en-US" dirty="0"/>
              <a:t>"</a:t>
            </a:r>
          </a:p>
          <a:p>
            <a:r>
              <a:rPr lang="en-US" dirty="0"/>
              <a:t>The MIME type for JSON text is "application/</a:t>
            </a:r>
            <a:r>
              <a:rPr lang="en-US" dirty="0" err="1"/>
              <a:t>json</a:t>
            </a:r>
            <a:r>
              <a:rPr lang="en-US" dirty="0"/>
              <a:t>“</a:t>
            </a:r>
          </a:p>
          <a:p>
            <a:r>
              <a:rPr lang="en-US" dirty="0"/>
              <a:t>Both JSON and XML can be used to receive data from a web server</a:t>
            </a:r>
          </a:p>
          <a:p>
            <a:endParaRPr lang="en-US" dirty="0"/>
          </a:p>
        </p:txBody>
      </p:sp>
    </p:spTree>
    <p:extLst>
      <p:ext uri="{BB962C8B-B14F-4D97-AF65-F5344CB8AC3E}">
        <p14:creationId xmlns:p14="http://schemas.microsoft.com/office/powerpoint/2010/main" val="112292978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XML</a:t>
            </a:r>
            <a:endParaRPr lang="el-GR" dirty="0"/>
          </a:p>
        </p:txBody>
      </p:sp>
      <p:sp>
        <p:nvSpPr>
          <p:cNvPr id="3" name="Θέση περιεχομένου 2"/>
          <p:cNvSpPr>
            <a:spLocks noGrp="1"/>
          </p:cNvSpPr>
          <p:nvPr>
            <p:ph idx="1"/>
          </p:nvPr>
        </p:nvSpPr>
        <p:spPr/>
        <p:txBody>
          <a:bodyPr/>
          <a:lstStyle/>
          <a:p>
            <a:r>
              <a:rPr lang="en-US" sz="2000" dirty="0"/>
              <a:t>XML stands for </a:t>
            </a:r>
            <a:r>
              <a:rPr lang="en-US" sz="2000" dirty="0" err="1"/>
              <a:t>eXtensible</a:t>
            </a:r>
            <a:r>
              <a:rPr lang="en-US" sz="2000" dirty="0"/>
              <a:t> Markup Language.</a:t>
            </a:r>
          </a:p>
          <a:p>
            <a:pPr lvl="1"/>
            <a:r>
              <a:rPr lang="en-US" sz="1600" dirty="0"/>
              <a:t>Designed to store and transport data.</a:t>
            </a:r>
          </a:p>
          <a:p>
            <a:pPr lvl="1"/>
            <a:r>
              <a:rPr lang="en-US" sz="1600" dirty="0"/>
              <a:t>Designed to be both human- and machine-readable.</a:t>
            </a:r>
          </a:p>
          <a:p>
            <a:pPr lvl="1"/>
            <a:r>
              <a:rPr lang="en-US" sz="1600" dirty="0"/>
              <a:t>Does not carry any information about how to be displayed.</a:t>
            </a:r>
          </a:p>
          <a:p>
            <a:pPr lvl="1"/>
            <a:r>
              <a:rPr lang="en-US" sz="1600" dirty="0"/>
              <a:t>Used in many aspects of web development.</a:t>
            </a:r>
          </a:p>
          <a:p>
            <a:pPr lvl="1"/>
            <a:r>
              <a:rPr lang="en-US" sz="1600" dirty="0"/>
              <a:t>Used to separate data from presentation.</a:t>
            </a:r>
          </a:p>
          <a:p>
            <a:r>
              <a:rPr lang="en-US" sz="2000" dirty="0"/>
              <a:t>XML documents form a tree structure that starts at "the root" and branches to "the leaves".</a:t>
            </a:r>
          </a:p>
          <a:p>
            <a:endParaRPr lang="en-US" sz="2000" dirty="0"/>
          </a:p>
        </p:txBody>
      </p:sp>
      <p:pic>
        <p:nvPicPr>
          <p:cNvPr id="7170" name="Picture 2" descr="C:\Users\nlouloudakis\Desktop\Lessons\Images\X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904" y="4346864"/>
            <a:ext cx="4191000" cy="16954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27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lnSpcReduction="20000"/>
          </a:bodyPr>
          <a:lstStyle/>
          <a:p>
            <a:r>
              <a:rPr lang="en-US" dirty="0"/>
              <a:t>Variables are symbolic names for values in your application.</a:t>
            </a:r>
          </a:p>
          <a:p>
            <a:r>
              <a:rPr lang="en-US" dirty="0"/>
              <a:t>Variables are declared with the </a:t>
            </a:r>
            <a:r>
              <a:rPr lang="en-US" b="1" dirty="0" err="1"/>
              <a:t>var</a:t>
            </a:r>
            <a:r>
              <a:rPr lang="en-US" dirty="0"/>
              <a:t> keyword (e.g. </a:t>
            </a:r>
            <a:r>
              <a:rPr lang="en-US" dirty="0" err="1"/>
              <a:t>var</a:t>
            </a:r>
            <a:r>
              <a:rPr lang="en-US" dirty="0"/>
              <a:t> n = 5;).</a:t>
            </a:r>
          </a:p>
          <a:p>
            <a:r>
              <a:rPr lang="en-US" dirty="0"/>
              <a:t>Variables in JavaScript are dynamically typed.</a:t>
            </a:r>
          </a:p>
          <a:p>
            <a:pPr lvl="1">
              <a:buFont typeface="Wingdings" panose="05000000000000000000" pitchFamily="2" charset="2"/>
              <a:buChar char="§"/>
            </a:pPr>
            <a:r>
              <a:rPr lang="en-US" dirty="0"/>
              <a:t>Meaning a variable can be an integer, and then later a string, then later an object, if so desired</a:t>
            </a:r>
          </a:p>
          <a:p>
            <a:pPr lvl="1">
              <a:buFont typeface="Wingdings" panose="05000000000000000000" pitchFamily="2" charset="2"/>
              <a:buChar char="§"/>
            </a:pPr>
            <a:r>
              <a:rPr lang="en-US" dirty="0"/>
              <a:t>This simplifies variable declarations, so that we do not require the familiar type fields like </a:t>
            </a:r>
            <a:r>
              <a:rPr lang="en-US" dirty="0" err="1"/>
              <a:t>int</a:t>
            </a:r>
            <a:r>
              <a:rPr lang="en-US" dirty="0"/>
              <a:t>, char, and String </a:t>
            </a:r>
          </a:p>
          <a:p>
            <a:pPr lvl="1">
              <a:buFont typeface="Wingdings" panose="05000000000000000000" pitchFamily="2" charset="2"/>
              <a:buChar char="§"/>
            </a:pPr>
            <a:r>
              <a:rPr lang="en-US" dirty="0"/>
              <a:t>Instead we use </a:t>
            </a:r>
            <a:r>
              <a:rPr lang="en-US" dirty="0" err="1"/>
              <a:t>var</a:t>
            </a:r>
            <a:endParaRPr lang="en-US" dirty="0"/>
          </a:p>
          <a:p>
            <a:r>
              <a:rPr lang="en-US" dirty="0"/>
              <a:t>Assignment can happen at declaration-time by appending the value to the declaration, or at run time with a simple right-to-left assignment</a:t>
            </a:r>
          </a:p>
          <a:p>
            <a:endParaRPr lang="en-US" dirty="0"/>
          </a:p>
        </p:txBody>
      </p:sp>
    </p:spTree>
    <p:extLst>
      <p:ext uri="{BB962C8B-B14F-4D97-AF65-F5344CB8AC3E}">
        <p14:creationId xmlns:p14="http://schemas.microsoft.com/office/powerpoint/2010/main" val="149781252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XML Syntax Rules</a:t>
            </a:r>
          </a:p>
        </p:txBody>
      </p:sp>
      <p:sp>
        <p:nvSpPr>
          <p:cNvPr id="3" name="Θέση περιεχομένου 2"/>
          <p:cNvSpPr>
            <a:spLocks noGrp="1"/>
          </p:cNvSpPr>
          <p:nvPr>
            <p:ph idx="1"/>
          </p:nvPr>
        </p:nvSpPr>
        <p:spPr>
          <a:xfrm>
            <a:off x="434340" y="1228884"/>
            <a:ext cx="8229600" cy="4525962"/>
          </a:xfrm>
        </p:spPr>
        <p:txBody>
          <a:bodyPr/>
          <a:lstStyle/>
          <a:p>
            <a:r>
              <a:rPr lang="en-US" sz="1800" dirty="0"/>
              <a:t>XML can contain the </a:t>
            </a:r>
            <a:r>
              <a:rPr lang="en-US" sz="1800" b="1" dirty="0"/>
              <a:t>prolog</a:t>
            </a:r>
            <a:r>
              <a:rPr lang="en-US" sz="1800" dirty="0"/>
              <a:t> line, that often defines XML document version and encoding.</a:t>
            </a:r>
          </a:p>
          <a:p>
            <a:r>
              <a:rPr lang="en-US" sz="1800" dirty="0"/>
              <a:t>XML documents must contain one </a:t>
            </a:r>
            <a:r>
              <a:rPr lang="en-US" sz="1800" b="1" dirty="0"/>
              <a:t>root</a:t>
            </a:r>
            <a:r>
              <a:rPr lang="en-US" sz="1800" dirty="0"/>
              <a:t> element that is the </a:t>
            </a:r>
            <a:r>
              <a:rPr lang="en-US" sz="1800" b="1" dirty="0"/>
              <a:t>parent</a:t>
            </a:r>
            <a:r>
              <a:rPr lang="en-US" sz="1800" dirty="0"/>
              <a:t> of all other elements.</a:t>
            </a:r>
          </a:p>
          <a:p>
            <a:pPr lvl="1"/>
            <a:r>
              <a:rPr lang="en-US" sz="1400" dirty="0"/>
              <a:t>All XML Elements Must Have a Closing Tag</a:t>
            </a:r>
          </a:p>
          <a:p>
            <a:pPr lvl="1"/>
            <a:r>
              <a:rPr lang="en-US" sz="1400" dirty="0"/>
              <a:t>XML Elements Must be Properly Nested</a:t>
            </a:r>
          </a:p>
          <a:p>
            <a:pPr lvl="1"/>
            <a:r>
              <a:rPr lang="en-US" sz="1400" dirty="0"/>
              <a:t>XML Tags are Case Sensitive</a:t>
            </a:r>
          </a:p>
          <a:p>
            <a:r>
              <a:rPr lang="en-US" sz="1800" dirty="0"/>
              <a:t>XML elements can have attributes, just like HTML.</a:t>
            </a:r>
          </a:p>
          <a:p>
            <a:pPr lvl="1"/>
            <a:r>
              <a:rPr lang="en-US" sz="1400" dirty="0"/>
              <a:t>Attributes are designed to contain data related to a specific element.</a:t>
            </a:r>
          </a:p>
          <a:p>
            <a:pPr lvl="1"/>
            <a:endParaRPr lang="en-US" sz="1800" dirty="0"/>
          </a:p>
          <a:p>
            <a:pPr lvl="1"/>
            <a:endParaRPr lang="en-US" sz="1800" dirty="0"/>
          </a:p>
          <a:p>
            <a:r>
              <a:rPr lang="en-US" sz="1800" dirty="0"/>
              <a:t>XML Namespaces provide a method to avoid element name conflicts.</a:t>
            </a:r>
            <a:endParaRPr lang="en-US" sz="1800" b="1" dirty="0"/>
          </a:p>
          <a:p>
            <a:endParaRPr lang="en-US" sz="1800" dirty="0"/>
          </a:p>
          <a:p>
            <a:endParaRPr lang="en-US" sz="1800" dirty="0"/>
          </a:p>
          <a:p>
            <a:endParaRPr lang="en-US" sz="1800" dirty="0"/>
          </a:p>
        </p:txBody>
      </p:sp>
      <p:pic>
        <p:nvPicPr>
          <p:cNvPr id="8194" name="Picture 2" descr="C:\Users\nlouloudakis\Desktop\Lessons\Images\prolog-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106" y="1554480"/>
            <a:ext cx="3352800" cy="2857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195" name="Picture 3" descr="C:\Users\nlouloudakis\Desktop\Lessons\Images\XML-attribu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900" y="3781425"/>
            <a:ext cx="1834197" cy="70599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196" name="Picture 4" descr="C:\Users\nlouloudakis\Desktop\Lessons\Images\XML-namespac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979" y="4770120"/>
            <a:ext cx="3578041" cy="13735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0096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XML Validation</a:t>
            </a:r>
            <a:endParaRPr lang="el-GR" dirty="0"/>
          </a:p>
        </p:txBody>
      </p:sp>
      <p:sp>
        <p:nvSpPr>
          <p:cNvPr id="3" name="Θέση περιεχομένου 2"/>
          <p:cNvSpPr>
            <a:spLocks noGrp="1"/>
          </p:cNvSpPr>
          <p:nvPr>
            <p:ph idx="1"/>
          </p:nvPr>
        </p:nvSpPr>
        <p:spPr>
          <a:xfrm>
            <a:off x="449580" y="1191417"/>
            <a:ext cx="8229600" cy="4525962"/>
          </a:xfrm>
        </p:spPr>
        <p:txBody>
          <a:bodyPr/>
          <a:lstStyle/>
          <a:p>
            <a:r>
              <a:rPr lang="en-US" sz="1800" dirty="0"/>
              <a:t>An XML document with correct syntax is called "Well Formed".</a:t>
            </a:r>
          </a:p>
          <a:p>
            <a:r>
              <a:rPr lang="en-US" sz="1800" dirty="0"/>
              <a:t>An XML document validated against a DTD is both "Well Formed" and "Valid".</a:t>
            </a:r>
          </a:p>
          <a:p>
            <a:pPr lvl="1"/>
            <a:r>
              <a:rPr lang="en-US" sz="1600" dirty="0"/>
              <a:t>The purpose of a DTD is to define the structure of an XML document. </a:t>
            </a:r>
          </a:p>
          <a:p>
            <a:pPr lvl="1"/>
            <a:r>
              <a:rPr lang="en-US" sz="1600" dirty="0"/>
              <a:t>It defines the structure with a list of legal elements.</a:t>
            </a:r>
          </a:p>
          <a:p>
            <a:pPr lvl="1"/>
            <a:endParaRPr lang="en-US" sz="1600" dirty="0"/>
          </a:p>
          <a:p>
            <a:pPr lvl="1"/>
            <a:endParaRPr lang="en-US" sz="1600" dirty="0"/>
          </a:p>
          <a:p>
            <a:pPr lvl="1"/>
            <a:endParaRPr lang="en-US" sz="1600" dirty="0"/>
          </a:p>
          <a:p>
            <a:pPr marL="457200" lvl="1" indent="0">
              <a:buNone/>
            </a:pPr>
            <a:endParaRPr lang="en-US" sz="1600" dirty="0"/>
          </a:p>
          <a:p>
            <a:r>
              <a:rPr lang="en-US" sz="2000" dirty="0"/>
              <a:t>An XML Schema (XSD) describes the structure of an XML document, just like a DTD.</a:t>
            </a:r>
          </a:p>
          <a:p>
            <a:pPr lvl="1"/>
            <a:r>
              <a:rPr lang="en-US" sz="1600" dirty="0"/>
              <a:t>XML Schema is an XML-based alternative to DTD.</a:t>
            </a:r>
          </a:p>
        </p:txBody>
      </p:sp>
      <p:pic>
        <p:nvPicPr>
          <p:cNvPr id="9218" name="Picture 2" descr="C:\Users\nlouloudakis\Desktop\Lessons\Images\DTD-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255" y="2442210"/>
            <a:ext cx="2161857" cy="123189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219" name="Picture 3" descr="C:\Users\nlouloudakis\Desktop\Lessons\Images\XSD-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675" y="4558031"/>
            <a:ext cx="2343467" cy="15211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30704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XML: XSLT</a:t>
            </a:r>
            <a:endParaRPr lang="el-GR" dirty="0"/>
          </a:p>
        </p:txBody>
      </p:sp>
      <p:sp>
        <p:nvSpPr>
          <p:cNvPr id="3" name="Θέση περιεχομένου 2"/>
          <p:cNvSpPr>
            <a:spLocks noGrp="1"/>
          </p:cNvSpPr>
          <p:nvPr>
            <p:ph idx="1"/>
          </p:nvPr>
        </p:nvSpPr>
        <p:spPr>
          <a:xfrm>
            <a:off x="457200" y="1415733"/>
            <a:ext cx="4671060" cy="4525962"/>
          </a:xfrm>
        </p:spPr>
        <p:txBody>
          <a:bodyPr>
            <a:normAutofit lnSpcReduction="10000"/>
          </a:bodyPr>
          <a:lstStyle/>
          <a:p>
            <a:r>
              <a:rPr lang="en-US" sz="2000" dirty="0"/>
              <a:t>XSL (</a:t>
            </a:r>
            <a:r>
              <a:rPr lang="en-US" sz="2000" dirty="0" err="1"/>
              <a:t>eXtensible</a:t>
            </a:r>
            <a:r>
              <a:rPr lang="en-US" sz="2000" dirty="0"/>
              <a:t> Stylesheet Language) is a styling language for XML.</a:t>
            </a:r>
          </a:p>
          <a:p>
            <a:r>
              <a:rPr lang="en-US" sz="2000" dirty="0"/>
              <a:t>XSLT stands for XSL Transformations</a:t>
            </a:r>
          </a:p>
          <a:p>
            <a:r>
              <a:rPr lang="en-US" sz="2000" dirty="0"/>
              <a:t>XSLT is the most important part of XSL</a:t>
            </a:r>
          </a:p>
          <a:p>
            <a:r>
              <a:rPr lang="en-US" sz="2000" dirty="0"/>
              <a:t>XSLT transforms an XML document into another XML document</a:t>
            </a:r>
          </a:p>
          <a:p>
            <a:r>
              <a:rPr lang="en-US" sz="2000" dirty="0"/>
              <a:t>XSLT uses XPath to navigate in XML documents</a:t>
            </a:r>
          </a:p>
          <a:p>
            <a:r>
              <a:rPr lang="en-US" sz="2000" dirty="0"/>
              <a:t>XSLT is a W3C Recommendation</a:t>
            </a:r>
          </a:p>
          <a:p>
            <a:r>
              <a:rPr lang="en-US" sz="2000" dirty="0"/>
              <a:t>An XSL style sheet consists of one or more set of rules that are called templates.</a:t>
            </a:r>
          </a:p>
          <a:p>
            <a:pPr lvl="1"/>
            <a:r>
              <a:rPr lang="en-US" sz="1800" dirty="0"/>
              <a:t>A template contains rules to apply when a specified node is matched.</a:t>
            </a:r>
          </a:p>
          <a:p>
            <a:endParaRPr lang="en-US" dirty="0"/>
          </a:p>
          <a:p>
            <a:endParaRPr lang="en-US" dirty="0"/>
          </a:p>
          <a:p>
            <a:endParaRPr lang="el-GR" dirty="0"/>
          </a:p>
        </p:txBody>
      </p:sp>
      <p:pic>
        <p:nvPicPr>
          <p:cNvPr id="10242" name="Picture 2" descr="C:\Users\nlouloudakis\Desktop\Lessons\Images\XSLT-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438" y="1410017"/>
            <a:ext cx="3239293" cy="46631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14514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Data Validation (1)</a:t>
            </a:r>
            <a:endParaRPr lang="el-GR" dirty="0"/>
          </a:p>
        </p:txBody>
      </p:sp>
      <p:sp>
        <p:nvSpPr>
          <p:cNvPr id="3" name="Θέση περιεχομένου 2"/>
          <p:cNvSpPr>
            <a:spLocks noGrp="1"/>
          </p:cNvSpPr>
          <p:nvPr>
            <p:ph idx="1"/>
          </p:nvPr>
        </p:nvSpPr>
        <p:spPr/>
        <p:txBody>
          <a:bodyPr/>
          <a:lstStyle/>
          <a:p>
            <a:r>
              <a:rPr lang="en-US" sz="1800" dirty="0"/>
              <a:t>Data validation is the process of ensuring that user input is clean, correct, and useful. Typical cases:</a:t>
            </a:r>
          </a:p>
          <a:p>
            <a:pPr lvl="1"/>
            <a:r>
              <a:rPr lang="en-US" sz="1600" dirty="0"/>
              <a:t>has the user filled in all required fields?</a:t>
            </a:r>
          </a:p>
          <a:p>
            <a:pPr lvl="1"/>
            <a:r>
              <a:rPr lang="en-US" sz="1600" dirty="0"/>
              <a:t>has the user entered a valid date?</a:t>
            </a:r>
          </a:p>
          <a:p>
            <a:pPr lvl="1"/>
            <a:r>
              <a:rPr lang="en-US" sz="1600" dirty="0"/>
              <a:t>has the user entered text in a numeric field?</a:t>
            </a:r>
          </a:p>
          <a:p>
            <a:r>
              <a:rPr lang="en-US" sz="1800" dirty="0"/>
              <a:t>Data validation can occur on both the Server and the Client.</a:t>
            </a:r>
          </a:p>
          <a:p>
            <a:r>
              <a:rPr lang="en-US" sz="1800" b="1" dirty="0"/>
              <a:t>Server side validation</a:t>
            </a:r>
            <a:r>
              <a:rPr lang="en-US" sz="1800" dirty="0"/>
              <a:t> is performed by a web server, after input has been sent to the server.</a:t>
            </a:r>
          </a:p>
          <a:p>
            <a:r>
              <a:rPr lang="en-US" sz="1800" b="1" dirty="0"/>
              <a:t>Client side validation</a:t>
            </a:r>
            <a:r>
              <a:rPr lang="en-US" sz="1800" dirty="0"/>
              <a:t> is performed by a web browser, before input is sent to a web server.</a:t>
            </a:r>
          </a:p>
          <a:p>
            <a:pPr>
              <a:buFont typeface="Wingdings" panose="05000000000000000000" pitchFamily="2" charset="2"/>
              <a:buChar char="ü"/>
            </a:pPr>
            <a:r>
              <a:rPr lang="en-US" sz="1800" dirty="0"/>
              <a:t>NOTE: both validations should take place, for security purposes.</a:t>
            </a:r>
          </a:p>
          <a:p>
            <a:pPr lvl="1"/>
            <a:endParaRPr lang="en-US" sz="1600" b="1" dirty="0"/>
          </a:p>
          <a:p>
            <a:pPr lvl="1"/>
            <a:endParaRPr lang="el-GR" sz="1600" dirty="0"/>
          </a:p>
        </p:txBody>
      </p:sp>
    </p:spTree>
    <p:extLst>
      <p:ext uri="{BB962C8B-B14F-4D97-AF65-F5344CB8AC3E}">
        <p14:creationId xmlns:p14="http://schemas.microsoft.com/office/powerpoint/2010/main" val="27451920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Data Validation (2)</a:t>
            </a:r>
            <a:endParaRPr lang="el-GR" dirty="0"/>
          </a:p>
        </p:txBody>
      </p:sp>
      <p:sp>
        <p:nvSpPr>
          <p:cNvPr id="3" name="Θέση περιεχομένου 2"/>
          <p:cNvSpPr>
            <a:spLocks noGrp="1"/>
          </p:cNvSpPr>
          <p:nvPr>
            <p:ph idx="1"/>
          </p:nvPr>
        </p:nvSpPr>
        <p:spPr>
          <a:xfrm>
            <a:off x="385387" y="1212216"/>
            <a:ext cx="8229600" cy="4525962"/>
          </a:xfrm>
        </p:spPr>
        <p:txBody>
          <a:bodyPr/>
          <a:lstStyle/>
          <a:p>
            <a:r>
              <a:rPr lang="en-US" sz="2000" dirty="0"/>
              <a:t>In many cases, data are sent to the server via HTML Forms.</a:t>
            </a:r>
          </a:p>
          <a:p>
            <a:pPr lvl="1"/>
            <a:r>
              <a:rPr lang="en-US" sz="1800" dirty="0"/>
              <a:t>However, validation cam be crucial on data.</a:t>
            </a:r>
          </a:p>
          <a:p>
            <a:pPr lvl="1"/>
            <a:r>
              <a:rPr lang="en-US" sz="1800" dirty="0"/>
              <a:t>Validation can (and should) occur both on the server and the client.</a:t>
            </a:r>
          </a:p>
          <a:p>
            <a:r>
              <a:rPr lang="en-US" sz="2000" dirty="0"/>
              <a:t>HTML form validation can be done by JavaScript</a:t>
            </a:r>
          </a:p>
          <a:p>
            <a:pPr lvl="1"/>
            <a:r>
              <a:rPr lang="en-US" sz="1800" dirty="0"/>
              <a:t>JavaScript Can Validate Text Input</a:t>
            </a:r>
          </a:p>
          <a:p>
            <a:pPr lvl="1"/>
            <a:r>
              <a:rPr lang="en-US" sz="1800" dirty="0"/>
              <a:t>JavaScript Can Validate Numeric Input</a:t>
            </a:r>
          </a:p>
          <a:p>
            <a:pPr lvl="1"/>
            <a:r>
              <a:rPr lang="en-US" sz="1800" dirty="0"/>
              <a:t>HTML form validation can also be performed automatically by the browser</a:t>
            </a:r>
          </a:p>
          <a:p>
            <a:pPr lvl="2"/>
            <a:r>
              <a:rPr lang="en-US" sz="1400" dirty="0"/>
              <a:t>If a form field is empty, the </a:t>
            </a:r>
            <a:r>
              <a:rPr lang="en-US" sz="1400" b="1" dirty="0"/>
              <a:t>required</a:t>
            </a:r>
            <a:r>
              <a:rPr lang="en-US" sz="1400" dirty="0"/>
              <a:t> attribute prevents this form from being submitted:</a:t>
            </a:r>
          </a:p>
          <a:p>
            <a:endParaRPr lang="el-GR" sz="2400" dirty="0"/>
          </a:p>
        </p:txBody>
      </p:sp>
      <p:pic>
        <p:nvPicPr>
          <p:cNvPr id="1026" name="Picture 2" descr="C:\Users\nlouloudakis\Desktop\Lessons\JavaScript\Images\FormValidation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9915" y="3840666"/>
            <a:ext cx="3950335" cy="14771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C:\Users\nlouloudakis\Desktop\Lessons\JavaScript\Images\FormValidationExampleHTM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125" y="5335530"/>
            <a:ext cx="7964488" cy="9715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5281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References</a:t>
            </a:r>
            <a:endParaRPr lang="el-GR" dirty="0"/>
          </a:p>
        </p:txBody>
      </p:sp>
      <p:sp>
        <p:nvSpPr>
          <p:cNvPr id="3" name="Θέση περιεχομένου 2"/>
          <p:cNvSpPr>
            <a:spLocks noGrp="1"/>
          </p:cNvSpPr>
          <p:nvPr>
            <p:ph idx="1"/>
          </p:nvPr>
        </p:nvSpPr>
        <p:spPr/>
        <p:txBody>
          <a:bodyPr/>
          <a:lstStyle/>
          <a:p>
            <a:r>
              <a:rPr lang="en-US" dirty="0"/>
              <a:t>https://www.w3schools.com/js/</a:t>
            </a:r>
          </a:p>
          <a:p>
            <a:r>
              <a:rPr lang="en-US" dirty="0"/>
              <a:t>https://www.w3schools.com/xml/default.asp</a:t>
            </a:r>
          </a:p>
          <a:p>
            <a:r>
              <a:rPr lang="en-US" dirty="0"/>
              <a:t>https://www.w3schools.com/xml/xsl_intro.asp</a:t>
            </a:r>
            <a:endParaRPr lang="el-GR" dirty="0"/>
          </a:p>
        </p:txBody>
      </p:sp>
    </p:spTree>
    <p:extLst>
      <p:ext uri="{BB962C8B-B14F-4D97-AF65-F5344CB8AC3E}">
        <p14:creationId xmlns:p14="http://schemas.microsoft.com/office/powerpoint/2010/main" val="1691020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Variables naming</a:t>
            </a:r>
            <a:endParaRPr lang="el-GR" dirty="0"/>
          </a:p>
        </p:txBody>
      </p:sp>
      <p:sp>
        <p:nvSpPr>
          <p:cNvPr id="3" name="Θέση περιεχομένου 2"/>
          <p:cNvSpPr>
            <a:spLocks noGrp="1"/>
          </p:cNvSpPr>
          <p:nvPr>
            <p:ph idx="1"/>
          </p:nvPr>
        </p:nvSpPr>
        <p:spPr/>
        <p:txBody>
          <a:bodyPr>
            <a:normAutofit fontScale="92500" lnSpcReduction="10000"/>
          </a:bodyPr>
          <a:lstStyle/>
          <a:p>
            <a:r>
              <a:rPr lang="en-US" dirty="0"/>
              <a:t>All JavaScript variables must be identified with </a:t>
            </a:r>
            <a:r>
              <a:rPr lang="en-US" b="1" dirty="0"/>
              <a:t>unique</a:t>
            </a:r>
            <a:r>
              <a:rPr lang="en-US" dirty="0"/>
              <a:t> names</a:t>
            </a:r>
          </a:p>
          <a:p>
            <a:r>
              <a:rPr lang="en-US" dirty="0"/>
              <a:t>These unique names are called identifiers</a:t>
            </a:r>
          </a:p>
          <a:p>
            <a:r>
              <a:rPr lang="en-US" dirty="0"/>
              <a:t>General rules:</a:t>
            </a:r>
          </a:p>
          <a:p>
            <a:pPr lvl="1">
              <a:buFont typeface="Wingdings" panose="05000000000000000000" pitchFamily="2" charset="2"/>
              <a:buChar char="§"/>
            </a:pPr>
            <a:r>
              <a:rPr lang="en-US" dirty="0"/>
              <a:t>can contain letters, digits, underscores, and dollar signs</a:t>
            </a:r>
          </a:p>
          <a:p>
            <a:pPr lvl="1">
              <a:buFont typeface="Wingdings" panose="05000000000000000000" pitchFamily="2" charset="2"/>
              <a:buChar char="§"/>
            </a:pPr>
            <a:r>
              <a:rPr lang="en-US" dirty="0"/>
              <a:t>must begin with a letter</a:t>
            </a:r>
          </a:p>
          <a:p>
            <a:pPr lvl="1">
              <a:buFont typeface="Wingdings" panose="05000000000000000000" pitchFamily="2" charset="2"/>
              <a:buChar char="§"/>
            </a:pPr>
            <a:r>
              <a:rPr lang="en-US" dirty="0"/>
              <a:t>can also begin with $ and _</a:t>
            </a:r>
          </a:p>
          <a:p>
            <a:pPr lvl="1">
              <a:buFont typeface="Wingdings" panose="05000000000000000000" pitchFamily="2" charset="2"/>
              <a:buChar char="§"/>
            </a:pPr>
            <a:r>
              <a:rPr lang="en-US" dirty="0"/>
              <a:t>are case sensitive</a:t>
            </a:r>
          </a:p>
          <a:p>
            <a:pPr lvl="1">
              <a:buFont typeface="Wingdings" panose="05000000000000000000" pitchFamily="2" charset="2"/>
              <a:buChar char="§"/>
            </a:pPr>
            <a:r>
              <a:rPr lang="en-US" dirty="0"/>
              <a:t>reserved words (like JavaScript keywords) cannot be used as names</a:t>
            </a:r>
          </a:p>
          <a:p>
            <a:r>
              <a:rPr lang="en-US" dirty="0"/>
              <a:t>Examples of legal names are </a:t>
            </a:r>
            <a:br>
              <a:rPr lang="en-US" dirty="0"/>
            </a:br>
            <a:r>
              <a:rPr lang="en-US" b="1" dirty="0" err="1"/>
              <a:t>Number_hits</a:t>
            </a:r>
            <a:r>
              <a:rPr lang="en-US" b="1" dirty="0"/>
              <a:t>, temp99, $credit, </a:t>
            </a:r>
            <a:r>
              <a:rPr lang="en-US" dirty="0"/>
              <a:t>and</a:t>
            </a:r>
            <a:r>
              <a:rPr lang="en-US" b="1" dirty="0"/>
              <a:t> _name.</a:t>
            </a:r>
          </a:p>
          <a:p>
            <a:endParaRPr lang="el-GR" dirty="0"/>
          </a:p>
        </p:txBody>
      </p:sp>
    </p:spTree>
    <p:extLst>
      <p:ext uri="{BB962C8B-B14F-4D97-AF65-F5344CB8AC3E}">
        <p14:creationId xmlns:p14="http://schemas.microsoft.com/office/powerpoint/2010/main" val="216808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2479" y="1993876"/>
            <a:ext cx="8163835" cy="2079285"/>
          </a:xfrm>
        </p:spPr>
        <p:txBody>
          <a:bodyPr>
            <a:noAutofit/>
          </a:bodyPr>
          <a:lstStyle/>
          <a:p>
            <a:br>
              <a:rPr lang="el-GR" sz="2400" dirty="0"/>
            </a:br>
            <a:br>
              <a:rPr lang="el-GR" sz="2400" dirty="0"/>
            </a:br>
            <a:r>
              <a:rPr lang="en-US" sz="5400" dirty="0"/>
              <a:t>JavaScript</a:t>
            </a:r>
            <a:br>
              <a:rPr lang="en-US" sz="5400" dirty="0"/>
            </a:br>
            <a:r>
              <a:rPr lang="en-US" sz="5400" dirty="0"/>
              <a:t>Part I</a:t>
            </a:r>
            <a:endParaRPr lang="en-US" dirty="0"/>
          </a:p>
        </p:txBody>
      </p:sp>
      <p:sp>
        <p:nvSpPr>
          <p:cNvPr id="4" name="Υπότιτλος 3">
            <a:extLst>
              <a:ext uri="{FF2B5EF4-FFF2-40B4-BE49-F238E27FC236}">
                <a16:creationId xmlns:a16="http://schemas.microsoft.com/office/drawing/2014/main" id="{45718898-4A44-4D24-810E-AA12BE02BC02}"/>
              </a:ext>
            </a:extLst>
          </p:cNvPr>
          <p:cNvSpPr>
            <a:spLocks noGrp="1"/>
          </p:cNvSpPr>
          <p:nvPr>
            <p:ph type="subTitle" idx="1"/>
          </p:nvPr>
        </p:nvSpPr>
        <p:spPr/>
        <p:txBody>
          <a:bodyPr>
            <a:normAutofit/>
          </a:bodyPr>
          <a:lstStyle/>
          <a:p>
            <a:pPr fontAlgn="ctr"/>
            <a:r>
              <a:rPr lang="el-GR" dirty="0"/>
              <a:t>4.6.1</a:t>
            </a:r>
            <a:r>
              <a:rPr lang="en-US" dirty="0"/>
              <a:t>  </a:t>
            </a:r>
            <a:r>
              <a:rPr lang="fr-FR" dirty="0"/>
              <a:t>Code in JavaScript, variables, </a:t>
            </a:r>
            <a:r>
              <a:rPr lang="fr-FR" dirty="0" err="1"/>
              <a:t>functions</a:t>
            </a:r>
            <a:endParaRPr lang="fr-FR" dirty="0"/>
          </a:p>
          <a:p>
            <a:pPr fontAlgn="ctr"/>
            <a:r>
              <a:rPr lang="fr-FR" dirty="0"/>
              <a:t>4.6.2  </a:t>
            </a:r>
            <a:r>
              <a:rPr lang="en-US" dirty="0"/>
              <a:t>Code using advance java script: if conditions, loops</a:t>
            </a:r>
            <a:endParaRPr lang="el-GR" dirty="0"/>
          </a:p>
        </p:txBody>
      </p:sp>
    </p:spTree>
    <p:extLst>
      <p:ext uri="{BB962C8B-B14F-4D97-AF65-F5344CB8AC3E}">
        <p14:creationId xmlns:p14="http://schemas.microsoft.com/office/powerpoint/2010/main" val="256830379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4D6B-61F1-4C07-9AF5-CF5ACABB1A96}"/>
              </a:ext>
            </a:extLst>
          </p:cNvPr>
          <p:cNvSpPr>
            <a:spLocks noGrp="1"/>
          </p:cNvSpPr>
          <p:nvPr>
            <p:ph type="title"/>
          </p:nvPr>
        </p:nvSpPr>
        <p:spPr/>
        <p:txBody>
          <a:bodyPr/>
          <a:lstStyle/>
          <a:p>
            <a:r>
              <a:rPr lang="en-US" dirty="0"/>
              <a:t>Declaring Variables</a:t>
            </a:r>
            <a:endParaRPr lang="el-GR" dirty="0"/>
          </a:p>
        </p:txBody>
      </p:sp>
      <p:sp>
        <p:nvSpPr>
          <p:cNvPr id="3" name="Content Placeholder 2">
            <a:extLst>
              <a:ext uri="{FF2B5EF4-FFF2-40B4-BE49-F238E27FC236}">
                <a16:creationId xmlns:a16="http://schemas.microsoft.com/office/drawing/2014/main" id="{44BB1B7D-FCAE-44C4-9B05-087F6A3193DB}"/>
              </a:ext>
            </a:extLst>
          </p:cNvPr>
          <p:cNvSpPr>
            <a:spLocks noGrp="1"/>
          </p:cNvSpPr>
          <p:nvPr>
            <p:ph idx="1"/>
          </p:nvPr>
        </p:nvSpPr>
        <p:spPr/>
        <p:txBody>
          <a:bodyPr>
            <a:normAutofit fontScale="85000" lnSpcReduction="20000"/>
          </a:bodyPr>
          <a:lstStyle/>
          <a:p>
            <a:pPr marL="0" indent="0">
              <a:buNone/>
            </a:pPr>
            <a:r>
              <a:rPr lang="en-US" dirty="0"/>
              <a:t>You can declare a variable in three ways:</a:t>
            </a:r>
          </a:p>
          <a:p>
            <a:pPr marL="514350" indent="-514350">
              <a:buFont typeface="+mj-lt"/>
              <a:buAutoNum type="arabicPeriod"/>
            </a:pPr>
            <a:r>
              <a:rPr lang="en-US" dirty="0"/>
              <a:t>With the keyword var. </a:t>
            </a:r>
            <a:br>
              <a:rPr lang="en-US" dirty="0"/>
            </a:br>
            <a:r>
              <a:rPr lang="en-US" dirty="0"/>
              <a:t>Example:  </a:t>
            </a:r>
            <a:r>
              <a:rPr lang="en-US" dirty="0" err="1"/>
              <a:t>var</a:t>
            </a:r>
            <a:r>
              <a:rPr lang="en-US" dirty="0"/>
              <a:t> x = 42. </a:t>
            </a:r>
            <a:br>
              <a:rPr lang="en-US" dirty="0"/>
            </a:br>
            <a:r>
              <a:rPr lang="en-US" dirty="0"/>
              <a:t>This syntax can be used to declare both local and global variables.</a:t>
            </a:r>
          </a:p>
          <a:p>
            <a:pPr marL="514350" indent="-514350">
              <a:buFont typeface="+mj-lt"/>
              <a:buAutoNum type="arabicPeriod"/>
            </a:pPr>
            <a:r>
              <a:rPr lang="en-US" dirty="0"/>
              <a:t>By simply assigning it a value. </a:t>
            </a:r>
            <a:br>
              <a:rPr lang="en-US" dirty="0"/>
            </a:br>
            <a:r>
              <a:rPr lang="en-US" dirty="0"/>
              <a:t>Example, x = 42. </a:t>
            </a:r>
            <a:br>
              <a:rPr lang="en-US" dirty="0"/>
            </a:br>
            <a:r>
              <a:rPr lang="en-US" dirty="0"/>
              <a:t>This always declares a global variable, if it is declared outside of any function. It generates a strict JavaScript warning. You shouldn't use this variant.</a:t>
            </a:r>
          </a:p>
          <a:p>
            <a:pPr marL="514350" indent="-514350">
              <a:buFont typeface="+mj-lt"/>
              <a:buAutoNum type="arabicPeriod"/>
            </a:pPr>
            <a:r>
              <a:rPr lang="en-US" dirty="0"/>
              <a:t>With the keyword let. </a:t>
            </a:r>
            <a:br>
              <a:rPr lang="en-US" dirty="0"/>
            </a:br>
            <a:r>
              <a:rPr lang="en-US" dirty="0"/>
              <a:t>Example, let y = 13. </a:t>
            </a:r>
            <a:br>
              <a:rPr lang="en-US" dirty="0"/>
            </a:br>
            <a:r>
              <a:rPr lang="en-US" dirty="0"/>
              <a:t>This syntax can be used to declare a block-scope local variable. </a:t>
            </a:r>
            <a:endParaRPr lang="el-GR" dirty="0"/>
          </a:p>
        </p:txBody>
      </p:sp>
    </p:spTree>
    <p:extLst>
      <p:ext uri="{BB962C8B-B14F-4D97-AF65-F5344CB8AC3E}">
        <p14:creationId xmlns:p14="http://schemas.microsoft.com/office/powerpoint/2010/main" val="174096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examples</a:t>
            </a:r>
          </a:p>
        </p:txBody>
      </p:sp>
      <p:sp>
        <p:nvSpPr>
          <p:cNvPr id="3" name="Content Placeholder 2"/>
          <p:cNvSpPr>
            <a:spLocks noGrp="1"/>
          </p:cNvSpPr>
          <p:nvPr>
            <p:ph idx="1"/>
          </p:nvPr>
        </p:nvSpPr>
        <p:spPr/>
        <p:txBody>
          <a:bodyPr/>
          <a:lstStyle/>
          <a:p>
            <a:endParaRPr lang="en-US" dirty="0"/>
          </a:p>
          <a:p>
            <a:pPr marL="457200" lvl="1" indent="0">
              <a:buNone/>
            </a:pPr>
            <a:r>
              <a:rPr lang="en-US" dirty="0" err="1">
                <a:latin typeface="Consolas" charset="0"/>
                <a:ea typeface="Consolas" charset="0"/>
                <a:cs typeface="Consolas" charset="0"/>
              </a:rPr>
              <a:t>var</a:t>
            </a:r>
            <a:r>
              <a:rPr lang="en-US" dirty="0">
                <a:latin typeface="Consolas" charset="0"/>
                <a:ea typeface="Consolas" charset="0"/>
                <a:cs typeface="Consolas" charset="0"/>
              </a:rPr>
              <a:t> </a:t>
            </a:r>
            <a:r>
              <a:rPr lang="en-US" dirty="0" err="1">
                <a:latin typeface="Consolas" charset="0"/>
                <a:ea typeface="Consolas" charset="0"/>
                <a:cs typeface="Consolas" charset="0"/>
              </a:rPr>
              <a:t>abc</a:t>
            </a:r>
            <a:r>
              <a:rPr lang="en-US" dirty="0">
                <a:latin typeface="Consolas" charset="0"/>
                <a:ea typeface="Consolas" charset="0"/>
                <a:cs typeface="Consolas" charset="0"/>
              </a:rPr>
              <a:t>;</a:t>
            </a:r>
          </a:p>
          <a:p>
            <a:pPr marL="457200" lvl="1" indent="0">
              <a:buNone/>
            </a:pPr>
            <a:r>
              <a:rPr lang="en-US" dirty="0" err="1">
                <a:latin typeface="Consolas" charset="0"/>
                <a:ea typeface="Consolas" charset="0"/>
                <a:cs typeface="Consolas" charset="0"/>
              </a:rPr>
              <a:t>var</a:t>
            </a:r>
            <a:r>
              <a:rPr lang="en-US" dirty="0">
                <a:latin typeface="Consolas" charset="0"/>
                <a:ea typeface="Consolas" charset="0"/>
                <a:cs typeface="Consolas" charset="0"/>
              </a:rPr>
              <a:t> </a:t>
            </a:r>
            <a:r>
              <a:rPr lang="en-US" dirty="0" err="1">
                <a:latin typeface="Consolas" charset="0"/>
                <a:ea typeface="Consolas" charset="0"/>
                <a:cs typeface="Consolas" charset="0"/>
              </a:rPr>
              <a:t>def</a:t>
            </a:r>
            <a:r>
              <a:rPr lang="en-US" dirty="0">
                <a:latin typeface="Consolas" charset="0"/>
                <a:ea typeface="Consolas" charset="0"/>
                <a:cs typeface="Consolas" charset="0"/>
              </a:rPr>
              <a:t>=0;</a:t>
            </a:r>
          </a:p>
          <a:p>
            <a:pPr marL="457200" lvl="1" indent="0">
              <a:buNone/>
            </a:pPr>
            <a:r>
              <a:rPr lang="en-US" dirty="0" err="1">
                <a:latin typeface="Consolas" charset="0"/>
                <a:ea typeface="Consolas" charset="0"/>
                <a:cs typeface="Consolas" charset="0"/>
              </a:rPr>
              <a:t>def</a:t>
            </a:r>
            <a:r>
              <a:rPr lang="en-US" dirty="0">
                <a:latin typeface="Consolas" charset="0"/>
                <a:ea typeface="Consolas" charset="0"/>
                <a:cs typeface="Consolas" charset="0"/>
              </a:rPr>
              <a:t>= 4;</a:t>
            </a:r>
          </a:p>
          <a:p>
            <a:pPr marL="457200" lvl="1" indent="0">
              <a:buNone/>
            </a:pPr>
            <a:r>
              <a:rPr lang="en-US" dirty="0" err="1">
                <a:latin typeface="Consolas" charset="0"/>
                <a:ea typeface="Consolas" charset="0"/>
                <a:cs typeface="Consolas" charset="0"/>
              </a:rPr>
              <a:t>def</a:t>
            </a:r>
            <a:r>
              <a:rPr lang="en-US" dirty="0">
                <a:latin typeface="Consolas" charset="0"/>
                <a:ea typeface="Consolas" charset="0"/>
                <a:cs typeface="Consolas" charset="0"/>
              </a:rPr>
              <a:t>= “hello”;</a:t>
            </a:r>
          </a:p>
        </p:txBody>
      </p:sp>
      <p:sp>
        <p:nvSpPr>
          <p:cNvPr id="4" name="TextBox 3"/>
          <p:cNvSpPr txBox="1"/>
          <p:nvPr/>
        </p:nvSpPr>
        <p:spPr>
          <a:xfrm>
            <a:off x="3171463" y="1662025"/>
            <a:ext cx="4559774" cy="369332"/>
          </a:xfrm>
          <a:prstGeom prst="rect">
            <a:avLst/>
          </a:prstGeom>
          <a:noFill/>
        </p:spPr>
        <p:txBody>
          <a:bodyPr wrap="none" rtlCol="0">
            <a:spAutoFit/>
          </a:bodyPr>
          <a:lstStyle/>
          <a:p>
            <a:r>
              <a:rPr lang="en-US" b="0" dirty="0">
                <a:latin typeface="+mj-lt"/>
                <a:ea typeface="Calibri" charset="0"/>
                <a:cs typeface="Calibri" charset="0"/>
              </a:rPr>
              <a:t>each line should be terminated by semicolon</a:t>
            </a:r>
          </a:p>
        </p:txBody>
      </p:sp>
      <p:cxnSp>
        <p:nvCxnSpPr>
          <p:cNvPr id="6" name="Straight Arrow Connector 5"/>
          <p:cNvCxnSpPr/>
          <p:nvPr/>
        </p:nvCxnSpPr>
        <p:spPr bwMode="auto">
          <a:xfrm flipH="1">
            <a:off x="2384385" y="1851949"/>
            <a:ext cx="787078" cy="358816"/>
          </a:xfrm>
          <a:prstGeom prst="straightConnector1">
            <a:avLst/>
          </a:prstGeom>
          <a:solidFill>
            <a:schemeClr val="accent1"/>
          </a:solidFill>
          <a:ln w="38100" cap="flat" cmpd="sng" algn="ctr">
            <a:solidFill>
              <a:srgbClr val="7030A0"/>
            </a:solidFill>
            <a:prstDash val="solid"/>
            <a:round/>
            <a:headEnd type="none" w="med" len="med"/>
            <a:tailEnd type="triangle"/>
          </a:ln>
          <a:effectLst/>
        </p:spPr>
      </p:cxnSp>
      <p:sp>
        <p:nvSpPr>
          <p:cNvPr id="7" name="TextBox 6"/>
          <p:cNvSpPr txBox="1"/>
          <p:nvPr/>
        </p:nvSpPr>
        <p:spPr>
          <a:xfrm>
            <a:off x="3555357" y="2424224"/>
            <a:ext cx="3946786" cy="369332"/>
          </a:xfrm>
          <a:prstGeom prst="rect">
            <a:avLst/>
          </a:prstGeom>
          <a:noFill/>
        </p:spPr>
        <p:txBody>
          <a:bodyPr wrap="none" rtlCol="0">
            <a:spAutoFit/>
          </a:bodyPr>
          <a:lstStyle/>
          <a:p>
            <a:r>
              <a:rPr lang="en-US" b="0" dirty="0">
                <a:latin typeface="+mj-lt"/>
                <a:ea typeface="Calibri" charset="0"/>
                <a:cs typeface="Calibri" charset="0"/>
              </a:rPr>
              <a:t>a variable named </a:t>
            </a:r>
            <a:r>
              <a:rPr lang="en-US" b="0" dirty="0" err="1">
                <a:latin typeface="+mj-lt"/>
                <a:ea typeface="Calibri" charset="0"/>
                <a:cs typeface="Calibri" charset="0"/>
              </a:rPr>
              <a:t>def</a:t>
            </a:r>
            <a:r>
              <a:rPr lang="en-US" b="0" dirty="0">
                <a:latin typeface="+mj-lt"/>
                <a:ea typeface="Calibri" charset="0"/>
                <a:cs typeface="Calibri" charset="0"/>
              </a:rPr>
              <a:t> initialized with 0</a:t>
            </a:r>
          </a:p>
        </p:txBody>
      </p:sp>
      <p:cxnSp>
        <p:nvCxnSpPr>
          <p:cNvPr id="8" name="Straight Arrow Connector 7"/>
          <p:cNvCxnSpPr>
            <a:stCxn id="7" idx="1"/>
          </p:cNvCxnSpPr>
          <p:nvPr/>
        </p:nvCxnSpPr>
        <p:spPr bwMode="auto">
          <a:xfrm flipH="1">
            <a:off x="2768279" y="2608890"/>
            <a:ext cx="787078" cy="62495"/>
          </a:xfrm>
          <a:prstGeom prst="straightConnector1">
            <a:avLst/>
          </a:prstGeom>
          <a:solidFill>
            <a:schemeClr val="accent1"/>
          </a:solidFill>
          <a:ln w="38100" cap="flat" cmpd="sng" algn="ctr">
            <a:solidFill>
              <a:srgbClr val="7030A0"/>
            </a:solidFill>
            <a:prstDash val="solid"/>
            <a:round/>
            <a:headEnd type="none" w="med" len="med"/>
            <a:tailEnd type="triangle"/>
          </a:ln>
          <a:effectLst/>
        </p:spPr>
      </p:cxnSp>
      <p:sp>
        <p:nvSpPr>
          <p:cNvPr id="10" name="TextBox 9"/>
          <p:cNvSpPr txBox="1"/>
          <p:nvPr/>
        </p:nvSpPr>
        <p:spPr>
          <a:xfrm>
            <a:off x="4182318" y="3188833"/>
            <a:ext cx="4805546" cy="923330"/>
          </a:xfrm>
          <a:prstGeom prst="rect">
            <a:avLst/>
          </a:prstGeom>
          <a:noFill/>
        </p:spPr>
        <p:txBody>
          <a:bodyPr wrap="none" rtlCol="0">
            <a:spAutoFit/>
          </a:bodyPr>
          <a:lstStyle/>
          <a:p>
            <a:r>
              <a:rPr lang="en-US" b="0" dirty="0">
                <a:latin typeface="+mj-lt"/>
                <a:ea typeface="Calibri" charset="0"/>
                <a:cs typeface="Calibri" charset="0"/>
              </a:rPr>
              <a:t>notice that the type of the value assigned to </a:t>
            </a:r>
            <a:r>
              <a:rPr lang="en-US" b="0" dirty="0" err="1">
                <a:latin typeface="+mj-lt"/>
                <a:ea typeface="Calibri" charset="0"/>
                <a:cs typeface="Calibri" charset="0"/>
              </a:rPr>
              <a:t>def</a:t>
            </a:r>
            <a:endParaRPr lang="en-US" b="0" dirty="0">
              <a:latin typeface="+mj-lt"/>
              <a:ea typeface="Calibri" charset="0"/>
              <a:cs typeface="Calibri" charset="0"/>
            </a:endParaRPr>
          </a:p>
          <a:p>
            <a:r>
              <a:rPr lang="en-US" b="0" dirty="0">
                <a:latin typeface="+mj-lt"/>
                <a:ea typeface="Calibri" charset="0"/>
                <a:cs typeface="Calibri" charset="0"/>
              </a:rPr>
              <a:t>has changed to string without any special </a:t>
            </a:r>
          </a:p>
          <a:p>
            <a:r>
              <a:rPr lang="en-US" b="0" dirty="0">
                <a:latin typeface="+mj-lt"/>
                <a:ea typeface="Calibri" charset="0"/>
                <a:cs typeface="Calibri" charset="0"/>
              </a:rPr>
              <a:t>instruction or declaration</a:t>
            </a:r>
          </a:p>
        </p:txBody>
      </p:sp>
      <p:cxnSp>
        <p:nvCxnSpPr>
          <p:cNvPr id="11" name="Straight Arrow Connector 10"/>
          <p:cNvCxnSpPr/>
          <p:nvPr/>
        </p:nvCxnSpPr>
        <p:spPr bwMode="auto">
          <a:xfrm flipH="1" flipV="1">
            <a:off x="3287210" y="3608469"/>
            <a:ext cx="918258" cy="31247"/>
          </a:xfrm>
          <a:prstGeom prst="straightConnector1">
            <a:avLst/>
          </a:prstGeom>
          <a:solidFill>
            <a:schemeClr val="accent1"/>
          </a:solidFill>
          <a:ln w="38100" cap="flat" cmpd="sng" algn="ctr">
            <a:solidFill>
              <a:srgbClr val="7030A0"/>
            </a:solidFill>
            <a:prstDash val="solid"/>
            <a:round/>
            <a:headEnd type="none" w="med" len="med"/>
            <a:tailEnd type="triangle"/>
          </a:ln>
          <a:effectLst/>
        </p:spPr>
      </p:cxnSp>
    </p:spTree>
    <p:extLst>
      <p:ext uri="{BB962C8B-B14F-4D97-AF65-F5344CB8AC3E}">
        <p14:creationId xmlns:p14="http://schemas.microsoft.com/office/powerpoint/2010/main" val="1507037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E2F6-93BA-4A8B-8A4C-48A179186D21}"/>
              </a:ext>
            </a:extLst>
          </p:cNvPr>
          <p:cNvSpPr>
            <a:spLocks noGrp="1"/>
          </p:cNvSpPr>
          <p:nvPr>
            <p:ph type="title"/>
          </p:nvPr>
        </p:nvSpPr>
        <p:spPr/>
        <p:txBody>
          <a:bodyPr/>
          <a:lstStyle/>
          <a:p>
            <a:r>
              <a:rPr lang="en-US" dirty="0"/>
              <a:t>Evaluating Variables (1)</a:t>
            </a:r>
            <a:endParaRPr lang="el-GR" dirty="0"/>
          </a:p>
        </p:txBody>
      </p:sp>
      <p:sp>
        <p:nvSpPr>
          <p:cNvPr id="3" name="Content Placeholder 2">
            <a:extLst>
              <a:ext uri="{FF2B5EF4-FFF2-40B4-BE49-F238E27FC236}">
                <a16:creationId xmlns:a16="http://schemas.microsoft.com/office/drawing/2014/main" id="{8EE279A8-960F-4B3A-8612-20268CD24424}"/>
              </a:ext>
            </a:extLst>
          </p:cNvPr>
          <p:cNvSpPr>
            <a:spLocks noGrp="1"/>
          </p:cNvSpPr>
          <p:nvPr>
            <p:ph idx="1"/>
          </p:nvPr>
        </p:nvSpPr>
        <p:spPr>
          <a:xfrm>
            <a:off x="628650" y="1463316"/>
            <a:ext cx="7886700" cy="4351338"/>
          </a:xfrm>
        </p:spPr>
        <p:txBody>
          <a:bodyPr/>
          <a:lstStyle/>
          <a:p>
            <a:r>
              <a:rPr lang="en-US" dirty="0"/>
              <a:t>A variable declared using the </a:t>
            </a:r>
            <a:r>
              <a:rPr lang="en-US" dirty="0" err="1"/>
              <a:t>var</a:t>
            </a:r>
            <a:r>
              <a:rPr lang="en-US" dirty="0"/>
              <a:t> or let statement with no assigned value specified has the value of undefined.</a:t>
            </a:r>
          </a:p>
          <a:p>
            <a:r>
              <a:rPr lang="en-US" dirty="0"/>
              <a:t>An attempt to access an </a:t>
            </a:r>
            <a:r>
              <a:rPr lang="en-US" b="1" dirty="0"/>
              <a:t>undeclared</a:t>
            </a:r>
            <a:r>
              <a:rPr lang="en-US" dirty="0"/>
              <a:t> variable will result in a </a:t>
            </a:r>
            <a:r>
              <a:rPr lang="en-US" b="1" dirty="0" err="1"/>
              <a:t>ReferenceError</a:t>
            </a:r>
            <a:r>
              <a:rPr lang="en-US" dirty="0"/>
              <a:t> exception being thrown:</a:t>
            </a:r>
            <a:endParaRPr lang="el-GR" dirty="0"/>
          </a:p>
        </p:txBody>
      </p:sp>
      <p:pic>
        <p:nvPicPr>
          <p:cNvPr id="6" name="Picture 5">
            <a:extLst>
              <a:ext uri="{FF2B5EF4-FFF2-40B4-BE49-F238E27FC236}">
                <a16:creationId xmlns:a16="http://schemas.microsoft.com/office/drawing/2014/main" id="{D570C7F3-CBC4-444E-9EF2-0E79703A0869}"/>
              </a:ext>
            </a:extLst>
          </p:cNvPr>
          <p:cNvPicPr>
            <a:picLocks noChangeAspect="1"/>
          </p:cNvPicPr>
          <p:nvPr/>
        </p:nvPicPr>
        <p:blipFill>
          <a:blip r:embed="rId2"/>
          <a:stretch>
            <a:fillRect/>
          </a:stretch>
        </p:blipFill>
        <p:spPr>
          <a:xfrm>
            <a:off x="1199431" y="4001294"/>
            <a:ext cx="6745138" cy="2775002"/>
          </a:xfrm>
          <a:prstGeom prst="rect">
            <a:avLst/>
          </a:prstGeom>
        </p:spPr>
      </p:pic>
    </p:spTree>
    <p:extLst>
      <p:ext uri="{BB962C8B-B14F-4D97-AF65-F5344CB8AC3E}">
        <p14:creationId xmlns:p14="http://schemas.microsoft.com/office/powerpoint/2010/main" val="1696769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E2F6-93BA-4A8B-8A4C-48A179186D21}"/>
              </a:ext>
            </a:extLst>
          </p:cNvPr>
          <p:cNvSpPr>
            <a:spLocks noGrp="1"/>
          </p:cNvSpPr>
          <p:nvPr>
            <p:ph type="title"/>
          </p:nvPr>
        </p:nvSpPr>
        <p:spPr/>
        <p:txBody>
          <a:bodyPr/>
          <a:lstStyle/>
          <a:p>
            <a:r>
              <a:rPr lang="en-US" dirty="0"/>
              <a:t>Evaluating Variables (2)</a:t>
            </a:r>
            <a:endParaRPr lang="el-GR" dirty="0"/>
          </a:p>
        </p:txBody>
      </p:sp>
      <p:sp>
        <p:nvSpPr>
          <p:cNvPr id="3" name="Content Placeholder 2">
            <a:extLst>
              <a:ext uri="{FF2B5EF4-FFF2-40B4-BE49-F238E27FC236}">
                <a16:creationId xmlns:a16="http://schemas.microsoft.com/office/drawing/2014/main" id="{8EE279A8-960F-4B3A-8612-20268CD24424}"/>
              </a:ext>
            </a:extLst>
          </p:cNvPr>
          <p:cNvSpPr>
            <a:spLocks noGrp="1"/>
          </p:cNvSpPr>
          <p:nvPr>
            <p:ph idx="1"/>
          </p:nvPr>
        </p:nvSpPr>
        <p:spPr>
          <a:xfrm>
            <a:off x="628650" y="1463316"/>
            <a:ext cx="7886700" cy="4351338"/>
          </a:xfrm>
        </p:spPr>
        <p:txBody>
          <a:bodyPr/>
          <a:lstStyle/>
          <a:p>
            <a:r>
              <a:rPr lang="en-US" dirty="0"/>
              <a:t>You can use </a:t>
            </a:r>
            <a:r>
              <a:rPr lang="en-US" b="1" dirty="0"/>
              <a:t>undefined</a:t>
            </a:r>
            <a:r>
              <a:rPr lang="en-US" dirty="0"/>
              <a:t> to determine whether a variable has a value. </a:t>
            </a:r>
          </a:p>
          <a:p>
            <a:r>
              <a:rPr lang="en-US" dirty="0"/>
              <a:t>In the following code, the variable input is not assigned a value, and the if statement evaluates to true.</a:t>
            </a:r>
            <a:endParaRPr lang="el-GR" dirty="0"/>
          </a:p>
        </p:txBody>
      </p:sp>
      <p:pic>
        <p:nvPicPr>
          <p:cNvPr id="5" name="Picture 4">
            <a:extLst>
              <a:ext uri="{FF2B5EF4-FFF2-40B4-BE49-F238E27FC236}">
                <a16:creationId xmlns:a16="http://schemas.microsoft.com/office/drawing/2014/main" id="{DC44EBBB-E47A-40BA-B66E-FC82A80D24CB}"/>
              </a:ext>
            </a:extLst>
          </p:cNvPr>
          <p:cNvPicPr>
            <a:picLocks noChangeAspect="1"/>
          </p:cNvPicPr>
          <p:nvPr/>
        </p:nvPicPr>
        <p:blipFill>
          <a:blip r:embed="rId2"/>
          <a:stretch>
            <a:fillRect/>
          </a:stretch>
        </p:blipFill>
        <p:spPr>
          <a:xfrm>
            <a:off x="2111765" y="3828599"/>
            <a:ext cx="4910137" cy="2147330"/>
          </a:xfrm>
          <a:prstGeom prst="rect">
            <a:avLst/>
          </a:prstGeom>
        </p:spPr>
      </p:pic>
    </p:spTree>
    <p:extLst>
      <p:ext uri="{BB962C8B-B14F-4D97-AF65-F5344CB8AC3E}">
        <p14:creationId xmlns:p14="http://schemas.microsoft.com/office/powerpoint/2010/main" val="426683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E2F6-93BA-4A8B-8A4C-48A179186D21}"/>
              </a:ext>
            </a:extLst>
          </p:cNvPr>
          <p:cNvSpPr>
            <a:spLocks noGrp="1"/>
          </p:cNvSpPr>
          <p:nvPr>
            <p:ph type="title"/>
          </p:nvPr>
        </p:nvSpPr>
        <p:spPr/>
        <p:txBody>
          <a:bodyPr/>
          <a:lstStyle/>
          <a:p>
            <a:r>
              <a:rPr lang="en-US" dirty="0"/>
              <a:t>Evaluating Variables (3)</a:t>
            </a:r>
            <a:endParaRPr lang="el-GR" dirty="0"/>
          </a:p>
        </p:txBody>
      </p:sp>
      <p:sp>
        <p:nvSpPr>
          <p:cNvPr id="3" name="Content Placeholder 2">
            <a:extLst>
              <a:ext uri="{FF2B5EF4-FFF2-40B4-BE49-F238E27FC236}">
                <a16:creationId xmlns:a16="http://schemas.microsoft.com/office/drawing/2014/main" id="{8EE279A8-960F-4B3A-8612-20268CD24424}"/>
              </a:ext>
            </a:extLst>
          </p:cNvPr>
          <p:cNvSpPr>
            <a:spLocks noGrp="1"/>
          </p:cNvSpPr>
          <p:nvPr>
            <p:ph idx="1"/>
          </p:nvPr>
        </p:nvSpPr>
        <p:spPr>
          <a:xfrm>
            <a:off x="628650" y="1463316"/>
            <a:ext cx="7886700" cy="4351338"/>
          </a:xfrm>
        </p:spPr>
        <p:txBody>
          <a:bodyPr/>
          <a:lstStyle/>
          <a:p>
            <a:pPr marL="0" indent="0">
              <a:buNone/>
            </a:pPr>
            <a:r>
              <a:rPr lang="en-US" dirty="0"/>
              <a:t>Also note that:</a:t>
            </a:r>
          </a:p>
          <a:p>
            <a:r>
              <a:rPr lang="en-US" dirty="0"/>
              <a:t>The undefined value behaves as false when used in a </a:t>
            </a:r>
            <a:r>
              <a:rPr lang="en-US" dirty="0" err="1"/>
              <a:t>boolean</a:t>
            </a:r>
            <a:r>
              <a:rPr lang="en-US" dirty="0"/>
              <a:t> context.</a:t>
            </a:r>
          </a:p>
          <a:p>
            <a:r>
              <a:rPr lang="en-US" dirty="0"/>
              <a:t>The undefined value converts to </a:t>
            </a:r>
            <a:r>
              <a:rPr lang="en-US" dirty="0" err="1"/>
              <a:t>NaN</a:t>
            </a:r>
            <a:r>
              <a:rPr lang="en-US" dirty="0"/>
              <a:t> when used in numeric context.</a:t>
            </a:r>
          </a:p>
          <a:p>
            <a:r>
              <a:rPr lang="en-US" dirty="0"/>
              <a:t>When you evaluate a null variable, the null value behaves as 0 in numeric contexts and as false in </a:t>
            </a:r>
            <a:r>
              <a:rPr lang="en-US" dirty="0" err="1"/>
              <a:t>boolean</a:t>
            </a:r>
            <a:r>
              <a:rPr lang="en-US" dirty="0"/>
              <a:t> contexts.</a:t>
            </a:r>
            <a:endParaRPr lang="el-GR" dirty="0"/>
          </a:p>
        </p:txBody>
      </p:sp>
    </p:spTree>
    <p:extLst>
      <p:ext uri="{BB962C8B-B14F-4D97-AF65-F5344CB8AC3E}">
        <p14:creationId xmlns:p14="http://schemas.microsoft.com/office/powerpoint/2010/main" val="3702369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B55D-B2E4-4888-B8F7-E9A73498F66F}"/>
              </a:ext>
            </a:extLst>
          </p:cNvPr>
          <p:cNvSpPr>
            <a:spLocks noGrp="1"/>
          </p:cNvSpPr>
          <p:nvPr>
            <p:ph type="title"/>
          </p:nvPr>
        </p:nvSpPr>
        <p:spPr/>
        <p:txBody>
          <a:bodyPr/>
          <a:lstStyle/>
          <a:p>
            <a:r>
              <a:rPr lang="en-US" dirty="0"/>
              <a:t>Class Discussion</a:t>
            </a:r>
            <a:endParaRPr lang="el-GR" dirty="0"/>
          </a:p>
        </p:txBody>
      </p:sp>
      <p:sp>
        <p:nvSpPr>
          <p:cNvPr id="3" name="Content Placeholder 2">
            <a:extLst>
              <a:ext uri="{FF2B5EF4-FFF2-40B4-BE49-F238E27FC236}">
                <a16:creationId xmlns:a16="http://schemas.microsoft.com/office/drawing/2014/main" id="{1A83A25E-E3C5-4296-BCA4-2FF03BEEE9C7}"/>
              </a:ext>
            </a:extLst>
          </p:cNvPr>
          <p:cNvSpPr>
            <a:spLocks noGrp="1"/>
          </p:cNvSpPr>
          <p:nvPr>
            <p:ph idx="1"/>
          </p:nvPr>
        </p:nvSpPr>
        <p:spPr>
          <a:solidFill>
            <a:srgbClr val="F9DCD1"/>
          </a:solidFill>
        </p:spPr>
        <p:txBody>
          <a:bodyPr/>
          <a:lstStyle/>
          <a:p>
            <a:pPr marL="0" indent="0">
              <a:buNone/>
            </a:pPr>
            <a:r>
              <a:rPr lang="en-US" dirty="0"/>
              <a:t>Consider the following code snippets:</a:t>
            </a:r>
          </a:p>
          <a:p>
            <a:pPr marL="0" indent="0">
              <a:buNone/>
            </a:pPr>
            <a:r>
              <a:rPr lang="en-US" dirty="0" err="1"/>
              <a:t>var</a:t>
            </a:r>
            <a:r>
              <a:rPr lang="en-US" dirty="0"/>
              <a:t> n; </a:t>
            </a:r>
            <a:br>
              <a:rPr lang="en-US" dirty="0"/>
            </a:br>
            <a:r>
              <a:rPr lang="en-US" dirty="0"/>
              <a:t>console.log('The value of n is ' + n); </a:t>
            </a:r>
          </a:p>
          <a:p>
            <a:pPr marL="0" indent="0">
              <a:buNone/>
            </a:pPr>
            <a:endParaRPr lang="en-US" dirty="0"/>
          </a:p>
          <a:p>
            <a:pPr marL="0" indent="0">
              <a:buNone/>
            </a:pPr>
            <a:r>
              <a:rPr lang="en-US" dirty="0"/>
              <a:t>n = 11; </a:t>
            </a:r>
            <a:br>
              <a:rPr lang="en-US" dirty="0"/>
            </a:br>
            <a:r>
              <a:rPr lang="en-US" dirty="0"/>
              <a:t>console.log('The value of n is ' + n);</a:t>
            </a:r>
          </a:p>
          <a:p>
            <a:pPr marL="0" indent="0">
              <a:buNone/>
            </a:pPr>
            <a:endParaRPr lang="en-US" dirty="0"/>
          </a:p>
          <a:p>
            <a:pPr marL="0" indent="0">
              <a:buNone/>
            </a:pPr>
            <a:r>
              <a:rPr lang="en-US" dirty="0"/>
              <a:t>What is the value of n in these cases?</a:t>
            </a:r>
          </a:p>
        </p:txBody>
      </p:sp>
    </p:spTree>
    <p:extLst>
      <p:ext uri="{BB962C8B-B14F-4D97-AF65-F5344CB8AC3E}">
        <p14:creationId xmlns:p14="http://schemas.microsoft.com/office/powerpoint/2010/main" val="3371068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B55D-B2E4-4888-B8F7-E9A73498F66F}"/>
              </a:ext>
            </a:extLst>
          </p:cNvPr>
          <p:cNvSpPr>
            <a:spLocks noGrp="1"/>
          </p:cNvSpPr>
          <p:nvPr>
            <p:ph type="title"/>
          </p:nvPr>
        </p:nvSpPr>
        <p:spPr/>
        <p:txBody>
          <a:bodyPr/>
          <a:lstStyle/>
          <a:p>
            <a:r>
              <a:rPr lang="en-US" dirty="0"/>
              <a:t>Class Discussion – Answer </a:t>
            </a:r>
            <a:endParaRPr lang="el-GR" dirty="0"/>
          </a:p>
        </p:txBody>
      </p:sp>
      <p:sp>
        <p:nvSpPr>
          <p:cNvPr id="3" name="Content Placeholder 2">
            <a:extLst>
              <a:ext uri="{FF2B5EF4-FFF2-40B4-BE49-F238E27FC236}">
                <a16:creationId xmlns:a16="http://schemas.microsoft.com/office/drawing/2014/main" id="{1A83A25E-E3C5-4296-BCA4-2FF03BEEE9C7}"/>
              </a:ext>
            </a:extLst>
          </p:cNvPr>
          <p:cNvSpPr>
            <a:spLocks noGrp="1"/>
          </p:cNvSpPr>
          <p:nvPr>
            <p:ph idx="1"/>
          </p:nvPr>
        </p:nvSpPr>
        <p:spPr>
          <a:solidFill>
            <a:srgbClr val="F9DCD1"/>
          </a:solidFill>
        </p:spPr>
        <p:txBody>
          <a:bodyPr/>
          <a:lstStyle/>
          <a:p>
            <a:pPr marL="0" indent="0">
              <a:buNone/>
            </a:pPr>
            <a:r>
              <a:rPr lang="en-US" dirty="0"/>
              <a:t>Consider the following code:</a:t>
            </a:r>
          </a:p>
          <a:p>
            <a:pPr marL="0" indent="0">
              <a:buNone/>
            </a:pPr>
            <a:r>
              <a:rPr lang="en-US" dirty="0" err="1"/>
              <a:t>var</a:t>
            </a:r>
            <a:r>
              <a:rPr lang="en-US" dirty="0"/>
              <a:t> n; </a:t>
            </a:r>
            <a:br>
              <a:rPr lang="en-US" dirty="0"/>
            </a:br>
            <a:r>
              <a:rPr lang="en-US" dirty="0"/>
              <a:t>console.log('The value of n is ' + n); </a:t>
            </a:r>
          </a:p>
          <a:p>
            <a:pPr marL="0" indent="0">
              <a:buNone/>
            </a:pPr>
            <a:r>
              <a:rPr lang="en-US" b="1" dirty="0"/>
              <a:t>//The value of n is undefined</a:t>
            </a:r>
          </a:p>
          <a:p>
            <a:pPr marL="0" indent="0">
              <a:buNone/>
            </a:pPr>
            <a:r>
              <a:rPr lang="en-US" dirty="0"/>
              <a:t>n = 11; </a:t>
            </a:r>
            <a:br>
              <a:rPr lang="en-US" dirty="0"/>
            </a:br>
            <a:r>
              <a:rPr lang="en-US" dirty="0"/>
              <a:t>console.log('The value of n is ' + n);</a:t>
            </a:r>
          </a:p>
          <a:p>
            <a:pPr marL="0" indent="0">
              <a:buNone/>
            </a:pPr>
            <a:r>
              <a:rPr lang="en-US" b="1" dirty="0"/>
              <a:t>//The value of n is 11</a:t>
            </a:r>
          </a:p>
          <a:p>
            <a:pPr marL="0" indent="0">
              <a:buNone/>
            </a:pPr>
            <a:endParaRPr lang="en-US" dirty="0"/>
          </a:p>
        </p:txBody>
      </p:sp>
    </p:spTree>
    <p:extLst>
      <p:ext uri="{BB962C8B-B14F-4D97-AF65-F5344CB8AC3E}">
        <p14:creationId xmlns:p14="http://schemas.microsoft.com/office/powerpoint/2010/main" val="1750103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B55D-B2E4-4888-B8F7-E9A73498F66F}"/>
              </a:ext>
            </a:extLst>
          </p:cNvPr>
          <p:cNvSpPr>
            <a:spLocks noGrp="1"/>
          </p:cNvSpPr>
          <p:nvPr>
            <p:ph type="title"/>
          </p:nvPr>
        </p:nvSpPr>
        <p:spPr/>
        <p:txBody>
          <a:bodyPr/>
          <a:lstStyle/>
          <a:p>
            <a:r>
              <a:rPr lang="en-US" dirty="0"/>
              <a:t>Class Discussion</a:t>
            </a:r>
            <a:endParaRPr lang="el-GR" dirty="0"/>
          </a:p>
        </p:txBody>
      </p:sp>
      <p:sp>
        <p:nvSpPr>
          <p:cNvPr id="3" name="Content Placeholder 2">
            <a:extLst>
              <a:ext uri="{FF2B5EF4-FFF2-40B4-BE49-F238E27FC236}">
                <a16:creationId xmlns:a16="http://schemas.microsoft.com/office/drawing/2014/main" id="{1A83A25E-E3C5-4296-BCA4-2FF03BEEE9C7}"/>
              </a:ext>
            </a:extLst>
          </p:cNvPr>
          <p:cNvSpPr>
            <a:spLocks noGrp="1"/>
          </p:cNvSpPr>
          <p:nvPr>
            <p:ph idx="1"/>
          </p:nvPr>
        </p:nvSpPr>
        <p:spPr>
          <a:solidFill>
            <a:srgbClr val="F9DCD1"/>
          </a:solidFill>
        </p:spPr>
        <p:txBody>
          <a:bodyPr/>
          <a:lstStyle/>
          <a:p>
            <a:pPr marL="0" indent="0">
              <a:buNone/>
            </a:pPr>
            <a:r>
              <a:rPr lang="en-US" dirty="0"/>
              <a:t>Consider the following code snippets:</a:t>
            </a:r>
          </a:p>
          <a:p>
            <a:pPr marL="0" indent="0">
              <a:buNone/>
            </a:pPr>
            <a:r>
              <a:rPr lang="en-US" dirty="0" err="1"/>
              <a:t>var</a:t>
            </a:r>
            <a:r>
              <a:rPr lang="en-US" dirty="0"/>
              <a:t> </a:t>
            </a:r>
            <a:r>
              <a:rPr lang="en-US" dirty="0" err="1"/>
              <a:t>myArray</a:t>
            </a:r>
            <a:r>
              <a:rPr lang="en-US" dirty="0"/>
              <a:t> = [];</a:t>
            </a:r>
          </a:p>
          <a:p>
            <a:pPr marL="0" indent="0">
              <a:buNone/>
            </a:pPr>
            <a:r>
              <a:rPr lang="en-US" dirty="0"/>
              <a:t>if (!</a:t>
            </a:r>
            <a:r>
              <a:rPr lang="en-US" dirty="0" err="1"/>
              <a:t>myArray</a:t>
            </a:r>
            <a:r>
              <a:rPr lang="en-US" dirty="0"/>
              <a:t>[0]) </a:t>
            </a:r>
            <a:r>
              <a:rPr lang="en-US" dirty="0" err="1"/>
              <a:t>myFunction</a:t>
            </a:r>
            <a:r>
              <a:rPr lang="en-US" dirty="0"/>
              <a:t>();</a:t>
            </a:r>
          </a:p>
          <a:p>
            <a:pPr marL="0" indent="0">
              <a:buNone/>
            </a:pPr>
            <a:endParaRPr lang="en-US" dirty="0"/>
          </a:p>
          <a:p>
            <a:pPr marL="0" indent="0">
              <a:buNone/>
            </a:pPr>
            <a:r>
              <a:rPr lang="pt-BR" dirty="0"/>
              <a:t>var n = null;</a:t>
            </a:r>
          </a:p>
          <a:p>
            <a:pPr marL="0" indent="0">
              <a:buNone/>
            </a:pPr>
            <a:r>
              <a:rPr lang="pt-BR" dirty="0"/>
              <a:t>console.log(n * 32); </a:t>
            </a:r>
          </a:p>
          <a:p>
            <a:pPr marL="0" indent="0">
              <a:buNone/>
            </a:pPr>
            <a:endParaRPr lang="en-US" dirty="0"/>
          </a:p>
          <a:p>
            <a:pPr marL="0" indent="0">
              <a:buNone/>
            </a:pPr>
            <a:r>
              <a:rPr lang="en-US" dirty="0"/>
              <a:t>What will happen in these cases?</a:t>
            </a:r>
          </a:p>
        </p:txBody>
      </p:sp>
    </p:spTree>
    <p:extLst>
      <p:ext uri="{BB962C8B-B14F-4D97-AF65-F5344CB8AC3E}">
        <p14:creationId xmlns:p14="http://schemas.microsoft.com/office/powerpoint/2010/main" val="3529655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B55D-B2E4-4888-B8F7-E9A73498F66F}"/>
              </a:ext>
            </a:extLst>
          </p:cNvPr>
          <p:cNvSpPr>
            <a:spLocks noGrp="1"/>
          </p:cNvSpPr>
          <p:nvPr>
            <p:ph type="title"/>
          </p:nvPr>
        </p:nvSpPr>
        <p:spPr/>
        <p:txBody>
          <a:bodyPr/>
          <a:lstStyle/>
          <a:p>
            <a:r>
              <a:rPr lang="en-US" dirty="0"/>
              <a:t>Class Discussion - Answer</a:t>
            </a:r>
            <a:endParaRPr lang="el-GR" dirty="0"/>
          </a:p>
        </p:txBody>
      </p:sp>
      <p:sp>
        <p:nvSpPr>
          <p:cNvPr id="3" name="Content Placeholder 2">
            <a:extLst>
              <a:ext uri="{FF2B5EF4-FFF2-40B4-BE49-F238E27FC236}">
                <a16:creationId xmlns:a16="http://schemas.microsoft.com/office/drawing/2014/main" id="{1A83A25E-E3C5-4296-BCA4-2FF03BEEE9C7}"/>
              </a:ext>
            </a:extLst>
          </p:cNvPr>
          <p:cNvSpPr>
            <a:spLocks noGrp="1"/>
          </p:cNvSpPr>
          <p:nvPr>
            <p:ph idx="1"/>
          </p:nvPr>
        </p:nvSpPr>
        <p:spPr>
          <a:solidFill>
            <a:srgbClr val="F9DCD1"/>
          </a:solidFill>
        </p:spPr>
        <p:txBody>
          <a:bodyPr>
            <a:normAutofit fontScale="92500" lnSpcReduction="10000"/>
          </a:bodyPr>
          <a:lstStyle/>
          <a:p>
            <a:pPr marL="0" indent="0">
              <a:buNone/>
            </a:pPr>
            <a:r>
              <a:rPr lang="en-US" dirty="0"/>
              <a:t>Consider the following code snippets:</a:t>
            </a:r>
          </a:p>
          <a:p>
            <a:pPr marL="0" indent="0">
              <a:buNone/>
            </a:pPr>
            <a:r>
              <a:rPr lang="en-US" dirty="0" err="1"/>
              <a:t>var</a:t>
            </a:r>
            <a:r>
              <a:rPr lang="en-US" dirty="0"/>
              <a:t> </a:t>
            </a:r>
            <a:r>
              <a:rPr lang="en-US" dirty="0" err="1"/>
              <a:t>myArray</a:t>
            </a:r>
            <a:r>
              <a:rPr lang="en-US" dirty="0"/>
              <a:t> = [];</a:t>
            </a:r>
          </a:p>
          <a:p>
            <a:pPr marL="0" indent="0">
              <a:buNone/>
            </a:pPr>
            <a:r>
              <a:rPr lang="en-US" dirty="0"/>
              <a:t>if (!</a:t>
            </a:r>
            <a:r>
              <a:rPr lang="en-US" dirty="0" err="1"/>
              <a:t>myArray</a:t>
            </a:r>
            <a:r>
              <a:rPr lang="en-US" dirty="0"/>
              <a:t>[0]) </a:t>
            </a:r>
            <a:r>
              <a:rPr lang="en-US" dirty="0" err="1"/>
              <a:t>myFunction</a:t>
            </a:r>
            <a:r>
              <a:rPr lang="en-US" dirty="0"/>
              <a:t>();</a:t>
            </a:r>
          </a:p>
          <a:p>
            <a:pPr marL="0" indent="0">
              <a:buNone/>
            </a:pPr>
            <a:r>
              <a:rPr lang="en-US" b="1" dirty="0"/>
              <a:t>The function </a:t>
            </a:r>
            <a:r>
              <a:rPr lang="en-US" b="1" dirty="0" err="1"/>
              <a:t>myFunction</a:t>
            </a:r>
            <a:r>
              <a:rPr lang="en-US" b="1" dirty="0"/>
              <a:t> will be executed as </a:t>
            </a:r>
            <a:r>
              <a:rPr lang="en-US" b="1" dirty="0" err="1"/>
              <a:t>myArray</a:t>
            </a:r>
            <a:r>
              <a:rPr lang="en-US" b="1" dirty="0"/>
              <a:t> is undefined.</a:t>
            </a:r>
          </a:p>
          <a:p>
            <a:pPr marL="0" indent="0">
              <a:buNone/>
            </a:pPr>
            <a:endParaRPr lang="pt-BR" dirty="0"/>
          </a:p>
          <a:p>
            <a:pPr marL="0" indent="0">
              <a:buNone/>
            </a:pPr>
            <a:r>
              <a:rPr lang="pt-BR" dirty="0"/>
              <a:t>var n = null;</a:t>
            </a:r>
          </a:p>
          <a:p>
            <a:pPr marL="0" indent="0">
              <a:buNone/>
            </a:pPr>
            <a:r>
              <a:rPr lang="pt-BR" dirty="0"/>
              <a:t>console.log(n * 32); </a:t>
            </a:r>
          </a:p>
          <a:p>
            <a:pPr marL="0" indent="0">
              <a:buNone/>
            </a:pPr>
            <a:r>
              <a:rPr lang="en-US" b="1" dirty="0"/>
              <a:t>Will log 0 to the console (behave as 0 in numeric context)</a:t>
            </a:r>
          </a:p>
        </p:txBody>
      </p:sp>
    </p:spTree>
    <p:extLst>
      <p:ext uri="{BB962C8B-B14F-4D97-AF65-F5344CB8AC3E}">
        <p14:creationId xmlns:p14="http://schemas.microsoft.com/office/powerpoint/2010/main" val="432279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7779-BAA8-4202-816E-904A6B131765}"/>
              </a:ext>
            </a:extLst>
          </p:cNvPr>
          <p:cNvSpPr>
            <a:spLocks noGrp="1"/>
          </p:cNvSpPr>
          <p:nvPr>
            <p:ph type="title"/>
          </p:nvPr>
        </p:nvSpPr>
        <p:spPr/>
        <p:txBody>
          <a:bodyPr/>
          <a:lstStyle/>
          <a:p>
            <a:r>
              <a:rPr lang="en-US" dirty="0"/>
              <a:t>Variable Scope</a:t>
            </a:r>
            <a:endParaRPr lang="el-GR" dirty="0"/>
          </a:p>
        </p:txBody>
      </p:sp>
      <p:sp>
        <p:nvSpPr>
          <p:cNvPr id="3" name="Content Placeholder 2">
            <a:extLst>
              <a:ext uri="{FF2B5EF4-FFF2-40B4-BE49-F238E27FC236}">
                <a16:creationId xmlns:a16="http://schemas.microsoft.com/office/drawing/2014/main" id="{1E1DCB5A-CFE1-42F2-88F0-3A9C37B6583F}"/>
              </a:ext>
            </a:extLst>
          </p:cNvPr>
          <p:cNvSpPr>
            <a:spLocks noGrp="1"/>
          </p:cNvSpPr>
          <p:nvPr>
            <p:ph idx="1"/>
          </p:nvPr>
        </p:nvSpPr>
        <p:spPr/>
        <p:txBody>
          <a:bodyPr>
            <a:normAutofit lnSpcReduction="10000"/>
          </a:bodyPr>
          <a:lstStyle/>
          <a:p>
            <a:r>
              <a:rPr lang="en-US" dirty="0"/>
              <a:t>When you declare a variable outside of any function, it is called a </a:t>
            </a:r>
            <a:r>
              <a:rPr lang="en-US" b="1" dirty="0"/>
              <a:t>global variable</a:t>
            </a:r>
            <a:r>
              <a:rPr lang="en-US" dirty="0"/>
              <a:t>, because it is available to any other code in the current document. </a:t>
            </a:r>
          </a:p>
          <a:p>
            <a:r>
              <a:rPr lang="en-US" dirty="0"/>
              <a:t>When you declare a variable within a function, it is called a </a:t>
            </a:r>
            <a:r>
              <a:rPr lang="en-US" b="1" dirty="0"/>
              <a:t>local variable</a:t>
            </a:r>
            <a:r>
              <a:rPr lang="en-US" dirty="0"/>
              <a:t>, because it is available only within that function.</a:t>
            </a:r>
          </a:p>
          <a:p>
            <a:r>
              <a:rPr lang="en-US" dirty="0"/>
              <a:t>JavaScript before ECMAScript 2015 does not have block statement scope; rather, a variable declared within a block is local to the function (or global scope) that the block resides within. </a:t>
            </a:r>
          </a:p>
        </p:txBody>
      </p:sp>
    </p:spTree>
    <p:extLst>
      <p:ext uri="{BB962C8B-B14F-4D97-AF65-F5344CB8AC3E}">
        <p14:creationId xmlns:p14="http://schemas.microsoft.com/office/powerpoint/2010/main" val="256353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Contents</a:t>
            </a:r>
            <a:endParaRPr lang="el-GR" dirty="0"/>
          </a:p>
        </p:txBody>
      </p:sp>
      <p:sp>
        <p:nvSpPr>
          <p:cNvPr id="6147" name="Rectangle 3"/>
          <p:cNvSpPr>
            <a:spLocks noGrp="1" noChangeArrowheads="1"/>
          </p:cNvSpPr>
          <p:nvPr>
            <p:ph idx="1"/>
          </p:nvPr>
        </p:nvSpPr>
        <p:spPr/>
        <p:txBody>
          <a:bodyPr/>
          <a:lstStyle/>
          <a:p>
            <a:pPr lvl="0"/>
            <a:endParaRPr lang="el-GR"/>
          </a:p>
          <a:p>
            <a:endParaRPr lang="en-US" dirty="0"/>
          </a:p>
        </p:txBody>
      </p:sp>
      <p:sp>
        <p:nvSpPr>
          <p:cNvPr id="5" name="Rectangle 3"/>
          <p:cNvSpPr txBox="1">
            <a:spLocks noChangeArrowheads="1"/>
          </p:cNvSpPr>
          <p:nvPr/>
        </p:nvSpPr>
        <p:spPr bwMode="auto">
          <a:xfrm>
            <a:off x="628650" y="1408536"/>
            <a:ext cx="7532687" cy="47684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400">
                <a:solidFill>
                  <a:schemeClr val="tx1"/>
                </a:solidFill>
                <a:latin typeface="Calibri" pitchFamily="34" charset="0"/>
              </a:defRPr>
            </a:lvl2pPr>
            <a:lvl3pPr marL="1143000" indent="-228600" algn="l" rtl="0" fontAlgn="base">
              <a:spcBef>
                <a:spcPct val="20000"/>
              </a:spcBef>
              <a:spcAft>
                <a:spcPct val="0"/>
              </a:spcAft>
              <a:buChar char="•"/>
              <a:defRPr sz="2000">
                <a:solidFill>
                  <a:schemeClr val="tx1"/>
                </a:solidFill>
                <a:latin typeface="Calibri" pitchFamily="34" charset="0"/>
              </a:defRPr>
            </a:lvl3pPr>
            <a:lvl4pPr marL="1600200" indent="-228600" algn="l" rtl="0" fontAlgn="base">
              <a:spcBef>
                <a:spcPct val="20000"/>
              </a:spcBef>
              <a:spcAft>
                <a:spcPct val="0"/>
              </a:spcAft>
              <a:buChar char="–"/>
              <a:defRPr>
                <a:solidFill>
                  <a:schemeClr val="tx1"/>
                </a:solidFill>
                <a:latin typeface="Calibri" pitchFamily="34" charset="0"/>
              </a:defRPr>
            </a:lvl4pPr>
            <a:lvl5pPr marL="2057400" indent="-228600" algn="l" rtl="0" fontAlgn="base">
              <a:spcBef>
                <a:spcPct val="20000"/>
              </a:spcBef>
              <a:spcAft>
                <a:spcPct val="0"/>
              </a:spcAft>
              <a:buChar char="»"/>
              <a:defRPr>
                <a:solidFill>
                  <a:schemeClr val="tx1"/>
                </a:solidFill>
                <a:latin typeface="Calibri" pitchFamily="34"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lgn="just"/>
            <a:r>
              <a:rPr lang="en-US" sz="2200" b="0" kern="0" dirty="0">
                <a:latin typeface="+mj-lt"/>
              </a:rPr>
              <a:t>Introduction to JavaScript</a:t>
            </a:r>
          </a:p>
          <a:p>
            <a:pPr algn="just"/>
            <a:r>
              <a:rPr lang="en-US" sz="2200" b="0" kern="0" dirty="0">
                <a:latin typeface="+mj-lt"/>
              </a:rPr>
              <a:t>Client-Side Scripting</a:t>
            </a:r>
          </a:p>
          <a:p>
            <a:pPr algn="just"/>
            <a:r>
              <a:rPr lang="en-US" sz="2200" b="0" kern="0" dirty="0">
                <a:latin typeface="+mj-lt"/>
              </a:rPr>
              <a:t>Language Syntax</a:t>
            </a:r>
          </a:p>
          <a:p>
            <a:pPr algn="just"/>
            <a:r>
              <a:rPr lang="en-US" sz="2200" b="0" kern="0" dirty="0">
                <a:latin typeface="+mj-lt"/>
              </a:rPr>
              <a:t>Variables</a:t>
            </a:r>
          </a:p>
          <a:p>
            <a:pPr algn="just"/>
            <a:r>
              <a:rPr lang="en-US" sz="2200" b="0" kern="0" dirty="0">
                <a:latin typeface="+mj-lt"/>
              </a:rPr>
              <a:t>Strings</a:t>
            </a:r>
          </a:p>
          <a:p>
            <a:pPr algn="just"/>
            <a:r>
              <a:rPr lang="en-US" sz="2200" b="0" kern="0" dirty="0">
                <a:latin typeface="+mj-lt"/>
              </a:rPr>
              <a:t>Numbers</a:t>
            </a:r>
          </a:p>
          <a:p>
            <a:pPr algn="just"/>
            <a:r>
              <a:rPr lang="en-US" sz="2200" b="0" kern="0" dirty="0">
                <a:latin typeface="+mj-lt"/>
              </a:rPr>
              <a:t>Booleans</a:t>
            </a:r>
          </a:p>
          <a:p>
            <a:pPr algn="just"/>
            <a:r>
              <a:rPr lang="en-US" sz="2200" b="0" kern="0" dirty="0">
                <a:latin typeface="+mj-lt"/>
              </a:rPr>
              <a:t>Operators</a:t>
            </a:r>
          </a:p>
          <a:p>
            <a:pPr algn="just"/>
            <a:r>
              <a:rPr lang="en-US" sz="2200" b="0" kern="0" dirty="0">
                <a:latin typeface="+mj-lt"/>
              </a:rPr>
              <a:t>Conditionals</a:t>
            </a:r>
          </a:p>
          <a:p>
            <a:pPr algn="just"/>
            <a:r>
              <a:rPr lang="en-US" sz="2200" b="0" kern="0" dirty="0">
                <a:latin typeface="+mj-lt"/>
              </a:rPr>
              <a:t>Loops</a:t>
            </a:r>
          </a:p>
          <a:p>
            <a:pPr algn="just"/>
            <a:r>
              <a:rPr lang="en-US" sz="2200" b="0" kern="0" dirty="0">
                <a:latin typeface="+mj-lt"/>
              </a:rPr>
              <a:t>Arrays</a:t>
            </a:r>
          </a:p>
          <a:p>
            <a:pPr algn="just"/>
            <a:r>
              <a:rPr lang="en-US" sz="2200" b="0" kern="0" dirty="0">
                <a:latin typeface="+mj-lt"/>
              </a:rPr>
              <a:t>Objects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6A7B-3DE7-47F9-9BD8-621ADA19D18A}"/>
              </a:ext>
            </a:extLst>
          </p:cNvPr>
          <p:cNvSpPr>
            <a:spLocks noGrp="1"/>
          </p:cNvSpPr>
          <p:nvPr>
            <p:ph type="title"/>
          </p:nvPr>
        </p:nvSpPr>
        <p:spPr/>
        <p:txBody>
          <a:bodyPr/>
          <a:lstStyle/>
          <a:p>
            <a:r>
              <a:rPr lang="en-US" dirty="0"/>
              <a:t>Global Variables</a:t>
            </a:r>
            <a:endParaRPr lang="el-GR" dirty="0"/>
          </a:p>
        </p:txBody>
      </p:sp>
      <p:sp>
        <p:nvSpPr>
          <p:cNvPr id="3" name="Content Placeholder 2">
            <a:extLst>
              <a:ext uri="{FF2B5EF4-FFF2-40B4-BE49-F238E27FC236}">
                <a16:creationId xmlns:a16="http://schemas.microsoft.com/office/drawing/2014/main" id="{95BE1E57-654B-4477-A32E-346D9EEF72BC}"/>
              </a:ext>
            </a:extLst>
          </p:cNvPr>
          <p:cNvSpPr>
            <a:spLocks noGrp="1"/>
          </p:cNvSpPr>
          <p:nvPr>
            <p:ph idx="1"/>
          </p:nvPr>
        </p:nvSpPr>
        <p:spPr/>
        <p:txBody>
          <a:bodyPr>
            <a:normAutofit fontScale="92500" lnSpcReduction="10000"/>
          </a:bodyPr>
          <a:lstStyle/>
          <a:p>
            <a:r>
              <a:rPr lang="en-US" b="1" dirty="0"/>
              <a:t>Global variables </a:t>
            </a:r>
            <a:r>
              <a:rPr lang="en-US" dirty="0"/>
              <a:t>are in fact properties of the global object. </a:t>
            </a:r>
          </a:p>
          <a:p>
            <a:r>
              <a:rPr lang="en-US" dirty="0"/>
              <a:t>In web pages the global object is window, so you can set and access global variables using the </a:t>
            </a:r>
            <a:r>
              <a:rPr lang="en-US" b="1" dirty="0" err="1"/>
              <a:t>window.variable</a:t>
            </a:r>
            <a:r>
              <a:rPr lang="en-US" b="1" dirty="0"/>
              <a:t> </a:t>
            </a:r>
            <a:r>
              <a:rPr lang="en-US" dirty="0"/>
              <a:t>syntax.</a:t>
            </a:r>
          </a:p>
          <a:p>
            <a:r>
              <a:rPr lang="en-US" dirty="0"/>
              <a:t>Consequently, you can access global variables declared in one window or frame from another window or frame by specifying the window or frame name. </a:t>
            </a:r>
          </a:p>
          <a:p>
            <a:r>
              <a:rPr lang="en-US" dirty="0"/>
              <a:t>For example, if a variable called </a:t>
            </a:r>
            <a:r>
              <a:rPr lang="en-US" dirty="0" err="1"/>
              <a:t>phoneNumber</a:t>
            </a:r>
            <a:r>
              <a:rPr lang="en-US" dirty="0"/>
              <a:t> is declared in a document, you can refer to this variable from an </a:t>
            </a:r>
            <a:r>
              <a:rPr lang="en-US" dirty="0" err="1"/>
              <a:t>iframe</a:t>
            </a:r>
            <a:r>
              <a:rPr lang="en-US" dirty="0"/>
              <a:t> as </a:t>
            </a:r>
            <a:r>
              <a:rPr lang="en-US" dirty="0" err="1"/>
              <a:t>parent.phoneNumber</a:t>
            </a:r>
            <a:r>
              <a:rPr lang="en-US" dirty="0"/>
              <a:t>.</a:t>
            </a:r>
            <a:endParaRPr lang="el-GR" dirty="0"/>
          </a:p>
        </p:txBody>
      </p:sp>
    </p:spTree>
    <p:extLst>
      <p:ext uri="{BB962C8B-B14F-4D97-AF65-F5344CB8AC3E}">
        <p14:creationId xmlns:p14="http://schemas.microsoft.com/office/powerpoint/2010/main" val="2879537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5BB9-C151-47EA-B6A7-86513F1A761D}"/>
              </a:ext>
            </a:extLst>
          </p:cNvPr>
          <p:cNvSpPr>
            <a:spLocks noGrp="1"/>
          </p:cNvSpPr>
          <p:nvPr>
            <p:ph type="title"/>
          </p:nvPr>
        </p:nvSpPr>
        <p:spPr/>
        <p:txBody>
          <a:bodyPr/>
          <a:lstStyle/>
          <a:p>
            <a:r>
              <a:rPr lang="en-US" dirty="0"/>
              <a:t>Constants</a:t>
            </a:r>
            <a:endParaRPr lang="el-GR" dirty="0"/>
          </a:p>
        </p:txBody>
      </p:sp>
      <p:sp>
        <p:nvSpPr>
          <p:cNvPr id="3" name="Content Placeholder 2">
            <a:extLst>
              <a:ext uri="{FF2B5EF4-FFF2-40B4-BE49-F238E27FC236}">
                <a16:creationId xmlns:a16="http://schemas.microsoft.com/office/drawing/2014/main" id="{D2E1E41B-FCAB-415C-9B91-C368EC0FE4E9}"/>
              </a:ext>
            </a:extLst>
          </p:cNvPr>
          <p:cNvSpPr>
            <a:spLocks noGrp="1"/>
          </p:cNvSpPr>
          <p:nvPr>
            <p:ph idx="1"/>
          </p:nvPr>
        </p:nvSpPr>
        <p:spPr/>
        <p:txBody>
          <a:bodyPr>
            <a:normAutofit fontScale="77500" lnSpcReduction="20000"/>
          </a:bodyPr>
          <a:lstStyle/>
          <a:p>
            <a:r>
              <a:rPr lang="en-US" dirty="0"/>
              <a:t>You can create a read-only, named constant with the </a:t>
            </a:r>
            <a:r>
              <a:rPr lang="en-US" b="1" dirty="0" err="1"/>
              <a:t>const</a:t>
            </a:r>
            <a:r>
              <a:rPr lang="en-US" dirty="0"/>
              <a:t> keyword. The syntax of a </a:t>
            </a:r>
            <a:r>
              <a:rPr lang="en-US" b="1" dirty="0"/>
              <a:t>constant</a:t>
            </a:r>
            <a:r>
              <a:rPr lang="en-US" dirty="0"/>
              <a:t> identifier is the same as for a variable identifier: it must start with a letter, underscore or dollar sign ($) and can contain alphabetic, numeric, or underscore characters.</a:t>
            </a:r>
          </a:p>
          <a:p>
            <a:pPr marL="0" indent="0">
              <a:buNone/>
            </a:pPr>
            <a:r>
              <a:rPr lang="en-US" dirty="0"/>
              <a:t>Example:  </a:t>
            </a:r>
            <a:r>
              <a:rPr lang="en-US" b="1" dirty="0" err="1"/>
              <a:t>const</a:t>
            </a:r>
            <a:r>
              <a:rPr lang="en-US" b="1" dirty="0"/>
              <a:t> PI = 3.14;</a:t>
            </a:r>
          </a:p>
          <a:p>
            <a:r>
              <a:rPr lang="en-US" dirty="0"/>
              <a:t>A constant cannot change value through assignment or be re-declared while the script is running. It has to be initialized to a value.</a:t>
            </a:r>
          </a:p>
          <a:p>
            <a:r>
              <a:rPr lang="en-US" dirty="0"/>
              <a:t>The scope rules for constants are the same as those for let block-scope variables. </a:t>
            </a:r>
          </a:p>
          <a:p>
            <a:r>
              <a:rPr lang="en-US" dirty="0"/>
              <a:t>If the </a:t>
            </a:r>
            <a:r>
              <a:rPr lang="en-US" dirty="0" err="1"/>
              <a:t>const</a:t>
            </a:r>
            <a:r>
              <a:rPr lang="en-US" dirty="0"/>
              <a:t> keyword is omitted, the identifier is assumed to represent a variable.</a:t>
            </a:r>
          </a:p>
          <a:p>
            <a:r>
              <a:rPr lang="en-US" dirty="0"/>
              <a:t>You cannot declare a constant with the same name as a function or variable in the same scope.</a:t>
            </a:r>
            <a:endParaRPr lang="el-GR" dirty="0"/>
          </a:p>
        </p:txBody>
      </p:sp>
    </p:spTree>
    <p:extLst>
      <p:ext uri="{BB962C8B-B14F-4D97-AF65-F5344CB8AC3E}">
        <p14:creationId xmlns:p14="http://schemas.microsoft.com/office/powerpoint/2010/main" val="1327885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FA21-5D39-4BED-8772-4FC27F710BE1}"/>
              </a:ext>
            </a:extLst>
          </p:cNvPr>
          <p:cNvSpPr>
            <a:spLocks noGrp="1"/>
          </p:cNvSpPr>
          <p:nvPr>
            <p:ph type="title"/>
          </p:nvPr>
        </p:nvSpPr>
        <p:spPr/>
        <p:txBody>
          <a:bodyPr/>
          <a:lstStyle/>
          <a:p>
            <a:r>
              <a:rPr lang="en-US" dirty="0"/>
              <a:t>Variable Scope - Example</a:t>
            </a:r>
            <a:endParaRPr lang="el-GR" dirty="0"/>
          </a:p>
        </p:txBody>
      </p:sp>
      <p:sp>
        <p:nvSpPr>
          <p:cNvPr id="3" name="Content Placeholder 2">
            <a:extLst>
              <a:ext uri="{FF2B5EF4-FFF2-40B4-BE49-F238E27FC236}">
                <a16:creationId xmlns:a16="http://schemas.microsoft.com/office/drawing/2014/main" id="{2FA70630-18F3-45B7-B5B8-12F29F3AC739}"/>
              </a:ext>
            </a:extLst>
          </p:cNvPr>
          <p:cNvSpPr>
            <a:spLocks noGrp="1"/>
          </p:cNvSpPr>
          <p:nvPr>
            <p:ph idx="1"/>
          </p:nvPr>
        </p:nvSpPr>
        <p:spPr>
          <a:solidFill>
            <a:srgbClr val="F9DCD1"/>
          </a:solidFill>
        </p:spPr>
        <p:txBody>
          <a:bodyPr>
            <a:normAutofit fontScale="92500" lnSpcReduction="10000"/>
          </a:bodyPr>
          <a:lstStyle/>
          <a:p>
            <a:r>
              <a:rPr lang="en-US" dirty="0"/>
              <a:t>The following code will log 5, because the scope of x is the function (or global context) within which x is declared, not the block, which in this case is an if statement.</a:t>
            </a:r>
          </a:p>
          <a:p>
            <a:pPr marL="914400" lvl="2" indent="0">
              <a:buNone/>
            </a:pPr>
            <a:r>
              <a:rPr lang="en-US" b="1" dirty="0"/>
              <a:t>if (true) {</a:t>
            </a:r>
            <a:br>
              <a:rPr lang="en-US" b="1" dirty="0"/>
            </a:br>
            <a:r>
              <a:rPr lang="en-US" b="1" dirty="0"/>
              <a:t>     </a:t>
            </a:r>
            <a:r>
              <a:rPr lang="en-US" b="1" dirty="0" err="1"/>
              <a:t>var</a:t>
            </a:r>
            <a:r>
              <a:rPr lang="en-US" b="1" dirty="0"/>
              <a:t> x = 5;</a:t>
            </a:r>
            <a:br>
              <a:rPr lang="en-US" b="1" dirty="0"/>
            </a:br>
            <a:r>
              <a:rPr lang="en-US" b="1" dirty="0"/>
              <a:t>}</a:t>
            </a:r>
            <a:br>
              <a:rPr lang="en-US" b="1" dirty="0"/>
            </a:br>
            <a:r>
              <a:rPr lang="en-US" b="1" dirty="0"/>
              <a:t>console.log(x);  // x is 5</a:t>
            </a:r>
          </a:p>
          <a:p>
            <a:pPr marL="0" indent="0">
              <a:buNone/>
            </a:pPr>
            <a:r>
              <a:rPr lang="en-US" dirty="0"/>
              <a:t>But if you use the let declaration this behavior will change:</a:t>
            </a:r>
          </a:p>
          <a:p>
            <a:pPr marL="914400" lvl="2" indent="0">
              <a:buNone/>
            </a:pPr>
            <a:r>
              <a:rPr lang="en-US" b="1" dirty="0"/>
              <a:t>if (true) {</a:t>
            </a:r>
            <a:br>
              <a:rPr lang="en-US" b="1" dirty="0"/>
            </a:br>
            <a:r>
              <a:rPr lang="en-US" b="1" dirty="0"/>
              <a:t>    let y = 5;</a:t>
            </a:r>
            <a:br>
              <a:rPr lang="en-US" b="1" dirty="0"/>
            </a:br>
            <a:r>
              <a:rPr lang="en-US" b="1" dirty="0"/>
              <a:t>}</a:t>
            </a:r>
            <a:br>
              <a:rPr lang="en-US" b="1" dirty="0"/>
            </a:br>
            <a:r>
              <a:rPr lang="en-US" b="1" dirty="0"/>
              <a:t>console.log(y);  // </a:t>
            </a:r>
            <a:r>
              <a:rPr lang="en-US" b="1" dirty="0" err="1"/>
              <a:t>ReferenceError</a:t>
            </a:r>
            <a:r>
              <a:rPr lang="en-US" b="1" dirty="0"/>
              <a:t>: y is not defined</a:t>
            </a:r>
          </a:p>
          <a:p>
            <a:pPr marL="0" indent="0">
              <a:buNone/>
            </a:pPr>
            <a:endParaRPr lang="en-US" dirty="0"/>
          </a:p>
          <a:p>
            <a:pPr marL="0" indent="0">
              <a:buNone/>
            </a:pPr>
            <a:endParaRPr lang="en-US" dirty="0"/>
          </a:p>
          <a:p>
            <a:pPr marL="0" indent="0">
              <a:buNone/>
            </a:pPr>
            <a:endParaRPr lang="en-US" dirty="0"/>
          </a:p>
          <a:p>
            <a:pPr marL="0" indent="0">
              <a:buNone/>
            </a:pPr>
            <a:endParaRPr lang="el-GR" dirty="0"/>
          </a:p>
        </p:txBody>
      </p:sp>
    </p:spTree>
    <p:extLst>
      <p:ext uri="{BB962C8B-B14F-4D97-AF65-F5344CB8AC3E}">
        <p14:creationId xmlns:p14="http://schemas.microsoft.com/office/powerpoint/2010/main" val="1662245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48C1-4606-48B0-B672-1214A879283E}"/>
              </a:ext>
            </a:extLst>
          </p:cNvPr>
          <p:cNvSpPr>
            <a:spLocks noGrp="1"/>
          </p:cNvSpPr>
          <p:nvPr>
            <p:ph type="title"/>
          </p:nvPr>
        </p:nvSpPr>
        <p:spPr/>
        <p:txBody>
          <a:bodyPr/>
          <a:lstStyle/>
          <a:p>
            <a:r>
              <a:rPr lang="en-US" dirty="0"/>
              <a:t>Variable Hoisting</a:t>
            </a:r>
            <a:endParaRPr lang="el-GR" dirty="0"/>
          </a:p>
        </p:txBody>
      </p:sp>
      <p:sp>
        <p:nvSpPr>
          <p:cNvPr id="3" name="Content Placeholder 2">
            <a:extLst>
              <a:ext uri="{FF2B5EF4-FFF2-40B4-BE49-F238E27FC236}">
                <a16:creationId xmlns:a16="http://schemas.microsoft.com/office/drawing/2014/main" id="{E047330A-298D-4D74-B795-AA813E4C45F0}"/>
              </a:ext>
            </a:extLst>
          </p:cNvPr>
          <p:cNvSpPr>
            <a:spLocks noGrp="1"/>
          </p:cNvSpPr>
          <p:nvPr>
            <p:ph idx="1"/>
          </p:nvPr>
        </p:nvSpPr>
        <p:spPr/>
        <p:txBody>
          <a:bodyPr>
            <a:normAutofit fontScale="85000" lnSpcReduction="20000"/>
          </a:bodyPr>
          <a:lstStyle/>
          <a:p>
            <a:r>
              <a:rPr lang="en-US" dirty="0"/>
              <a:t>Can refer to a variable declared later, without getting an exception. </a:t>
            </a:r>
          </a:p>
          <a:p>
            <a:r>
              <a:rPr lang="en-US" dirty="0"/>
              <a:t>Concept is known as </a:t>
            </a:r>
            <a:r>
              <a:rPr lang="en-US" b="1" dirty="0"/>
              <a:t>hoisting</a:t>
            </a:r>
            <a:r>
              <a:rPr lang="en-US" dirty="0"/>
              <a:t>; variables in JavaScript are in a sense "hoisted" or lifted to the top of the function or statement.</a:t>
            </a:r>
          </a:p>
          <a:p>
            <a:r>
              <a:rPr lang="en-US" dirty="0"/>
              <a:t>Note that variables that are hoisted will return a value of undefined. </a:t>
            </a:r>
          </a:p>
          <a:p>
            <a:r>
              <a:rPr lang="en-US" dirty="0"/>
              <a:t>So even if you declare and initialize after you use or refer to this variable, it will still return undefined.</a:t>
            </a:r>
          </a:p>
          <a:p>
            <a:r>
              <a:rPr lang="en-US" dirty="0"/>
              <a:t>Because of hoisting, all </a:t>
            </a:r>
            <a:r>
              <a:rPr lang="en-US" dirty="0" err="1"/>
              <a:t>var</a:t>
            </a:r>
            <a:r>
              <a:rPr lang="en-US" dirty="0"/>
              <a:t> statements in a function should be placed as near to the top of the function as possible. This best practice increases the clarity of the code.</a:t>
            </a:r>
          </a:p>
        </p:txBody>
      </p:sp>
    </p:spTree>
    <p:extLst>
      <p:ext uri="{BB962C8B-B14F-4D97-AF65-F5344CB8AC3E}">
        <p14:creationId xmlns:p14="http://schemas.microsoft.com/office/powerpoint/2010/main" val="1108970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FA21-5D39-4BED-8772-4FC27F710BE1}"/>
              </a:ext>
            </a:extLst>
          </p:cNvPr>
          <p:cNvSpPr>
            <a:spLocks noGrp="1"/>
          </p:cNvSpPr>
          <p:nvPr>
            <p:ph type="title"/>
          </p:nvPr>
        </p:nvSpPr>
        <p:spPr/>
        <p:txBody>
          <a:bodyPr/>
          <a:lstStyle/>
          <a:p>
            <a:r>
              <a:rPr lang="en-US" dirty="0"/>
              <a:t>Variable Hoisting - Example</a:t>
            </a:r>
            <a:endParaRPr lang="el-GR" dirty="0"/>
          </a:p>
        </p:txBody>
      </p:sp>
      <p:sp>
        <p:nvSpPr>
          <p:cNvPr id="3" name="Content Placeholder 2">
            <a:extLst>
              <a:ext uri="{FF2B5EF4-FFF2-40B4-BE49-F238E27FC236}">
                <a16:creationId xmlns:a16="http://schemas.microsoft.com/office/drawing/2014/main" id="{2FA70630-18F3-45B7-B5B8-12F29F3AC739}"/>
              </a:ext>
            </a:extLst>
          </p:cNvPr>
          <p:cNvSpPr>
            <a:spLocks noGrp="1"/>
          </p:cNvSpPr>
          <p:nvPr>
            <p:ph sz="half" idx="1"/>
          </p:nvPr>
        </p:nvSpPr>
        <p:spPr>
          <a:xfrm>
            <a:off x="628650" y="1825625"/>
            <a:ext cx="2226693" cy="4351338"/>
          </a:xfrm>
          <a:solidFill>
            <a:srgbClr val="F9DCD1"/>
          </a:solidFill>
        </p:spPr>
        <p:txBody>
          <a:bodyPr>
            <a:normAutofit/>
          </a:bodyPr>
          <a:lstStyle/>
          <a:p>
            <a:pPr marL="0" indent="0">
              <a:buNone/>
            </a:pPr>
            <a:r>
              <a:rPr lang="en-US" dirty="0"/>
              <a:t>These examples will be evaluated the same:</a:t>
            </a:r>
          </a:p>
          <a:p>
            <a:pPr marL="0" indent="0">
              <a:buNone/>
            </a:pPr>
            <a:endParaRPr lang="en-US" dirty="0"/>
          </a:p>
          <a:p>
            <a:pPr marL="0" indent="0">
              <a:buNone/>
            </a:pPr>
            <a:endParaRPr lang="en-US" dirty="0"/>
          </a:p>
          <a:p>
            <a:pPr marL="0" indent="0">
              <a:buNone/>
            </a:pPr>
            <a:endParaRPr lang="el-GR" dirty="0"/>
          </a:p>
        </p:txBody>
      </p:sp>
      <p:sp>
        <p:nvSpPr>
          <p:cNvPr id="4" name="Content Placeholder 3">
            <a:extLst>
              <a:ext uri="{FF2B5EF4-FFF2-40B4-BE49-F238E27FC236}">
                <a16:creationId xmlns:a16="http://schemas.microsoft.com/office/drawing/2014/main" id="{6FB6C38D-D00B-4D23-9C68-57FA99C40DBE}"/>
              </a:ext>
            </a:extLst>
          </p:cNvPr>
          <p:cNvSpPr>
            <a:spLocks noGrp="1"/>
          </p:cNvSpPr>
          <p:nvPr>
            <p:ph sz="half" idx="2"/>
          </p:nvPr>
        </p:nvSpPr>
        <p:spPr>
          <a:xfrm>
            <a:off x="2924355" y="1825625"/>
            <a:ext cx="5590995" cy="4351338"/>
          </a:xfrm>
        </p:spPr>
        <p:txBody>
          <a:bodyPr/>
          <a:lstStyle/>
          <a:p>
            <a:pPr marL="0" indent="0">
              <a:buNone/>
            </a:pPr>
            <a:r>
              <a:rPr lang="en-US" sz="2400" dirty="0"/>
              <a:t>/*Example1*/</a:t>
            </a:r>
          </a:p>
          <a:p>
            <a:pPr marL="0" indent="0">
              <a:buNone/>
            </a:pPr>
            <a:r>
              <a:rPr lang="en-US" sz="2400" dirty="0"/>
              <a:t>console.log(x === undefined); // true </a:t>
            </a:r>
            <a:br>
              <a:rPr lang="en-US" sz="2400" dirty="0"/>
            </a:br>
            <a:r>
              <a:rPr lang="en-US" sz="2400" dirty="0" err="1"/>
              <a:t>var</a:t>
            </a:r>
            <a:r>
              <a:rPr lang="en-US" sz="2400" dirty="0"/>
              <a:t> x = 3;</a:t>
            </a:r>
          </a:p>
          <a:p>
            <a:pPr marL="0" indent="0">
              <a:buNone/>
            </a:pPr>
            <a:endParaRPr lang="en-US" dirty="0"/>
          </a:p>
          <a:p>
            <a:pPr marL="0" indent="0">
              <a:buNone/>
            </a:pPr>
            <a:r>
              <a:rPr lang="en-US" dirty="0"/>
              <a:t>Same as:</a:t>
            </a:r>
          </a:p>
          <a:p>
            <a:pPr marL="0" indent="0">
              <a:buNone/>
            </a:pPr>
            <a:r>
              <a:rPr lang="en-US" sz="2400" dirty="0" err="1"/>
              <a:t>var</a:t>
            </a:r>
            <a:r>
              <a:rPr lang="en-US" sz="2400" dirty="0"/>
              <a:t> x;</a:t>
            </a:r>
            <a:br>
              <a:rPr lang="en-US" sz="2400" dirty="0"/>
            </a:br>
            <a:r>
              <a:rPr lang="en-US" sz="2400" dirty="0"/>
              <a:t>console.log(x === undefined); // true</a:t>
            </a:r>
            <a:br>
              <a:rPr lang="en-US" sz="2400" dirty="0"/>
            </a:br>
            <a:r>
              <a:rPr lang="en-US" sz="2400" dirty="0"/>
              <a:t>x = 3;</a:t>
            </a:r>
            <a:endParaRPr lang="el-GR" sz="2400" dirty="0"/>
          </a:p>
        </p:txBody>
      </p:sp>
    </p:spTree>
    <p:extLst>
      <p:ext uri="{BB962C8B-B14F-4D97-AF65-F5344CB8AC3E}">
        <p14:creationId xmlns:p14="http://schemas.microsoft.com/office/powerpoint/2010/main" val="1392404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FA21-5D39-4BED-8772-4FC27F710BE1}"/>
              </a:ext>
            </a:extLst>
          </p:cNvPr>
          <p:cNvSpPr>
            <a:spLocks noGrp="1"/>
          </p:cNvSpPr>
          <p:nvPr>
            <p:ph type="title"/>
          </p:nvPr>
        </p:nvSpPr>
        <p:spPr/>
        <p:txBody>
          <a:bodyPr/>
          <a:lstStyle/>
          <a:p>
            <a:r>
              <a:rPr lang="en-US" dirty="0"/>
              <a:t>Class Discussion</a:t>
            </a:r>
            <a:endParaRPr lang="el-GR" dirty="0"/>
          </a:p>
        </p:txBody>
      </p:sp>
      <p:sp>
        <p:nvSpPr>
          <p:cNvPr id="3" name="Content Placeholder 2">
            <a:extLst>
              <a:ext uri="{FF2B5EF4-FFF2-40B4-BE49-F238E27FC236}">
                <a16:creationId xmlns:a16="http://schemas.microsoft.com/office/drawing/2014/main" id="{2FA70630-18F3-45B7-B5B8-12F29F3AC739}"/>
              </a:ext>
            </a:extLst>
          </p:cNvPr>
          <p:cNvSpPr>
            <a:spLocks noGrp="1"/>
          </p:cNvSpPr>
          <p:nvPr>
            <p:ph sz="half" idx="1"/>
          </p:nvPr>
        </p:nvSpPr>
        <p:spPr>
          <a:xfrm>
            <a:off x="628650" y="1825625"/>
            <a:ext cx="2226693" cy="4351338"/>
          </a:xfrm>
          <a:solidFill>
            <a:srgbClr val="F9DCD1"/>
          </a:solidFill>
        </p:spPr>
        <p:txBody>
          <a:bodyPr>
            <a:normAutofit/>
          </a:bodyPr>
          <a:lstStyle/>
          <a:p>
            <a:pPr marL="0" indent="0">
              <a:buNone/>
            </a:pPr>
            <a:r>
              <a:rPr lang="en-US" dirty="0"/>
              <a:t>What is the evaluation of variable </a:t>
            </a:r>
            <a:r>
              <a:rPr lang="en-US" dirty="0" err="1"/>
              <a:t>myvar</a:t>
            </a:r>
            <a:r>
              <a:rPr lang="en-US" dirty="0"/>
              <a:t> in these cases?  Is the evaluation the same in both cases?</a:t>
            </a:r>
          </a:p>
          <a:p>
            <a:pPr marL="0" indent="0">
              <a:buNone/>
            </a:pPr>
            <a:endParaRPr lang="en-US" dirty="0"/>
          </a:p>
          <a:p>
            <a:pPr marL="0" indent="0">
              <a:buNone/>
            </a:pPr>
            <a:endParaRPr lang="en-US" dirty="0"/>
          </a:p>
          <a:p>
            <a:pPr marL="0" indent="0">
              <a:buNone/>
            </a:pPr>
            <a:endParaRPr lang="el-GR" dirty="0"/>
          </a:p>
        </p:txBody>
      </p:sp>
      <p:sp>
        <p:nvSpPr>
          <p:cNvPr id="4" name="Content Placeholder 3">
            <a:extLst>
              <a:ext uri="{FF2B5EF4-FFF2-40B4-BE49-F238E27FC236}">
                <a16:creationId xmlns:a16="http://schemas.microsoft.com/office/drawing/2014/main" id="{6FB6C38D-D00B-4D23-9C68-57FA99C40DBE}"/>
              </a:ext>
            </a:extLst>
          </p:cNvPr>
          <p:cNvSpPr>
            <a:spLocks noGrp="1"/>
          </p:cNvSpPr>
          <p:nvPr>
            <p:ph sz="half" idx="2"/>
          </p:nvPr>
        </p:nvSpPr>
        <p:spPr>
          <a:xfrm>
            <a:off x="2924355" y="1825625"/>
            <a:ext cx="5590995" cy="4351338"/>
          </a:xfrm>
        </p:spPr>
        <p:txBody>
          <a:bodyPr>
            <a:normAutofit fontScale="70000" lnSpcReduction="20000"/>
          </a:bodyPr>
          <a:lstStyle/>
          <a:p>
            <a:pPr marL="0" indent="0">
              <a:buNone/>
            </a:pPr>
            <a:r>
              <a:rPr lang="en-US" sz="2400" dirty="0"/>
              <a:t>/*Case1*/</a:t>
            </a:r>
          </a:p>
          <a:p>
            <a:pPr marL="0" indent="0">
              <a:buNone/>
            </a:pPr>
            <a:r>
              <a:rPr lang="en-US" sz="2400" dirty="0" err="1"/>
              <a:t>var</a:t>
            </a:r>
            <a:r>
              <a:rPr lang="en-US" sz="2400" dirty="0"/>
              <a:t> </a:t>
            </a:r>
            <a:r>
              <a:rPr lang="en-US" sz="2400" dirty="0" err="1"/>
              <a:t>myvar</a:t>
            </a:r>
            <a:r>
              <a:rPr lang="en-US" sz="2400" dirty="0"/>
              <a:t> = 'my value';</a:t>
            </a:r>
          </a:p>
          <a:p>
            <a:pPr marL="0" indent="0">
              <a:buNone/>
            </a:pPr>
            <a:r>
              <a:rPr lang="en-US" sz="2400" dirty="0"/>
              <a:t> (function() {</a:t>
            </a:r>
          </a:p>
          <a:p>
            <a:pPr marL="0" indent="0">
              <a:buNone/>
            </a:pPr>
            <a:r>
              <a:rPr lang="en-US" sz="2400" dirty="0"/>
              <a:t>  console.log(</a:t>
            </a:r>
            <a:r>
              <a:rPr lang="en-US" sz="2400" dirty="0" err="1"/>
              <a:t>myvar</a:t>
            </a:r>
            <a:r>
              <a:rPr lang="en-US" sz="2400" dirty="0"/>
              <a:t>); </a:t>
            </a:r>
          </a:p>
          <a:p>
            <a:pPr marL="0" indent="0">
              <a:buNone/>
            </a:pPr>
            <a:r>
              <a:rPr lang="en-US" sz="2400" dirty="0"/>
              <a:t>  </a:t>
            </a:r>
            <a:r>
              <a:rPr lang="en-US" sz="2400" dirty="0" err="1"/>
              <a:t>var</a:t>
            </a:r>
            <a:r>
              <a:rPr lang="en-US" sz="2400" dirty="0"/>
              <a:t> </a:t>
            </a:r>
            <a:r>
              <a:rPr lang="en-US" sz="2400" dirty="0" err="1"/>
              <a:t>myvar</a:t>
            </a:r>
            <a:r>
              <a:rPr lang="en-US" sz="2400" dirty="0"/>
              <a:t> = 'local value';</a:t>
            </a:r>
          </a:p>
          <a:p>
            <a:pPr marL="0" indent="0">
              <a:buNone/>
            </a:pPr>
            <a:r>
              <a:rPr lang="en-US" sz="2400" dirty="0"/>
              <a:t>})();</a:t>
            </a:r>
          </a:p>
          <a:p>
            <a:pPr marL="0" indent="0">
              <a:buNone/>
            </a:pPr>
            <a:endParaRPr lang="en-US" dirty="0"/>
          </a:p>
          <a:p>
            <a:pPr marL="0" indent="0">
              <a:buNone/>
            </a:pPr>
            <a:r>
              <a:rPr lang="en-US" dirty="0"/>
              <a:t>/*Case2*/</a:t>
            </a:r>
          </a:p>
          <a:p>
            <a:pPr marL="0" indent="0">
              <a:buNone/>
            </a:pPr>
            <a:r>
              <a:rPr lang="en-US" sz="2400" dirty="0" err="1"/>
              <a:t>var</a:t>
            </a:r>
            <a:r>
              <a:rPr lang="en-US" sz="2400" dirty="0"/>
              <a:t> </a:t>
            </a:r>
            <a:r>
              <a:rPr lang="en-US" sz="2400" dirty="0" err="1"/>
              <a:t>myvar</a:t>
            </a:r>
            <a:r>
              <a:rPr lang="en-US" sz="2400" dirty="0"/>
              <a:t> = 'my value';</a:t>
            </a:r>
          </a:p>
          <a:p>
            <a:pPr marL="0" indent="0">
              <a:buNone/>
            </a:pPr>
            <a:r>
              <a:rPr lang="en-US" sz="2400" dirty="0"/>
              <a:t> (function() {</a:t>
            </a:r>
          </a:p>
          <a:p>
            <a:pPr marL="0" indent="0">
              <a:buNone/>
            </a:pPr>
            <a:r>
              <a:rPr lang="en-US" sz="2400" dirty="0"/>
              <a:t>  </a:t>
            </a:r>
            <a:r>
              <a:rPr lang="en-US" sz="2400" dirty="0" err="1"/>
              <a:t>var</a:t>
            </a:r>
            <a:r>
              <a:rPr lang="en-US" sz="2400" dirty="0"/>
              <a:t> </a:t>
            </a:r>
            <a:r>
              <a:rPr lang="en-US" sz="2400" dirty="0" err="1"/>
              <a:t>myvar</a:t>
            </a:r>
            <a:r>
              <a:rPr lang="en-US" sz="2400" dirty="0"/>
              <a:t>;</a:t>
            </a:r>
          </a:p>
          <a:p>
            <a:pPr marL="0" indent="0">
              <a:buNone/>
            </a:pPr>
            <a:r>
              <a:rPr lang="en-US" sz="2400" dirty="0"/>
              <a:t>  console.log(</a:t>
            </a:r>
            <a:r>
              <a:rPr lang="en-US" sz="2400" dirty="0" err="1"/>
              <a:t>myvar</a:t>
            </a:r>
            <a:r>
              <a:rPr lang="en-US" sz="2400" dirty="0"/>
              <a:t>); </a:t>
            </a:r>
          </a:p>
          <a:p>
            <a:pPr marL="0" indent="0">
              <a:buNone/>
            </a:pPr>
            <a:r>
              <a:rPr lang="en-US" sz="2400" dirty="0"/>
              <a:t>  </a:t>
            </a:r>
            <a:r>
              <a:rPr lang="en-US" sz="2400" dirty="0" err="1"/>
              <a:t>myvar</a:t>
            </a:r>
            <a:r>
              <a:rPr lang="en-US" sz="2400" dirty="0"/>
              <a:t> = 'local value';</a:t>
            </a:r>
          </a:p>
          <a:p>
            <a:pPr marL="0" indent="0">
              <a:buNone/>
            </a:pPr>
            <a:r>
              <a:rPr lang="en-US" sz="2400" dirty="0"/>
              <a:t>})();</a:t>
            </a:r>
            <a:endParaRPr lang="el-GR" sz="2400" dirty="0"/>
          </a:p>
        </p:txBody>
      </p:sp>
    </p:spTree>
    <p:extLst>
      <p:ext uri="{BB962C8B-B14F-4D97-AF65-F5344CB8AC3E}">
        <p14:creationId xmlns:p14="http://schemas.microsoft.com/office/powerpoint/2010/main" val="1971785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FA21-5D39-4BED-8772-4FC27F710BE1}"/>
              </a:ext>
            </a:extLst>
          </p:cNvPr>
          <p:cNvSpPr>
            <a:spLocks noGrp="1"/>
          </p:cNvSpPr>
          <p:nvPr>
            <p:ph type="title"/>
          </p:nvPr>
        </p:nvSpPr>
        <p:spPr/>
        <p:txBody>
          <a:bodyPr/>
          <a:lstStyle/>
          <a:p>
            <a:r>
              <a:rPr lang="en-US" dirty="0"/>
              <a:t>Class Discussion - Answer</a:t>
            </a:r>
            <a:endParaRPr lang="el-GR" dirty="0"/>
          </a:p>
        </p:txBody>
      </p:sp>
      <p:sp>
        <p:nvSpPr>
          <p:cNvPr id="3" name="Content Placeholder 2">
            <a:extLst>
              <a:ext uri="{FF2B5EF4-FFF2-40B4-BE49-F238E27FC236}">
                <a16:creationId xmlns:a16="http://schemas.microsoft.com/office/drawing/2014/main" id="{2FA70630-18F3-45B7-B5B8-12F29F3AC739}"/>
              </a:ext>
            </a:extLst>
          </p:cNvPr>
          <p:cNvSpPr>
            <a:spLocks noGrp="1"/>
          </p:cNvSpPr>
          <p:nvPr>
            <p:ph sz="half" idx="1"/>
          </p:nvPr>
        </p:nvSpPr>
        <p:spPr>
          <a:xfrm>
            <a:off x="628650" y="1825625"/>
            <a:ext cx="2226693" cy="4351338"/>
          </a:xfrm>
          <a:solidFill>
            <a:srgbClr val="F9DCD1"/>
          </a:solidFill>
        </p:spPr>
        <p:txBody>
          <a:bodyPr>
            <a:normAutofit/>
          </a:bodyPr>
          <a:lstStyle/>
          <a:p>
            <a:pPr marL="0" indent="0">
              <a:buNone/>
            </a:pPr>
            <a:r>
              <a:rPr lang="en-US" dirty="0"/>
              <a:t>Same in both cases; </a:t>
            </a:r>
            <a:r>
              <a:rPr lang="en-US" b="1" dirty="0"/>
              <a:t>undefined</a:t>
            </a:r>
          </a:p>
          <a:p>
            <a:pPr marL="0" indent="0">
              <a:buNone/>
            </a:pPr>
            <a:endParaRPr lang="en-US" dirty="0"/>
          </a:p>
          <a:p>
            <a:pPr marL="0" indent="0">
              <a:buNone/>
            </a:pPr>
            <a:endParaRPr lang="en-US" dirty="0"/>
          </a:p>
          <a:p>
            <a:pPr marL="0" indent="0">
              <a:buNone/>
            </a:pPr>
            <a:endParaRPr lang="el-GR" dirty="0"/>
          </a:p>
        </p:txBody>
      </p:sp>
      <p:sp>
        <p:nvSpPr>
          <p:cNvPr id="4" name="Content Placeholder 3">
            <a:extLst>
              <a:ext uri="{FF2B5EF4-FFF2-40B4-BE49-F238E27FC236}">
                <a16:creationId xmlns:a16="http://schemas.microsoft.com/office/drawing/2014/main" id="{6FB6C38D-D00B-4D23-9C68-57FA99C40DBE}"/>
              </a:ext>
            </a:extLst>
          </p:cNvPr>
          <p:cNvSpPr>
            <a:spLocks noGrp="1"/>
          </p:cNvSpPr>
          <p:nvPr>
            <p:ph sz="half" idx="2"/>
          </p:nvPr>
        </p:nvSpPr>
        <p:spPr>
          <a:xfrm>
            <a:off x="2924355" y="1825625"/>
            <a:ext cx="5590995" cy="4351338"/>
          </a:xfrm>
        </p:spPr>
        <p:txBody>
          <a:bodyPr>
            <a:normAutofit fontScale="70000" lnSpcReduction="20000"/>
          </a:bodyPr>
          <a:lstStyle/>
          <a:p>
            <a:pPr marL="0" indent="0">
              <a:buNone/>
            </a:pPr>
            <a:r>
              <a:rPr lang="en-US" sz="2400" dirty="0"/>
              <a:t>/*Case1*/</a:t>
            </a:r>
          </a:p>
          <a:p>
            <a:pPr marL="0" indent="0">
              <a:buNone/>
            </a:pPr>
            <a:r>
              <a:rPr lang="en-US" sz="2400" dirty="0" err="1"/>
              <a:t>var</a:t>
            </a:r>
            <a:r>
              <a:rPr lang="en-US" sz="2400" dirty="0"/>
              <a:t> </a:t>
            </a:r>
            <a:r>
              <a:rPr lang="en-US" sz="2400" dirty="0" err="1"/>
              <a:t>myvar</a:t>
            </a:r>
            <a:r>
              <a:rPr lang="en-US" sz="2400" dirty="0"/>
              <a:t> = 'my value';</a:t>
            </a:r>
          </a:p>
          <a:p>
            <a:pPr marL="0" indent="0">
              <a:buNone/>
            </a:pPr>
            <a:r>
              <a:rPr lang="en-US" sz="2400" dirty="0"/>
              <a:t> (function() {</a:t>
            </a:r>
          </a:p>
          <a:p>
            <a:pPr marL="0" indent="0">
              <a:buNone/>
            </a:pPr>
            <a:r>
              <a:rPr lang="en-US" sz="2400" dirty="0"/>
              <a:t>  console.log(</a:t>
            </a:r>
            <a:r>
              <a:rPr lang="en-US" sz="2400" dirty="0" err="1"/>
              <a:t>myvar</a:t>
            </a:r>
            <a:r>
              <a:rPr lang="en-US" sz="2400" dirty="0"/>
              <a:t>); // undefined</a:t>
            </a:r>
          </a:p>
          <a:p>
            <a:pPr marL="0" indent="0">
              <a:buNone/>
            </a:pPr>
            <a:r>
              <a:rPr lang="en-US" sz="2400" dirty="0"/>
              <a:t>  </a:t>
            </a:r>
            <a:r>
              <a:rPr lang="en-US" sz="2400" dirty="0" err="1"/>
              <a:t>var</a:t>
            </a:r>
            <a:r>
              <a:rPr lang="en-US" sz="2400" dirty="0"/>
              <a:t> </a:t>
            </a:r>
            <a:r>
              <a:rPr lang="en-US" sz="2400" dirty="0" err="1"/>
              <a:t>myvar</a:t>
            </a:r>
            <a:r>
              <a:rPr lang="en-US" sz="2400" dirty="0"/>
              <a:t> = 'local value';</a:t>
            </a:r>
          </a:p>
          <a:p>
            <a:pPr marL="0" indent="0">
              <a:buNone/>
            </a:pPr>
            <a:r>
              <a:rPr lang="en-US" sz="2400" dirty="0"/>
              <a:t>})();</a:t>
            </a:r>
          </a:p>
          <a:p>
            <a:pPr marL="0" indent="0">
              <a:buNone/>
            </a:pPr>
            <a:endParaRPr lang="en-US" dirty="0"/>
          </a:p>
          <a:p>
            <a:pPr marL="0" indent="0">
              <a:buNone/>
            </a:pPr>
            <a:r>
              <a:rPr lang="en-US" dirty="0"/>
              <a:t>/*Case2*/</a:t>
            </a:r>
          </a:p>
          <a:p>
            <a:pPr marL="0" indent="0">
              <a:buNone/>
            </a:pPr>
            <a:r>
              <a:rPr lang="en-US" sz="2400" dirty="0" err="1"/>
              <a:t>var</a:t>
            </a:r>
            <a:r>
              <a:rPr lang="en-US" sz="2400" dirty="0"/>
              <a:t> </a:t>
            </a:r>
            <a:r>
              <a:rPr lang="en-US" sz="2400" dirty="0" err="1"/>
              <a:t>myvar</a:t>
            </a:r>
            <a:r>
              <a:rPr lang="en-US" sz="2400" dirty="0"/>
              <a:t> = 'my value';</a:t>
            </a:r>
          </a:p>
          <a:p>
            <a:pPr marL="0" indent="0">
              <a:buNone/>
            </a:pPr>
            <a:r>
              <a:rPr lang="en-US" sz="2400" dirty="0"/>
              <a:t> (function() {</a:t>
            </a:r>
          </a:p>
          <a:p>
            <a:pPr marL="0" indent="0">
              <a:buNone/>
            </a:pPr>
            <a:r>
              <a:rPr lang="en-US" sz="2400" dirty="0"/>
              <a:t>  </a:t>
            </a:r>
            <a:r>
              <a:rPr lang="en-US" sz="2400" dirty="0" err="1"/>
              <a:t>var</a:t>
            </a:r>
            <a:r>
              <a:rPr lang="en-US" sz="2400" dirty="0"/>
              <a:t> </a:t>
            </a:r>
            <a:r>
              <a:rPr lang="en-US" sz="2400" dirty="0" err="1"/>
              <a:t>myvar</a:t>
            </a:r>
            <a:r>
              <a:rPr lang="en-US" sz="2400" dirty="0"/>
              <a:t>;</a:t>
            </a:r>
          </a:p>
          <a:p>
            <a:pPr marL="0" indent="0">
              <a:buNone/>
            </a:pPr>
            <a:r>
              <a:rPr lang="en-US" sz="2400" dirty="0"/>
              <a:t>  console.log(</a:t>
            </a:r>
            <a:r>
              <a:rPr lang="en-US" sz="2400" dirty="0" err="1"/>
              <a:t>myvar</a:t>
            </a:r>
            <a:r>
              <a:rPr lang="en-US" sz="2400" dirty="0"/>
              <a:t>); // undefined</a:t>
            </a:r>
          </a:p>
          <a:p>
            <a:pPr marL="0" indent="0">
              <a:buNone/>
            </a:pPr>
            <a:r>
              <a:rPr lang="en-US" sz="2400" dirty="0"/>
              <a:t>  </a:t>
            </a:r>
            <a:r>
              <a:rPr lang="en-US" sz="2400" dirty="0" err="1"/>
              <a:t>myvar</a:t>
            </a:r>
            <a:r>
              <a:rPr lang="en-US" sz="2400" dirty="0"/>
              <a:t> = 'local value';</a:t>
            </a:r>
          </a:p>
          <a:p>
            <a:pPr marL="0" indent="0">
              <a:buNone/>
            </a:pPr>
            <a:r>
              <a:rPr lang="en-US" sz="2400" dirty="0"/>
              <a:t>})();</a:t>
            </a:r>
            <a:endParaRPr lang="el-GR" sz="2400" dirty="0"/>
          </a:p>
        </p:txBody>
      </p:sp>
    </p:spTree>
    <p:extLst>
      <p:ext uri="{BB962C8B-B14F-4D97-AF65-F5344CB8AC3E}">
        <p14:creationId xmlns:p14="http://schemas.microsoft.com/office/powerpoint/2010/main" val="1437096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28650" y="500062"/>
            <a:ext cx="7886700" cy="1325563"/>
          </a:xfrm>
        </p:spPr>
        <p:txBody>
          <a:bodyPr/>
          <a:lstStyle/>
          <a:p>
            <a:r>
              <a:rPr lang="en-US" dirty="0"/>
              <a:t>JavaScript Types &amp; Expressions</a:t>
            </a:r>
            <a:endParaRPr lang="el-GR" dirty="0"/>
          </a:p>
        </p:txBody>
      </p:sp>
      <p:sp>
        <p:nvSpPr>
          <p:cNvPr id="3" name="Θέση περιεχομένου 2"/>
          <p:cNvSpPr>
            <a:spLocks noGrp="1"/>
          </p:cNvSpPr>
          <p:nvPr>
            <p:ph idx="1"/>
          </p:nvPr>
        </p:nvSpPr>
        <p:spPr/>
        <p:txBody>
          <a:bodyPr>
            <a:normAutofit lnSpcReduction="10000"/>
          </a:bodyPr>
          <a:lstStyle/>
          <a:p>
            <a:r>
              <a:rPr lang="en-US" dirty="0"/>
              <a:t>JavaScript provides a number of different value types, such as number or string</a:t>
            </a:r>
          </a:p>
          <a:p>
            <a:pPr lvl="1">
              <a:buFont typeface="Wingdings" panose="05000000000000000000" pitchFamily="2" charset="2"/>
              <a:buChar char="§"/>
            </a:pPr>
            <a:r>
              <a:rPr lang="en-US" dirty="0"/>
              <a:t>The type can be determined using the </a:t>
            </a:r>
            <a:r>
              <a:rPr lang="en-US" dirty="0" err="1"/>
              <a:t>typeof</a:t>
            </a:r>
            <a:r>
              <a:rPr lang="en-US" dirty="0"/>
              <a:t> keyword</a:t>
            </a:r>
          </a:p>
          <a:p>
            <a:r>
              <a:rPr lang="en-US" dirty="0"/>
              <a:t>Expressions are combinations of values, variables and operators, which compute to a value</a:t>
            </a:r>
          </a:p>
          <a:p>
            <a:pPr lvl="1">
              <a:buFont typeface="Wingdings" panose="05000000000000000000" pitchFamily="2" charset="2"/>
              <a:buChar char="§"/>
            </a:pPr>
            <a:r>
              <a:rPr lang="en-US" dirty="0"/>
              <a:t>For example, 5*20 evaluates to 100</a:t>
            </a:r>
          </a:p>
          <a:p>
            <a:pPr lvl="1">
              <a:buFont typeface="Wingdings" panose="05000000000000000000" pitchFamily="2" charset="2"/>
              <a:buChar char="§"/>
            </a:pPr>
            <a:r>
              <a:rPr lang="en-US" dirty="0"/>
              <a:t>Expressions can also contain variable values, for instance, x*100</a:t>
            </a:r>
          </a:p>
          <a:p>
            <a:pPr lvl="1">
              <a:buFont typeface="Wingdings" panose="05000000000000000000" pitchFamily="2" charset="2"/>
              <a:buChar char="§"/>
            </a:pPr>
            <a:r>
              <a:rPr lang="en-US" dirty="0"/>
              <a:t>Expressions can be of various types, such as numbers and strings</a:t>
            </a:r>
          </a:p>
          <a:p>
            <a:pPr marL="914400" lvl="2" indent="0">
              <a:buNone/>
            </a:pPr>
            <a:r>
              <a:rPr lang="en-US" dirty="0"/>
              <a:t>Example:  "John" + " " + "Doe“ evaluates to “John Doe”</a:t>
            </a:r>
          </a:p>
          <a:p>
            <a:endParaRPr lang="el-GR" dirty="0"/>
          </a:p>
        </p:txBody>
      </p:sp>
    </p:spTree>
    <p:extLst>
      <p:ext uri="{BB962C8B-B14F-4D97-AF65-F5344CB8AC3E}">
        <p14:creationId xmlns:p14="http://schemas.microsoft.com/office/powerpoint/2010/main" val="1375943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4E95-F51B-4DB5-8F23-1E53C185C584}"/>
              </a:ext>
            </a:extLst>
          </p:cNvPr>
          <p:cNvSpPr>
            <a:spLocks noGrp="1"/>
          </p:cNvSpPr>
          <p:nvPr>
            <p:ph type="title"/>
          </p:nvPr>
        </p:nvSpPr>
        <p:spPr/>
        <p:txBody>
          <a:bodyPr/>
          <a:lstStyle/>
          <a:p>
            <a:r>
              <a:rPr lang="en-US" dirty="0"/>
              <a:t>Data structures and types</a:t>
            </a:r>
            <a:endParaRPr lang="el-GR" dirty="0"/>
          </a:p>
        </p:txBody>
      </p:sp>
      <p:sp>
        <p:nvSpPr>
          <p:cNvPr id="3" name="Content Placeholder 2">
            <a:extLst>
              <a:ext uri="{FF2B5EF4-FFF2-40B4-BE49-F238E27FC236}">
                <a16:creationId xmlns:a16="http://schemas.microsoft.com/office/drawing/2014/main" id="{1C8A4D5E-B5C7-42F7-BB6D-D49447F73FCA}"/>
              </a:ext>
            </a:extLst>
          </p:cNvPr>
          <p:cNvSpPr>
            <a:spLocks noGrp="1"/>
          </p:cNvSpPr>
          <p:nvPr>
            <p:ph idx="1"/>
          </p:nvPr>
        </p:nvSpPr>
        <p:spPr>
          <a:xfrm>
            <a:off x="628650" y="1825624"/>
            <a:ext cx="7886700" cy="4892809"/>
          </a:xfrm>
        </p:spPr>
        <p:txBody>
          <a:bodyPr>
            <a:normAutofit fontScale="70000" lnSpcReduction="20000"/>
          </a:bodyPr>
          <a:lstStyle/>
          <a:p>
            <a:pPr marL="0" indent="0">
              <a:buNone/>
            </a:pPr>
            <a:r>
              <a:rPr lang="en-US" dirty="0"/>
              <a:t>The latest ECMAScript standard defines </a:t>
            </a:r>
            <a:r>
              <a:rPr lang="en-US" b="1" dirty="0"/>
              <a:t>seven data </a:t>
            </a:r>
            <a:r>
              <a:rPr lang="en-US" dirty="0"/>
              <a:t>types:</a:t>
            </a:r>
          </a:p>
          <a:p>
            <a:r>
              <a:rPr lang="en-US" dirty="0"/>
              <a:t>Six data types that are </a:t>
            </a:r>
            <a:r>
              <a:rPr lang="en-US" b="1" dirty="0"/>
              <a:t>primitives</a:t>
            </a:r>
            <a:r>
              <a:rPr lang="en-US" dirty="0"/>
              <a:t>: </a:t>
            </a:r>
          </a:p>
          <a:p>
            <a:pPr lvl="1">
              <a:buFont typeface="Wingdings" panose="05000000000000000000" pitchFamily="2" charset="2"/>
              <a:buChar char="§"/>
            </a:pPr>
            <a:r>
              <a:rPr lang="en-US" dirty="0"/>
              <a:t>Boolean. true and false.</a:t>
            </a:r>
          </a:p>
          <a:p>
            <a:pPr lvl="1">
              <a:buFont typeface="Wingdings" panose="05000000000000000000" pitchFamily="2" charset="2"/>
              <a:buChar char="§"/>
            </a:pPr>
            <a:r>
              <a:rPr lang="en-US" dirty="0"/>
              <a:t>null. A special keyword denoting a null value. Because JavaScript is case-sensitive, null is not the same as Null, NULL, or any other variant.</a:t>
            </a:r>
          </a:p>
          <a:p>
            <a:pPr lvl="1">
              <a:buFont typeface="Wingdings" panose="05000000000000000000" pitchFamily="2" charset="2"/>
              <a:buChar char="§"/>
            </a:pPr>
            <a:r>
              <a:rPr lang="en-US" dirty="0"/>
              <a:t>undefined. A top-level property whose value is undefined.</a:t>
            </a:r>
          </a:p>
          <a:p>
            <a:pPr lvl="1">
              <a:buFont typeface="Wingdings" panose="05000000000000000000" pitchFamily="2" charset="2"/>
              <a:buChar char="§"/>
            </a:pPr>
            <a:r>
              <a:rPr lang="en-US" dirty="0"/>
              <a:t>Number. 42 or 3.14159.</a:t>
            </a:r>
          </a:p>
          <a:p>
            <a:pPr lvl="1">
              <a:buFont typeface="Wingdings" panose="05000000000000000000" pitchFamily="2" charset="2"/>
              <a:buChar char="§"/>
            </a:pPr>
            <a:r>
              <a:rPr lang="en-US" dirty="0"/>
              <a:t>String. "Howdy"</a:t>
            </a:r>
          </a:p>
          <a:p>
            <a:pPr lvl="1">
              <a:buFont typeface="Wingdings" panose="05000000000000000000" pitchFamily="2" charset="2"/>
              <a:buChar char="§"/>
            </a:pPr>
            <a:r>
              <a:rPr lang="en-US" dirty="0"/>
              <a:t>Symbol (new in ECMAScript 2015). A data type whose instances are unique and immutable.</a:t>
            </a:r>
          </a:p>
          <a:p>
            <a:r>
              <a:rPr lang="en-US" b="1" dirty="0"/>
              <a:t>Object</a:t>
            </a:r>
          </a:p>
          <a:p>
            <a:r>
              <a:rPr lang="en-US" dirty="0"/>
              <a:t>Although these data types are a relatively small amount, they enable you to perform useful functions with your applications. </a:t>
            </a:r>
          </a:p>
          <a:p>
            <a:r>
              <a:rPr lang="en-US" dirty="0"/>
              <a:t>Objects and functions are the other fundamental elements in the language. </a:t>
            </a:r>
          </a:p>
          <a:p>
            <a:r>
              <a:rPr lang="en-US" dirty="0"/>
              <a:t>You can think of objects as named containers for values, and functions as procedures that your application can perform.</a:t>
            </a:r>
            <a:endParaRPr lang="el-GR" dirty="0"/>
          </a:p>
        </p:txBody>
      </p:sp>
    </p:spTree>
    <p:extLst>
      <p:ext uri="{BB962C8B-B14F-4D97-AF65-F5344CB8AC3E}">
        <p14:creationId xmlns:p14="http://schemas.microsoft.com/office/powerpoint/2010/main" val="731683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D9A5-D527-44D6-B2BF-03EB710F1A25}"/>
              </a:ext>
            </a:extLst>
          </p:cNvPr>
          <p:cNvSpPr>
            <a:spLocks noGrp="1"/>
          </p:cNvSpPr>
          <p:nvPr>
            <p:ph type="title"/>
          </p:nvPr>
        </p:nvSpPr>
        <p:spPr/>
        <p:txBody>
          <a:bodyPr/>
          <a:lstStyle/>
          <a:p>
            <a:r>
              <a:rPr lang="en-US" dirty="0"/>
              <a:t>Data Type Conversion</a:t>
            </a:r>
            <a:endParaRPr lang="el-GR" dirty="0"/>
          </a:p>
        </p:txBody>
      </p:sp>
      <p:sp>
        <p:nvSpPr>
          <p:cNvPr id="3" name="Content Placeholder 2">
            <a:extLst>
              <a:ext uri="{FF2B5EF4-FFF2-40B4-BE49-F238E27FC236}">
                <a16:creationId xmlns:a16="http://schemas.microsoft.com/office/drawing/2014/main" id="{355DE9A5-5C41-4E86-BC19-36B9849423D7}"/>
              </a:ext>
            </a:extLst>
          </p:cNvPr>
          <p:cNvSpPr>
            <a:spLocks noGrp="1"/>
          </p:cNvSpPr>
          <p:nvPr>
            <p:ph idx="1"/>
          </p:nvPr>
        </p:nvSpPr>
        <p:spPr/>
        <p:txBody>
          <a:bodyPr/>
          <a:lstStyle/>
          <a:p>
            <a:r>
              <a:rPr lang="en-US" dirty="0"/>
              <a:t>JavaScript is a dynamically typed language</a:t>
            </a:r>
          </a:p>
          <a:p>
            <a:r>
              <a:rPr lang="en-US" dirty="0"/>
              <a:t>Don't have to specify the data type of a variable when you declare it, and data types are converted automatically as needed during script execution</a:t>
            </a:r>
          </a:p>
          <a:p>
            <a:pPr marL="0" indent="0">
              <a:buNone/>
            </a:pPr>
            <a:r>
              <a:rPr lang="en-US" dirty="0"/>
              <a:t>Example:  </a:t>
            </a:r>
          </a:p>
          <a:p>
            <a:pPr marL="0" indent="0">
              <a:buNone/>
            </a:pPr>
            <a:r>
              <a:rPr lang="en-US" dirty="0"/>
              <a:t>	</a:t>
            </a:r>
            <a:r>
              <a:rPr lang="en-US" b="1" dirty="0" err="1"/>
              <a:t>var</a:t>
            </a:r>
            <a:r>
              <a:rPr lang="en-US" b="1" dirty="0"/>
              <a:t> answer = 42;</a:t>
            </a:r>
          </a:p>
          <a:p>
            <a:pPr marL="0" indent="0">
              <a:buNone/>
            </a:pPr>
            <a:r>
              <a:rPr lang="en-US" dirty="0"/>
              <a:t>But later you can do</a:t>
            </a:r>
          </a:p>
          <a:p>
            <a:pPr marL="0" indent="0">
              <a:buNone/>
            </a:pPr>
            <a:r>
              <a:rPr lang="en-US" dirty="0"/>
              <a:t>	answer = 'Thanks for everything!';</a:t>
            </a:r>
          </a:p>
        </p:txBody>
      </p:sp>
    </p:spTree>
    <p:extLst>
      <p:ext uri="{BB962C8B-B14F-4D97-AF65-F5344CB8AC3E}">
        <p14:creationId xmlns:p14="http://schemas.microsoft.com/office/powerpoint/2010/main" val="283169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Learning Objectives</a:t>
            </a:r>
            <a:endParaRPr lang="el-GR" dirty="0"/>
          </a:p>
        </p:txBody>
      </p:sp>
      <p:sp>
        <p:nvSpPr>
          <p:cNvPr id="6147" name="Rectangle 3"/>
          <p:cNvSpPr>
            <a:spLocks noGrp="1" noChangeArrowheads="1"/>
          </p:cNvSpPr>
          <p:nvPr>
            <p:ph idx="1"/>
          </p:nvPr>
        </p:nvSpPr>
        <p:spPr/>
        <p:txBody>
          <a:bodyPr/>
          <a:lstStyle/>
          <a:p>
            <a:pPr lvl="1"/>
            <a:endParaRPr lang="en-US"/>
          </a:p>
          <a:p>
            <a:endParaRPr lang="en-US"/>
          </a:p>
          <a:p>
            <a:endParaRPr lang="en-US"/>
          </a:p>
          <a:p>
            <a:endParaRPr lang="el-GR" dirty="0"/>
          </a:p>
        </p:txBody>
      </p:sp>
      <p:sp>
        <p:nvSpPr>
          <p:cNvPr id="4" name="Rectangle 3"/>
          <p:cNvSpPr txBox="1">
            <a:spLocks noChangeArrowheads="1"/>
          </p:cNvSpPr>
          <p:nvPr/>
        </p:nvSpPr>
        <p:spPr bwMode="auto">
          <a:xfrm>
            <a:off x="628650" y="1617080"/>
            <a:ext cx="7532687" cy="47684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400">
                <a:solidFill>
                  <a:schemeClr val="tx1"/>
                </a:solidFill>
                <a:latin typeface="Calibri" pitchFamily="34" charset="0"/>
              </a:defRPr>
            </a:lvl2pPr>
            <a:lvl3pPr marL="1143000" indent="-228600" algn="l" rtl="0" fontAlgn="base">
              <a:spcBef>
                <a:spcPct val="20000"/>
              </a:spcBef>
              <a:spcAft>
                <a:spcPct val="0"/>
              </a:spcAft>
              <a:buChar char="•"/>
              <a:defRPr sz="2000">
                <a:solidFill>
                  <a:schemeClr val="tx1"/>
                </a:solidFill>
                <a:latin typeface="Calibri" pitchFamily="34" charset="0"/>
              </a:defRPr>
            </a:lvl3pPr>
            <a:lvl4pPr marL="1600200" indent="-228600" algn="l" rtl="0" fontAlgn="base">
              <a:spcBef>
                <a:spcPct val="20000"/>
              </a:spcBef>
              <a:spcAft>
                <a:spcPct val="0"/>
              </a:spcAft>
              <a:buChar char="–"/>
              <a:defRPr>
                <a:solidFill>
                  <a:schemeClr val="tx1"/>
                </a:solidFill>
                <a:latin typeface="Calibri" pitchFamily="34" charset="0"/>
              </a:defRPr>
            </a:lvl4pPr>
            <a:lvl5pPr marL="2057400" indent="-228600" algn="l" rtl="0" fontAlgn="base">
              <a:spcBef>
                <a:spcPct val="20000"/>
              </a:spcBef>
              <a:spcAft>
                <a:spcPct val="0"/>
              </a:spcAft>
              <a:buChar char="»"/>
              <a:defRPr>
                <a:solidFill>
                  <a:schemeClr val="tx1"/>
                </a:solidFill>
                <a:latin typeface="Calibri" pitchFamily="34"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lgn="just"/>
            <a:r>
              <a:rPr lang="en-US" sz="2400" b="0" kern="0" dirty="0">
                <a:latin typeface="+mj-lt"/>
              </a:rPr>
              <a:t>Learn the basics of JavaScript</a:t>
            </a:r>
          </a:p>
          <a:p>
            <a:pPr algn="just"/>
            <a:r>
              <a:rPr lang="en-US" sz="2400" b="0" kern="0" dirty="0">
                <a:latin typeface="+mj-lt"/>
              </a:rPr>
              <a:t>Familiarize yourself with the syntax of JavaScript</a:t>
            </a:r>
          </a:p>
          <a:p>
            <a:pPr algn="just"/>
            <a:r>
              <a:rPr lang="en-US" sz="2400" b="0" kern="0" dirty="0">
                <a:latin typeface="+mj-lt"/>
              </a:rPr>
              <a:t>Understand the basic usage of JavaScript</a:t>
            </a:r>
          </a:p>
          <a:p>
            <a:pPr algn="just"/>
            <a:r>
              <a:rPr lang="en-US" sz="2400" b="0" kern="0" dirty="0">
                <a:latin typeface="+mj-lt"/>
              </a:rPr>
              <a:t>Practice on the fundamental concepts and features of the language</a:t>
            </a:r>
          </a:p>
          <a:p>
            <a:pPr algn="just"/>
            <a:r>
              <a:rPr lang="fr-FR" sz="2400" b="0" kern="0" dirty="0">
                <a:latin typeface="+mj-lt"/>
              </a:rPr>
              <a:t>Code in JavaScript </a:t>
            </a:r>
            <a:r>
              <a:rPr lang="fr-FR" sz="2400" b="0" kern="0" dirty="0" err="1">
                <a:latin typeface="+mj-lt"/>
              </a:rPr>
              <a:t>using</a:t>
            </a:r>
            <a:r>
              <a:rPr lang="fr-FR" sz="2400" b="0" kern="0" dirty="0">
                <a:latin typeface="+mj-lt"/>
              </a:rPr>
              <a:t> variables, </a:t>
            </a:r>
            <a:r>
              <a:rPr lang="fr-FR" sz="2400" b="0" kern="0" dirty="0" err="1">
                <a:latin typeface="+mj-lt"/>
              </a:rPr>
              <a:t>functions</a:t>
            </a:r>
            <a:endParaRPr lang="fr-FR" sz="2400" b="0" kern="0" dirty="0">
              <a:latin typeface="+mj-lt"/>
            </a:endParaRPr>
          </a:p>
          <a:p>
            <a:pPr algn="just"/>
            <a:r>
              <a:rPr lang="en-US" sz="2400" b="0" kern="0" dirty="0">
                <a:latin typeface="+mj-lt"/>
              </a:rPr>
              <a:t>Learn how arrays are used in JavaScript</a:t>
            </a:r>
          </a:p>
          <a:p>
            <a:pPr algn="just"/>
            <a:r>
              <a:rPr lang="en-US" sz="2400" b="0" kern="0" dirty="0">
                <a:latin typeface="+mj-lt"/>
              </a:rPr>
              <a:t>Understand conditionals, loops</a:t>
            </a:r>
          </a:p>
          <a:p>
            <a:pPr algn="just"/>
            <a:r>
              <a:rPr lang="en-US" sz="2400" b="0" kern="0" dirty="0">
                <a:latin typeface="+mj-lt"/>
              </a:rPr>
              <a:t>Familiarize with JavaScript Objects</a:t>
            </a:r>
          </a:p>
          <a:p>
            <a:pPr algn="just"/>
            <a:endParaRPr lang="en-US" sz="2400" b="0" kern="0" dirty="0">
              <a:latin typeface="+mj-lt"/>
            </a:endParaRPr>
          </a:p>
          <a:p>
            <a:pPr algn="just"/>
            <a:endParaRPr lang="en-US" sz="2400" b="0" kern="0" dirty="0">
              <a:latin typeface="+mj-lt"/>
            </a:endParaRPr>
          </a:p>
          <a:p>
            <a:pPr marL="0" indent="0" algn="just">
              <a:buFontTx/>
              <a:buNone/>
            </a:pPr>
            <a:endParaRPr lang="en-US" sz="2400" b="0" kern="0" dirty="0">
              <a:latin typeface="+mj-lt"/>
            </a:endParaRPr>
          </a:p>
          <a:p>
            <a:pPr algn="just"/>
            <a:endParaRPr lang="el-GR" sz="2400" b="0" kern="0" dirty="0">
              <a:latin typeface="+mj-lt"/>
            </a:endParaRPr>
          </a:p>
        </p:txBody>
      </p:sp>
    </p:spTree>
    <p:extLst>
      <p:ext uri="{BB962C8B-B14F-4D97-AF65-F5344CB8AC3E}">
        <p14:creationId xmlns:p14="http://schemas.microsoft.com/office/powerpoint/2010/main" val="1053000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4B2A-9A1F-4303-8173-5AF6534ED5F5}"/>
              </a:ext>
            </a:extLst>
          </p:cNvPr>
          <p:cNvSpPr>
            <a:spLocks noGrp="1"/>
          </p:cNvSpPr>
          <p:nvPr>
            <p:ph type="title"/>
          </p:nvPr>
        </p:nvSpPr>
        <p:spPr/>
        <p:txBody>
          <a:bodyPr/>
          <a:lstStyle/>
          <a:p>
            <a:r>
              <a:rPr lang="en-US" dirty="0"/>
              <a:t>Literals</a:t>
            </a:r>
            <a:endParaRPr lang="el-GR" dirty="0"/>
          </a:p>
        </p:txBody>
      </p:sp>
      <p:sp>
        <p:nvSpPr>
          <p:cNvPr id="3" name="Content Placeholder 2">
            <a:extLst>
              <a:ext uri="{FF2B5EF4-FFF2-40B4-BE49-F238E27FC236}">
                <a16:creationId xmlns:a16="http://schemas.microsoft.com/office/drawing/2014/main" id="{2C49A51F-467F-4261-8AE8-163D6A11AB0F}"/>
              </a:ext>
            </a:extLst>
          </p:cNvPr>
          <p:cNvSpPr>
            <a:spLocks noGrp="1"/>
          </p:cNvSpPr>
          <p:nvPr>
            <p:ph idx="1"/>
          </p:nvPr>
        </p:nvSpPr>
        <p:spPr/>
        <p:txBody>
          <a:bodyPr>
            <a:normAutofit lnSpcReduction="10000"/>
          </a:bodyPr>
          <a:lstStyle/>
          <a:p>
            <a:r>
              <a:rPr lang="en-US" dirty="0"/>
              <a:t>You use </a:t>
            </a:r>
            <a:r>
              <a:rPr lang="en-US" b="1" dirty="0"/>
              <a:t>literals</a:t>
            </a:r>
            <a:r>
              <a:rPr lang="en-US" dirty="0"/>
              <a:t> to represent values in JavaScript. These are </a:t>
            </a:r>
            <a:r>
              <a:rPr lang="en-US" b="1" dirty="0"/>
              <a:t>fixed values</a:t>
            </a:r>
            <a:r>
              <a:rPr lang="en-US" dirty="0"/>
              <a:t>, not variables, that you literally provide in your script. </a:t>
            </a:r>
          </a:p>
          <a:p>
            <a:pPr lvl="1">
              <a:buFont typeface="Wingdings" panose="05000000000000000000" pitchFamily="2" charset="2"/>
              <a:buChar char="§"/>
            </a:pPr>
            <a:r>
              <a:rPr lang="en-US" dirty="0"/>
              <a:t>Array literals</a:t>
            </a:r>
          </a:p>
          <a:p>
            <a:pPr lvl="1">
              <a:buFont typeface="Wingdings" panose="05000000000000000000" pitchFamily="2" charset="2"/>
              <a:buChar char="§"/>
            </a:pPr>
            <a:r>
              <a:rPr lang="en-US" dirty="0"/>
              <a:t>Boolean literals</a:t>
            </a:r>
          </a:p>
          <a:p>
            <a:pPr lvl="1">
              <a:buFont typeface="Wingdings" panose="05000000000000000000" pitchFamily="2" charset="2"/>
              <a:buChar char="§"/>
            </a:pPr>
            <a:r>
              <a:rPr lang="en-US" dirty="0"/>
              <a:t>Floating-point literals</a:t>
            </a:r>
          </a:p>
          <a:p>
            <a:pPr lvl="1">
              <a:buFont typeface="Wingdings" panose="05000000000000000000" pitchFamily="2" charset="2"/>
              <a:buChar char="§"/>
            </a:pPr>
            <a:r>
              <a:rPr lang="en-US" dirty="0"/>
              <a:t>Integers</a:t>
            </a:r>
          </a:p>
          <a:p>
            <a:pPr lvl="1">
              <a:buFont typeface="Wingdings" panose="05000000000000000000" pitchFamily="2" charset="2"/>
              <a:buChar char="§"/>
            </a:pPr>
            <a:r>
              <a:rPr lang="en-US" dirty="0"/>
              <a:t>Object literals</a:t>
            </a:r>
          </a:p>
          <a:p>
            <a:pPr lvl="1">
              <a:buFont typeface="Wingdings" panose="05000000000000000000" pitchFamily="2" charset="2"/>
              <a:buChar char="§"/>
            </a:pPr>
            <a:r>
              <a:rPr lang="en-US" dirty="0" err="1"/>
              <a:t>RegExp</a:t>
            </a:r>
            <a:r>
              <a:rPr lang="en-US" dirty="0"/>
              <a:t> literals</a:t>
            </a:r>
          </a:p>
          <a:p>
            <a:pPr lvl="1">
              <a:buFont typeface="Wingdings" panose="05000000000000000000" pitchFamily="2" charset="2"/>
              <a:buChar char="§"/>
            </a:pPr>
            <a:r>
              <a:rPr lang="en-US" dirty="0"/>
              <a:t>String literals</a:t>
            </a:r>
          </a:p>
          <a:p>
            <a:r>
              <a:rPr lang="en-US" dirty="0"/>
              <a:t>More on literals in Advanced JavaScript</a:t>
            </a:r>
            <a:endParaRPr lang="el-GR" dirty="0"/>
          </a:p>
        </p:txBody>
      </p:sp>
    </p:spTree>
    <p:extLst>
      <p:ext uri="{BB962C8B-B14F-4D97-AF65-F5344CB8AC3E}">
        <p14:creationId xmlns:p14="http://schemas.microsoft.com/office/powerpoint/2010/main" val="2133258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Comparison Operators</a:t>
            </a:r>
            <a:endParaRPr lang="en-US" dirty="0"/>
          </a:p>
        </p:txBody>
      </p:sp>
      <p:graphicFrame>
        <p:nvGraphicFramePr>
          <p:cNvPr id="4" name="Content Placeholder 3"/>
          <p:cNvGraphicFramePr>
            <a:graphicFrameLocks noGrp="1"/>
          </p:cNvGraphicFramePr>
          <p:nvPr>
            <p:ph idx="1"/>
            <p:extLst/>
          </p:nvPr>
        </p:nvGraphicFramePr>
        <p:xfrm>
          <a:off x="628650" y="1825625"/>
          <a:ext cx="7886700" cy="4256730"/>
        </p:xfrm>
        <a:graphic>
          <a:graphicData uri="http://schemas.openxmlformats.org/drawingml/2006/table">
            <a:tbl>
              <a:tblPr firstRow="1" firstCol="1">
                <a:tableStyleId>{21E4AEA4-8DFA-4A89-87EB-49C32662AFE0}</a:tableStyleId>
              </a:tblPr>
              <a:tblGrid>
                <a:gridCol w="1994420">
                  <a:extLst>
                    <a:ext uri="{9D8B030D-6E8A-4147-A177-3AD203B41FA5}">
                      <a16:colId xmlns:a16="http://schemas.microsoft.com/office/drawing/2014/main" val="20000"/>
                    </a:ext>
                  </a:extLst>
                </a:gridCol>
                <a:gridCol w="3466365">
                  <a:extLst>
                    <a:ext uri="{9D8B030D-6E8A-4147-A177-3AD203B41FA5}">
                      <a16:colId xmlns:a16="http://schemas.microsoft.com/office/drawing/2014/main" val="20001"/>
                    </a:ext>
                  </a:extLst>
                </a:gridCol>
                <a:gridCol w="2425915">
                  <a:extLst>
                    <a:ext uri="{9D8B030D-6E8A-4147-A177-3AD203B41FA5}">
                      <a16:colId xmlns:a16="http://schemas.microsoft.com/office/drawing/2014/main" val="20002"/>
                    </a:ext>
                  </a:extLst>
                </a:gridCol>
              </a:tblGrid>
              <a:tr h="341191">
                <a:tc>
                  <a:txBody>
                    <a:bodyPr/>
                    <a:lstStyle/>
                    <a:p>
                      <a:pPr>
                        <a:lnSpc>
                          <a:spcPts val="1600"/>
                        </a:lnSpc>
                        <a:spcAft>
                          <a:spcPts val="1400"/>
                        </a:spcAft>
                      </a:pPr>
                      <a:r>
                        <a:rPr lang="en-CA" sz="2000">
                          <a:latin typeface="+mj-lt"/>
                          <a:ea typeface="Calibri" charset="0"/>
                          <a:cs typeface="Calibri" charset="0"/>
                        </a:rPr>
                        <a:t>Operator</a:t>
                      </a:r>
                      <a:endParaRPr lang="en-CA" sz="2800">
                        <a:solidFill>
                          <a:srgbClr val="1F497D"/>
                        </a:solidFill>
                        <a:latin typeface="+mj-lt"/>
                        <a:ea typeface="Calibri" charset="0"/>
                        <a:cs typeface="Calibri" charset="0"/>
                      </a:endParaRPr>
                    </a:p>
                  </a:txBody>
                  <a:tcPr marL="65723" marR="65723" marT="0" marB="0" anchor="ctr"/>
                </a:tc>
                <a:tc>
                  <a:txBody>
                    <a:bodyPr/>
                    <a:lstStyle/>
                    <a:p>
                      <a:pPr>
                        <a:lnSpc>
                          <a:spcPts val="1600"/>
                        </a:lnSpc>
                        <a:spcAft>
                          <a:spcPts val="1400"/>
                        </a:spcAft>
                      </a:pPr>
                      <a:r>
                        <a:rPr lang="en-CA" sz="2000">
                          <a:latin typeface="+mj-lt"/>
                          <a:ea typeface="Calibri" charset="0"/>
                          <a:cs typeface="Calibri" charset="0"/>
                        </a:rPr>
                        <a:t>Description</a:t>
                      </a:r>
                      <a:endParaRPr lang="en-CA" sz="2800">
                        <a:solidFill>
                          <a:srgbClr val="1F497D"/>
                        </a:solidFill>
                        <a:latin typeface="+mj-lt"/>
                        <a:ea typeface="Calibri" charset="0"/>
                        <a:cs typeface="Calibri" charset="0"/>
                      </a:endParaRPr>
                    </a:p>
                  </a:txBody>
                  <a:tcPr marL="65723" marR="65723" marT="0" marB="0" anchor="ctr"/>
                </a:tc>
                <a:tc>
                  <a:txBody>
                    <a:bodyPr/>
                    <a:lstStyle/>
                    <a:p>
                      <a:pPr>
                        <a:lnSpc>
                          <a:spcPts val="1600"/>
                        </a:lnSpc>
                        <a:spcAft>
                          <a:spcPts val="1400"/>
                        </a:spcAft>
                      </a:pPr>
                      <a:r>
                        <a:rPr lang="en-CA" sz="2000">
                          <a:latin typeface="+mj-lt"/>
                          <a:ea typeface="Calibri" charset="0"/>
                          <a:cs typeface="Calibri" charset="0"/>
                        </a:rPr>
                        <a:t>Matches (x=9)</a:t>
                      </a:r>
                      <a:endParaRPr lang="en-CA" sz="2800">
                        <a:solidFill>
                          <a:srgbClr val="1F497D"/>
                        </a:solidFill>
                        <a:latin typeface="+mj-lt"/>
                        <a:ea typeface="Calibri" charset="0"/>
                        <a:cs typeface="Calibri" charset="0"/>
                      </a:endParaRPr>
                    </a:p>
                  </a:txBody>
                  <a:tcPr marL="65723" marR="65723" marT="0" marB="0" anchor="ctr"/>
                </a:tc>
                <a:extLst>
                  <a:ext uri="{0D108BD9-81ED-4DB2-BD59-A6C34878D82A}">
                    <a16:rowId xmlns:a16="http://schemas.microsoft.com/office/drawing/2014/main" val="10000"/>
                  </a:ext>
                </a:extLst>
              </a:tr>
              <a:tr h="698265">
                <a:tc>
                  <a:txBody>
                    <a:bodyPr/>
                    <a:lstStyle/>
                    <a:p>
                      <a:pPr>
                        <a:lnSpc>
                          <a:spcPts val="1600"/>
                        </a:lnSpc>
                        <a:spcBef>
                          <a:spcPts val="700"/>
                        </a:spcBef>
                        <a:spcAft>
                          <a:spcPts val="700"/>
                        </a:spcAft>
                      </a:pPr>
                      <a:r>
                        <a:rPr lang="en-CA" sz="1800" dirty="0">
                          <a:latin typeface="+mj-lt"/>
                          <a:ea typeface="Calibri" charset="0"/>
                          <a:cs typeface="Calibri" charset="0"/>
                        </a:rPr>
                        <a:t>==</a:t>
                      </a:r>
                      <a:endParaRPr lang="en-CA" sz="1800" dirty="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a:latin typeface="+mj-lt"/>
                          <a:ea typeface="Calibri" charset="0"/>
                          <a:cs typeface="Calibri" charset="0"/>
                        </a:rPr>
                        <a:t>Equals</a:t>
                      </a:r>
                      <a:endParaRPr lang="en-CA" sz="180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a:latin typeface="+mj-lt"/>
                          <a:ea typeface="Calibri" charset="0"/>
                          <a:cs typeface="Calibri" charset="0"/>
                        </a:rPr>
                        <a:t>(x==9) is true</a:t>
                      </a:r>
                      <a:br>
                        <a:rPr lang="en-CA" sz="1800">
                          <a:latin typeface="+mj-lt"/>
                          <a:ea typeface="Calibri" charset="0"/>
                          <a:cs typeface="Calibri" charset="0"/>
                        </a:rPr>
                      </a:br>
                      <a:r>
                        <a:rPr lang="en-CA" sz="1800">
                          <a:latin typeface="+mj-lt"/>
                          <a:ea typeface="Calibri" charset="0"/>
                          <a:cs typeface="Calibri" charset="0"/>
                        </a:rPr>
                        <a:t>(x=="9") is true</a:t>
                      </a:r>
                      <a:endParaRPr lang="en-CA" sz="1800">
                        <a:solidFill>
                          <a:srgbClr val="000000"/>
                        </a:solidFill>
                        <a:latin typeface="+mj-lt"/>
                        <a:ea typeface="Calibri" charset="0"/>
                        <a:cs typeface="Calibri" charset="0"/>
                      </a:endParaRPr>
                    </a:p>
                  </a:txBody>
                  <a:tcPr marL="65723" marR="65723" marT="0" marB="0" anchor="ctr"/>
                </a:tc>
                <a:extLst>
                  <a:ext uri="{0D108BD9-81ED-4DB2-BD59-A6C34878D82A}">
                    <a16:rowId xmlns:a16="http://schemas.microsoft.com/office/drawing/2014/main" val="10001"/>
                  </a:ext>
                </a:extLst>
              </a:tr>
              <a:tr h="1015966">
                <a:tc>
                  <a:txBody>
                    <a:bodyPr/>
                    <a:lstStyle/>
                    <a:p>
                      <a:pPr>
                        <a:lnSpc>
                          <a:spcPts val="1600"/>
                        </a:lnSpc>
                        <a:spcBef>
                          <a:spcPts val="700"/>
                        </a:spcBef>
                        <a:spcAft>
                          <a:spcPts val="700"/>
                        </a:spcAft>
                      </a:pPr>
                      <a:r>
                        <a:rPr lang="en-CA" sz="1800">
                          <a:latin typeface="+mj-lt"/>
                          <a:ea typeface="Calibri" charset="0"/>
                          <a:cs typeface="Calibri" charset="0"/>
                        </a:rPr>
                        <a:t>===</a:t>
                      </a:r>
                      <a:endParaRPr lang="en-CA" sz="180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a:latin typeface="+mj-lt"/>
                          <a:ea typeface="Calibri" charset="0"/>
                          <a:cs typeface="Calibri" charset="0"/>
                        </a:rPr>
                        <a:t>Exactly equals, including type</a:t>
                      </a:r>
                      <a:endParaRPr lang="en-CA" sz="180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a:latin typeface="+mj-lt"/>
                          <a:ea typeface="Calibri" charset="0"/>
                          <a:cs typeface="Calibri" charset="0"/>
                        </a:rPr>
                        <a:t>(x==="9") is false</a:t>
                      </a:r>
                    </a:p>
                    <a:p>
                      <a:pPr>
                        <a:lnSpc>
                          <a:spcPts val="1600"/>
                        </a:lnSpc>
                        <a:spcBef>
                          <a:spcPts val="700"/>
                        </a:spcBef>
                        <a:spcAft>
                          <a:spcPts val="700"/>
                        </a:spcAft>
                      </a:pPr>
                      <a:r>
                        <a:rPr lang="en-CA" sz="1800">
                          <a:latin typeface="+mj-lt"/>
                          <a:ea typeface="Calibri" charset="0"/>
                          <a:cs typeface="Calibri" charset="0"/>
                        </a:rPr>
                        <a:t>(x===9) is true</a:t>
                      </a:r>
                      <a:endParaRPr lang="en-CA" sz="1800">
                        <a:solidFill>
                          <a:srgbClr val="000000"/>
                        </a:solidFill>
                        <a:latin typeface="+mj-lt"/>
                        <a:ea typeface="Calibri" charset="0"/>
                        <a:cs typeface="Calibri" charset="0"/>
                      </a:endParaRPr>
                    </a:p>
                  </a:txBody>
                  <a:tcPr marL="65723" marR="65723" marT="0" marB="0" anchor="ctr"/>
                </a:tc>
                <a:extLst>
                  <a:ext uri="{0D108BD9-81ED-4DB2-BD59-A6C34878D82A}">
                    <a16:rowId xmlns:a16="http://schemas.microsoft.com/office/drawing/2014/main" val="10002"/>
                  </a:ext>
                </a:extLst>
              </a:tr>
              <a:tr h="335176">
                <a:tc>
                  <a:txBody>
                    <a:bodyPr/>
                    <a:lstStyle/>
                    <a:p>
                      <a:pPr>
                        <a:lnSpc>
                          <a:spcPts val="1600"/>
                        </a:lnSpc>
                        <a:spcBef>
                          <a:spcPts val="700"/>
                        </a:spcBef>
                        <a:spcAft>
                          <a:spcPts val="700"/>
                        </a:spcAft>
                      </a:pPr>
                      <a:r>
                        <a:rPr lang="en-CA" sz="1800">
                          <a:latin typeface="+mj-lt"/>
                          <a:ea typeface="Calibri" charset="0"/>
                          <a:cs typeface="Calibri" charset="0"/>
                        </a:rPr>
                        <a:t>&lt; , &gt;</a:t>
                      </a:r>
                      <a:endParaRPr lang="en-CA" sz="180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a:latin typeface="+mj-lt"/>
                          <a:ea typeface="Calibri" charset="0"/>
                          <a:cs typeface="Calibri" charset="0"/>
                        </a:rPr>
                        <a:t>Less than, Greater Than</a:t>
                      </a:r>
                      <a:endParaRPr lang="en-CA" sz="180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a:latin typeface="+mj-lt"/>
                          <a:ea typeface="Calibri" charset="0"/>
                          <a:cs typeface="Calibri" charset="0"/>
                        </a:rPr>
                        <a:t>(x&lt;5) is false</a:t>
                      </a:r>
                      <a:endParaRPr lang="en-CA" sz="1800">
                        <a:solidFill>
                          <a:srgbClr val="000000"/>
                        </a:solidFill>
                        <a:latin typeface="+mj-lt"/>
                        <a:ea typeface="Calibri" charset="0"/>
                        <a:cs typeface="Calibri" charset="0"/>
                      </a:endParaRPr>
                    </a:p>
                  </a:txBody>
                  <a:tcPr marL="65723" marR="65723" marT="0" marB="0" anchor="ctr"/>
                </a:tc>
                <a:extLst>
                  <a:ext uri="{0D108BD9-81ED-4DB2-BD59-A6C34878D82A}">
                    <a16:rowId xmlns:a16="http://schemas.microsoft.com/office/drawing/2014/main" val="10003"/>
                  </a:ext>
                </a:extLst>
              </a:tr>
              <a:tr h="487077">
                <a:tc>
                  <a:txBody>
                    <a:bodyPr/>
                    <a:lstStyle/>
                    <a:p>
                      <a:pPr>
                        <a:lnSpc>
                          <a:spcPts val="1600"/>
                        </a:lnSpc>
                        <a:spcBef>
                          <a:spcPts val="700"/>
                        </a:spcBef>
                        <a:spcAft>
                          <a:spcPts val="700"/>
                        </a:spcAft>
                      </a:pPr>
                      <a:r>
                        <a:rPr lang="en-CA" sz="1800">
                          <a:latin typeface="+mj-lt"/>
                          <a:ea typeface="Calibri" charset="0"/>
                          <a:cs typeface="Calibri" charset="0"/>
                        </a:rPr>
                        <a:t>&lt;= , &gt;=</a:t>
                      </a:r>
                      <a:endParaRPr lang="en-CA" sz="180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a:latin typeface="+mj-lt"/>
                          <a:ea typeface="Calibri" charset="0"/>
                          <a:cs typeface="Calibri" charset="0"/>
                        </a:rPr>
                        <a:t>Less than or equal, greater than or equal</a:t>
                      </a:r>
                      <a:endParaRPr lang="en-CA" sz="180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a:latin typeface="+mj-lt"/>
                          <a:ea typeface="Calibri" charset="0"/>
                          <a:cs typeface="Calibri" charset="0"/>
                        </a:rPr>
                        <a:t>(x&lt;=9) is true</a:t>
                      </a:r>
                      <a:endParaRPr lang="en-CA" sz="1800">
                        <a:solidFill>
                          <a:srgbClr val="000000"/>
                        </a:solidFill>
                        <a:latin typeface="+mj-lt"/>
                        <a:ea typeface="Calibri" charset="0"/>
                        <a:cs typeface="Calibri" charset="0"/>
                      </a:endParaRPr>
                    </a:p>
                  </a:txBody>
                  <a:tcPr marL="65723" marR="65723" marT="0" marB="0" anchor="ctr"/>
                </a:tc>
                <a:extLst>
                  <a:ext uri="{0D108BD9-81ED-4DB2-BD59-A6C34878D82A}">
                    <a16:rowId xmlns:a16="http://schemas.microsoft.com/office/drawing/2014/main" val="10004"/>
                  </a:ext>
                </a:extLst>
              </a:tr>
              <a:tr h="335176">
                <a:tc>
                  <a:txBody>
                    <a:bodyPr/>
                    <a:lstStyle/>
                    <a:p>
                      <a:pPr>
                        <a:lnSpc>
                          <a:spcPts val="1600"/>
                        </a:lnSpc>
                        <a:spcBef>
                          <a:spcPts val="700"/>
                        </a:spcBef>
                        <a:spcAft>
                          <a:spcPts val="700"/>
                        </a:spcAft>
                      </a:pPr>
                      <a:r>
                        <a:rPr lang="en-CA" sz="1800">
                          <a:latin typeface="+mj-lt"/>
                          <a:ea typeface="Calibri" charset="0"/>
                          <a:cs typeface="Calibri" charset="0"/>
                        </a:rPr>
                        <a:t>!=</a:t>
                      </a:r>
                      <a:endParaRPr lang="en-CA" sz="180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a:latin typeface="+mj-lt"/>
                          <a:ea typeface="Calibri" charset="0"/>
                          <a:cs typeface="Calibri" charset="0"/>
                        </a:rPr>
                        <a:t>Not equal</a:t>
                      </a:r>
                      <a:endParaRPr lang="en-CA" sz="180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a:latin typeface="+mj-lt"/>
                          <a:ea typeface="Calibri" charset="0"/>
                          <a:cs typeface="Calibri" charset="0"/>
                        </a:rPr>
                        <a:t>(4!=x) is true</a:t>
                      </a:r>
                      <a:endParaRPr lang="en-CA" sz="1800">
                        <a:solidFill>
                          <a:srgbClr val="000000"/>
                        </a:solidFill>
                        <a:latin typeface="+mj-lt"/>
                        <a:ea typeface="Calibri" charset="0"/>
                        <a:cs typeface="Calibri" charset="0"/>
                      </a:endParaRPr>
                    </a:p>
                  </a:txBody>
                  <a:tcPr marL="65723" marR="65723" marT="0" marB="0" anchor="ctr"/>
                </a:tc>
                <a:extLst>
                  <a:ext uri="{0D108BD9-81ED-4DB2-BD59-A6C34878D82A}">
                    <a16:rowId xmlns:a16="http://schemas.microsoft.com/office/drawing/2014/main" val="10005"/>
                  </a:ext>
                </a:extLst>
              </a:tr>
              <a:tr h="1043879">
                <a:tc>
                  <a:txBody>
                    <a:bodyPr/>
                    <a:lstStyle/>
                    <a:p>
                      <a:pPr>
                        <a:lnSpc>
                          <a:spcPts val="1600"/>
                        </a:lnSpc>
                        <a:spcBef>
                          <a:spcPts val="700"/>
                        </a:spcBef>
                        <a:spcAft>
                          <a:spcPts val="700"/>
                        </a:spcAft>
                      </a:pPr>
                      <a:r>
                        <a:rPr lang="en-CA" sz="1800">
                          <a:latin typeface="+mj-lt"/>
                          <a:ea typeface="Calibri" charset="0"/>
                          <a:cs typeface="Calibri" charset="0"/>
                        </a:rPr>
                        <a:t>!==</a:t>
                      </a:r>
                      <a:endParaRPr lang="en-CA" sz="180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dirty="0">
                          <a:latin typeface="+mj-lt"/>
                          <a:ea typeface="Calibri" charset="0"/>
                          <a:cs typeface="Calibri" charset="0"/>
                        </a:rPr>
                        <a:t>Not equal in either value or type</a:t>
                      </a:r>
                      <a:endParaRPr lang="en-CA" sz="1800" dirty="0">
                        <a:solidFill>
                          <a:srgbClr val="000000"/>
                        </a:solidFill>
                        <a:latin typeface="+mj-lt"/>
                        <a:ea typeface="Calibri" charset="0"/>
                        <a:cs typeface="Calibri" charset="0"/>
                      </a:endParaRPr>
                    </a:p>
                  </a:txBody>
                  <a:tcPr marL="65723" marR="65723" marT="0" marB="0" anchor="ctr"/>
                </a:tc>
                <a:tc>
                  <a:txBody>
                    <a:bodyPr/>
                    <a:lstStyle/>
                    <a:p>
                      <a:pPr>
                        <a:lnSpc>
                          <a:spcPts val="1600"/>
                        </a:lnSpc>
                        <a:spcBef>
                          <a:spcPts val="700"/>
                        </a:spcBef>
                        <a:spcAft>
                          <a:spcPts val="700"/>
                        </a:spcAft>
                      </a:pPr>
                      <a:r>
                        <a:rPr lang="en-CA" sz="1800" dirty="0">
                          <a:latin typeface="+mj-lt"/>
                          <a:ea typeface="Calibri" charset="0"/>
                          <a:cs typeface="Calibri" charset="0"/>
                        </a:rPr>
                        <a:t>(x!=="9") is true</a:t>
                      </a:r>
                    </a:p>
                    <a:p>
                      <a:pPr>
                        <a:lnSpc>
                          <a:spcPts val="1600"/>
                        </a:lnSpc>
                        <a:spcBef>
                          <a:spcPts val="700"/>
                        </a:spcBef>
                        <a:spcAft>
                          <a:spcPts val="700"/>
                        </a:spcAft>
                      </a:pPr>
                      <a:r>
                        <a:rPr lang="en-CA" sz="1800" dirty="0">
                          <a:latin typeface="+mj-lt"/>
                          <a:ea typeface="Calibri" charset="0"/>
                          <a:cs typeface="Calibri" charset="0"/>
                        </a:rPr>
                        <a:t>(x!==9) is false</a:t>
                      </a:r>
                      <a:endParaRPr lang="en-CA" sz="1800" dirty="0">
                        <a:solidFill>
                          <a:srgbClr val="000000"/>
                        </a:solidFill>
                        <a:latin typeface="+mj-lt"/>
                        <a:ea typeface="Calibri" charset="0"/>
                        <a:cs typeface="Calibri" charset="0"/>
                      </a:endParaRPr>
                    </a:p>
                  </a:txBody>
                  <a:tcPr marL="65723" marR="65723"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85072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JavaScript Comments</a:t>
            </a:r>
            <a:endParaRPr lang="el-GR" dirty="0"/>
          </a:p>
        </p:txBody>
      </p:sp>
      <p:sp>
        <p:nvSpPr>
          <p:cNvPr id="3" name="Θέση περιεχομένου 2"/>
          <p:cNvSpPr>
            <a:spLocks noGrp="1"/>
          </p:cNvSpPr>
          <p:nvPr>
            <p:ph idx="1"/>
          </p:nvPr>
        </p:nvSpPr>
        <p:spPr/>
        <p:txBody>
          <a:bodyPr>
            <a:normAutofit lnSpcReduction="10000"/>
          </a:bodyPr>
          <a:lstStyle/>
          <a:p>
            <a:r>
              <a:rPr lang="en-US" dirty="0"/>
              <a:t>Comments are statements that are ignored, and therefore, not executed</a:t>
            </a:r>
          </a:p>
          <a:p>
            <a:pPr lvl="1">
              <a:buFont typeface="Wingdings" panose="05000000000000000000" pitchFamily="2" charset="2"/>
              <a:buChar char="§"/>
            </a:pPr>
            <a:r>
              <a:rPr lang="en-US" dirty="0"/>
              <a:t>Single line comments start with //.</a:t>
            </a:r>
          </a:p>
          <a:p>
            <a:pPr lvl="1">
              <a:buFont typeface="Wingdings" panose="05000000000000000000" pitchFamily="2" charset="2"/>
              <a:buChar char="§"/>
            </a:pPr>
            <a:r>
              <a:rPr lang="en-US" dirty="0"/>
              <a:t>Multi-line comments start with /* and end with */.</a:t>
            </a:r>
          </a:p>
          <a:p>
            <a:pPr lvl="1">
              <a:buFont typeface="Wingdings" panose="05000000000000000000" pitchFamily="2" charset="2"/>
              <a:buChar char="§"/>
            </a:pPr>
            <a:r>
              <a:rPr lang="en-US" dirty="0"/>
              <a:t>Used mostly for explanatory purposes</a:t>
            </a:r>
          </a:p>
          <a:p>
            <a:pPr lvl="1"/>
            <a:endParaRPr lang="en-US" sz="1800" dirty="0"/>
          </a:p>
          <a:p>
            <a:pPr marL="457200" lvl="1" indent="0">
              <a:buNone/>
            </a:pPr>
            <a:r>
              <a:rPr lang="en-US" dirty="0">
                <a:latin typeface="+mj-lt"/>
                <a:ea typeface="Consolas" charset="0"/>
                <a:cs typeface="Consolas" charset="0"/>
              </a:rPr>
              <a:t>&lt;</a:t>
            </a:r>
            <a:r>
              <a:rPr lang="en-US" dirty="0">
                <a:solidFill>
                  <a:srgbClr val="800000"/>
                </a:solidFill>
                <a:latin typeface="+mj-lt"/>
                <a:ea typeface="Consolas" charset="0"/>
                <a:cs typeface="Consolas" charset="0"/>
              </a:rPr>
              <a:t>script</a:t>
            </a:r>
            <a:r>
              <a:rPr lang="en-US" dirty="0">
                <a:latin typeface="+mj-lt"/>
                <a:ea typeface="Consolas" charset="0"/>
                <a:cs typeface="Consolas" charset="0"/>
              </a:rPr>
              <a:t>&gt;</a:t>
            </a:r>
          </a:p>
          <a:p>
            <a:pPr marL="457200" lvl="1" indent="0">
              <a:buNone/>
            </a:pPr>
            <a:r>
              <a:rPr lang="en-US" dirty="0" err="1">
                <a:solidFill>
                  <a:srgbClr val="0033CC"/>
                </a:solidFill>
                <a:latin typeface="+mj-lt"/>
                <a:ea typeface="Consolas" charset="0"/>
                <a:cs typeface="Consolas" charset="0"/>
              </a:rPr>
              <a:t>var</a:t>
            </a:r>
            <a:r>
              <a:rPr lang="en-US" dirty="0">
                <a:solidFill>
                  <a:srgbClr val="0033CC"/>
                </a:solidFill>
                <a:latin typeface="+mj-lt"/>
                <a:ea typeface="Consolas" charset="0"/>
                <a:cs typeface="Consolas" charset="0"/>
              </a:rPr>
              <a:t> </a:t>
            </a:r>
            <a:r>
              <a:rPr lang="en-US" dirty="0">
                <a:latin typeface="+mj-lt"/>
                <a:ea typeface="Consolas" charset="0"/>
                <a:cs typeface="Consolas" charset="0"/>
              </a:rPr>
              <a:t>x = </a:t>
            </a:r>
            <a:r>
              <a:rPr lang="en-US" dirty="0">
                <a:solidFill>
                  <a:srgbClr val="FF0000"/>
                </a:solidFill>
                <a:latin typeface="+mj-lt"/>
                <a:ea typeface="Consolas" charset="0"/>
                <a:cs typeface="Consolas" charset="0"/>
              </a:rPr>
              <a:t>5</a:t>
            </a:r>
            <a:r>
              <a:rPr lang="en-US" dirty="0">
                <a:latin typeface="+mj-lt"/>
                <a:ea typeface="Consolas" charset="0"/>
                <a:cs typeface="Consolas" charset="0"/>
              </a:rPr>
              <a:t>; </a:t>
            </a:r>
            <a:r>
              <a:rPr lang="en-US" dirty="0">
                <a:solidFill>
                  <a:srgbClr val="00B050"/>
                </a:solidFill>
                <a:latin typeface="+mj-lt"/>
                <a:ea typeface="Consolas" charset="0"/>
                <a:cs typeface="Consolas" charset="0"/>
              </a:rPr>
              <a:t>//Declare x, then give it the value of 5</a:t>
            </a:r>
          </a:p>
          <a:p>
            <a:pPr marL="457200" lvl="1" indent="0">
              <a:buNone/>
            </a:pPr>
            <a:r>
              <a:rPr lang="en-US" dirty="0">
                <a:solidFill>
                  <a:srgbClr val="00B050"/>
                </a:solidFill>
                <a:latin typeface="+mj-lt"/>
                <a:ea typeface="Consolas" charset="0"/>
                <a:cs typeface="Consolas" charset="0"/>
              </a:rPr>
              <a:t>/* Declare y, then</a:t>
            </a:r>
          </a:p>
          <a:p>
            <a:pPr marL="457200" lvl="1" indent="0">
              <a:buNone/>
            </a:pPr>
            <a:r>
              <a:rPr lang="en-US" dirty="0">
                <a:solidFill>
                  <a:srgbClr val="00B050"/>
                </a:solidFill>
                <a:latin typeface="+mj-lt"/>
                <a:ea typeface="Consolas" charset="0"/>
                <a:cs typeface="Consolas" charset="0"/>
              </a:rPr>
              <a:t>give it the value of x + 2 */</a:t>
            </a:r>
          </a:p>
          <a:p>
            <a:pPr marL="457200" lvl="1" indent="0">
              <a:buNone/>
            </a:pPr>
            <a:r>
              <a:rPr lang="en-US" dirty="0" err="1">
                <a:solidFill>
                  <a:srgbClr val="0033CC"/>
                </a:solidFill>
                <a:latin typeface="+mj-lt"/>
                <a:ea typeface="Consolas" charset="0"/>
                <a:cs typeface="Consolas" charset="0"/>
              </a:rPr>
              <a:t>var</a:t>
            </a:r>
            <a:r>
              <a:rPr lang="en-US" dirty="0">
                <a:solidFill>
                  <a:srgbClr val="0033CC"/>
                </a:solidFill>
                <a:latin typeface="+mj-lt"/>
                <a:ea typeface="Consolas" charset="0"/>
                <a:cs typeface="Consolas" charset="0"/>
              </a:rPr>
              <a:t> </a:t>
            </a:r>
            <a:r>
              <a:rPr lang="en-US" dirty="0">
                <a:latin typeface="+mj-lt"/>
                <a:ea typeface="Consolas" charset="0"/>
                <a:cs typeface="Consolas" charset="0"/>
              </a:rPr>
              <a:t>y = x + </a:t>
            </a:r>
            <a:r>
              <a:rPr lang="en-US" dirty="0">
                <a:solidFill>
                  <a:srgbClr val="FF0000"/>
                </a:solidFill>
                <a:latin typeface="+mj-lt"/>
                <a:ea typeface="Consolas" charset="0"/>
                <a:cs typeface="Consolas" charset="0"/>
              </a:rPr>
              <a:t>2</a:t>
            </a:r>
            <a:r>
              <a:rPr lang="en-US" dirty="0">
                <a:latin typeface="+mj-lt"/>
                <a:ea typeface="Consolas" charset="0"/>
                <a:cs typeface="Consolas" charset="0"/>
              </a:rPr>
              <a:t>;</a:t>
            </a:r>
          </a:p>
          <a:p>
            <a:pPr marL="457200" lvl="1" indent="0">
              <a:buNone/>
            </a:pPr>
            <a:r>
              <a:rPr lang="en-US" dirty="0">
                <a:latin typeface="+mj-lt"/>
                <a:ea typeface="Consolas" charset="0"/>
                <a:cs typeface="Consolas" charset="0"/>
              </a:rPr>
              <a:t>&lt;/</a:t>
            </a:r>
            <a:r>
              <a:rPr lang="en-US" dirty="0">
                <a:solidFill>
                  <a:srgbClr val="800000"/>
                </a:solidFill>
                <a:latin typeface="+mj-lt"/>
                <a:ea typeface="Consolas" charset="0"/>
                <a:cs typeface="Consolas" charset="0"/>
              </a:rPr>
              <a:t>script</a:t>
            </a:r>
            <a:r>
              <a:rPr lang="en-US" dirty="0">
                <a:latin typeface="+mj-lt"/>
                <a:ea typeface="Consolas" charset="0"/>
                <a:cs typeface="Consolas" charset="0"/>
              </a:rPr>
              <a:t>&gt; </a:t>
            </a:r>
          </a:p>
          <a:p>
            <a:endParaRPr lang="el-GR" dirty="0"/>
          </a:p>
        </p:txBody>
      </p:sp>
    </p:spTree>
    <p:extLst>
      <p:ext uri="{BB962C8B-B14F-4D97-AF65-F5344CB8AC3E}">
        <p14:creationId xmlns:p14="http://schemas.microsoft.com/office/powerpoint/2010/main" val="3914986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Strings (1)</a:t>
            </a:r>
            <a:endParaRPr lang="el-GR" dirty="0"/>
          </a:p>
        </p:txBody>
      </p:sp>
      <p:sp>
        <p:nvSpPr>
          <p:cNvPr id="3" name="Θέση περιεχομένου 2"/>
          <p:cNvSpPr>
            <a:spLocks noGrp="1"/>
          </p:cNvSpPr>
          <p:nvPr>
            <p:ph idx="1"/>
          </p:nvPr>
        </p:nvSpPr>
        <p:spPr/>
        <p:txBody>
          <a:bodyPr>
            <a:normAutofit fontScale="92500" lnSpcReduction="20000"/>
          </a:bodyPr>
          <a:lstStyle/>
          <a:p>
            <a:r>
              <a:rPr lang="en-US" dirty="0"/>
              <a:t>A JavaScript string simply stores a series of characters like "John Doe"</a:t>
            </a:r>
          </a:p>
          <a:p>
            <a:r>
              <a:rPr lang="en-US" dirty="0"/>
              <a:t>A string can be any text inside quotes. You can use single or double quotes:</a:t>
            </a:r>
          </a:p>
          <a:p>
            <a:pPr marL="457200" lvl="1" indent="0">
              <a:buNone/>
            </a:pPr>
            <a:r>
              <a:rPr lang="en-US" sz="1900" dirty="0">
                <a:latin typeface="Consolas" charset="0"/>
                <a:ea typeface="Consolas" charset="0"/>
                <a:cs typeface="Consolas" charset="0"/>
              </a:rPr>
              <a:t>&lt;</a:t>
            </a:r>
            <a:r>
              <a:rPr lang="en-US" sz="1900" dirty="0">
                <a:solidFill>
                  <a:srgbClr val="800000"/>
                </a:solidFill>
                <a:latin typeface="Consolas" charset="0"/>
                <a:ea typeface="Consolas" charset="0"/>
                <a:cs typeface="Consolas" charset="0"/>
              </a:rPr>
              <a:t>script</a:t>
            </a:r>
            <a:r>
              <a:rPr lang="en-US" sz="1900" dirty="0">
                <a:latin typeface="Consolas" charset="0"/>
                <a:ea typeface="Consolas" charset="0"/>
                <a:cs typeface="Consolas" charset="0"/>
              </a:rPr>
              <a:t>&gt;</a:t>
            </a:r>
          </a:p>
          <a:p>
            <a:pPr marL="457200" lvl="1" indent="0">
              <a:buNone/>
            </a:pPr>
            <a:r>
              <a:rPr lang="en-US" sz="1900" dirty="0">
                <a:latin typeface="Consolas" charset="0"/>
                <a:ea typeface="Consolas" charset="0"/>
                <a:cs typeface="Consolas" charset="0"/>
              </a:rPr>
              <a:t>	</a:t>
            </a:r>
            <a:r>
              <a:rPr lang="en-US" sz="1900" dirty="0" err="1">
                <a:solidFill>
                  <a:srgbClr val="0033CC"/>
                </a:solidFill>
                <a:latin typeface="Consolas" charset="0"/>
                <a:ea typeface="Consolas" charset="0"/>
                <a:cs typeface="Consolas" charset="0"/>
              </a:rPr>
              <a:t>var</a:t>
            </a:r>
            <a:r>
              <a:rPr lang="en-US" sz="1900" dirty="0">
                <a:solidFill>
                  <a:srgbClr val="0033CC"/>
                </a:solidFill>
                <a:latin typeface="Consolas" charset="0"/>
                <a:ea typeface="Consolas" charset="0"/>
                <a:cs typeface="Consolas" charset="0"/>
              </a:rPr>
              <a:t> </a:t>
            </a:r>
            <a:r>
              <a:rPr lang="en-US" sz="1900" dirty="0">
                <a:latin typeface="Consolas" charset="0"/>
                <a:ea typeface="Consolas" charset="0"/>
                <a:cs typeface="Consolas" charset="0"/>
              </a:rPr>
              <a:t>x = </a:t>
            </a:r>
            <a:r>
              <a:rPr lang="en-US" sz="1900" dirty="0">
                <a:solidFill>
                  <a:srgbClr val="800000"/>
                </a:solidFill>
                <a:latin typeface="Consolas" charset="0"/>
                <a:ea typeface="Consolas" charset="0"/>
                <a:cs typeface="Consolas" charset="0"/>
              </a:rPr>
              <a:t>“this is a string”</a:t>
            </a:r>
            <a:r>
              <a:rPr lang="en-US" sz="1900" dirty="0">
                <a:latin typeface="Consolas" charset="0"/>
                <a:ea typeface="Consolas" charset="0"/>
                <a:cs typeface="Consolas" charset="0"/>
              </a:rPr>
              <a:t>;</a:t>
            </a:r>
          </a:p>
          <a:p>
            <a:pPr marL="457200" lvl="1" indent="0">
              <a:buNone/>
            </a:pPr>
            <a:r>
              <a:rPr lang="en-US" sz="1900" dirty="0">
                <a:latin typeface="Consolas" charset="0"/>
                <a:ea typeface="Consolas" charset="0"/>
                <a:cs typeface="Consolas" charset="0"/>
              </a:rPr>
              <a:t>&lt;/</a:t>
            </a:r>
            <a:r>
              <a:rPr lang="en-US" sz="1900" dirty="0">
                <a:solidFill>
                  <a:srgbClr val="800000"/>
                </a:solidFill>
                <a:latin typeface="Consolas" charset="0"/>
                <a:ea typeface="Consolas" charset="0"/>
                <a:cs typeface="Consolas" charset="0"/>
              </a:rPr>
              <a:t>script</a:t>
            </a:r>
            <a:r>
              <a:rPr lang="en-US" sz="1900" dirty="0">
                <a:latin typeface="Consolas" charset="0"/>
                <a:ea typeface="Consolas" charset="0"/>
                <a:cs typeface="Consolas" charset="0"/>
              </a:rPr>
              <a:t>&gt;</a:t>
            </a:r>
          </a:p>
          <a:p>
            <a:r>
              <a:rPr lang="en-US" dirty="0"/>
              <a:t>The length of a string is found in the built in property length</a:t>
            </a:r>
          </a:p>
          <a:p>
            <a:r>
              <a:rPr lang="en-US" dirty="0"/>
              <a:t>In order to be able to properly display a quote same as used for the string the \ escape character can be used</a:t>
            </a:r>
          </a:p>
          <a:p>
            <a:pPr marL="457200" lvl="1" indent="0">
              <a:buNone/>
            </a:pPr>
            <a:r>
              <a:rPr lang="en-US" sz="1900" dirty="0" err="1">
                <a:solidFill>
                  <a:srgbClr val="0033CC"/>
                </a:solidFill>
                <a:latin typeface="Consolas" charset="0"/>
                <a:ea typeface="Consolas" charset="0"/>
                <a:cs typeface="Consolas" charset="0"/>
              </a:rPr>
              <a:t>var</a:t>
            </a:r>
            <a:r>
              <a:rPr lang="en-US" sz="1900" dirty="0">
                <a:solidFill>
                  <a:srgbClr val="0033CC"/>
                </a:solidFill>
                <a:latin typeface="Consolas" charset="0"/>
                <a:ea typeface="Consolas" charset="0"/>
                <a:cs typeface="Consolas" charset="0"/>
              </a:rPr>
              <a:t> </a:t>
            </a:r>
            <a:r>
              <a:rPr lang="en-US" sz="1900" dirty="0">
                <a:latin typeface="Consolas" charset="0"/>
                <a:ea typeface="Consolas" charset="0"/>
                <a:cs typeface="Consolas" charset="0"/>
              </a:rPr>
              <a:t>y = </a:t>
            </a:r>
            <a:r>
              <a:rPr lang="en-US" sz="1900" dirty="0">
                <a:solidFill>
                  <a:srgbClr val="800000"/>
                </a:solidFill>
                <a:latin typeface="Consolas" charset="0"/>
                <a:ea typeface="Consolas" charset="0"/>
                <a:cs typeface="Consolas" charset="0"/>
              </a:rPr>
              <a:t>“We are the so-called \”Vikings\” from the north.”</a:t>
            </a:r>
          </a:p>
          <a:p>
            <a:pPr lvl="1"/>
            <a:endParaRPr lang="en-US" dirty="0">
              <a:latin typeface="Consolas" charset="0"/>
              <a:ea typeface="Consolas" charset="0"/>
              <a:cs typeface="Consolas" charset="0"/>
            </a:endParaRPr>
          </a:p>
          <a:p>
            <a:endParaRPr lang="en-US" dirty="0"/>
          </a:p>
          <a:p>
            <a:endParaRPr lang="en-US" dirty="0"/>
          </a:p>
          <a:p>
            <a:endParaRPr lang="el-GR" dirty="0"/>
          </a:p>
        </p:txBody>
      </p:sp>
    </p:spTree>
    <p:extLst>
      <p:ext uri="{BB962C8B-B14F-4D97-AF65-F5344CB8AC3E}">
        <p14:creationId xmlns:p14="http://schemas.microsoft.com/office/powerpoint/2010/main" val="1874584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Strings (2)</a:t>
            </a:r>
            <a:endParaRPr lang="el-GR" dirty="0"/>
          </a:p>
        </p:txBody>
      </p:sp>
      <p:sp>
        <p:nvSpPr>
          <p:cNvPr id="3" name="Θέση περιεχομένου 2"/>
          <p:cNvSpPr>
            <a:spLocks noGrp="1"/>
          </p:cNvSpPr>
          <p:nvPr>
            <p:ph idx="1"/>
          </p:nvPr>
        </p:nvSpPr>
        <p:spPr/>
        <p:txBody>
          <a:bodyPr>
            <a:normAutofit fontScale="92500" lnSpcReduction="10000"/>
          </a:bodyPr>
          <a:lstStyle/>
          <a:p>
            <a:r>
              <a:rPr lang="en-US" dirty="0"/>
              <a:t>Line break can be applied either by using backslash (\) or plus (+)</a:t>
            </a:r>
          </a:p>
          <a:p>
            <a:r>
              <a:rPr lang="en-US" dirty="0"/>
              <a:t>When using the == operator, equal strings are equal</a:t>
            </a:r>
          </a:p>
          <a:p>
            <a:r>
              <a:rPr lang="en-US" dirty="0"/>
              <a:t>When using the === operator, equal strings are not equal, because the === operator expects equality in both type and value</a:t>
            </a:r>
          </a:p>
          <a:p>
            <a:r>
              <a:rPr lang="en-US" dirty="0"/>
              <a:t>JavaScript provides a set of functions for easier string manipulation, such as string splitting, substring searching etc.</a:t>
            </a:r>
          </a:p>
          <a:p>
            <a:r>
              <a:rPr lang="en-US" dirty="0"/>
              <a:t>Strings, but also numbers, can also be defined as objects with the keyword new</a:t>
            </a:r>
          </a:p>
          <a:p>
            <a:endParaRPr lang="en-US" dirty="0"/>
          </a:p>
          <a:p>
            <a:endParaRPr lang="el-GR" dirty="0"/>
          </a:p>
        </p:txBody>
      </p:sp>
    </p:spTree>
    <p:extLst>
      <p:ext uri="{BB962C8B-B14F-4D97-AF65-F5344CB8AC3E}">
        <p14:creationId xmlns:p14="http://schemas.microsoft.com/office/powerpoint/2010/main" val="3705104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Numbers (1)</a:t>
            </a:r>
            <a:endParaRPr lang="el-GR" dirty="0"/>
          </a:p>
        </p:txBody>
      </p:sp>
      <p:sp>
        <p:nvSpPr>
          <p:cNvPr id="4" name="Θέση περιεχομένου 2"/>
          <p:cNvSpPr>
            <a:spLocks noGrp="1"/>
          </p:cNvSpPr>
          <p:nvPr>
            <p:ph idx="1"/>
          </p:nvPr>
        </p:nvSpPr>
        <p:spPr/>
        <p:txBody>
          <a:bodyPr>
            <a:normAutofit fontScale="92500" lnSpcReduction="20000"/>
          </a:bodyPr>
          <a:lstStyle/>
          <a:p>
            <a:r>
              <a:rPr lang="en-US" dirty="0"/>
              <a:t>JavaScript has only one type of number. Numbers can be written with or without decimals</a:t>
            </a:r>
          </a:p>
          <a:p>
            <a:pPr marL="457200" lvl="1" indent="0">
              <a:buNone/>
            </a:pPr>
            <a:r>
              <a:rPr lang="en-US" sz="2100" dirty="0" err="1">
                <a:solidFill>
                  <a:srgbClr val="0033CC"/>
                </a:solidFill>
                <a:latin typeface="Consolas" charset="0"/>
                <a:ea typeface="Consolas" charset="0"/>
                <a:cs typeface="Consolas" charset="0"/>
              </a:rPr>
              <a:t>var</a:t>
            </a:r>
            <a:r>
              <a:rPr lang="en-US" sz="2100" dirty="0">
                <a:solidFill>
                  <a:srgbClr val="0033CC"/>
                </a:solidFill>
                <a:latin typeface="Consolas" charset="0"/>
                <a:ea typeface="Consolas" charset="0"/>
                <a:cs typeface="Consolas" charset="0"/>
              </a:rPr>
              <a:t> </a:t>
            </a:r>
            <a:r>
              <a:rPr lang="en-US" sz="2100" dirty="0">
                <a:latin typeface="Consolas" charset="0"/>
                <a:ea typeface="Consolas" charset="0"/>
                <a:cs typeface="Consolas" charset="0"/>
              </a:rPr>
              <a:t>x = </a:t>
            </a:r>
            <a:r>
              <a:rPr lang="en-US" sz="2100" dirty="0">
                <a:solidFill>
                  <a:srgbClr val="FF0000"/>
                </a:solidFill>
                <a:latin typeface="Consolas" charset="0"/>
                <a:ea typeface="Consolas" charset="0"/>
                <a:cs typeface="Consolas" charset="0"/>
              </a:rPr>
              <a:t>3.14</a:t>
            </a:r>
            <a:r>
              <a:rPr lang="en-US" sz="2100" dirty="0">
                <a:latin typeface="Consolas" charset="0"/>
                <a:ea typeface="Consolas" charset="0"/>
                <a:cs typeface="Consolas" charset="0"/>
              </a:rPr>
              <a:t>;	</a:t>
            </a:r>
            <a:r>
              <a:rPr lang="en-US" sz="2100" dirty="0">
                <a:solidFill>
                  <a:srgbClr val="00B050"/>
                </a:solidFill>
                <a:latin typeface="Consolas" charset="0"/>
                <a:ea typeface="Consolas" charset="0"/>
                <a:cs typeface="Consolas" charset="0"/>
              </a:rPr>
              <a:t>//A number with decimals</a:t>
            </a:r>
          </a:p>
          <a:p>
            <a:pPr marL="457200" lvl="1" indent="0">
              <a:buNone/>
            </a:pPr>
            <a:r>
              <a:rPr lang="en-US" sz="2100" dirty="0" err="1">
                <a:solidFill>
                  <a:srgbClr val="0033CC"/>
                </a:solidFill>
                <a:latin typeface="Consolas" charset="0"/>
                <a:ea typeface="Consolas" charset="0"/>
                <a:cs typeface="Consolas" charset="0"/>
              </a:rPr>
              <a:t>var</a:t>
            </a:r>
            <a:r>
              <a:rPr lang="en-US" sz="2100" dirty="0">
                <a:solidFill>
                  <a:srgbClr val="0033CC"/>
                </a:solidFill>
                <a:latin typeface="Consolas" charset="0"/>
                <a:ea typeface="Consolas" charset="0"/>
                <a:cs typeface="Consolas" charset="0"/>
              </a:rPr>
              <a:t> </a:t>
            </a:r>
            <a:r>
              <a:rPr lang="en-US" sz="2100" dirty="0">
                <a:latin typeface="Consolas" charset="0"/>
                <a:ea typeface="Consolas" charset="0"/>
                <a:cs typeface="Consolas" charset="0"/>
              </a:rPr>
              <a:t>y = </a:t>
            </a:r>
            <a:r>
              <a:rPr lang="en-US" sz="2100" dirty="0">
                <a:solidFill>
                  <a:srgbClr val="FF0000"/>
                </a:solidFill>
                <a:latin typeface="Consolas" charset="0"/>
                <a:ea typeface="Consolas" charset="0"/>
                <a:cs typeface="Consolas" charset="0"/>
              </a:rPr>
              <a:t>3</a:t>
            </a:r>
            <a:r>
              <a:rPr lang="en-US" sz="2100" dirty="0">
                <a:latin typeface="Consolas" charset="0"/>
                <a:ea typeface="Consolas" charset="0"/>
                <a:cs typeface="Consolas" charset="0"/>
              </a:rPr>
              <a:t>; 	</a:t>
            </a:r>
            <a:r>
              <a:rPr lang="en-US" sz="2100" dirty="0">
                <a:solidFill>
                  <a:srgbClr val="00B050"/>
                </a:solidFill>
                <a:latin typeface="Consolas" charset="0"/>
                <a:ea typeface="Consolas" charset="0"/>
                <a:cs typeface="Consolas" charset="0"/>
              </a:rPr>
              <a:t>//A number without decimals</a:t>
            </a:r>
          </a:p>
          <a:p>
            <a:r>
              <a:rPr lang="en-US" dirty="0"/>
              <a:t>Extra large or extra small numbers can be written with scientific (exponent) notation</a:t>
            </a:r>
          </a:p>
          <a:p>
            <a:pPr marL="457200" lvl="1" indent="0">
              <a:buNone/>
            </a:pPr>
            <a:r>
              <a:rPr lang="en-US" sz="1900" dirty="0" err="1">
                <a:solidFill>
                  <a:srgbClr val="0033CC"/>
                </a:solidFill>
                <a:latin typeface="Consolas" charset="0"/>
                <a:ea typeface="Consolas" charset="0"/>
                <a:cs typeface="Consolas" charset="0"/>
              </a:rPr>
              <a:t>var</a:t>
            </a:r>
            <a:r>
              <a:rPr lang="en-US" sz="1900" dirty="0">
                <a:solidFill>
                  <a:srgbClr val="0033CC"/>
                </a:solidFill>
                <a:latin typeface="Consolas" charset="0"/>
                <a:ea typeface="Consolas" charset="0"/>
                <a:cs typeface="Consolas" charset="0"/>
              </a:rPr>
              <a:t> </a:t>
            </a:r>
            <a:r>
              <a:rPr lang="en-US" sz="1900" dirty="0">
                <a:latin typeface="Consolas" charset="0"/>
                <a:ea typeface="Consolas" charset="0"/>
                <a:cs typeface="Consolas" charset="0"/>
              </a:rPr>
              <a:t>x = </a:t>
            </a:r>
            <a:r>
              <a:rPr lang="en-US" sz="1900" dirty="0">
                <a:solidFill>
                  <a:srgbClr val="FF0000"/>
                </a:solidFill>
                <a:latin typeface="Consolas" charset="0"/>
                <a:ea typeface="Consolas" charset="0"/>
                <a:cs typeface="Consolas" charset="0"/>
              </a:rPr>
              <a:t>123e5</a:t>
            </a:r>
            <a:r>
              <a:rPr lang="en-US" sz="1900" dirty="0">
                <a:latin typeface="Consolas" charset="0"/>
                <a:ea typeface="Consolas" charset="0"/>
                <a:cs typeface="Consolas" charset="0"/>
              </a:rPr>
              <a:t>;	</a:t>
            </a:r>
            <a:r>
              <a:rPr lang="en-US" sz="1900" dirty="0">
                <a:solidFill>
                  <a:srgbClr val="00B050"/>
                </a:solidFill>
                <a:latin typeface="Consolas" charset="0"/>
                <a:ea typeface="Consolas" charset="0"/>
                <a:cs typeface="Consolas" charset="0"/>
              </a:rPr>
              <a:t>//12300000</a:t>
            </a:r>
          </a:p>
          <a:p>
            <a:pPr marL="457200" lvl="1" indent="0">
              <a:buNone/>
            </a:pPr>
            <a:r>
              <a:rPr lang="en-US" sz="1900" dirty="0" err="1">
                <a:solidFill>
                  <a:srgbClr val="0033CC"/>
                </a:solidFill>
                <a:latin typeface="Consolas" charset="0"/>
                <a:ea typeface="Consolas" charset="0"/>
                <a:cs typeface="Consolas" charset="0"/>
              </a:rPr>
              <a:t>var</a:t>
            </a:r>
            <a:r>
              <a:rPr lang="en-US" sz="1900" dirty="0">
                <a:solidFill>
                  <a:srgbClr val="0033CC"/>
                </a:solidFill>
                <a:latin typeface="Consolas" charset="0"/>
                <a:ea typeface="Consolas" charset="0"/>
                <a:cs typeface="Consolas" charset="0"/>
              </a:rPr>
              <a:t> </a:t>
            </a:r>
            <a:r>
              <a:rPr lang="en-US" sz="1900" dirty="0">
                <a:latin typeface="Consolas" charset="0"/>
                <a:ea typeface="Consolas" charset="0"/>
                <a:cs typeface="Consolas" charset="0"/>
              </a:rPr>
              <a:t>y = </a:t>
            </a:r>
            <a:r>
              <a:rPr lang="en-US" sz="1900" dirty="0">
                <a:solidFill>
                  <a:srgbClr val="FF0000"/>
                </a:solidFill>
                <a:latin typeface="Consolas" charset="0"/>
                <a:ea typeface="Consolas" charset="0"/>
                <a:cs typeface="Consolas" charset="0"/>
              </a:rPr>
              <a:t>123e-5</a:t>
            </a:r>
            <a:r>
              <a:rPr lang="en-US" sz="1900" dirty="0">
                <a:latin typeface="Consolas" charset="0"/>
                <a:ea typeface="Consolas" charset="0"/>
                <a:cs typeface="Consolas" charset="0"/>
              </a:rPr>
              <a:t>;	</a:t>
            </a:r>
            <a:r>
              <a:rPr lang="en-US" sz="1900" dirty="0">
                <a:solidFill>
                  <a:srgbClr val="00B050"/>
                </a:solidFill>
                <a:latin typeface="Consolas" charset="0"/>
                <a:ea typeface="Consolas" charset="0"/>
                <a:cs typeface="Consolas" charset="0"/>
              </a:rPr>
              <a:t>//0.00123</a:t>
            </a:r>
          </a:p>
          <a:p>
            <a:r>
              <a:rPr lang="en-US" dirty="0"/>
              <a:t>The maximum number of decimals is 17, but floating point arithmetic is not always 100% accurate – one must multiply and divide in order to have precision</a:t>
            </a:r>
          </a:p>
          <a:p>
            <a:r>
              <a:rPr lang="en-US" dirty="0"/>
              <a:t>JavaScript uses the ‘+’ operator for both number addition and string concatenation</a:t>
            </a:r>
          </a:p>
          <a:p>
            <a:pPr lvl="1"/>
            <a:endParaRPr lang="en-US" dirty="0"/>
          </a:p>
          <a:p>
            <a:endParaRPr lang="en-US" dirty="0"/>
          </a:p>
        </p:txBody>
      </p:sp>
    </p:spTree>
    <p:extLst>
      <p:ext uri="{BB962C8B-B14F-4D97-AF65-F5344CB8AC3E}">
        <p14:creationId xmlns:p14="http://schemas.microsoft.com/office/powerpoint/2010/main" val="3848516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Numbers (2)</a:t>
            </a:r>
            <a:endParaRPr lang="el-GR" dirty="0"/>
          </a:p>
        </p:txBody>
      </p:sp>
      <p:sp>
        <p:nvSpPr>
          <p:cNvPr id="4" name="Θέση περιεχομένου 2"/>
          <p:cNvSpPr>
            <a:spLocks noGrp="1"/>
          </p:cNvSpPr>
          <p:nvPr>
            <p:ph idx="1"/>
          </p:nvPr>
        </p:nvSpPr>
        <p:spPr/>
        <p:txBody>
          <a:bodyPr>
            <a:normAutofit fontScale="77500" lnSpcReduction="20000"/>
          </a:bodyPr>
          <a:lstStyle/>
          <a:p>
            <a:r>
              <a:rPr lang="en-US" dirty="0"/>
              <a:t>Trying to do arithmetic with a non-numeric string will result to a </a:t>
            </a:r>
            <a:r>
              <a:rPr lang="en-US" dirty="0" err="1"/>
              <a:t>NaN</a:t>
            </a:r>
            <a:r>
              <a:rPr lang="en-US" dirty="0"/>
              <a:t> (not a number), a reserved word indicating an number is not legal </a:t>
            </a:r>
          </a:p>
          <a:p>
            <a:pPr lvl="1">
              <a:buFont typeface="Wingdings" panose="05000000000000000000" pitchFamily="2" charset="2"/>
              <a:buChar char="§"/>
            </a:pPr>
            <a:r>
              <a:rPr lang="en-US" dirty="0"/>
              <a:t>“100”/”Apple” will result to </a:t>
            </a:r>
            <a:r>
              <a:rPr lang="en-US" dirty="0" err="1"/>
              <a:t>NaN</a:t>
            </a:r>
            <a:endParaRPr lang="en-US" dirty="0"/>
          </a:p>
          <a:p>
            <a:pPr lvl="1">
              <a:buFont typeface="Wingdings" panose="05000000000000000000" pitchFamily="2" charset="2"/>
              <a:buChar char="§"/>
            </a:pPr>
            <a:r>
              <a:rPr lang="en-US" dirty="0"/>
              <a:t>JavaScript provides the </a:t>
            </a:r>
            <a:r>
              <a:rPr lang="en-US" dirty="0" err="1">
                <a:latin typeface="Consolas" charset="0"/>
                <a:ea typeface="Consolas" charset="0"/>
                <a:cs typeface="Consolas" charset="0"/>
              </a:rPr>
              <a:t>isNan</a:t>
            </a:r>
            <a:r>
              <a:rPr lang="en-US" dirty="0">
                <a:latin typeface="Consolas" charset="0"/>
                <a:ea typeface="Consolas" charset="0"/>
                <a:cs typeface="Consolas" charset="0"/>
              </a:rPr>
              <a:t>(value)</a:t>
            </a:r>
            <a:r>
              <a:rPr lang="en-US" dirty="0"/>
              <a:t> function in order to check if a value is </a:t>
            </a:r>
            <a:r>
              <a:rPr lang="en-US" dirty="0" err="1"/>
              <a:t>NaN</a:t>
            </a:r>
            <a:endParaRPr lang="en-US" dirty="0"/>
          </a:p>
          <a:p>
            <a:r>
              <a:rPr lang="en-US" dirty="0"/>
              <a:t>Infinity (or -Infinity) is the value JavaScript will return if you calculate a number outside the largest possible number</a:t>
            </a:r>
          </a:p>
          <a:p>
            <a:pPr lvl="1">
              <a:buFont typeface="Wingdings" panose="05000000000000000000" pitchFamily="2" charset="2"/>
              <a:buChar char="§"/>
            </a:pPr>
            <a:r>
              <a:rPr lang="en-US" dirty="0"/>
              <a:t>For instance, dividing with zero</a:t>
            </a:r>
          </a:p>
          <a:p>
            <a:r>
              <a:rPr lang="en-US" dirty="0"/>
              <a:t>JavaScript provides a set of function for operations on numbers, for instance:</a:t>
            </a:r>
          </a:p>
          <a:p>
            <a:pPr lvl="1">
              <a:buFont typeface="Wingdings" panose="05000000000000000000" pitchFamily="2" charset="2"/>
              <a:buChar char="§"/>
            </a:pPr>
            <a:r>
              <a:rPr lang="en-US" dirty="0"/>
              <a:t>specification of a number to exponential or fixed notation (</a:t>
            </a:r>
            <a:r>
              <a:rPr lang="en-US" dirty="0" err="1">
                <a:latin typeface="Consolas" charset="0"/>
                <a:ea typeface="Consolas" charset="0"/>
                <a:cs typeface="Consolas" charset="0"/>
              </a:rPr>
              <a:t>toExponential</a:t>
            </a:r>
            <a:r>
              <a:rPr lang="en-US" dirty="0">
                <a:latin typeface="Consolas" charset="0"/>
                <a:ea typeface="Consolas" charset="0"/>
                <a:cs typeface="Consolas" charset="0"/>
              </a:rPr>
              <a:t>(value)</a:t>
            </a:r>
            <a:r>
              <a:rPr lang="en-US" dirty="0"/>
              <a:t>/</a:t>
            </a:r>
            <a:r>
              <a:rPr lang="en-US" dirty="0" err="1">
                <a:latin typeface="Consolas" charset="0"/>
                <a:ea typeface="Consolas" charset="0"/>
                <a:cs typeface="Consolas" charset="0"/>
              </a:rPr>
              <a:t>toFixed</a:t>
            </a:r>
            <a:r>
              <a:rPr lang="en-US" dirty="0">
                <a:latin typeface="Consolas" charset="0"/>
                <a:ea typeface="Consolas" charset="0"/>
                <a:cs typeface="Consolas" charset="0"/>
              </a:rPr>
              <a:t>(value)</a:t>
            </a:r>
            <a:r>
              <a:rPr lang="en-US" dirty="0"/>
              <a:t>)</a:t>
            </a:r>
          </a:p>
          <a:p>
            <a:pPr lvl="1">
              <a:buFont typeface="Wingdings" panose="05000000000000000000" pitchFamily="2" charset="2"/>
              <a:buChar char="§"/>
            </a:pPr>
            <a:r>
              <a:rPr lang="en-US" dirty="0"/>
              <a:t>conversion (i.e.: </a:t>
            </a:r>
            <a:r>
              <a:rPr lang="en-US" dirty="0" err="1">
                <a:latin typeface="Consolas" charset="0"/>
                <a:ea typeface="Consolas" charset="0"/>
                <a:cs typeface="Consolas" charset="0"/>
              </a:rPr>
              <a:t>parseInt</a:t>
            </a:r>
            <a:r>
              <a:rPr lang="en-US" dirty="0">
                <a:latin typeface="Consolas" charset="0"/>
                <a:ea typeface="Consolas" charset="0"/>
                <a:cs typeface="Consolas" charset="0"/>
              </a:rPr>
              <a:t>(</a:t>
            </a:r>
            <a:r>
              <a:rPr lang="en-US" dirty="0" err="1">
                <a:latin typeface="Consolas" charset="0"/>
                <a:ea typeface="Consolas" charset="0"/>
                <a:cs typeface="Consolas" charset="0"/>
              </a:rPr>
              <a:t>stringValue</a:t>
            </a:r>
            <a:r>
              <a:rPr lang="en-US" dirty="0">
                <a:latin typeface="Consolas" charset="0"/>
                <a:ea typeface="Consolas" charset="0"/>
                <a:cs typeface="Consolas" charset="0"/>
              </a:rPr>
              <a:t>)</a:t>
            </a:r>
            <a:r>
              <a:rPr lang="en-US" dirty="0"/>
              <a:t> that converts a string to an integer number)</a:t>
            </a:r>
          </a:p>
          <a:p>
            <a:pPr lvl="1"/>
            <a:endParaRPr lang="en-US" dirty="0"/>
          </a:p>
          <a:p>
            <a:endParaRPr lang="en-US" dirty="0"/>
          </a:p>
        </p:txBody>
      </p:sp>
    </p:spTree>
    <p:extLst>
      <p:ext uri="{BB962C8B-B14F-4D97-AF65-F5344CB8AC3E}">
        <p14:creationId xmlns:p14="http://schemas.microsoft.com/office/powerpoint/2010/main" val="1746543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JavaScript be used?</a:t>
            </a:r>
          </a:p>
        </p:txBody>
      </p:sp>
      <p:sp>
        <p:nvSpPr>
          <p:cNvPr id="3" name="Content Placeholder 2"/>
          <p:cNvSpPr>
            <a:spLocks noGrp="1"/>
          </p:cNvSpPr>
          <p:nvPr>
            <p:ph idx="1"/>
          </p:nvPr>
        </p:nvSpPr>
        <p:spPr/>
        <p:txBody>
          <a:bodyPr/>
          <a:lstStyle/>
          <a:p>
            <a:r>
              <a:rPr lang="en-US" dirty="0"/>
              <a:t>JavaScript can be linked to an HTML page in a number of ways:</a:t>
            </a:r>
          </a:p>
          <a:p>
            <a:pPr lvl="1">
              <a:buFont typeface="Wingdings" panose="05000000000000000000" pitchFamily="2" charset="2"/>
              <a:buChar char="§"/>
            </a:pPr>
            <a:r>
              <a:rPr lang="en-US" dirty="0"/>
              <a:t>Inline</a:t>
            </a:r>
          </a:p>
          <a:p>
            <a:pPr lvl="1">
              <a:buFont typeface="Wingdings" panose="05000000000000000000" pitchFamily="2" charset="2"/>
              <a:buChar char="§"/>
            </a:pPr>
            <a:r>
              <a:rPr lang="en-US" dirty="0"/>
              <a:t>Embedded</a:t>
            </a:r>
          </a:p>
          <a:p>
            <a:pPr lvl="1">
              <a:buFont typeface="Wingdings" panose="05000000000000000000" pitchFamily="2" charset="2"/>
              <a:buChar char="§"/>
            </a:pPr>
            <a:r>
              <a:rPr lang="en-US" dirty="0"/>
              <a:t>External</a:t>
            </a:r>
          </a:p>
          <a:p>
            <a:endParaRPr lang="en-US" dirty="0"/>
          </a:p>
        </p:txBody>
      </p:sp>
    </p:spTree>
    <p:extLst>
      <p:ext uri="{BB962C8B-B14F-4D97-AF65-F5344CB8AC3E}">
        <p14:creationId xmlns:p14="http://schemas.microsoft.com/office/powerpoint/2010/main" val="15797995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JavaScript</a:t>
            </a:r>
          </a:p>
        </p:txBody>
      </p:sp>
      <p:sp>
        <p:nvSpPr>
          <p:cNvPr id="3" name="Content Placeholder 2"/>
          <p:cNvSpPr>
            <a:spLocks noGrp="1"/>
          </p:cNvSpPr>
          <p:nvPr>
            <p:ph idx="1"/>
          </p:nvPr>
        </p:nvSpPr>
        <p:spPr/>
        <p:txBody>
          <a:bodyPr/>
          <a:lstStyle/>
          <a:p>
            <a:r>
              <a:rPr lang="en-US" b="1" dirty="0"/>
              <a:t>Inline JavaScript refers </a:t>
            </a:r>
            <a:r>
              <a:rPr lang="en-US" dirty="0"/>
              <a:t>to the practice of </a:t>
            </a:r>
            <a:r>
              <a:rPr lang="en-US" b="1" dirty="0"/>
              <a:t>including JavaScript </a:t>
            </a:r>
            <a:r>
              <a:rPr lang="en-US" dirty="0"/>
              <a:t>code directly </a:t>
            </a:r>
            <a:r>
              <a:rPr lang="en-US" b="1" dirty="0"/>
              <a:t>within certain HTML attributes</a:t>
            </a:r>
          </a:p>
          <a:p>
            <a:endParaRPr lang="en-US" dirty="0"/>
          </a:p>
          <a:p>
            <a:pPr marL="457200" lvl="1" indent="0">
              <a:buNone/>
            </a:pPr>
            <a:r>
              <a:rPr lang="en-US" sz="1800" dirty="0">
                <a:latin typeface="Consolas" charset="0"/>
                <a:ea typeface="Consolas" charset="0"/>
                <a:cs typeface="Consolas" charset="0"/>
              </a:rPr>
              <a:t>&lt;a </a:t>
            </a:r>
            <a:r>
              <a:rPr lang="en-US" sz="1800" dirty="0" err="1">
                <a:latin typeface="Consolas" charset="0"/>
                <a:ea typeface="Consolas" charset="0"/>
                <a:cs typeface="Consolas" charset="0"/>
              </a:rPr>
              <a:t>href</a:t>
            </a:r>
            <a:r>
              <a:rPr lang="en-US" sz="1800" dirty="0">
                <a:latin typeface="Consolas" charset="0"/>
                <a:ea typeface="Consolas" charset="0"/>
                <a:cs typeface="Consolas" charset="0"/>
              </a:rPr>
              <a:t>="</a:t>
            </a:r>
            <a:r>
              <a:rPr lang="en-US" sz="1800" dirty="0" err="1">
                <a:solidFill>
                  <a:srgbClr val="00B050"/>
                </a:solidFill>
                <a:latin typeface="Consolas" charset="0"/>
                <a:ea typeface="Consolas" charset="0"/>
                <a:cs typeface="Consolas" charset="0"/>
              </a:rPr>
              <a:t>JavaScript:OpenWindow</a:t>
            </a:r>
            <a:r>
              <a:rPr lang="en-US" sz="1800" dirty="0">
                <a:solidFill>
                  <a:srgbClr val="00B050"/>
                </a:solidFill>
                <a:latin typeface="Consolas" charset="0"/>
                <a:ea typeface="Consolas" charset="0"/>
                <a:cs typeface="Consolas" charset="0"/>
              </a:rPr>
              <a:t>();</a:t>
            </a:r>
            <a:r>
              <a:rPr lang="en-US" sz="1800" dirty="0">
                <a:latin typeface="Consolas" charset="0"/>
                <a:ea typeface="Consolas" charset="0"/>
                <a:cs typeface="Consolas" charset="0"/>
              </a:rPr>
              <a:t>"&gt;more info&lt;/a&gt;</a:t>
            </a:r>
          </a:p>
          <a:p>
            <a:pPr marL="457200" lvl="1" indent="0">
              <a:buNone/>
            </a:pPr>
            <a:r>
              <a:rPr lang="en-US" sz="1800" dirty="0">
                <a:latin typeface="Consolas" charset="0"/>
                <a:ea typeface="Consolas" charset="0"/>
                <a:cs typeface="Consolas" charset="0"/>
              </a:rPr>
              <a:t>&lt;input type="button" </a:t>
            </a:r>
            <a:r>
              <a:rPr lang="en-US" sz="1800" dirty="0" err="1">
                <a:latin typeface="Consolas" charset="0"/>
                <a:ea typeface="Consolas" charset="0"/>
                <a:cs typeface="Consolas" charset="0"/>
              </a:rPr>
              <a:t>onClick</a:t>
            </a:r>
            <a:r>
              <a:rPr lang="en-US" sz="1800" dirty="0">
                <a:latin typeface="Consolas" charset="0"/>
                <a:ea typeface="Consolas" charset="0"/>
                <a:cs typeface="Consolas" charset="0"/>
              </a:rPr>
              <a:t>="</a:t>
            </a:r>
            <a:r>
              <a:rPr lang="en-US" sz="1800" dirty="0">
                <a:solidFill>
                  <a:srgbClr val="00B050"/>
                </a:solidFill>
                <a:latin typeface="Consolas" charset="0"/>
                <a:ea typeface="Consolas" charset="0"/>
                <a:cs typeface="Consolas" charset="0"/>
              </a:rPr>
              <a:t>alert('Are you sure?');</a:t>
            </a:r>
            <a:r>
              <a:rPr lang="en-US" sz="1800" dirty="0">
                <a:latin typeface="Consolas" charset="0"/>
                <a:ea typeface="Consolas" charset="0"/>
                <a:cs typeface="Consolas" charset="0"/>
              </a:rPr>
              <a:t>" /&gt;</a:t>
            </a:r>
          </a:p>
          <a:p>
            <a:endParaRPr lang="en-US" dirty="0"/>
          </a:p>
        </p:txBody>
      </p:sp>
    </p:spTree>
    <p:extLst>
      <p:ext uri="{BB962C8B-B14F-4D97-AF65-F5344CB8AC3E}">
        <p14:creationId xmlns:p14="http://schemas.microsoft.com/office/powerpoint/2010/main" val="887875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87AF-A864-4BC8-92DC-0B757ED28282}"/>
              </a:ext>
            </a:extLst>
          </p:cNvPr>
          <p:cNvSpPr>
            <a:spLocks noGrp="1"/>
          </p:cNvSpPr>
          <p:nvPr>
            <p:ph type="title"/>
          </p:nvPr>
        </p:nvSpPr>
        <p:spPr/>
        <p:txBody>
          <a:bodyPr/>
          <a:lstStyle/>
          <a:p>
            <a:r>
              <a:rPr lang="en-US" dirty="0"/>
              <a:t>Class Exercise #3</a:t>
            </a:r>
            <a:endParaRPr lang="el-GR" dirty="0"/>
          </a:p>
        </p:txBody>
      </p:sp>
      <p:sp>
        <p:nvSpPr>
          <p:cNvPr id="3" name="Content Placeholder 2">
            <a:extLst>
              <a:ext uri="{FF2B5EF4-FFF2-40B4-BE49-F238E27FC236}">
                <a16:creationId xmlns:a16="http://schemas.microsoft.com/office/drawing/2014/main" id="{D080C4E8-35D4-403C-9E37-2CBBA7C7369B}"/>
              </a:ext>
            </a:extLst>
          </p:cNvPr>
          <p:cNvSpPr>
            <a:spLocks noGrp="1"/>
          </p:cNvSpPr>
          <p:nvPr>
            <p:ph idx="1"/>
          </p:nvPr>
        </p:nvSpPr>
        <p:spPr>
          <a:solidFill>
            <a:srgbClr val="F9DCD1"/>
          </a:solidFill>
        </p:spPr>
        <p:txBody>
          <a:bodyPr/>
          <a:lstStyle/>
          <a:p>
            <a:r>
              <a:rPr lang="en-US" dirty="0"/>
              <a:t>Open one of your HTML pages that contain a form.  Use </a:t>
            </a:r>
            <a:r>
              <a:rPr lang="en-US" b="1" dirty="0"/>
              <a:t>inline</a:t>
            </a:r>
            <a:r>
              <a:rPr lang="en-US" dirty="0"/>
              <a:t> code like the one below to warn your users about </a:t>
            </a:r>
            <a:r>
              <a:rPr lang="en-US" b="1" dirty="0" err="1"/>
              <a:t>reseting</a:t>
            </a:r>
            <a:r>
              <a:rPr lang="en-US" b="1" dirty="0"/>
              <a:t> </a:t>
            </a:r>
            <a:r>
              <a:rPr lang="en-US" dirty="0"/>
              <a:t>the form</a:t>
            </a:r>
          </a:p>
          <a:p>
            <a:endParaRPr lang="en-US" dirty="0"/>
          </a:p>
          <a:p>
            <a:pPr marL="457200" lvl="1" indent="0">
              <a:buNone/>
            </a:pPr>
            <a:r>
              <a:rPr lang="en-US" sz="1800" dirty="0">
                <a:latin typeface="Consolas" charset="0"/>
                <a:ea typeface="Consolas" charset="0"/>
                <a:cs typeface="Consolas" charset="0"/>
              </a:rPr>
              <a:t>&lt;a </a:t>
            </a:r>
            <a:r>
              <a:rPr lang="en-US" sz="1800" dirty="0" err="1">
                <a:latin typeface="Consolas" charset="0"/>
                <a:ea typeface="Consolas" charset="0"/>
                <a:cs typeface="Consolas" charset="0"/>
              </a:rPr>
              <a:t>href</a:t>
            </a:r>
            <a:r>
              <a:rPr lang="en-US" sz="1800" dirty="0">
                <a:latin typeface="Consolas" charset="0"/>
                <a:ea typeface="Consolas" charset="0"/>
                <a:cs typeface="Consolas" charset="0"/>
              </a:rPr>
              <a:t>="</a:t>
            </a:r>
            <a:r>
              <a:rPr lang="en-US" sz="1800" dirty="0" err="1">
                <a:solidFill>
                  <a:srgbClr val="00B050"/>
                </a:solidFill>
                <a:latin typeface="Consolas" charset="0"/>
                <a:ea typeface="Consolas" charset="0"/>
                <a:cs typeface="Consolas" charset="0"/>
              </a:rPr>
              <a:t>JavaScript:OpenWindow</a:t>
            </a:r>
            <a:r>
              <a:rPr lang="en-US" sz="1800" dirty="0">
                <a:solidFill>
                  <a:srgbClr val="00B050"/>
                </a:solidFill>
                <a:latin typeface="Consolas" charset="0"/>
                <a:ea typeface="Consolas" charset="0"/>
                <a:cs typeface="Consolas" charset="0"/>
              </a:rPr>
              <a:t>();</a:t>
            </a:r>
            <a:r>
              <a:rPr lang="en-US" sz="1800" dirty="0">
                <a:latin typeface="Consolas" charset="0"/>
                <a:ea typeface="Consolas" charset="0"/>
                <a:cs typeface="Consolas" charset="0"/>
              </a:rPr>
              <a:t>"&gt;more info&lt;/a&gt;</a:t>
            </a:r>
          </a:p>
          <a:p>
            <a:pPr marL="457200" lvl="1" indent="0">
              <a:buNone/>
            </a:pPr>
            <a:r>
              <a:rPr lang="en-US" sz="1800" dirty="0">
                <a:latin typeface="Consolas" charset="0"/>
                <a:ea typeface="Consolas" charset="0"/>
                <a:cs typeface="Consolas" charset="0"/>
              </a:rPr>
              <a:t>&lt;input type="button" </a:t>
            </a:r>
            <a:r>
              <a:rPr lang="en-US" sz="1800" dirty="0" err="1">
                <a:latin typeface="Consolas" charset="0"/>
                <a:ea typeface="Consolas" charset="0"/>
                <a:cs typeface="Consolas" charset="0"/>
              </a:rPr>
              <a:t>onClick</a:t>
            </a:r>
            <a:r>
              <a:rPr lang="en-US" sz="1800" dirty="0">
                <a:latin typeface="Consolas" charset="0"/>
                <a:ea typeface="Consolas" charset="0"/>
                <a:cs typeface="Consolas" charset="0"/>
              </a:rPr>
              <a:t>="</a:t>
            </a:r>
            <a:r>
              <a:rPr lang="en-US" sz="1800" dirty="0">
                <a:solidFill>
                  <a:srgbClr val="00B050"/>
                </a:solidFill>
                <a:latin typeface="Consolas" charset="0"/>
                <a:ea typeface="Consolas" charset="0"/>
                <a:cs typeface="Consolas" charset="0"/>
              </a:rPr>
              <a:t>alert('Are you sure?');</a:t>
            </a:r>
            <a:r>
              <a:rPr lang="en-US" sz="1800" dirty="0">
                <a:latin typeface="Consolas" charset="0"/>
                <a:ea typeface="Consolas" charset="0"/>
                <a:cs typeface="Consolas" charset="0"/>
              </a:rPr>
              <a:t>" /&gt;</a:t>
            </a:r>
          </a:p>
          <a:p>
            <a:pPr marL="0" indent="0">
              <a:buNone/>
            </a:pPr>
            <a:endParaRPr lang="el-GR" dirty="0"/>
          </a:p>
        </p:txBody>
      </p:sp>
    </p:spTree>
    <p:extLst>
      <p:ext uri="{BB962C8B-B14F-4D97-AF65-F5344CB8AC3E}">
        <p14:creationId xmlns:p14="http://schemas.microsoft.com/office/powerpoint/2010/main" val="202857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159A-AA50-4948-90BD-06704D7A5568}"/>
              </a:ext>
            </a:extLst>
          </p:cNvPr>
          <p:cNvSpPr>
            <a:spLocks noGrp="1"/>
          </p:cNvSpPr>
          <p:nvPr>
            <p:ph type="title"/>
          </p:nvPr>
        </p:nvSpPr>
        <p:spPr/>
        <p:txBody>
          <a:bodyPr/>
          <a:lstStyle/>
          <a:p>
            <a:r>
              <a:rPr lang="en-US" dirty="0"/>
              <a:t>Syllabus</a:t>
            </a:r>
            <a:endParaRPr lang="el-GR" dirty="0"/>
          </a:p>
        </p:txBody>
      </p:sp>
      <p:graphicFrame>
        <p:nvGraphicFramePr>
          <p:cNvPr id="4" name="Table 3">
            <a:extLst>
              <a:ext uri="{FF2B5EF4-FFF2-40B4-BE49-F238E27FC236}">
                <a16:creationId xmlns:a16="http://schemas.microsoft.com/office/drawing/2014/main" id="{01FDBBE8-DF5B-4B00-82BE-49F1C5D2AA19}"/>
              </a:ext>
            </a:extLst>
          </p:cNvPr>
          <p:cNvGraphicFramePr>
            <a:graphicFrameLocks noGrp="1"/>
          </p:cNvGraphicFramePr>
          <p:nvPr>
            <p:extLst>
              <p:ext uri="{D42A27DB-BD31-4B8C-83A1-F6EECF244321}">
                <p14:modId xmlns:p14="http://schemas.microsoft.com/office/powerpoint/2010/main" val="888385246"/>
              </p:ext>
            </p:extLst>
          </p:nvPr>
        </p:nvGraphicFramePr>
        <p:xfrm>
          <a:off x="628650" y="1690689"/>
          <a:ext cx="7838458" cy="1754419"/>
        </p:xfrm>
        <a:graphic>
          <a:graphicData uri="http://schemas.openxmlformats.org/drawingml/2006/table">
            <a:tbl>
              <a:tblPr>
                <a:tableStyleId>{5C22544A-7EE6-4342-B048-85BDC9FD1C3A}</a:tableStyleId>
              </a:tblPr>
              <a:tblGrid>
                <a:gridCol w="1424437">
                  <a:extLst>
                    <a:ext uri="{9D8B030D-6E8A-4147-A177-3AD203B41FA5}">
                      <a16:colId xmlns:a16="http://schemas.microsoft.com/office/drawing/2014/main" val="3947277337"/>
                    </a:ext>
                  </a:extLst>
                </a:gridCol>
                <a:gridCol w="1656271">
                  <a:extLst>
                    <a:ext uri="{9D8B030D-6E8A-4147-A177-3AD203B41FA5}">
                      <a16:colId xmlns:a16="http://schemas.microsoft.com/office/drawing/2014/main" val="87249205"/>
                    </a:ext>
                  </a:extLst>
                </a:gridCol>
                <a:gridCol w="4757750">
                  <a:extLst>
                    <a:ext uri="{9D8B030D-6E8A-4147-A177-3AD203B41FA5}">
                      <a16:colId xmlns:a16="http://schemas.microsoft.com/office/drawing/2014/main" val="13122648"/>
                    </a:ext>
                  </a:extLst>
                </a:gridCol>
              </a:tblGrid>
              <a:tr h="492469">
                <a:tc rowSpan="3">
                  <a:txBody>
                    <a:bodyPr/>
                    <a:lstStyle/>
                    <a:p>
                      <a:pPr algn="l" fontAlgn="ctr"/>
                      <a:r>
                        <a:rPr lang="en-US" sz="1600" u="none" strike="noStrike">
                          <a:effectLst/>
                        </a:rPr>
                        <a:t>4.6 Javascript/ Jquery</a:t>
                      </a:r>
                      <a:endParaRPr lang="en-US" sz="1600" b="0" i="0" u="none" strike="noStrike">
                        <a:solidFill>
                          <a:srgbClr val="000000"/>
                        </a:solidFill>
                        <a:effectLst/>
                        <a:latin typeface="Trebuchet MS" panose="020B0603020202020204" pitchFamily="34" charset="0"/>
                      </a:endParaRPr>
                    </a:p>
                  </a:txBody>
                  <a:tcPr marL="147741" marR="147741" marT="73870" marB="73870" anchor="ctr"/>
                </a:tc>
                <a:tc>
                  <a:txBody>
                    <a:bodyPr/>
                    <a:lstStyle/>
                    <a:p>
                      <a:pPr algn="ctr" fontAlgn="ctr"/>
                      <a:r>
                        <a:rPr lang="el-GR" sz="1600" u="none" strike="noStrike" dirty="0">
                          <a:effectLst/>
                        </a:rPr>
                        <a:t>4.6.1</a:t>
                      </a:r>
                      <a:endParaRPr lang="el-GR" sz="1600" b="0" i="0" u="none" strike="noStrike" dirty="0">
                        <a:solidFill>
                          <a:srgbClr val="000000"/>
                        </a:solidFill>
                        <a:effectLst/>
                        <a:latin typeface="Trebuchet MS" panose="020B0603020202020204" pitchFamily="34" charset="0"/>
                      </a:endParaRPr>
                    </a:p>
                  </a:txBody>
                  <a:tcPr marL="0" marR="0" marT="0" marB="0" anchor="ctr"/>
                </a:tc>
                <a:tc>
                  <a:txBody>
                    <a:bodyPr/>
                    <a:lstStyle/>
                    <a:p>
                      <a:pPr algn="l" fontAlgn="ctr"/>
                      <a:r>
                        <a:rPr lang="fr-FR" sz="1600" u="none" strike="noStrike" dirty="0">
                          <a:effectLst/>
                        </a:rPr>
                        <a:t>Code in JavaScript, variables, </a:t>
                      </a:r>
                      <a:r>
                        <a:rPr lang="fr-FR" sz="1600" u="none" strike="noStrike" dirty="0" err="1">
                          <a:effectLst/>
                        </a:rPr>
                        <a:t>functions</a:t>
                      </a:r>
                      <a:endParaRPr lang="fr-FR" sz="1600" b="0" i="0" u="none" strike="noStrike" dirty="0">
                        <a:solidFill>
                          <a:srgbClr val="000000"/>
                        </a:solidFill>
                        <a:effectLst/>
                        <a:latin typeface="Trebuchet MS" panose="020B0603020202020204" pitchFamily="34" charset="0"/>
                      </a:endParaRPr>
                    </a:p>
                  </a:txBody>
                  <a:tcPr marL="0" marR="0" marT="0" marB="0" anchor="ctr"/>
                </a:tc>
                <a:extLst>
                  <a:ext uri="{0D108BD9-81ED-4DB2-BD59-A6C34878D82A}">
                    <a16:rowId xmlns:a16="http://schemas.microsoft.com/office/drawing/2014/main" val="3652910219"/>
                  </a:ext>
                </a:extLst>
              </a:tr>
              <a:tr h="630975">
                <a:tc vMerge="1">
                  <a:txBody>
                    <a:bodyPr/>
                    <a:lstStyle/>
                    <a:p>
                      <a:endParaRPr lang="el-GR"/>
                    </a:p>
                  </a:txBody>
                  <a:tcPr/>
                </a:tc>
                <a:tc>
                  <a:txBody>
                    <a:bodyPr/>
                    <a:lstStyle/>
                    <a:p>
                      <a:pPr algn="ctr" fontAlgn="ctr"/>
                      <a:r>
                        <a:rPr lang="el-GR" sz="1600" u="none" strike="noStrike" dirty="0">
                          <a:effectLst/>
                        </a:rPr>
                        <a:t>4.6.2</a:t>
                      </a:r>
                      <a:endParaRPr lang="el-GR" sz="1600" b="0" i="0" u="none" strike="noStrike" dirty="0">
                        <a:solidFill>
                          <a:srgbClr val="000000"/>
                        </a:solidFill>
                        <a:effectLst/>
                        <a:latin typeface="Trebuchet MS" panose="020B0603020202020204" pitchFamily="34" charset="0"/>
                      </a:endParaRPr>
                    </a:p>
                  </a:txBody>
                  <a:tcPr marL="0" marR="0" marT="0" marB="0" anchor="ctr"/>
                </a:tc>
                <a:tc>
                  <a:txBody>
                    <a:bodyPr/>
                    <a:lstStyle/>
                    <a:p>
                      <a:pPr algn="l" fontAlgn="ctr"/>
                      <a:r>
                        <a:rPr lang="en-US" sz="1600" u="none" strike="noStrike" dirty="0">
                          <a:effectLst/>
                        </a:rPr>
                        <a:t>Code using advance java script: if conditions, loops </a:t>
                      </a:r>
                      <a:endParaRPr lang="en-US" sz="1600" b="0" i="0" u="none" strike="noStrike" dirty="0">
                        <a:solidFill>
                          <a:srgbClr val="000000"/>
                        </a:solidFill>
                        <a:effectLst/>
                        <a:latin typeface="Trebuchet MS" panose="020B0603020202020204" pitchFamily="34" charset="0"/>
                      </a:endParaRPr>
                    </a:p>
                  </a:txBody>
                  <a:tcPr marL="0" marR="0" marT="0" marB="0" anchor="ctr"/>
                </a:tc>
                <a:extLst>
                  <a:ext uri="{0D108BD9-81ED-4DB2-BD59-A6C34878D82A}">
                    <a16:rowId xmlns:a16="http://schemas.microsoft.com/office/drawing/2014/main" val="1703552092"/>
                  </a:ext>
                </a:extLst>
              </a:tr>
              <a:tr h="630975">
                <a:tc vMerge="1">
                  <a:txBody>
                    <a:bodyPr/>
                    <a:lstStyle/>
                    <a:p>
                      <a:endParaRPr lang="el-GR"/>
                    </a:p>
                  </a:txBody>
                  <a:tcPr/>
                </a:tc>
                <a:tc>
                  <a:txBody>
                    <a:bodyPr/>
                    <a:lstStyle/>
                    <a:p>
                      <a:pPr algn="ctr" fontAlgn="ctr"/>
                      <a:r>
                        <a:rPr lang="el-GR" sz="1600" u="none" strike="noStrike">
                          <a:effectLst/>
                        </a:rPr>
                        <a:t>4.6.3</a:t>
                      </a:r>
                      <a:endParaRPr lang="el-GR" sz="1600" b="0" i="0" u="none" strike="noStrike">
                        <a:solidFill>
                          <a:srgbClr val="000000"/>
                        </a:solidFill>
                        <a:effectLst/>
                        <a:latin typeface="Trebuchet MS" panose="020B0603020202020204" pitchFamily="34" charset="0"/>
                      </a:endParaRPr>
                    </a:p>
                  </a:txBody>
                  <a:tcPr marL="0" marR="0" marT="0" marB="0" anchor="ctr"/>
                </a:tc>
                <a:tc>
                  <a:txBody>
                    <a:bodyPr/>
                    <a:lstStyle/>
                    <a:p>
                      <a:pPr algn="l" fontAlgn="ctr"/>
                      <a:r>
                        <a:rPr lang="en-US" sz="1600" u="none" strike="noStrike" dirty="0">
                          <a:effectLst/>
                        </a:rPr>
                        <a:t>Improve usability of forms, validate data from the user</a:t>
                      </a:r>
                      <a:endParaRPr lang="en-US" sz="1600" b="0" i="0" u="none" strike="noStrike" dirty="0">
                        <a:solidFill>
                          <a:srgbClr val="000000"/>
                        </a:solidFill>
                        <a:effectLst/>
                        <a:latin typeface="Trebuchet MS" panose="020B0603020202020204" pitchFamily="34" charset="0"/>
                      </a:endParaRPr>
                    </a:p>
                  </a:txBody>
                  <a:tcPr marL="0" marR="0" marT="0" marB="0" anchor="ctr"/>
                </a:tc>
                <a:extLst>
                  <a:ext uri="{0D108BD9-81ED-4DB2-BD59-A6C34878D82A}">
                    <a16:rowId xmlns:a16="http://schemas.microsoft.com/office/drawing/2014/main" val="2613769756"/>
                  </a:ext>
                </a:extLst>
              </a:tr>
            </a:tbl>
          </a:graphicData>
        </a:graphic>
      </p:graphicFrame>
    </p:spTree>
    <p:extLst>
      <p:ext uri="{BB962C8B-B14F-4D97-AF65-F5344CB8AC3E}">
        <p14:creationId xmlns:p14="http://schemas.microsoft.com/office/powerpoint/2010/main" val="32137261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Embedded JavaScript</a:t>
            </a:r>
            <a:endParaRPr lang="en-US" dirty="0"/>
          </a:p>
        </p:txBody>
      </p:sp>
      <p:sp>
        <p:nvSpPr>
          <p:cNvPr id="3" name="Content Placeholder 2"/>
          <p:cNvSpPr>
            <a:spLocks noGrp="1"/>
          </p:cNvSpPr>
          <p:nvPr>
            <p:ph idx="1"/>
          </p:nvPr>
        </p:nvSpPr>
        <p:spPr/>
        <p:txBody>
          <a:bodyPr/>
          <a:lstStyle/>
          <a:p>
            <a:r>
              <a:rPr lang="en-US" b="1" dirty="0"/>
              <a:t>Embedded JavaScript </a:t>
            </a:r>
            <a:r>
              <a:rPr lang="en-US" dirty="0"/>
              <a:t>refers to the practice of </a:t>
            </a:r>
            <a:r>
              <a:rPr lang="en-US" b="1" dirty="0"/>
              <a:t>placing JavaScript code </a:t>
            </a:r>
            <a:r>
              <a:rPr lang="en-US" dirty="0"/>
              <a:t>within a </a:t>
            </a:r>
            <a:r>
              <a:rPr lang="en-US" b="1" dirty="0"/>
              <a:t>&lt;script&gt; element</a:t>
            </a:r>
          </a:p>
          <a:p>
            <a:endParaRPr lang="en-US" dirty="0"/>
          </a:p>
          <a:p>
            <a:pPr marL="457200" lvl="1" indent="0">
              <a:buNone/>
            </a:pPr>
            <a:r>
              <a:rPr lang="en-US" sz="1800" dirty="0">
                <a:solidFill>
                  <a:srgbClr val="00B050"/>
                </a:solidFill>
                <a:latin typeface="Consolas" charset="0"/>
                <a:ea typeface="Consolas" charset="0"/>
                <a:cs typeface="Consolas" charset="0"/>
              </a:rPr>
              <a:t>&lt;script type="text/</a:t>
            </a:r>
            <a:r>
              <a:rPr lang="en-US" sz="1800" dirty="0" err="1">
                <a:solidFill>
                  <a:srgbClr val="00B050"/>
                </a:solidFill>
                <a:latin typeface="Consolas" charset="0"/>
                <a:ea typeface="Consolas" charset="0"/>
                <a:cs typeface="Consolas" charset="0"/>
              </a:rPr>
              <a:t>javascript</a:t>
            </a:r>
            <a:r>
              <a:rPr lang="en-US" sz="1800" dirty="0">
                <a:solidFill>
                  <a:srgbClr val="00B050"/>
                </a:solidFill>
                <a:latin typeface="Consolas" charset="0"/>
                <a:ea typeface="Consolas" charset="0"/>
                <a:cs typeface="Consolas" charset="0"/>
              </a:rPr>
              <a:t>"&gt;</a:t>
            </a:r>
          </a:p>
          <a:p>
            <a:pPr marL="457200" lvl="1" indent="0">
              <a:buNone/>
            </a:pPr>
            <a:r>
              <a:rPr lang="en-US" sz="1800" dirty="0">
                <a:latin typeface="Consolas" charset="0"/>
                <a:ea typeface="Consolas" charset="0"/>
                <a:cs typeface="Consolas" charset="0"/>
              </a:rPr>
              <a:t>	/* A JavaScript Comment */</a:t>
            </a:r>
          </a:p>
          <a:p>
            <a:pPr marL="457200" lvl="1" indent="0">
              <a:buNone/>
            </a:pPr>
            <a:r>
              <a:rPr lang="en-US" sz="1800" dirty="0">
                <a:latin typeface="Consolas" charset="0"/>
                <a:ea typeface="Consolas" charset="0"/>
                <a:cs typeface="Consolas" charset="0"/>
              </a:rPr>
              <a:t>	alert("Hello Bootcamp!");</a:t>
            </a:r>
          </a:p>
          <a:p>
            <a:pPr marL="457200" lvl="1" indent="0">
              <a:buNone/>
            </a:pPr>
            <a:r>
              <a:rPr lang="en-US" sz="1800" dirty="0">
                <a:solidFill>
                  <a:srgbClr val="00B050"/>
                </a:solidFill>
                <a:latin typeface="Consolas" charset="0"/>
                <a:ea typeface="Consolas" charset="0"/>
                <a:cs typeface="Consolas" charset="0"/>
              </a:rPr>
              <a:t>&lt;/script&gt;</a:t>
            </a:r>
          </a:p>
          <a:p>
            <a:endParaRPr lang="en-US" dirty="0"/>
          </a:p>
        </p:txBody>
      </p:sp>
    </p:spTree>
    <p:extLst>
      <p:ext uri="{BB962C8B-B14F-4D97-AF65-F5344CB8AC3E}">
        <p14:creationId xmlns:p14="http://schemas.microsoft.com/office/powerpoint/2010/main" val="1937290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87AF-A864-4BC8-92DC-0B757ED28282}"/>
              </a:ext>
            </a:extLst>
          </p:cNvPr>
          <p:cNvSpPr>
            <a:spLocks noGrp="1"/>
          </p:cNvSpPr>
          <p:nvPr>
            <p:ph type="title"/>
          </p:nvPr>
        </p:nvSpPr>
        <p:spPr/>
        <p:txBody>
          <a:bodyPr/>
          <a:lstStyle/>
          <a:p>
            <a:r>
              <a:rPr lang="en-US" dirty="0"/>
              <a:t>Class Exercise #4</a:t>
            </a:r>
            <a:endParaRPr lang="el-GR" dirty="0"/>
          </a:p>
        </p:txBody>
      </p:sp>
      <p:sp>
        <p:nvSpPr>
          <p:cNvPr id="3" name="Content Placeholder 2">
            <a:extLst>
              <a:ext uri="{FF2B5EF4-FFF2-40B4-BE49-F238E27FC236}">
                <a16:creationId xmlns:a16="http://schemas.microsoft.com/office/drawing/2014/main" id="{D080C4E8-35D4-403C-9E37-2CBBA7C7369B}"/>
              </a:ext>
            </a:extLst>
          </p:cNvPr>
          <p:cNvSpPr>
            <a:spLocks noGrp="1"/>
          </p:cNvSpPr>
          <p:nvPr>
            <p:ph idx="1"/>
          </p:nvPr>
        </p:nvSpPr>
        <p:spPr>
          <a:solidFill>
            <a:srgbClr val="F9DCD1"/>
          </a:solidFill>
        </p:spPr>
        <p:txBody>
          <a:bodyPr/>
          <a:lstStyle/>
          <a:p>
            <a:r>
              <a:rPr lang="en-US" dirty="0"/>
              <a:t>Open one of your HTML pages (i.e. CV one) and embed a script like the one below to greet your users to your website</a:t>
            </a:r>
          </a:p>
          <a:p>
            <a:endParaRPr lang="en-US" dirty="0"/>
          </a:p>
          <a:p>
            <a:pPr marL="457200" lvl="1" indent="0">
              <a:buNone/>
            </a:pPr>
            <a:r>
              <a:rPr lang="en-US" sz="1800" dirty="0">
                <a:solidFill>
                  <a:srgbClr val="00B050"/>
                </a:solidFill>
                <a:latin typeface="Consolas" charset="0"/>
                <a:ea typeface="Consolas" charset="0"/>
                <a:cs typeface="Consolas" charset="0"/>
              </a:rPr>
              <a:t>&lt;script type="text/</a:t>
            </a:r>
            <a:r>
              <a:rPr lang="en-US" sz="1800" dirty="0" err="1">
                <a:solidFill>
                  <a:srgbClr val="00B050"/>
                </a:solidFill>
                <a:latin typeface="Consolas" charset="0"/>
                <a:ea typeface="Consolas" charset="0"/>
                <a:cs typeface="Consolas" charset="0"/>
              </a:rPr>
              <a:t>javascript</a:t>
            </a:r>
            <a:r>
              <a:rPr lang="en-US" sz="1800" dirty="0">
                <a:solidFill>
                  <a:srgbClr val="00B050"/>
                </a:solidFill>
                <a:latin typeface="Consolas" charset="0"/>
                <a:ea typeface="Consolas" charset="0"/>
                <a:cs typeface="Consolas" charset="0"/>
              </a:rPr>
              <a:t>"&gt;</a:t>
            </a:r>
          </a:p>
          <a:p>
            <a:pPr marL="457200" lvl="1" indent="0">
              <a:buNone/>
            </a:pPr>
            <a:r>
              <a:rPr lang="en-US" sz="1800" dirty="0">
                <a:latin typeface="Consolas" charset="0"/>
                <a:ea typeface="Consolas" charset="0"/>
                <a:cs typeface="Consolas" charset="0"/>
              </a:rPr>
              <a:t>	/* A JavaScript Comment */</a:t>
            </a:r>
          </a:p>
          <a:p>
            <a:pPr marL="457200" lvl="1" indent="0">
              <a:buNone/>
            </a:pPr>
            <a:r>
              <a:rPr lang="en-US" sz="1800" dirty="0">
                <a:latin typeface="Consolas" charset="0"/>
                <a:ea typeface="Consolas" charset="0"/>
                <a:cs typeface="Consolas" charset="0"/>
              </a:rPr>
              <a:t>	alert("Hello Bootcamp!");</a:t>
            </a:r>
          </a:p>
          <a:p>
            <a:pPr marL="457200" lvl="1" indent="0">
              <a:buNone/>
            </a:pPr>
            <a:r>
              <a:rPr lang="en-US" sz="1800" dirty="0">
                <a:solidFill>
                  <a:srgbClr val="00B050"/>
                </a:solidFill>
                <a:latin typeface="Consolas" charset="0"/>
                <a:ea typeface="Consolas" charset="0"/>
                <a:cs typeface="Consolas" charset="0"/>
              </a:rPr>
              <a:t>&lt;/script&gt;</a:t>
            </a:r>
          </a:p>
          <a:p>
            <a:pPr marL="0" indent="0">
              <a:buNone/>
            </a:pPr>
            <a:endParaRPr lang="el-GR" dirty="0"/>
          </a:p>
        </p:txBody>
      </p:sp>
    </p:spTree>
    <p:extLst>
      <p:ext uri="{BB962C8B-B14F-4D97-AF65-F5344CB8AC3E}">
        <p14:creationId xmlns:p14="http://schemas.microsoft.com/office/powerpoint/2010/main" val="2296942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External JavaScript</a:t>
            </a:r>
            <a:endParaRPr lang="en-US" dirty="0"/>
          </a:p>
        </p:txBody>
      </p:sp>
      <p:sp>
        <p:nvSpPr>
          <p:cNvPr id="5" name="Content Placeholder 4"/>
          <p:cNvSpPr>
            <a:spLocks noGrp="1"/>
          </p:cNvSpPr>
          <p:nvPr>
            <p:ph idx="1"/>
          </p:nvPr>
        </p:nvSpPr>
        <p:spPr>
          <a:xfrm>
            <a:off x="457199" y="1484313"/>
            <a:ext cx="8501605" cy="4525962"/>
          </a:xfrm>
        </p:spPr>
        <p:txBody>
          <a:bodyPr/>
          <a:lstStyle/>
          <a:p>
            <a:r>
              <a:rPr lang="en-US" b="1" dirty="0"/>
              <a:t>External JavaScript </a:t>
            </a:r>
            <a:r>
              <a:rPr lang="en-US" dirty="0"/>
              <a:t>files typically contain function definitions, data definitions, and entire frameworks.</a:t>
            </a:r>
          </a:p>
          <a:p>
            <a:endParaRPr lang="en-US" dirty="0"/>
          </a:p>
          <a:p>
            <a:pPr marL="457200" lvl="1" indent="0">
              <a:buNone/>
            </a:pPr>
            <a:r>
              <a:rPr lang="en-US" sz="1800" dirty="0">
                <a:latin typeface="Consolas" charset="0"/>
                <a:ea typeface="Consolas" charset="0"/>
                <a:cs typeface="Consolas" charset="0"/>
              </a:rPr>
              <a:t>&lt;head&gt;</a:t>
            </a:r>
          </a:p>
          <a:p>
            <a:pPr marL="457200" lvl="1" indent="0">
              <a:buNone/>
            </a:pPr>
            <a:r>
              <a:rPr lang="en-US" sz="1800" dirty="0">
                <a:latin typeface="Consolas" charset="0"/>
                <a:ea typeface="Consolas" charset="0"/>
                <a:cs typeface="Consolas" charset="0"/>
              </a:rPr>
              <a:t>    </a:t>
            </a:r>
            <a:r>
              <a:rPr lang="en-US" sz="1800" dirty="0">
                <a:solidFill>
                  <a:srgbClr val="00B050"/>
                </a:solidFill>
                <a:latin typeface="Consolas" charset="0"/>
                <a:ea typeface="Consolas" charset="0"/>
                <a:cs typeface="Consolas" charset="0"/>
              </a:rPr>
              <a:t>&lt;script type="text/</a:t>
            </a:r>
            <a:r>
              <a:rPr lang="en-US" sz="1800" dirty="0" err="1">
                <a:solidFill>
                  <a:srgbClr val="00B050"/>
                </a:solidFill>
                <a:latin typeface="Consolas" charset="0"/>
                <a:ea typeface="Consolas" charset="0"/>
                <a:cs typeface="Consolas" charset="0"/>
              </a:rPr>
              <a:t>javascript</a:t>
            </a:r>
            <a:r>
              <a:rPr lang="en-US" sz="1800" dirty="0">
                <a:solidFill>
                  <a:srgbClr val="00B050"/>
                </a:solidFill>
                <a:latin typeface="Consolas" charset="0"/>
                <a:ea typeface="Consolas" charset="0"/>
                <a:cs typeface="Consolas" charset="0"/>
              </a:rPr>
              <a:t>" </a:t>
            </a:r>
            <a:r>
              <a:rPr lang="en-US" sz="1800" dirty="0" err="1">
                <a:solidFill>
                  <a:srgbClr val="00B050"/>
                </a:solidFill>
                <a:latin typeface="Consolas" charset="0"/>
                <a:ea typeface="Consolas" charset="0"/>
                <a:cs typeface="Consolas" charset="0"/>
              </a:rPr>
              <a:t>src</a:t>
            </a:r>
            <a:r>
              <a:rPr lang="en-US" sz="1800" dirty="0">
                <a:solidFill>
                  <a:srgbClr val="00B050"/>
                </a:solidFill>
                <a:latin typeface="Consolas" charset="0"/>
                <a:ea typeface="Consolas" charset="0"/>
                <a:cs typeface="Consolas" charset="0"/>
              </a:rPr>
              <a:t>=”</a:t>
            </a:r>
            <a:r>
              <a:rPr lang="en-US" sz="1800" dirty="0" err="1">
                <a:solidFill>
                  <a:srgbClr val="00B050"/>
                </a:solidFill>
                <a:latin typeface="Consolas" charset="0"/>
                <a:ea typeface="Consolas" charset="0"/>
                <a:cs typeface="Consolas" charset="0"/>
              </a:rPr>
              <a:t>myscript.js</a:t>
            </a:r>
            <a:r>
              <a:rPr lang="en-US" sz="1800" dirty="0">
                <a:solidFill>
                  <a:srgbClr val="00B050"/>
                </a:solidFill>
                <a:latin typeface="Consolas" charset="0"/>
                <a:ea typeface="Consolas" charset="0"/>
                <a:cs typeface="Consolas" charset="0"/>
              </a:rPr>
              <a:t>"&gt;&lt;/script&gt;</a:t>
            </a:r>
          </a:p>
          <a:p>
            <a:pPr marL="457200" lvl="1" indent="0">
              <a:buNone/>
            </a:pPr>
            <a:r>
              <a:rPr lang="en-CA" sz="1800" dirty="0">
                <a:latin typeface="Consolas" charset="0"/>
                <a:ea typeface="Consolas" charset="0"/>
                <a:cs typeface="Consolas" charset="0"/>
              </a:rPr>
              <a:t>&lt;</a:t>
            </a:r>
            <a:r>
              <a:rPr lang="mr-IN" sz="1800" dirty="0">
                <a:latin typeface="Consolas" charset="0"/>
                <a:ea typeface="Consolas" charset="0"/>
                <a:cs typeface="Consolas" charset="0"/>
              </a:rPr>
              <a:t>/</a:t>
            </a:r>
            <a:r>
              <a:rPr lang="mr-IN" sz="1800" dirty="0" err="1">
                <a:latin typeface="Consolas" charset="0"/>
                <a:ea typeface="Consolas" charset="0"/>
                <a:cs typeface="Consolas" charset="0"/>
              </a:rPr>
              <a:t>head</a:t>
            </a:r>
            <a:r>
              <a:rPr lang="en-CA" sz="1800" dirty="0">
                <a:latin typeface="Consolas" charset="0"/>
                <a:ea typeface="Consolas" charset="0"/>
                <a:cs typeface="Consolas" charset="0"/>
              </a:rPr>
              <a:t>&gt;</a:t>
            </a:r>
            <a:endParaRPr lang="en-US" sz="1800" dirty="0">
              <a:latin typeface="Consolas" charset="0"/>
              <a:ea typeface="Consolas" charset="0"/>
              <a:cs typeface="Consolas" charset="0"/>
            </a:endParaRPr>
          </a:p>
          <a:p>
            <a:endParaRPr lang="en-US" dirty="0"/>
          </a:p>
        </p:txBody>
      </p:sp>
    </p:spTree>
    <p:extLst>
      <p:ext uri="{BB962C8B-B14F-4D97-AF65-F5344CB8AC3E}">
        <p14:creationId xmlns:p14="http://schemas.microsoft.com/office/powerpoint/2010/main" val="996857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87AF-A864-4BC8-92DC-0B757ED28282}"/>
              </a:ext>
            </a:extLst>
          </p:cNvPr>
          <p:cNvSpPr>
            <a:spLocks noGrp="1"/>
          </p:cNvSpPr>
          <p:nvPr>
            <p:ph type="title"/>
          </p:nvPr>
        </p:nvSpPr>
        <p:spPr/>
        <p:txBody>
          <a:bodyPr/>
          <a:lstStyle/>
          <a:p>
            <a:r>
              <a:rPr lang="en-US" dirty="0"/>
              <a:t>Class Exercise #5</a:t>
            </a:r>
            <a:endParaRPr lang="el-GR" dirty="0"/>
          </a:p>
        </p:txBody>
      </p:sp>
      <p:sp>
        <p:nvSpPr>
          <p:cNvPr id="3" name="Content Placeholder 2">
            <a:extLst>
              <a:ext uri="{FF2B5EF4-FFF2-40B4-BE49-F238E27FC236}">
                <a16:creationId xmlns:a16="http://schemas.microsoft.com/office/drawing/2014/main" id="{D080C4E8-35D4-403C-9E37-2CBBA7C7369B}"/>
              </a:ext>
            </a:extLst>
          </p:cNvPr>
          <p:cNvSpPr>
            <a:spLocks noGrp="1"/>
          </p:cNvSpPr>
          <p:nvPr>
            <p:ph idx="1"/>
          </p:nvPr>
        </p:nvSpPr>
        <p:spPr>
          <a:solidFill>
            <a:srgbClr val="F9DCD1"/>
          </a:solidFill>
        </p:spPr>
        <p:txBody>
          <a:bodyPr/>
          <a:lstStyle/>
          <a:p>
            <a:r>
              <a:rPr lang="en-US" dirty="0"/>
              <a:t>Create an .</a:t>
            </a:r>
            <a:r>
              <a:rPr lang="en-US" dirty="0" err="1"/>
              <a:t>js</a:t>
            </a:r>
            <a:r>
              <a:rPr lang="en-US" dirty="0"/>
              <a:t> file with a greeting </a:t>
            </a:r>
          </a:p>
          <a:p>
            <a:r>
              <a:rPr lang="en-US" dirty="0"/>
              <a:t>Open one of your HTML pages (i.e. CV one) and use the .</a:t>
            </a:r>
            <a:r>
              <a:rPr lang="en-US" dirty="0" err="1"/>
              <a:t>js</a:t>
            </a:r>
            <a:r>
              <a:rPr lang="en-US" dirty="0"/>
              <a:t> file create above a greet your users to your website</a:t>
            </a:r>
          </a:p>
          <a:p>
            <a:endParaRPr lang="en-US" dirty="0"/>
          </a:p>
          <a:p>
            <a:pPr marL="457200" lvl="1" indent="0">
              <a:buNone/>
            </a:pPr>
            <a:r>
              <a:rPr lang="en-US" sz="1600" b="1" dirty="0">
                <a:latin typeface="Consolas" charset="0"/>
                <a:ea typeface="Consolas" charset="0"/>
                <a:cs typeface="Consolas" charset="0"/>
              </a:rPr>
              <a:t>&lt;head&gt;</a:t>
            </a:r>
          </a:p>
          <a:p>
            <a:pPr marL="457200" lvl="1" indent="0">
              <a:buNone/>
            </a:pPr>
            <a:r>
              <a:rPr lang="en-US" sz="1600" b="1" dirty="0">
                <a:latin typeface="Consolas" charset="0"/>
                <a:ea typeface="Consolas" charset="0"/>
                <a:cs typeface="Consolas" charset="0"/>
              </a:rPr>
              <a:t>    </a:t>
            </a:r>
            <a:r>
              <a:rPr lang="en-US" sz="1600" b="1" dirty="0">
                <a:solidFill>
                  <a:srgbClr val="00B050"/>
                </a:solidFill>
                <a:latin typeface="Consolas" charset="0"/>
                <a:ea typeface="Consolas" charset="0"/>
                <a:cs typeface="Consolas" charset="0"/>
              </a:rPr>
              <a:t>&lt;script type="text/</a:t>
            </a:r>
            <a:r>
              <a:rPr lang="en-US" sz="1600" b="1" dirty="0" err="1">
                <a:solidFill>
                  <a:srgbClr val="00B050"/>
                </a:solidFill>
                <a:latin typeface="Consolas" charset="0"/>
                <a:ea typeface="Consolas" charset="0"/>
                <a:cs typeface="Consolas" charset="0"/>
              </a:rPr>
              <a:t>javascript</a:t>
            </a:r>
            <a:r>
              <a:rPr lang="en-US" sz="1600" b="1" dirty="0">
                <a:solidFill>
                  <a:srgbClr val="00B050"/>
                </a:solidFill>
                <a:latin typeface="Consolas" charset="0"/>
                <a:ea typeface="Consolas" charset="0"/>
                <a:cs typeface="Consolas" charset="0"/>
              </a:rPr>
              <a:t>" </a:t>
            </a:r>
            <a:r>
              <a:rPr lang="en-US" sz="1600" b="1" dirty="0" err="1">
                <a:solidFill>
                  <a:srgbClr val="00B050"/>
                </a:solidFill>
                <a:latin typeface="Consolas" charset="0"/>
                <a:ea typeface="Consolas" charset="0"/>
                <a:cs typeface="Consolas" charset="0"/>
              </a:rPr>
              <a:t>src</a:t>
            </a:r>
            <a:r>
              <a:rPr lang="en-US" sz="1600" b="1" dirty="0">
                <a:solidFill>
                  <a:srgbClr val="00B050"/>
                </a:solidFill>
                <a:latin typeface="Consolas" charset="0"/>
                <a:ea typeface="Consolas" charset="0"/>
                <a:cs typeface="Consolas" charset="0"/>
              </a:rPr>
              <a:t>=”myscript.js"&gt;&lt;/script&gt;</a:t>
            </a:r>
          </a:p>
          <a:p>
            <a:pPr marL="457200" lvl="1" indent="0">
              <a:buNone/>
            </a:pPr>
            <a:r>
              <a:rPr lang="en-CA" sz="1600" b="1" dirty="0">
                <a:latin typeface="Consolas" charset="0"/>
                <a:ea typeface="Consolas" charset="0"/>
                <a:cs typeface="Consolas" charset="0"/>
              </a:rPr>
              <a:t>&lt;</a:t>
            </a:r>
            <a:r>
              <a:rPr lang="mr-IN" sz="1600" b="1" dirty="0">
                <a:latin typeface="Consolas" charset="0"/>
                <a:ea typeface="Consolas" charset="0"/>
                <a:cs typeface="Consolas" charset="0"/>
              </a:rPr>
              <a:t>/head</a:t>
            </a:r>
            <a:r>
              <a:rPr lang="en-CA" sz="1600" b="1" dirty="0">
                <a:latin typeface="Consolas" charset="0"/>
                <a:ea typeface="Consolas" charset="0"/>
                <a:cs typeface="Consolas" charset="0"/>
              </a:rPr>
              <a:t>&gt;</a:t>
            </a:r>
            <a:endParaRPr lang="en-US" sz="1600" b="1" dirty="0">
              <a:latin typeface="Consolas" charset="0"/>
              <a:ea typeface="Consolas" charset="0"/>
              <a:cs typeface="Consolas" charset="0"/>
            </a:endParaRPr>
          </a:p>
          <a:p>
            <a:pPr marL="0" indent="0">
              <a:buNone/>
            </a:pPr>
            <a:endParaRPr lang="el-GR" dirty="0"/>
          </a:p>
        </p:txBody>
      </p:sp>
    </p:spTree>
    <p:extLst>
      <p:ext uri="{BB962C8B-B14F-4D97-AF65-F5344CB8AC3E}">
        <p14:creationId xmlns:p14="http://schemas.microsoft.com/office/powerpoint/2010/main" val="31904295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JavaScript</a:t>
            </a:r>
          </a:p>
        </p:txBody>
      </p:sp>
      <p:sp>
        <p:nvSpPr>
          <p:cNvPr id="3" name="Content Placeholder 2"/>
          <p:cNvSpPr>
            <a:spLocks noGrp="1"/>
          </p:cNvSpPr>
          <p:nvPr>
            <p:ph idx="1"/>
          </p:nvPr>
        </p:nvSpPr>
        <p:spPr/>
        <p:txBody>
          <a:bodyPr/>
          <a:lstStyle/>
          <a:p>
            <a:r>
              <a:rPr lang="en-US" dirty="0"/>
              <a:t>JavaScript can be ignored or be deactivated in some users</a:t>
            </a:r>
          </a:p>
          <a:p>
            <a:pPr lvl="1">
              <a:buFont typeface="Wingdings" panose="05000000000000000000" pitchFamily="2" charset="2"/>
              <a:buChar char="§"/>
            </a:pPr>
            <a:r>
              <a:rPr lang="en-US" dirty="0"/>
              <a:t>Web crawlers</a:t>
            </a:r>
          </a:p>
          <a:p>
            <a:pPr lvl="1">
              <a:buFont typeface="Wingdings" panose="05000000000000000000" pitchFamily="2" charset="2"/>
              <a:buChar char="§"/>
            </a:pPr>
            <a:r>
              <a:rPr lang="en-US" dirty="0"/>
              <a:t>Text-based clients</a:t>
            </a:r>
          </a:p>
          <a:p>
            <a:pPr lvl="1">
              <a:buFont typeface="Wingdings" panose="05000000000000000000" pitchFamily="2" charset="2"/>
              <a:buChar char="§"/>
            </a:pPr>
            <a:r>
              <a:rPr lang="en-US" dirty="0"/>
              <a:t>Visually disabled users using screen readers</a:t>
            </a:r>
          </a:p>
          <a:p>
            <a:pPr lvl="1"/>
            <a:endParaRPr lang="en-US" dirty="0"/>
          </a:p>
          <a:p>
            <a:r>
              <a:rPr lang="en-US" dirty="0"/>
              <a:t>There is the &lt;</a:t>
            </a:r>
            <a:r>
              <a:rPr lang="en-US" dirty="0" err="1"/>
              <a:t>noscript</a:t>
            </a:r>
            <a:r>
              <a:rPr lang="en-US" dirty="0"/>
              <a:t>&gt; tag as fail-safe design</a:t>
            </a:r>
          </a:p>
          <a:p>
            <a:pPr lvl="1"/>
            <a:r>
              <a:rPr lang="en-US" dirty="0"/>
              <a:t>Any text between the opening and closing tags will only be displayed to users without the ability to load JavaScript</a:t>
            </a:r>
          </a:p>
        </p:txBody>
      </p:sp>
    </p:spTree>
    <p:extLst>
      <p:ext uri="{BB962C8B-B14F-4D97-AF65-F5344CB8AC3E}">
        <p14:creationId xmlns:p14="http://schemas.microsoft.com/office/powerpoint/2010/main" val="412611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Booleans</a:t>
            </a:r>
            <a:endParaRPr lang="el-GR" dirty="0"/>
          </a:p>
        </p:txBody>
      </p:sp>
      <p:sp>
        <p:nvSpPr>
          <p:cNvPr id="3" name="Θέση περιεχομένου 2"/>
          <p:cNvSpPr>
            <a:spLocks noGrp="1"/>
          </p:cNvSpPr>
          <p:nvPr>
            <p:ph idx="1"/>
          </p:nvPr>
        </p:nvSpPr>
        <p:spPr/>
        <p:txBody>
          <a:bodyPr/>
          <a:lstStyle/>
          <a:p>
            <a:r>
              <a:rPr lang="en-US" dirty="0"/>
              <a:t>Very often, in programming, you will need a data type that can only have one of two values, like true or false</a:t>
            </a:r>
          </a:p>
          <a:p>
            <a:r>
              <a:rPr lang="en-US" dirty="0"/>
              <a:t>JavaScript has a Boolean data type</a:t>
            </a:r>
          </a:p>
          <a:p>
            <a:pPr lvl="1">
              <a:buFont typeface="Wingdings" panose="05000000000000000000" pitchFamily="2" charset="2"/>
              <a:buChar char="§"/>
            </a:pPr>
            <a:r>
              <a:rPr lang="en-US" dirty="0"/>
              <a:t>It can only take the values true or false</a:t>
            </a:r>
          </a:p>
          <a:p>
            <a:r>
              <a:rPr lang="en-US" dirty="0"/>
              <a:t>In JavaScript, you can use the </a:t>
            </a:r>
            <a:r>
              <a:rPr lang="en-US" b="1" dirty="0">
                <a:latin typeface="Consolas" charset="0"/>
                <a:ea typeface="Consolas" charset="0"/>
                <a:cs typeface="Consolas" charset="0"/>
              </a:rPr>
              <a:t>Boolean(</a:t>
            </a:r>
            <a:r>
              <a:rPr lang="en-US" b="1" dirty="0" err="1">
                <a:latin typeface="Consolas" charset="0"/>
                <a:ea typeface="Consolas" charset="0"/>
                <a:cs typeface="Consolas" charset="0"/>
              </a:rPr>
              <a:t>expressionValue</a:t>
            </a:r>
            <a:r>
              <a:rPr lang="en-US" b="1" dirty="0">
                <a:latin typeface="Consolas" charset="0"/>
                <a:ea typeface="Consolas" charset="0"/>
                <a:cs typeface="Consolas" charset="0"/>
              </a:rPr>
              <a:t>)</a:t>
            </a:r>
            <a:r>
              <a:rPr lang="en-US" b="1" dirty="0"/>
              <a:t> </a:t>
            </a:r>
            <a:r>
              <a:rPr lang="en-US" dirty="0"/>
              <a:t>function to determine if an expression is true or false</a:t>
            </a:r>
          </a:p>
        </p:txBody>
      </p:sp>
    </p:spTree>
    <p:extLst>
      <p:ext uri="{BB962C8B-B14F-4D97-AF65-F5344CB8AC3E}">
        <p14:creationId xmlns:p14="http://schemas.microsoft.com/office/powerpoint/2010/main" val="2623457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p:txBody>
          <a:bodyPr/>
          <a:lstStyle/>
          <a:p>
            <a:r>
              <a:rPr lang="en-US" dirty="0"/>
              <a:t>The Boolean operators and, or, and not are represented with &amp;&amp; (and), || (or), and ! (not)</a:t>
            </a:r>
          </a:p>
        </p:txBody>
      </p:sp>
      <p:graphicFrame>
        <p:nvGraphicFramePr>
          <p:cNvPr id="4" name="Table 3"/>
          <p:cNvGraphicFramePr>
            <a:graphicFrameLocks noGrp="1"/>
          </p:cNvGraphicFramePr>
          <p:nvPr>
            <p:extLst>
              <p:ext uri="{D42A27DB-BD31-4B8C-83A1-F6EECF244321}">
                <p14:modId xmlns:p14="http://schemas.microsoft.com/office/powerpoint/2010/main" val="1653711701"/>
              </p:ext>
            </p:extLst>
          </p:nvPr>
        </p:nvGraphicFramePr>
        <p:xfrm>
          <a:off x="1315656" y="2922858"/>
          <a:ext cx="1875790" cy="1902275"/>
        </p:xfrm>
        <a:graphic>
          <a:graphicData uri="http://schemas.openxmlformats.org/drawingml/2006/table">
            <a:tbl>
              <a:tblPr firstRow="1" bandRow="1">
                <a:tableStyleId>{21E4AEA4-8DFA-4A89-87EB-49C32662AFE0}</a:tableStyleId>
              </a:tblPr>
              <a:tblGrid>
                <a:gridCol w="417830">
                  <a:extLst>
                    <a:ext uri="{9D8B030D-6E8A-4147-A177-3AD203B41FA5}">
                      <a16:colId xmlns:a16="http://schemas.microsoft.com/office/drawing/2014/main" val="20000"/>
                    </a:ext>
                  </a:extLst>
                </a:gridCol>
                <a:gridCol w="392430">
                  <a:extLst>
                    <a:ext uri="{9D8B030D-6E8A-4147-A177-3AD203B41FA5}">
                      <a16:colId xmlns:a16="http://schemas.microsoft.com/office/drawing/2014/main" val="20001"/>
                    </a:ext>
                  </a:extLst>
                </a:gridCol>
                <a:gridCol w="1065530">
                  <a:extLst>
                    <a:ext uri="{9D8B030D-6E8A-4147-A177-3AD203B41FA5}">
                      <a16:colId xmlns:a16="http://schemas.microsoft.com/office/drawing/2014/main" val="20002"/>
                    </a:ext>
                  </a:extLst>
                </a:gridCol>
              </a:tblGrid>
              <a:tr h="380455">
                <a:tc>
                  <a:txBody>
                    <a:bodyPr/>
                    <a:lstStyle/>
                    <a:p>
                      <a:pPr algn="ctr"/>
                      <a:r>
                        <a:rPr lang="en-US" dirty="0">
                          <a:latin typeface="Calibri" charset="0"/>
                          <a:ea typeface="Calibri" charset="0"/>
                          <a:cs typeface="Calibri" charset="0"/>
                        </a:rPr>
                        <a:t>A</a:t>
                      </a:r>
                    </a:p>
                  </a:txBody>
                  <a:tcPr anchor="ctr"/>
                </a:tc>
                <a:tc>
                  <a:txBody>
                    <a:bodyPr/>
                    <a:lstStyle/>
                    <a:p>
                      <a:pPr algn="ctr"/>
                      <a:r>
                        <a:rPr lang="en-US" dirty="0">
                          <a:latin typeface="Calibri" charset="0"/>
                          <a:ea typeface="Calibri" charset="0"/>
                          <a:cs typeface="Calibri" charset="0"/>
                        </a:rPr>
                        <a:t>B</a:t>
                      </a:r>
                    </a:p>
                  </a:txBody>
                  <a:tcPr anchor="ctr"/>
                </a:tc>
                <a:tc>
                  <a:txBody>
                    <a:bodyPr/>
                    <a:lstStyle/>
                    <a:p>
                      <a:pPr algn="ctr"/>
                      <a:r>
                        <a:rPr lang="en-US" dirty="0">
                          <a:latin typeface="Calibri" charset="0"/>
                          <a:ea typeface="Calibri" charset="0"/>
                          <a:cs typeface="Calibri" charset="0"/>
                        </a:rPr>
                        <a:t>A &amp;&amp; B</a:t>
                      </a:r>
                    </a:p>
                  </a:txBody>
                  <a:tcPr anchor="ctr"/>
                </a:tc>
                <a:extLst>
                  <a:ext uri="{0D108BD9-81ED-4DB2-BD59-A6C34878D82A}">
                    <a16:rowId xmlns:a16="http://schemas.microsoft.com/office/drawing/2014/main" val="10000"/>
                  </a:ext>
                </a:extLst>
              </a:tr>
              <a:tr h="380455">
                <a:tc>
                  <a:txBody>
                    <a:bodyPr/>
                    <a:lstStyle/>
                    <a:p>
                      <a:pPr algn="ctr"/>
                      <a:r>
                        <a:rPr lang="en-US" dirty="0">
                          <a:latin typeface="Calibri" charset="0"/>
                          <a:ea typeface="Calibri" charset="0"/>
                          <a:cs typeface="Calibri" charset="0"/>
                        </a:rPr>
                        <a:t>F</a:t>
                      </a:r>
                    </a:p>
                  </a:txBody>
                  <a:tcPr anchor="ctr"/>
                </a:tc>
                <a:tc>
                  <a:txBody>
                    <a:bodyPr/>
                    <a:lstStyle/>
                    <a:p>
                      <a:pPr algn="ctr"/>
                      <a:r>
                        <a:rPr lang="en-US" dirty="0">
                          <a:latin typeface="Calibri" charset="0"/>
                          <a:ea typeface="Calibri" charset="0"/>
                          <a:cs typeface="Calibri" charset="0"/>
                        </a:rPr>
                        <a:t>F</a:t>
                      </a:r>
                    </a:p>
                  </a:txBody>
                  <a:tcPr anchor="ctr"/>
                </a:tc>
                <a:tc>
                  <a:txBody>
                    <a:bodyPr/>
                    <a:lstStyle/>
                    <a:p>
                      <a:pPr algn="ctr"/>
                      <a:r>
                        <a:rPr lang="en-US" dirty="0">
                          <a:latin typeface="Calibri" charset="0"/>
                          <a:ea typeface="Calibri" charset="0"/>
                          <a:cs typeface="Calibri" charset="0"/>
                        </a:rPr>
                        <a:t>F</a:t>
                      </a:r>
                    </a:p>
                  </a:txBody>
                  <a:tcPr anchor="ctr"/>
                </a:tc>
                <a:extLst>
                  <a:ext uri="{0D108BD9-81ED-4DB2-BD59-A6C34878D82A}">
                    <a16:rowId xmlns:a16="http://schemas.microsoft.com/office/drawing/2014/main" val="10001"/>
                  </a:ext>
                </a:extLst>
              </a:tr>
              <a:tr h="380455">
                <a:tc>
                  <a:txBody>
                    <a:bodyPr/>
                    <a:lstStyle/>
                    <a:p>
                      <a:pPr algn="ctr"/>
                      <a:r>
                        <a:rPr lang="en-US" dirty="0">
                          <a:latin typeface="Calibri" charset="0"/>
                          <a:ea typeface="Calibri" charset="0"/>
                          <a:cs typeface="Calibri" charset="0"/>
                        </a:rPr>
                        <a:t>T</a:t>
                      </a:r>
                    </a:p>
                  </a:txBody>
                  <a:tcPr anchor="ctr"/>
                </a:tc>
                <a:tc>
                  <a:txBody>
                    <a:bodyPr/>
                    <a:lstStyle/>
                    <a:p>
                      <a:pPr algn="ctr"/>
                      <a:r>
                        <a:rPr lang="en-US" dirty="0">
                          <a:latin typeface="Calibri" charset="0"/>
                          <a:ea typeface="Calibri" charset="0"/>
                          <a:cs typeface="Calibri" charset="0"/>
                        </a:rPr>
                        <a:t>F</a:t>
                      </a:r>
                    </a:p>
                  </a:txBody>
                  <a:tcPr anchor="ctr"/>
                </a:tc>
                <a:tc>
                  <a:txBody>
                    <a:bodyPr/>
                    <a:lstStyle/>
                    <a:p>
                      <a:pPr algn="ctr"/>
                      <a:r>
                        <a:rPr lang="en-US" dirty="0">
                          <a:latin typeface="Calibri" charset="0"/>
                          <a:ea typeface="Calibri" charset="0"/>
                          <a:cs typeface="Calibri" charset="0"/>
                        </a:rPr>
                        <a:t>F</a:t>
                      </a:r>
                    </a:p>
                  </a:txBody>
                  <a:tcPr anchor="ctr"/>
                </a:tc>
                <a:extLst>
                  <a:ext uri="{0D108BD9-81ED-4DB2-BD59-A6C34878D82A}">
                    <a16:rowId xmlns:a16="http://schemas.microsoft.com/office/drawing/2014/main" val="10002"/>
                  </a:ext>
                </a:extLst>
              </a:tr>
              <a:tr h="380455">
                <a:tc>
                  <a:txBody>
                    <a:bodyPr/>
                    <a:lstStyle/>
                    <a:p>
                      <a:pPr algn="ctr"/>
                      <a:r>
                        <a:rPr lang="en-US" dirty="0">
                          <a:latin typeface="Calibri" charset="0"/>
                          <a:ea typeface="Calibri" charset="0"/>
                          <a:cs typeface="Calibri" charset="0"/>
                        </a:rPr>
                        <a:t>F</a:t>
                      </a:r>
                    </a:p>
                  </a:txBody>
                  <a:tcPr anchor="ctr"/>
                </a:tc>
                <a:tc>
                  <a:txBody>
                    <a:bodyPr/>
                    <a:lstStyle/>
                    <a:p>
                      <a:pPr algn="ctr"/>
                      <a:r>
                        <a:rPr lang="en-US" dirty="0">
                          <a:latin typeface="Calibri" charset="0"/>
                          <a:ea typeface="Calibri" charset="0"/>
                          <a:cs typeface="Calibri" charset="0"/>
                        </a:rPr>
                        <a:t>T</a:t>
                      </a:r>
                    </a:p>
                  </a:txBody>
                  <a:tcPr anchor="ctr"/>
                </a:tc>
                <a:tc>
                  <a:txBody>
                    <a:bodyPr/>
                    <a:lstStyle/>
                    <a:p>
                      <a:pPr algn="ctr"/>
                      <a:r>
                        <a:rPr lang="en-US" dirty="0">
                          <a:latin typeface="Calibri" charset="0"/>
                          <a:ea typeface="Calibri" charset="0"/>
                          <a:cs typeface="Calibri" charset="0"/>
                        </a:rPr>
                        <a:t>F</a:t>
                      </a:r>
                    </a:p>
                  </a:txBody>
                  <a:tcPr anchor="ctr"/>
                </a:tc>
                <a:extLst>
                  <a:ext uri="{0D108BD9-81ED-4DB2-BD59-A6C34878D82A}">
                    <a16:rowId xmlns:a16="http://schemas.microsoft.com/office/drawing/2014/main" val="10003"/>
                  </a:ext>
                </a:extLst>
              </a:tr>
              <a:tr h="380455">
                <a:tc>
                  <a:txBody>
                    <a:bodyPr/>
                    <a:lstStyle/>
                    <a:p>
                      <a:pPr algn="ctr"/>
                      <a:r>
                        <a:rPr lang="en-US" dirty="0">
                          <a:latin typeface="Calibri" charset="0"/>
                          <a:ea typeface="Calibri" charset="0"/>
                          <a:cs typeface="Calibri" charset="0"/>
                        </a:rPr>
                        <a:t>T</a:t>
                      </a:r>
                    </a:p>
                  </a:txBody>
                  <a:tcPr anchor="ctr"/>
                </a:tc>
                <a:tc>
                  <a:txBody>
                    <a:bodyPr/>
                    <a:lstStyle/>
                    <a:p>
                      <a:pPr algn="ctr"/>
                      <a:r>
                        <a:rPr lang="en-US" dirty="0">
                          <a:latin typeface="Calibri" charset="0"/>
                          <a:ea typeface="Calibri" charset="0"/>
                          <a:cs typeface="Calibri" charset="0"/>
                        </a:rPr>
                        <a:t>T</a:t>
                      </a:r>
                    </a:p>
                  </a:txBody>
                  <a:tcPr anchor="ctr"/>
                </a:tc>
                <a:tc>
                  <a:txBody>
                    <a:bodyPr/>
                    <a:lstStyle/>
                    <a:p>
                      <a:pPr algn="ctr"/>
                      <a:r>
                        <a:rPr lang="en-US" dirty="0">
                          <a:latin typeface="Calibri" charset="0"/>
                          <a:ea typeface="Calibri" charset="0"/>
                          <a:cs typeface="Calibri" charset="0"/>
                        </a:rPr>
                        <a:t>T</a:t>
                      </a:r>
                    </a:p>
                  </a:txBody>
                  <a:tcPr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97539072"/>
              </p:ext>
            </p:extLst>
          </p:nvPr>
        </p:nvGraphicFramePr>
        <p:xfrm>
          <a:off x="3893028" y="2922858"/>
          <a:ext cx="1875790" cy="1902275"/>
        </p:xfrm>
        <a:graphic>
          <a:graphicData uri="http://schemas.openxmlformats.org/drawingml/2006/table">
            <a:tbl>
              <a:tblPr firstRow="1" bandRow="1">
                <a:tableStyleId>{21E4AEA4-8DFA-4A89-87EB-49C32662AFE0}</a:tableStyleId>
              </a:tblPr>
              <a:tblGrid>
                <a:gridCol w="417830">
                  <a:extLst>
                    <a:ext uri="{9D8B030D-6E8A-4147-A177-3AD203B41FA5}">
                      <a16:colId xmlns:a16="http://schemas.microsoft.com/office/drawing/2014/main" val="20000"/>
                    </a:ext>
                  </a:extLst>
                </a:gridCol>
                <a:gridCol w="392430">
                  <a:extLst>
                    <a:ext uri="{9D8B030D-6E8A-4147-A177-3AD203B41FA5}">
                      <a16:colId xmlns:a16="http://schemas.microsoft.com/office/drawing/2014/main" val="20001"/>
                    </a:ext>
                  </a:extLst>
                </a:gridCol>
                <a:gridCol w="1065530">
                  <a:extLst>
                    <a:ext uri="{9D8B030D-6E8A-4147-A177-3AD203B41FA5}">
                      <a16:colId xmlns:a16="http://schemas.microsoft.com/office/drawing/2014/main" val="20002"/>
                    </a:ext>
                  </a:extLst>
                </a:gridCol>
              </a:tblGrid>
              <a:tr h="380455">
                <a:tc>
                  <a:txBody>
                    <a:bodyPr/>
                    <a:lstStyle/>
                    <a:p>
                      <a:pPr algn="ctr"/>
                      <a:r>
                        <a:rPr lang="en-US" dirty="0">
                          <a:latin typeface="Calibri" charset="0"/>
                          <a:ea typeface="Calibri" charset="0"/>
                          <a:cs typeface="Calibri" charset="0"/>
                        </a:rPr>
                        <a:t>A</a:t>
                      </a:r>
                    </a:p>
                  </a:txBody>
                  <a:tcPr anchor="ctr"/>
                </a:tc>
                <a:tc>
                  <a:txBody>
                    <a:bodyPr/>
                    <a:lstStyle/>
                    <a:p>
                      <a:pPr algn="ctr"/>
                      <a:r>
                        <a:rPr lang="en-US" dirty="0">
                          <a:latin typeface="Calibri" charset="0"/>
                          <a:ea typeface="Calibri" charset="0"/>
                          <a:cs typeface="Calibri" charset="0"/>
                        </a:rPr>
                        <a:t>B</a:t>
                      </a:r>
                    </a:p>
                  </a:txBody>
                  <a:tcPr anchor="ctr"/>
                </a:tc>
                <a:tc>
                  <a:txBody>
                    <a:bodyPr/>
                    <a:lstStyle/>
                    <a:p>
                      <a:pPr algn="ctr"/>
                      <a:r>
                        <a:rPr lang="en-US" dirty="0">
                          <a:latin typeface="Calibri" charset="0"/>
                          <a:ea typeface="Calibri" charset="0"/>
                          <a:cs typeface="Calibri" charset="0"/>
                        </a:rPr>
                        <a:t>A || B</a:t>
                      </a:r>
                    </a:p>
                  </a:txBody>
                  <a:tcPr anchor="ctr"/>
                </a:tc>
                <a:extLst>
                  <a:ext uri="{0D108BD9-81ED-4DB2-BD59-A6C34878D82A}">
                    <a16:rowId xmlns:a16="http://schemas.microsoft.com/office/drawing/2014/main" val="10000"/>
                  </a:ext>
                </a:extLst>
              </a:tr>
              <a:tr h="380455">
                <a:tc>
                  <a:txBody>
                    <a:bodyPr/>
                    <a:lstStyle/>
                    <a:p>
                      <a:pPr algn="ctr"/>
                      <a:r>
                        <a:rPr lang="en-US" dirty="0">
                          <a:latin typeface="Calibri" charset="0"/>
                          <a:ea typeface="Calibri" charset="0"/>
                          <a:cs typeface="Calibri" charset="0"/>
                        </a:rPr>
                        <a:t>F</a:t>
                      </a:r>
                    </a:p>
                  </a:txBody>
                  <a:tcPr anchor="ctr"/>
                </a:tc>
                <a:tc>
                  <a:txBody>
                    <a:bodyPr/>
                    <a:lstStyle/>
                    <a:p>
                      <a:pPr algn="ctr"/>
                      <a:r>
                        <a:rPr lang="en-US" dirty="0">
                          <a:latin typeface="Calibri" charset="0"/>
                          <a:ea typeface="Calibri" charset="0"/>
                          <a:cs typeface="Calibri" charset="0"/>
                        </a:rPr>
                        <a:t>F</a:t>
                      </a:r>
                    </a:p>
                  </a:txBody>
                  <a:tcPr anchor="ctr"/>
                </a:tc>
                <a:tc>
                  <a:txBody>
                    <a:bodyPr/>
                    <a:lstStyle/>
                    <a:p>
                      <a:pPr algn="ctr"/>
                      <a:r>
                        <a:rPr lang="en-US" dirty="0">
                          <a:latin typeface="Calibri" charset="0"/>
                          <a:ea typeface="Calibri" charset="0"/>
                          <a:cs typeface="Calibri" charset="0"/>
                        </a:rPr>
                        <a:t>F</a:t>
                      </a:r>
                    </a:p>
                  </a:txBody>
                  <a:tcPr anchor="ctr"/>
                </a:tc>
                <a:extLst>
                  <a:ext uri="{0D108BD9-81ED-4DB2-BD59-A6C34878D82A}">
                    <a16:rowId xmlns:a16="http://schemas.microsoft.com/office/drawing/2014/main" val="10001"/>
                  </a:ext>
                </a:extLst>
              </a:tr>
              <a:tr h="380455">
                <a:tc>
                  <a:txBody>
                    <a:bodyPr/>
                    <a:lstStyle/>
                    <a:p>
                      <a:pPr algn="ctr"/>
                      <a:r>
                        <a:rPr lang="en-US" dirty="0">
                          <a:latin typeface="Calibri" charset="0"/>
                          <a:ea typeface="Calibri" charset="0"/>
                          <a:cs typeface="Calibri" charset="0"/>
                        </a:rPr>
                        <a:t>T</a:t>
                      </a:r>
                    </a:p>
                  </a:txBody>
                  <a:tcPr anchor="ctr"/>
                </a:tc>
                <a:tc>
                  <a:txBody>
                    <a:bodyPr/>
                    <a:lstStyle/>
                    <a:p>
                      <a:pPr algn="ctr"/>
                      <a:r>
                        <a:rPr lang="en-US" dirty="0">
                          <a:latin typeface="Calibri" charset="0"/>
                          <a:ea typeface="Calibri" charset="0"/>
                          <a:cs typeface="Calibri" charset="0"/>
                        </a:rPr>
                        <a:t>F</a:t>
                      </a:r>
                    </a:p>
                  </a:txBody>
                  <a:tcPr anchor="ctr"/>
                </a:tc>
                <a:tc>
                  <a:txBody>
                    <a:bodyPr/>
                    <a:lstStyle/>
                    <a:p>
                      <a:pPr algn="ctr"/>
                      <a:r>
                        <a:rPr lang="en-US" dirty="0">
                          <a:latin typeface="Calibri" charset="0"/>
                          <a:ea typeface="Calibri" charset="0"/>
                          <a:cs typeface="Calibri" charset="0"/>
                        </a:rPr>
                        <a:t>T</a:t>
                      </a:r>
                    </a:p>
                  </a:txBody>
                  <a:tcPr anchor="ctr"/>
                </a:tc>
                <a:extLst>
                  <a:ext uri="{0D108BD9-81ED-4DB2-BD59-A6C34878D82A}">
                    <a16:rowId xmlns:a16="http://schemas.microsoft.com/office/drawing/2014/main" val="10002"/>
                  </a:ext>
                </a:extLst>
              </a:tr>
              <a:tr h="380455">
                <a:tc>
                  <a:txBody>
                    <a:bodyPr/>
                    <a:lstStyle/>
                    <a:p>
                      <a:pPr algn="ctr"/>
                      <a:r>
                        <a:rPr lang="en-US" dirty="0">
                          <a:latin typeface="Calibri" charset="0"/>
                          <a:ea typeface="Calibri" charset="0"/>
                          <a:cs typeface="Calibri" charset="0"/>
                        </a:rPr>
                        <a:t>F</a:t>
                      </a:r>
                    </a:p>
                  </a:txBody>
                  <a:tcPr anchor="ctr"/>
                </a:tc>
                <a:tc>
                  <a:txBody>
                    <a:bodyPr/>
                    <a:lstStyle/>
                    <a:p>
                      <a:pPr algn="ctr"/>
                      <a:r>
                        <a:rPr lang="en-US" dirty="0">
                          <a:latin typeface="Calibri" charset="0"/>
                          <a:ea typeface="Calibri" charset="0"/>
                          <a:cs typeface="Calibri" charset="0"/>
                        </a:rPr>
                        <a:t>T</a:t>
                      </a:r>
                    </a:p>
                  </a:txBody>
                  <a:tcPr anchor="ctr"/>
                </a:tc>
                <a:tc>
                  <a:txBody>
                    <a:bodyPr/>
                    <a:lstStyle/>
                    <a:p>
                      <a:pPr algn="ctr"/>
                      <a:r>
                        <a:rPr lang="en-US" dirty="0">
                          <a:latin typeface="Calibri" charset="0"/>
                          <a:ea typeface="Calibri" charset="0"/>
                          <a:cs typeface="Calibri" charset="0"/>
                        </a:rPr>
                        <a:t>T</a:t>
                      </a:r>
                    </a:p>
                  </a:txBody>
                  <a:tcPr anchor="ctr"/>
                </a:tc>
                <a:extLst>
                  <a:ext uri="{0D108BD9-81ED-4DB2-BD59-A6C34878D82A}">
                    <a16:rowId xmlns:a16="http://schemas.microsoft.com/office/drawing/2014/main" val="10003"/>
                  </a:ext>
                </a:extLst>
              </a:tr>
              <a:tr h="380455">
                <a:tc>
                  <a:txBody>
                    <a:bodyPr/>
                    <a:lstStyle/>
                    <a:p>
                      <a:pPr algn="ctr"/>
                      <a:r>
                        <a:rPr lang="en-US" dirty="0">
                          <a:latin typeface="Calibri" charset="0"/>
                          <a:ea typeface="Calibri" charset="0"/>
                          <a:cs typeface="Calibri" charset="0"/>
                        </a:rPr>
                        <a:t>T</a:t>
                      </a:r>
                    </a:p>
                  </a:txBody>
                  <a:tcPr anchor="ctr"/>
                </a:tc>
                <a:tc>
                  <a:txBody>
                    <a:bodyPr/>
                    <a:lstStyle/>
                    <a:p>
                      <a:pPr algn="ctr"/>
                      <a:r>
                        <a:rPr lang="en-US" dirty="0">
                          <a:latin typeface="Calibri" charset="0"/>
                          <a:ea typeface="Calibri" charset="0"/>
                          <a:cs typeface="Calibri" charset="0"/>
                        </a:rPr>
                        <a:t>T</a:t>
                      </a:r>
                    </a:p>
                  </a:txBody>
                  <a:tcPr anchor="ctr"/>
                </a:tc>
                <a:tc>
                  <a:txBody>
                    <a:bodyPr/>
                    <a:lstStyle/>
                    <a:p>
                      <a:pPr algn="ctr"/>
                      <a:r>
                        <a:rPr lang="en-US" dirty="0">
                          <a:latin typeface="Calibri" charset="0"/>
                          <a:ea typeface="Calibri" charset="0"/>
                          <a:cs typeface="Calibri" charset="0"/>
                        </a:rPr>
                        <a:t>T</a:t>
                      </a:r>
                    </a:p>
                  </a:txBody>
                  <a:tcPr anchor="ct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8725256"/>
              </p:ext>
            </p:extLst>
          </p:nvPr>
        </p:nvGraphicFramePr>
        <p:xfrm>
          <a:off x="6470401" y="3303311"/>
          <a:ext cx="899160" cy="1141365"/>
        </p:xfrm>
        <a:graphic>
          <a:graphicData uri="http://schemas.openxmlformats.org/drawingml/2006/table">
            <a:tbl>
              <a:tblPr firstRow="1" bandRow="1">
                <a:tableStyleId>{21E4AEA4-8DFA-4A89-87EB-49C32662AFE0}</a:tableStyleId>
              </a:tblPr>
              <a:tblGrid>
                <a:gridCol w="417830">
                  <a:extLst>
                    <a:ext uri="{9D8B030D-6E8A-4147-A177-3AD203B41FA5}">
                      <a16:colId xmlns:a16="http://schemas.microsoft.com/office/drawing/2014/main" val="20000"/>
                    </a:ext>
                  </a:extLst>
                </a:gridCol>
                <a:gridCol w="481330">
                  <a:extLst>
                    <a:ext uri="{9D8B030D-6E8A-4147-A177-3AD203B41FA5}">
                      <a16:colId xmlns:a16="http://schemas.microsoft.com/office/drawing/2014/main" val="20001"/>
                    </a:ext>
                  </a:extLst>
                </a:gridCol>
              </a:tblGrid>
              <a:tr h="380455">
                <a:tc>
                  <a:txBody>
                    <a:bodyPr/>
                    <a:lstStyle/>
                    <a:p>
                      <a:pPr algn="ctr"/>
                      <a:r>
                        <a:rPr lang="en-US" dirty="0">
                          <a:latin typeface="Calibri" charset="0"/>
                          <a:ea typeface="Calibri" charset="0"/>
                          <a:cs typeface="Calibri" charset="0"/>
                        </a:rPr>
                        <a:t>A</a:t>
                      </a:r>
                    </a:p>
                  </a:txBody>
                  <a:tcPr anchor="ctr"/>
                </a:tc>
                <a:tc>
                  <a:txBody>
                    <a:bodyPr/>
                    <a:lstStyle/>
                    <a:p>
                      <a:pPr algn="ctr"/>
                      <a:r>
                        <a:rPr lang="en-US" dirty="0">
                          <a:latin typeface="Calibri" charset="0"/>
                          <a:ea typeface="Calibri" charset="0"/>
                          <a:cs typeface="Calibri" charset="0"/>
                        </a:rPr>
                        <a:t>!A</a:t>
                      </a:r>
                    </a:p>
                  </a:txBody>
                  <a:tcPr anchor="ctr"/>
                </a:tc>
                <a:extLst>
                  <a:ext uri="{0D108BD9-81ED-4DB2-BD59-A6C34878D82A}">
                    <a16:rowId xmlns:a16="http://schemas.microsoft.com/office/drawing/2014/main" val="10000"/>
                  </a:ext>
                </a:extLst>
              </a:tr>
              <a:tr h="380455">
                <a:tc>
                  <a:txBody>
                    <a:bodyPr/>
                    <a:lstStyle/>
                    <a:p>
                      <a:pPr algn="ctr"/>
                      <a:r>
                        <a:rPr lang="en-US" dirty="0">
                          <a:latin typeface="Calibri" charset="0"/>
                          <a:ea typeface="Calibri" charset="0"/>
                          <a:cs typeface="Calibri" charset="0"/>
                        </a:rPr>
                        <a:t>F</a:t>
                      </a:r>
                    </a:p>
                  </a:txBody>
                  <a:tcPr anchor="ctr"/>
                </a:tc>
                <a:tc>
                  <a:txBody>
                    <a:bodyPr/>
                    <a:lstStyle/>
                    <a:p>
                      <a:pPr algn="ctr"/>
                      <a:r>
                        <a:rPr lang="en-US" dirty="0">
                          <a:latin typeface="Calibri" charset="0"/>
                          <a:ea typeface="Calibri" charset="0"/>
                          <a:cs typeface="Calibri" charset="0"/>
                        </a:rPr>
                        <a:t>T</a:t>
                      </a:r>
                    </a:p>
                  </a:txBody>
                  <a:tcPr anchor="ctr"/>
                </a:tc>
                <a:extLst>
                  <a:ext uri="{0D108BD9-81ED-4DB2-BD59-A6C34878D82A}">
                    <a16:rowId xmlns:a16="http://schemas.microsoft.com/office/drawing/2014/main" val="10001"/>
                  </a:ext>
                </a:extLst>
              </a:tr>
              <a:tr h="380455">
                <a:tc>
                  <a:txBody>
                    <a:bodyPr/>
                    <a:lstStyle/>
                    <a:p>
                      <a:pPr algn="ctr"/>
                      <a:r>
                        <a:rPr lang="en-US" dirty="0">
                          <a:latin typeface="Calibri" charset="0"/>
                          <a:ea typeface="Calibri" charset="0"/>
                          <a:cs typeface="Calibri" charset="0"/>
                        </a:rPr>
                        <a:t>T</a:t>
                      </a:r>
                    </a:p>
                  </a:txBody>
                  <a:tcPr anchor="ctr"/>
                </a:tc>
                <a:tc>
                  <a:txBody>
                    <a:bodyPr/>
                    <a:lstStyle/>
                    <a:p>
                      <a:pPr algn="ctr"/>
                      <a:r>
                        <a:rPr lang="en-US" dirty="0">
                          <a:latin typeface="Calibri" charset="0"/>
                          <a:ea typeface="Calibri" charset="0"/>
                          <a:cs typeface="Calibri" charset="0"/>
                        </a:rPr>
                        <a:t>F</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3696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3DBC-E9A1-4CDA-812B-BBEEE34A48F3}"/>
              </a:ext>
            </a:extLst>
          </p:cNvPr>
          <p:cNvSpPr>
            <a:spLocks noGrp="1"/>
          </p:cNvSpPr>
          <p:nvPr>
            <p:ph type="title"/>
          </p:nvPr>
        </p:nvSpPr>
        <p:spPr/>
        <p:txBody>
          <a:bodyPr/>
          <a:lstStyle/>
          <a:p>
            <a:r>
              <a:rPr lang="en-US" dirty="0"/>
              <a:t>Control flow</a:t>
            </a:r>
            <a:endParaRPr lang="el-GR" dirty="0"/>
          </a:p>
        </p:txBody>
      </p:sp>
      <p:sp>
        <p:nvSpPr>
          <p:cNvPr id="3" name="Content Placeholder 2">
            <a:extLst>
              <a:ext uri="{FF2B5EF4-FFF2-40B4-BE49-F238E27FC236}">
                <a16:creationId xmlns:a16="http://schemas.microsoft.com/office/drawing/2014/main" id="{EBA0ACF1-569B-4BC0-A113-3646DB808299}"/>
              </a:ext>
            </a:extLst>
          </p:cNvPr>
          <p:cNvSpPr>
            <a:spLocks noGrp="1"/>
          </p:cNvSpPr>
          <p:nvPr>
            <p:ph idx="1"/>
          </p:nvPr>
        </p:nvSpPr>
        <p:spPr/>
        <p:txBody>
          <a:bodyPr/>
          <a:lstStyle/>
          <a:p>
            <a:r>
              <a:rPr lang="en-US" dirty="0"/>
              <a:t>Block Statements</a:t>
            </a:r>
          </a:p>
          <a:p>
            <a:r>
              <a:rPr lang="en-US" dirty="0"/>
              <a:t>Conditional Statements</a:t>
            </a:r>
          </a:p>
          <a:p>
            <a:r>
              <a:rPr lang="en-US" dirty="0"/>
              <a:t>Exception Handling Statements</a:t>
            </a:r>
          </a:p>
          <a:p>
            <a:r>
              <a:rPr lang="en-US" dirty="0"/>
              <a:t>Promises</a:t>
            </a:r>
            <a:endParaRPr lang="el-GR" dirty="0"/>
          </a:p>
        </p:txBody>
      </p:sp>
    </p:spTree>
    <p:extLst>
      <p:ext uri="{BB962C8B-B14F-4D97-AF65-F5344CB8AC3E}">
        <p14:creationId xmlns:p14="http://schemas.microsoft.com/office/powerpoint/2010/main" val="359777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AC31-71CF-41E1-8570-7B6C095AA53B}"/>
              </a:ext>
            </a:extLst>
          </p:cNvPr>
          <p:cNvSpPr>
            <a:spLocks noGrp="1"/>
          </p:cNvSpPr>
          <p:nvPr>
            <p:ph type="title"/>
          </p:nvPr>
        </p:nvSpPr>
        <p:spPr/>
        <p:txBody>
          <a:bodyPr/>
          <a:lstStyle/>
          <a:p>
            <a:r>
              <a:rPr lang="en-US" dirty="0"/>
              <a:t>Block Statements</a:t>
            </a:r>
            <a:endParaRPr lang="el-GR" dirty="0"/>
          </a:p>
        </p:txBody>
      </p:sp>
      <p:sp>
        <p:nvSpPr>
          <p:cNvPr id="3" name="Content Placeholder 2">
            <a:extLst>
              <a:ext uri="{FF2B5EF4-FFF2-40B4-BE49-F238E27FC236}">
                <a16:creationId xmlns:a16="http://schemas.microsoft.com/office/drawing/2014/main" id="{F9A28C83-125E-4A27-A2B0-5140DDD9992D}"/>
              </a:ext>
            </a:extLst>
          </p:cNvPr>
          <p:cNvSpPr>
            <a:spLocks noGrp="1"/>
          </p:cNvSpPr>
          <p:nvPr>
            <p:ph idx="1"/>
          </p:nvPr>
        </p:nvSpPr>
        <p:spPr/>
        <p:txBody>
          <a:bodyPr>
            <a:normAutofit fontScale="77500" lnSpcReduction="20000"/>
          </a:bodyPr>
          <a:lstStyle/>
          <a:p>
            <a:r>
              <a:rPr lang="en-US" dirty="0"/>
              <a:t>The most basic statement is a </a:t>
            </a:r>
            <a:r>
              <a:rPr lang="en-US" b="1" dirty="0"/>
              <a:t>block statement </a:t>
            </a:r>
            <a:r>
              <a:rPr lang="en-US" dirty="0"/>
              <a:t>that is used to group statements. The block is delimited by a pair of curly brackets:</a:t>
            </a:r>
          </a:p>
          <a:p>
            <a:pPr marL="0" indent="0">
              <a:lnSpc>
                <a:spcPct val="120000"/>
              </a:lnSpc>
              <a:spcBef>
                <a:spcPts val="0"/>
              </a:spcBef>
              <a:buNone/>
            </a:pPr>
            <a:r>
              <a:rPr lang="en-US" dirty="0"/>
              <a:t>{ </a:t>
            </a:r>
          </a:p>
          <a:p>
            <a:pPr marL="0" indent="0">
              <a:lnSpc>
                <a:spcPct val="120000"/>
              </a:lnSpc>
              <a:spcBef>
                <a:spcPts val="0"/>
              </a:spcBef>
              <a:buNone/>
            </a:pPr>
            <a:r>
              <a:rPr lang="en-US" dirty="0"/>
              <a:t>	statement_1; </a:t>
            </a:r>
          </a:p>
          <a:p>
            <a:pPr marL="0" indent="0">
              <a:lnSpc>
                <a:spcPct val="120000"/>
              </a:lnSpc>
              <a:spcBef>
                <a:spcPts val="0"/>
              </a:spcBef>
              <a:buNone/>
            </a:pPr>
            <a:r>
              <a:rPr lang="en-US" dirty="0"/>
              <a:t>	statement_2; </a:t>
            </a:r>
          </a:p>
          <a:p>
            <a:pPr marL="0" indent="0">
              <a:lnSpc>
                <a:spcPct val="120000"/>
              </a:lnSpc>
              <a:spcBef>
                <a:spcPts val="0"/>
              </a:spcBef>
              <a:buNone/>
            </a:pPr>
            <a:r>
              <a:rPr lang="en-US" dirty="0"/>
              <a:t>	. </a:t>
            </a:r>
          </a:p>
          <a:p>
            <a:pPr marL="0" indent="0">
              <a:lnSpc>
                <a:spcPct val="120000"/>
              </a:lnSpc>
              <a:spcBef>
                <a:spcPts val="0"/>
              </a:spcBef>
              <a:buNone/>
            </a:pPr>
            <a:r>
              <a:rPr lang="en-US" dirty="0"/>
              <a:t>	.</a:t>
            </a:r>
          </a:p>
          <a:p>
            <a:pPr marL="0" indent="0">
              <a:lnSpc>
                <a:spcPct val="120000"/>
              </a:lnSpc>
              <a:spcBef>
                <a:spcPts val="0"/>
              </a:spcBef>
              <a:buNone/>
            </a:pPr>
            <a:r>
              <a:rPr lang="en-US" dirty="0"/>
              <a:t>	. </a:t>
            </a:r>
            <a:br>
              <a:rPr lang="en-US" dirty="0"/>
            </a:br>
            <a:r>
              <a:rPr lang="en-US" dirty="0"/>
              <a:t>	</a:t>
            </a:r>
            <a:r>
              <a:rPr lang="en-US" dirty="0" err="1"/>
              <a:t>statement_n</a:t>
            </a:r>
            <a:r>
              <a:rPr lang="en-US" dirty="0"/>
              <a:t>; </a:t>
            </a:r>
          </a:p>
          <a:p>
            <a:pPr marL="0" indent="0">
              <a:lnSpc>
                <a:spcPct val="120000"/>
              </a:lnSpc>
              <a:spcBef>
                <a:spcPts val="0"/>
              </a:spcBef>
              <a:buNone/>
            </a:pPr>
            <a:r>
              <a:rPr lang="en-US" dirty="0"/>
              <a:t>}</a:t>
            </a:r>
          </a:p>
          <a:p>
            <a:pPr>
              <a:lnSpc>
                <a:spcPct val="120000"/>
              </a:lnSpc>
              <a:spcBef>
                <a:spcPts val="0"/>
              </a:spcBef>
            </a:pPr>
            <a:r>
              <a:rPr lang="en-US" dirty="0"/>
              <a:t>Block statements are commonly used with control flow statements </a:t>
            </a:r>
            <a:endParaRPr lang="el-GR" dirty="0"/>
          </a:p>
        </p:txBody>
      </p:sp>
    </p:spTree>
    <p:extLst>
      <p:ext uri="{BB962C8B-B14F-4D97-AF65-F5344CB8AC3E}">
        <p14:creationId xmlns:p14="http://schemas.microsoft.com/office/powerpoint/2010/main" val="2101001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AC31-71CF-41E1-8570-7B6C095AA53B}"/>
              </a:ext>
            </a:extLst>
          </p:cNvPr>
          <p:cNvSpPr>
            <a:spLocks noGrp="1"/>
          </p:cNvSpPr>
          <p:nvPr>
            <p:ph type="title"/>
          </p:nvPr>
        </p:nvSpPr>
        <p:spPr/>
        <p:txBody>
          <a:bodyPr/>
          <a:lstStyle/>
          <a:p>
            <a:r>
              <a:rPr lang="en-US" dirty="0"/>
              <a:t>Block Statement - Examples</a:t>
            </a:r>
            <a:endParaRPr lang="el-GR" dirty="0"/>
          </a:p>
        </p:txBody>
      </p:sp>
      <p:sp>
        <p:nvSpPr>
          <p:cNvPr id="6" name="Content Placeholder 5">
            <a:extLst>
              <a:ext uri="{FF2B5EF4-FFF2-40B4-BE49-F238E27FC236}">
                <a16:creationId xmlns:a16="http://schemas.microsoft.com/office/drawing/2014/main" id="{A97F893D-F5D5-42FE-BE97-ED9045F5BC03}"/>
              </a:ext>
            </a:extLst>
          </p:cNvPr>
          <p:cNvSpPr>
            <a:spLocks noGrp="1"/>
          </p:cNvSpPr>
          <p:nvPr>
            <p:ph idx="1"/>
          </p:nvPr>
        </p:nvSpPr>
        <p:spPr>
          <a:solidFill>
            <a:srgbClr val="F9DCD1"/>
          </a:solidFill>
        </p:spPr>
        <p:txBody>
          <a:bodyPr/>
          <a:lstStyle/>
          <a:p>
            <a:pPr marL="0" indent="0">
              <a:buNone/>
            </a:pPr>
            <a:endParaRPr lang="en-US" dirty="0"/>
          </a:p>
          <a:p>
            <a:pPr algn="r"/>
            <a:r>
              <a:rPr lang="en-US" sz="2000" dirty="0"/>
              <a:t>Here, { x++; } is the block statement</a:t>
            </a:r>
          </a:p>
          <a:p>
            <a:pPr algn="r"/>
            <a:endParaRPr lang="en-US" sz="2000" dirty="0"/>
          </a:p>
          <a:p>
            <a:pPr marL="0" indent="0" algn="r">
              <a:buNone/>
            </a:pPr>
            <a:endParaRPr lang="en-US" sz="2000" dirty="0"/>
          </a:p>
          <a:p>
            <a:pPr marL="0" indent="0" algn="r">
              <a:buNone/>
            </a:pPr>
            <a:endParaRPr lang="en-US" sz="2000" dirty="0"/>
          </a:p>
          <a:p>
            <a:r>
              <a:rPr lang="en-US" sz="2000" dirty="0"/>
              <a:t>This outputs 2 because the </a:t>
            </a:r>
            <a:br>
              <a:rPr lang="en-US" sz="2000" dirty="0"/>
            </a:br>
            <a:r>
              <a:rPr lang="en-US" sz="2000" dirty="0" err="1"/>
              <a:t>var</a:t>
            </a:r>
            <a:r>
              <a:rPr lang="en-US" sz="2000" dirty="0"/>
              <a:t> x statement within the </a:t>
            </a:r>
            <a:br>
              <a:rPr lang="en-US" sz="2000" dirty="0"/>
            </a:br>
            <a:r>
              <a:rPr lang="en-US" sz="2000" dirty="0"/>
              <a:t>block is in the same scope as </a:t>
            </a:r>
            <a:br>
              <a:rPr lang="en-US" sz="2000" dirty="0"/>
            </a:br>
            <a:r>
              <a:rPr lang="en-US" sz="2000" dirty="0"/>
              <a:t>the </a:t>
            </a:r>
            <a:r>
              <a:rPr lang="en-US" sz="2000" dirty="0" err="1"/>
              <a:t>var</a:t>
            </a:r>
            <a:r>
              <a:rPr lang="en-US" sz="2000" dirty="0"/>
              <a:t> x statement before </a:t>
            </a:r>
            <a:br>
              <a:rPr lang="en-US" sz="2000" dirty="0"/>
            </a:br>
            <a:r>
              <a:rPr lang="en-US" sz="2000" dirty="0"/>
              <a:t>the block. In C or Java, </a:t>
            </a:r>
            <a:br>
              <a:rPr lang="en-US" sz="2000" dirty="0"/>
            </a:br>
            <a:r>
              <a:rPr lang="en-US" sz="2000" dirty="0"/>
              <a:t>the equivalent code </a:t>
            </a:r>
            <a:br>
              <a:rPr lang="en-US" sz="2000" dirty="0"/>
            </a:br>
            <a:r>
              <a:rPr lang="en-US" sz="2000" dirty="0"/>
              <a:t>would have outputted 1.</a:t>
            </a:r>
            <a:endParaRPr lang="el-GR" sz="2000" dirty="0"/>
          </a:p>
        </p:txBody>
      </p:sp>
      <p:pic>
        <p:nvPicPr>
          <p:cNvPr id="7" name="Content Placeholder 4">
            <a:extLst>
              <a:ext uri="{FF2B5EF4-FFF2-40B4-BE49-F238E27FC236}">
                <a16:creationId xmlns:a16="http://schemas.microsoft.com/office/drawing/2014/main" id="{6E678EF5-8567-4074-9CEB-F49D4E83AB21}"/>
              </a:ext>
            </a:extLst>
          </p:cNvPr>
          <p:cNvPicPr>
            <a:picLocks noChangeAspect="1"/>
          </p:cNvPicPr>
          <p:nvPr/>
        </p:nvPicPr>
        <p:blipFill>
          <a:blip r:embed="rId3"/>
          <a:stretch>
            <a:fillRect/>
          </a:stretch>
        </p:blipFill>
        <p:spPr>
          <a:xfrm>
            <a:off x="4129089" y="3503596"/>
            <a:ext cx="4399396" cy="2063717"/>
          </a:xfrm>
          <a:prstGeom prst="rect">
            <a:avLst/>
          </a:prstGeom>
        </p:spPr>
      </p:pic>
      <p:pic>
        <p:nvPicPr>
          <p:cNvPr id="8" name="Picture 7">
            <a:extLst>
              <a:ext uri="{FF2B5EF4-FFF2-40B4-BE49-F238E27FC236}">
                <a16:creationId xmlns:a16="http://schemas.microsoft.com/office/drawing/2014/main" id="{1C21BBDB-9763-41EA-8C5E-49095ADD8578}"/>
              </a:ext>
            </a:extLst>
          </p:cNvPr>
          <p:cNvPicPr>
            <a:picLocks noChangeAspect="1"/>
          </p:cNvPicPr>
          <p:nvPr/>
        </p:nvPicPr>
        <p:blipFill>
          <a:blip r:embed="rId4"/>
          <a:stretch>
            <a:fillRect/>
          </a:stretch>
        </p:blipFill>
        <p:spPr>
          <a:xfrm>
            <a:off x="1013910" y="1936332"/>
            <a:ext cx="3115179" cy="1567264"/>
          </a:xfrm>
          <a:prstGeom prst="rect">
            <a:avLst/>
          </a:prstGeom>
        </p:spPr>
      </p:pic>
    </p:spTree>
    <p:extLst>
      <p:ext uri="{BB962C8B-B14F-4D97-AF65-F5344CB8AC3E}">
        <p14:creationId xmlns:p14="http://schemas.microsoft.com/office/powerpoint/2010/main" val="256628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JavaScript? (1)</a:t>
            </a:r>
          </a:p>
        </p:txBody>
      </p:sp>
      <p:sp>
        <p:nvSpPr>
          <p:cNvPr id="3" name="Content Placeholder 2"/>
          <p:cNvSpPr>
            <a:spLocks noGrp="1"/>
          </p:cNvSpPr>
          <p:nvPr>
            <p:ph idx="1"/>
          </p:nvPr>
        </p:nvSpPr>
        <p:spPr/>
        <p:txBody>
          <a:bodyPr/>
          <a:lstStyle/>
          <a:p>
            <a:r>
              <a:rPr lang="en-US" dirty="0"/>
              <a:t>Introduced by Netscape back in 1996</a:t>
            </a:r>
          </a:p>
          <a:p>
            <a:r>
              <a:rPr lang="en-US" dirty="0"/>
              <a:t>A lightweight, interpreted, programming language</a:t>
            </a:r>
          </a:p>
          <a:p>
            <a:r>
              <a:rPr lang="en-US" dirty="0"/>
              <a:t>Runs </a:t>
            </a:r>
            <a:r>
              <a:rPr lang="en-US" b="1" dirty="0"/>
              <a:t>inside</a:t>
            </a:r>
            <a:r>
              <a:rPr lang="en-US" dirty="0"/>
              <a:t> the browser</a:t>
            </a:r>
          </a:p>
          <a:p>
            <a:r>
              <a:rPr lang="en-US" dirty="0"/>
              <a:t>Object-oriented and </a:t>
            </a:r>
            <a:r>
              <a:rPr lang="en-US" b="1" dirty="0"/>
              <a:t>prototype-based</a:t>
            </a:r>
            <a:r>
              <a:rPr lang="en-US" dirty="0"/>
              <a:t> rather than class-based as the other OOP languages such as C++, Java and C#</a:t>
            </a:r>
          </a:p>
        </p:txBody>
      </p:sp>
    </p:spTree>
    <p:extLst>
      <p:ext uri="{BB962C8B-B14F-4D97-AF65-F5344CB8AC3E}">
        <p14:creationId xmlns:p14="http://schemas.microsoft.com/office/powerpoint/2010/main" val="823508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59E3-BF04-4486-8691-A0E1C9EE6FDF}"/>
              </a:ext>
            </a:extLst>
          </p:cNvPr>
          <p:cNvSpPr>
            <a:spLocks noGrp="1"/>
          </p:cNvSpPr>
          <p:nvPr>
            <p:ph type="title"/>
          </p:nvPr>
        </p:nvSpPr>
        <p:spPr/>
        <p:txBody>
          <a:bodyPr/>
          <a:lstStyle/>
          <a:p>
            <a:r>
              <a:rPr lang="en-US" dirty="0"/>
              <a:t>Conditional Statements</a:t>
            </a:r>
            <a:endParaRPr lang="el-GR" dirty="0"/>
          </a:p>
        </p:txBody>
      </p:sp>
      <p:sp>
        <p:nvSpPr>
          <p:cNvPr id="3" name="Content Placeholder 2">
            <a:extLst>
              <a:ext uri="{FF2B5EF4-FFF2-40B4-BE49-F238E27FC236}">
                <a16:creationId xmlns:a16="http://schemas.microsoft.com/office/drawing/2014/main" id="{E941E5E6-CAC4-4DC8-8C39-D6023C699748}"/>
              </a:ext>
            </a:extLst>
          </p:cNvPr>
          <p:cNvSpPr>
            <a:spLocks noGrp="1"/>
          </p:cNvSpPr>
          <p:nvPr>
            <p:ph idx="1"/>
          </p:nvPr>
        </p:nvSpPr>
        <p:spPr>
          <a:xfrm>
            <a:off x="628650" y="1690689"/>
            <a:ext cx="5550770" cy="4883365"/>
          </a:xfrm>
        </p:spPr>
        <p:txBody>
          <a:bodyPr>
            <a:normAutofit fontScale="92500" lnSpcReduction="20000"/>
          </a:bodyPr>
          <a:lstStyle/>
          <a:p>
            <a:r>
              <a:rPr lang="en-US" dirty="0"/>
              <a:t>A conditional statement is a set of commands that executes if a specified condition is true. </a:t>
            </a:r>
          </a:p>
          <a:p>
            <a:r>
              <a:rPr lang="en-US" dirty="0"/>
              <a:t>JavaScript supports two conditional statements: </a:t>
            </a:r>
          </a:p>
          <a:p>
            <a:pPr lvl="1">
              <a:buFont typeface="Wingdings" panose="05000000000000000000" pitchFamily="2" charset="2"/>
              <a:buChar char="§"/>
            </a:pPr>
            <a:r>
              <a:rPr lang="en-US" b="1" dirty="0"/>
              <a:t>if...else </a:t>
            </a:r>
            <a:r>
              <a:rPr lang="en-US" dirty="0"/>
              <a:t>:  Use the if statement to execute a statement if a logical condition is true. Use the optional else clause to execute a statement if the condition is false. </a:t>
            </a:r>
          </a:p>
          <a:p>
            <a:pPr marL="457200" lvl="1" indent="0">
              <a:buNone/>
            </a:pPr>
            <a:r>
              <a:rPr lang="en-US" dirty="0"/>
              <a:t>and </a:t>
            </a:r>
          </a:p>
          <a:p>
            <a:pPr lvl="1">
              <a:buFont typeface="Wingdings" panose="05000000000000000000" pitchFamily="2" charset="2"/>
              <a:buChar char="§"/>
            </a:pPr>
            <a:r>
              <a:rPr lang="en-US" b="1" dirty="0"/>
              <a:t>switch</a:t>
            </a:r>
            <a:r>
              <a:rPr lang="en-US" dirty="0"/>
              <a:t> : A switch statement allows a program to evaluate an expression and attempt to match the expression's value to a case label. If a match is found, the program executes the associated statement.</a:t>
            </a:r>
            <a:endParaRPr lang="el-GR" dirty="0"/>
          </a:p>
        </p:txBody>
      </p:sp>
      <p:pic>
        <p:nvPicPr>
          <p:cNvPr id="5" name="Picture 4">
            <a:extLst>
              <a:ext uri="{FF2B5EF4-FFF2-40B4-BE49-F238E27FC236}">
                <a16:creationId xmlns:a16="http://schemas.microsoft.com/office/drawing/2014/main" id="{8EF58369-FB7B-42CD-8390-4ACE46380FDD}"/>
              </a:ext>
            </a:extLst>
          </p:cNvPr>
          <p:cNvPicPr>
            <a:picLocks noChangeAspect="1"/>
          </p:cNvPicPr>
          <p:nvPr/>
        </p:nvPicPr>
        <p:blipFill>
          <a:blip r:embed="rId3"/>
          <a:stretch>
            <a:fillRect/>
          </a:stretch>
        </p:blipFill>
        <p:spPr>
          <a:xfrm>
            <a:off x="6179419" y="3073015"/>
            <a:ext cx="2335931" cy="1277664"/>
          </a:xfrm>
          <a:prstGeom prst="rect">
            <a:avLst/>
          </a:prstGeom>
        </p:spPr>
      </p:pic>
      <p:pic>
        <p:nvPicPr>
          <p:cNvPr id="6" name="Picture 5">
            <a:extLst>
              <a:ext uri="{FF2B5EF4-FFF2-40B4-BE49-F238E27FC236}">
                <a16:creationId xmlns:a16="http://schemas.microsoft.com/office/drawing/2014/main" id="{8A2F6C75-4205-495F-BAC1-443463AFD594}"/>
              </a:ext>
            </a:extLst>
          </p:cNvPr>
          <p:cNvPicPr>
            <a:picLocks noChangeAspect="1"/>
          </p:cNvPicPr>
          <p:nvPr/>
        </p:nvPicPr>
        <p:blipFill>
          <a:blip r:embed="rId4"/>
          <a:stretch>
            <a:fillRect/>
          </a:stretch>
        </p:blipFill>
        <p:spPr>
          <a:xfrm>
            <a:off x="6179418" y="4575757"/>
            <a:ext cx="2335931" cy="2206157"/>
          </a:xfrm>
          <a:prstGeom prst="rect">
            <a:avLst/>
          </a:prstGeom>
        </p:spPr>
      </p:pic>
    </p:spTree>
    <p:extLst>
      <p:ext uri="{BB962C8B-B14F-4D97-AF65-F5344CB8AC3E}">
        <p14:creationId xmlns:p14="http://schemas.microsoft.com/office/powerpoint/2010/main" val="733680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 if else (1)</a:t>
            </a:r>
          </a:p>
        </p:txBody>
      </p:sp>
      <p:sp>
        <p:nvSpPr>
          <p:cNvPr id="3" name="Content Placeholder 2"/>
          <p:cNvSpPr>
            <a:spLocks noGrp="1"/>
          </p:cNvSpPr>
          <p:nvPr>
            <p:ph idx="1"/>
          </p:nvPr>
        </p:nvSpPr>
        <p:spPr/>
        <p:txBody>
          <a:bodyPr>
            <a:normAutofit fontScale="77500" lnSpcReduction="20000"/>
          </a:bodyPr>
          <a:lstStyle/>
          <a:p>
            <a:r>
              <a:rPr lang="en-US" dirty="0"/>
              <a:t>JavaScript’s syntax is almost identical to that of PHP, Java, or C when it comes to conditional structures such as if and if else statements</a:t>
            </a:r>
          </a:p>
          <a:p>
            <a:r>
              <a:rPr lang="en-US" dirty="0"/>
              <a:t>In this syntax the condition to test is contained within ( ) brackets with the body contained in { } blocks</a:t>
            </a:r>
          </a:p>
          <a:p>
            <a:pPr marL="457200" lvl="1" indent="0">
              <a:buNone/>
            </a:pPr>
            <a:endParaRPr lang="en-US" sz="2100" dirty="0">
              <a:latin typeface="Consolas" charset="0"/>
              <a:ea typeface="Consolas" charset="0"/>
              <a:cs typeface="Consolas" charset="0"/>
            </a:endParaRPr>
          </a:p>
          <a:p>
            <a:pPr marL="457200" lvl="1" indent="0">
              <a:buNone/>
            </a:pPr>
            <a:r>
              <a:rPr lang="en-US" sz="2100" dirty="0" err="1">
                <a:latin typeface="Consolas" charset="0"/>
                <a:ea typeface="Consolas" charset="0"/>
                <a:cs typeface="Consolas" charset="0"/>
              </a:rPr>
              <a:t>var</a:t>
            </a:r>
            <a:r>
              <a:rPr lang="en-US" sz="2100" dirty="0">
                <a:latin typeface="Consolas" charset="0"/>
                <a:ea typeface="Consolas" charset="0"/>
                <a:cs typeface="Consolas" charset="0"/>
              </a:rPr>
              <a:t> </a:t>
            </a:r>
            <a:r>
              <a:rPr lang="en-US" sz="2100" dirty="0" err="1">
                <a:latin typeface="Consolas" charset="0"/>
                <a:ea typeface="Consolas" charset="0"/>
                <a:cs typeface="Consolas" charset="0"/>
              </a:rPr>
              <a:t>hourOfDay</a:t>
            </a:r>
            <a:r>
              <a:rPr lang="en-US" sz="2100" dirty="0">
                <a:latin typeface="Consolas" charset="0"/>
                <a:ea typeface="Consolas" charset="0"/>
                <a:cs typeface="Consolas" charset="0"/>
              </a:rPr>
              <a:t>;</a:t>
            </a:r>
          </a:p>
          <a:p>
            <a:pPr marL="457200" lvl="1" indent="0">
              <a:buNone/>
            </a:pPr>
            <a:r>
              <a:rPr lang="en-US" sz="2100" dirty="0" err="1">
                <a:latin typeface="Consolas" charset="0"/>
                <a:ea typeface="Consolas" charset="0"/>
                <a:cs typeface="Consolas" charset="0"/>
              </a:rPr>
              <a:t>var</a:t>
            </a:r>
            <a:r>
              <a:rPr lang="en-US" sz="2100" dirty="0">
                <a:latin typeface="Consolas" charset="0"/>
                <a:ea typeface="Consolas" charset="0"/>
                <a:cs typeface="Consolas" charset="0"/>
              </a:rPr>
              <a:t> greeting;</a:t>
            </a:r>
          </a:p>
          <a:p>
            <a:pPr marL="457200" lvl="1" indent="0">
              <a:buNone/>
            </a:pPr>
            <a:r>
              <a:rPr lang="en-US" sz="2100" dirty="0">
                <a:solidFill>
                  <a:srgbClr val="FF0000"/>
                </a:solidFill>
                <a:latin typeface="Consolas" charset="0"/>
                <a:ea typeface="Consolas" charset="0"/>
                <a:cs typeface="Consolas" charset="0"/>
              </a:rPr>
              <a:t>if</a:t>
            </a:r>
            <a:r>
              <a:rPr lang="en-US" sz="2100" dirty="0">
                <a:latin typeface="Consolas" charset="0"/>
                <a:ea typeface="Consolas" charset="0"/>
                <a:cs typeface="Consolas" charset="0"/>
              </a:rPr>
              <a:t> </a:t>
            </a:r>
            <a:r>
              <a:rPr lang="en-US" sz="2100" dirty="0">
                <a:solidFill>
                  <a:srgbClr val="00B050"/>
                </a:solidFill>
                <a:latin typeface="Consolas" charset="0"/>
                <a:ea typeface="Consolas" charset="0"/>
                <a:cs typeface="Consolas" charset="0"/>
              </a:rPr>
              <a:t>(</a:t>
            </a:r>
            <a:r>
              <a:rPr lang="en-US" sz="2100" dirty="0" err="1">
                <a:solidFill>
                  <a:srgbClr val="00B050"/>
                </a:solidFill>
                <a:latin typeface="Consolas" charset="0"/>
                <a:ea typeface="Consolas" charset="0"/>
                <a:cs typeface="Consolas" charset="0"/>
              </a:rPr>
              <a:t>hourOfDay</a:t>
            </a:r>
            <a:r>
              <a:rPr lang="en-US" sz="2100" dirty="0">
                <a:solidFill>
                  <a:srgbClr val="00B050"/>
                </a:solidFill>
                <a:latin typeface="Consolas" charset="0"/>
                <a:ea typeface="Consolas" charset="0"/>
                <a:cs typeface="Consolas" charset="0"/>
              </a:rPr>
              <a:t> &gt; 4 &amp;&amp; </a:t>
            </a:r>
            <a:r>
              <a:rPr lang="en-US" sz="2100" dirty="0" err="1">
                <a:solidFill>
                  <a:srgbClr val="00B050"/>
                </a:solidFill>
                <a:latin typeface="Consolas" charset="0"/>
                <a:ea typeface="Consolas" charset="0"/>
                <a:cs typeface="Consolas" charset="0"/>
              </a:rPr>
              <a:t>hourOfDay</a:t>
            </a:r>
            <a:r>
              <a:rPr lang="en-US" sz="2100" dirty="0">
                <a:solidFill>
                  <a:srgbClr val="00B050"/>
                </a:solidFill>
                <a:latin typeface="Consolas" charset="0"/>
                <a:ea typeface="Consolas" charset="0"/>
                <a:cs typeface="Consolas" charset="0"/>
              </a:rPr>
              <a:t> &lt; 12)</a:t>
            </a:r>
            <a:r>
              <a:rPr lang="en-US" sz="2100" dirty="0">
                <a:latin typeface="Consolas" charset="0"/>
                <a:ea typeface="Consolas" charset="0"/>
                <a:cs typeface="Consolas" charset="0"/>
              </a:rPr>
              <a:t> {</a:t>
            </a:r>
          </a:p>
          <a:p>
            <a:pPr marL="457200" lvl="1" indent="0">
              <a:buNone/>
            </a:pPr>
            <a:r>
              <a:rPr lang="en-US" sz="2100" dirty="0">
                <a:latin typeface="Consolas" charset="0"/>
                <a:ea typeface="Consolas" charset="0"/>
                <a:cs typeface="Consolas" charset="0"/>
              </a:rPr>
              <a:t>	greeting = "Good Morning";</a:t>
            </a:r>
          </a:p>
          <a:p>
            <a:pPr marL="457200" lvl="1" indent="0">
              <a:buNone/>
            </a:pPr>
            <a:r>
              <a:rPr lang="en-US" sz="2100" dirty="0">
                <a:latin typeface="Consolas" charset="0"/>
                <a:ea typeface="Consolas" charset="0"/>
                <a:cs typeface="Consolas" charset="0"/>
              </a:rPr>
              <a:t>}</a:t>
            </a:r>
          </a:p>
          <a:p>
            <a:pPr marL="457200" lvl="1" indent="0">
              <a:buNone/>
            </a:pPr>
            <a:r>
              <a:rPr lang="en-US" sz="2100" dirty="0">
                <a:solidFill>
                  <a:srgbClr val="FF0000"/>
                </a:solidFill>
                <a:latin typeface="Consolas" charset="0"/>
                <a:ea typeface="Consolas" charset="0"/>
                <a:cs typeface="Consolas" charset="0"/>
              </a:rPr>
              <a:t>else if </a:t>
            </a:r>
            <a:r>
              <a:rPr lang="en-US" sz="2100" dirty="0">
                <a:solidFill>
                  <a:srgbClr val="00B050"/>
                </a:solidFill>
                <a:latin typeface="Consolas" charset="0"/>
                <a:ea typeface="Consolas" charset="0"/>
                <a:cs typeface="Consolas" charset="0"/>
              </a:rPr>
              <a:t>(</a:t>
            </a:r>
            <a:r>
              <a:rPr lang="en-US" sz="2100" dirty="0" err="1">
                <a:solidFill>
                  <a:srgbClr val="00B050"/>
                </a:solidFill>
                <a:latin typeface="Consolas" charset="0"/>
                <a:ea typeface="Consolas" charset="0"/>
                <a:cs typeface="Consolas" charset="0"/>
              </a:rPr>
              <a:t>hourOfDay</a:t>
            </a:r>
            <a:r>
              <a:rPr lang="en-US" sz="2100" dirty="0">
                <a:solidFill>
                  <a:srgbClr val="00B050"/>
                </a:solidFill>
                <a:latin typeface="Consolas" charset="0"/>
                <a:ea typeface="Consolas" charset="0"/>
                <a:cs typeface="Consolas" charset="0"/>
              </a:rPr>
              <a:t> &gt;= 12 &amp;&amp; </a:t>
            </a:r>
            <a:r>
              <a:rPr lang="en-US" sz="2100" dirty="0" err="1">
                <a:solidFill>
                  <a:srgbClr val="00B050"/>
                </a:solidFill>
                <a:latin typeface="Consolas" charset="0"/>
                <a:ea typeface="Consolas" charset="0"/>
                <a:cs typeface="Consolas" charset="0"/>
              </a:rPr>
              <a:t>hourOfDay</a:t>
            </a:r>
            <a:r>
              <a:rPr lang="en-US" sz="2100" dirty="0">
                <a:solidFill>
                  <a:srgbClr val="00B050"/>
                </a:solidFill>
                <a:latin typeface="Consolas" charset="0"/>
                <a:ea typeface="Consolas" charset="0"/>
                <a:cs typeface="Consolas" charset="0"/>
              </a:rPr>
              <a:t> &lt; 18)</a:t>
            </a:r>
            <a:r>
              <a:rPr lang="en-US" sz="2100" dirty="0">
                <a:latin typeface="Consolas" charset="0"/>
                <a:ea typeface="Consolas" charset="0"/>
                <a:cs typeface="Consolas" charset="0"/>
              </a:rPr>
              <a:t> {</a:t>
            </a:r>
          </a:p>
          <a:p>
            <a:pPr marL="457200" lvl="1" indent="0">
              <a:buNone/>
            </a:pPr>
            <a:r>
              <a:rPr lang="en-US" sz="2100" dirty="0">
                <a:latin typeface="Consolas" charset="0"/>
                <a:ea typeface="Consolas" charset="0"/>
                <a:cs typeface="Consolas" charset="0"/>
              </a:rPr>
              <a:t>	greeting = "Good Afternoon";</a:t>
            </a:r>
          </a:p>
          <a:p>
            <a:pPr marL="457200" lvl="1" indent="0">
              <a:buNone/>
            </a:pPr>
            <a:r>
              <a:rPr lang="en-US" sz="2100" dirty="0">
                <a:latin typeface="Consolas" charset="0"/>
                <a:ea typeface="Consolas" charset="0"/>
                <a:cs typeface="Consolas" charset="0"/>
              </a:rPr>
              <a:t>}</a:t>
            </a:r>
          </a:p>
          <a:p>
            <a:pPr marL="457200" lvl="1" indent="0">
              <a:buNone/>
            </a:pPr>
            <a:r>
              <a:rPr lang="en-US" sz="2100" dirty="0">
                <a:solidFill>
                  <a:srgbClr val="FF0000"/>
                </a:solidFill>
                <a:latin typeface="Consolas" charset="0"/>
                <a:ea typeface="Consolas" charset="0"/>
                <a:cs typeface="Consolas" charset="0"/>
              </a:rPr>
              <a:t>else</a:t>
            </a:r>
            <a:r>
              <a:rPr lang="en-US" sz="2100" dirty="0">
                <a:latin typeface="Consolas" charset="0"/>
                <a:ea typeface="Consolas" charset="0"/>
                <a:cs typeface="Consolas" charset="0"/>
              </a:rPr>
              <a:t> {</a:t>
            </a:r>
          </a:p>
          <a:p>
            <a:pPr marL="457200" lvl="1" indent="0">
              <a:buNone/>
            </a:pPr>
            <a:r>
              <a:rPr lang="en-US" sz="2100" dirty="0">
                <a:latin typeface="Consolas" charset="0"/>
                <a:ea typeface="Consolas" charset="0"/>
                <a:cs typeface="Consolas" charset="0"/>
              </a:rPr>
              <a:t>	greeting = "Good Evening";</a:t>
            </a:r>
          </a:p>
          <a:p>
            <a:pPr marL="457200" lvl="1" indent="0">
              <a:buNone/>
            </a:pPr>
            <a:r>
              <a:rPr lang="en-US" sz="2100" dirty="0">
                <a:latin typeface="Consolas" charset="0"/>
                <a:ea typeface="Consolas" charset="0"/>
                <a:cs typeface="Consolas" charset="0"/>
              </a:rPr>
              <a:t>}</a:t>
            </a:r>
          </a:p>
          <a:p>
            <a:pPr lvl="1"/>
            <a:endParaRPr lang="en-US" dirty="0"/>
          </a:p>
          <a:p>
            <a:endParaRPr lang="en-US" dirty="0"/>
          </a:p>
        </p:txBody>
      </p:sp>
    </p:spTree>
    <p:extLst>
      <p:ext uri="{BB962C8B-B14F-4D97-AF65-F5344CB8AC3E}">
        <p14:creationId xmlns:p14="http://schemas.microsoft.com/office/powerpoint/2010/main" val="14053268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 if else (2)</a:t>
            </a:r>
          </a:p>
        </p:txBody>
      </p:sp>
      <p:sp>
        <p:nvSpPr>
          <p:cNvPr id="3" name="Content Placeholder 2"/>
          <p:cNvSpPr>
            <a:spLocks noGrp="1"/>
          </p:cNvSpPr>
          <p:nvPr>
            <p:ph idx="1"/>
          </p:nvPr>
        </p:nvSpPr>
        <p:spPr/>
        <p:txBody>
          <a:bodyPr>
            <a:normAutofit fontScale="92500" lnSpcReduction="20000"/>
          </a:bodyPr>
          <a:lstStyle/>
          <a:p>
            <a:r>
              <a:rPr lang="en-US" dirty="0"/>
              <a:t>In the case of multiple conditions only the first logical condition which evaluates to true will be executed. </a:t>
            </a:r>
          </a:p>
          <a:p>
            <a:r>
              <a:rPr lang="en-US" dirty="0"/>
              <a:t>To execute multiple statements, group them within a block statement ({ ... }) . </a:t>
            </a:r>
          </a:p>
          <a:p>
            <a:r>
              <a:rPr lang="en-US" dirty="0"/>
              <a:t>In general, it's good practice to always use block statements, especially when nesting if statements:</a:t>
            </a:r>
            <a:endParaRPr lang="en-US" sz="2100" dirty="0">
              <a:latin typeface="Consolas" charset="0"/>
              <a:ea typeface="Consolas" charset="0"/>
              <a:cs typeface="Consolas" charset="0"/>
            </a:endParaRPr>
          </a:p>
          <a:p>
            <a:pPr marL="457200" lvl="1" indent="0">
              <a:buNone/>
            </a:pPr>
            <a:r>
              <a:rPr lang="en-US" sz="2100" dirty="0">
                <a:latin typeface="Consolas" charset="0"/>
                <a:ea typeface="Consolas" charset="0"/>
                <a:cs typeface="Consolas" charset="0"/>
              </a:rPr>
              <a:t>if (condition) {</a:t>
            </a:r>
          </a:p>
          <a:p>
            <a:pPr marL="457200" lvl="1" indent="0">
              <a:buNone/>
            </a:pPr>
            <a:r>
              <a:rPr lang="en-US" sz="2100" dirty="0">
                <a:latin typeface="Consolas" charset="0"/>
                <a:ea typeface="Consolas" charset="0"/>
                <a:cs typeface="Consolas" charset="0"/>
              </a:rPr>
              <a:t>  statement_1_runs_if_condition_is_true;</a:t>
            </a:r>
          </a:p>
          <a:p>
            <a:pPr marL="457200" lvl="1" indent="0">
              <a:buNone/>
            </a:pPr>
            <a:r>
              <a:rPr lang="en-US" sz="2100" dirty="0">
                <a:latin typeface="Consolas" charset="0"/>
                <a:ea typeface="Consolas" charset="0"/>
                <a:cs typeface="Consolas" charset="0"/>
              </a:rPr>
              <a:t>  statement_2_runs_if_condition_is_true;</a:t>
            </a:r>
          </a:p>
          <a:p>
            <a:pPr marL="457200" lvl="1" indent="0">
              <a:buNone/>
            </a:pPr>
            <a:r>
              <a:rPr lang="en-US" sz="2100" dirty="0">
                <a:latin typeface="Consolas" charset="0"/>
                <a:ea typeface="Consolas" charset="0"/>
                <a:cs typeface="Consolas" charset="0"/>
              </a:rPr>
              <a:t>} else {</a:t>
            </a:r>
          </a:p>
          <a:p>
            <a:pPr marL="457200" lvl="1" indent="0">
              <a:buNone/>
            </a:pPr>
            <a:r>
              <a:rPr lang="en-US" sz="2100" dirty="0">
                <a:latin typeface="Consolas" charset="0"/>
                <a:ea typeface="Consolas" charset="0"/>
                <a:cs typeface="Consolas" charset="0"/>
              </a:rPr>
              <a:t>  statement_3_runs_if_condition_is_false;</a:t>
            </a:r>
          </a:p>
          <a:p>
            <a:pPr marL="457200" lvl="1" indent="0">
              <a:buNone/>
            </a:pPr>
            <a:r>
              <a:rPr lang="en-US" sz="2100" dirty="0">
                <a:latin typeface="Consolas" charset="0"/>
                <a:ea typeface="Consolas" charset="0"/>
                <a:cs typeface="Consolas" charset="0"/>
              </a:rPr>
              <a:t>  statement_4_runs_if_condition_is_false;</a:t>
            </a:r>
          </a:p>
          <a:p>
            <a:pPr marL="457200" lvl="1" indent="0">
              <a:buNone/>
            </a:pPr>
            <a:r>
              <a:rPr lang="en-US" sz="2100" dirty="0">
                <a:latin typeface="Consolas" charset="0"/>
                <a:ea typeface="Consolas" charset="0"/>
                <a:cs typeface="Consolas" charset="0"/>
              </a:rPr>
              <a:t>}</a:t>
            </a:r>
          </a:p>
          <a:p>
            <a:pPr lvl="1"/>
            <a:endParaRPr lang="en-US" dirty="0"/>
          </a:p>
          <a:p>
            <a:endParaRPr lang="en-US" dirty="0"/>
          </a:p>
        </p:txBody>
      </p:sp>
    </p:spTree>
    <p:extLst>
      <p:ext uri="{BB962C8B-B14F-4D97-AF65-F5344CB8AC3E}">
        <p14:creationId xmlns:p14="http://schemas.microsoft.com/office/powerpoint/2010/main" val="755359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 if else (3)</a:t>
            </a:r>
          </a:p>
        </p:txBody>
      </p:sp>
      <p:sp>
        <p:nvSpPr>
          <p:cNvPr id="3" name="Content Placeholder 2"/>
          <p:cNvSpPr>
            <a:spLocks noGrp="1"/>
          </p:cNvSpPr>
          <p:nvPr>
            <p:ph idx="1"/>
          </p:nvPr>
        </p:nvSpPr>
        <p:spPr/>
        <p:txBody>
          <a:bodyPr>
            <a:normAutofit fontScale="85000" lnSpcReduction="20000"/>
          </a:bodyPr>
          <a:lstStyle/>
          <a:p>
            <a:r>
              <a:rPr lang="en-US" dirty="0"/>
              <a:t>It is advisable to not use simple assignments in a conditional expression, because the assignment can be confused with equality when glancing over the code. </a:t>
            </a:r>
          </a:p>
          <a:p>
            <a:pPr marL="0" indent="0">
              <a:buNone/>
            </a:pPr>
            <a:r>
              <a:rPr lang="en-US" dirty="0"/>
              <a:t>For example, do not use the following code:</a:t>
            </a:r>
          </a:p>
          <a:p>
            <a:pPr marL="914400" lvl="2" indent="0">
              <a:buNone/>
            </a:pPr>
            <a:r>
              <a:rPr lang="en-US" sz="2400" dirty="0"/>
              <a:t>if (x = y) {</a:t>
            </a:r>
          </a:p>
          <a:p>
            <a:pPr marL="914400" lvl="2" indent="0">
              <a:buNone/>
            </a:pPr>
            <a:r>
              <a:rPr lang="en-US" sz="2400" dirty="0"/>
              <a:t>  /* statements here */</a:t>
            </a:r>
          </a:p>
          <a:p>
            <a:pPr marL="914400" lvl="2" indent="0">
              <a:buNone/>
            </a:pPr>
            <a:r>
              <a:rPr lang="en-US" sz="2400" dirty="0"/>
              <a:t>}</a:t>
            </a:r>
          </a:p>
          <a:p>
            <a:r>
              <a:rPr lang="en-US" dirty="0"/>
              <a:t>If you need to use an assignment in a conditional expression, a common practice is to put additional parentheses around the assignment. </a:t>
            </a:r>
          </a:p>
          <a:p>
            <a:pPr marL="0" indent="0">
              <a:buNone/>
            </a:pPr>
            <a:r>
              <a:rPr lang="en-US" dirty="0"/>
              <a:t>For example:</a:t>
            </a:r>
          </a:p>
          <a:p>
            <a:pPr marL="914400" lvl="2" indent="0">
              <a:buNone/>
            </a:pPr>
            <a:r>
              <a:rPr lang="en-US" sz="2400" dirty="0"/>
              <a:t>if ((x = y)) {</a:t>
            </a:r>
          </a:p>
          <a:p>
            <a:pPr marL="914400" lvl="2" indent="0">
              <a:buNone/>
            </a:pPr>
            <a:r>
              <a:rPr lang="en-US" sz="2400" dirty="0"/>
              <a:t>  /* statements here */</a:t>
            </a:r>
          </a:p>
          <a:p>
            <a:pPr marL="914400" lvl="2" indent="0">
              <a:buNone/>
            </a:pPr>
            <a:r>
              <a:rPr lang="en-US" sz="2400" dirty="0"/>
              <a:t>}</a:t>
            </a:r>
          </a:p>
        </p:txBody>
      </p:sp>
    </p:spTree>
    <p:extLst>
      <p:ext uri="{BB962C8B-B14F-4D97-AF65-F5344CB8AC3E}">
        <p14:creationId xmlns:p14="http://schemas.microsoft.com/office/powerpoint/2010/main" val="31853010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9927-AF11-4093-84AC-E6161E819955}"/>
              </a:ext>
            </a:extLst>
          </p:cNvPr>
          <p:cNvSpPr>
            <a:spLocks noGrp="1"/>
          </p:cNvSpPr>
          <p:nvPr>
            <p:ph type="title"/>
          </p:nvPr>
        </p:nvSpPr>
        <p:spPr/>
        <p:txBody>
          <a:bodyPr/>
          <a:lstStyle/>
          <a:p>
            <a:r>
              <a:rPr lang="en-US" dirty="0" err="1"/>
              <a:t>Falsy</a:t>
            </a:r>
            <a:r>
              <a:rPr lang="en-US" dirty="0"/>
              <a:t> Values</a:t>
            </a:r>
            <a:endParaRPr lang="el-GR" dirty="0"/>
          </a:p>
        </p:txBody>
      </p:sp>
      <p:sp>
        <p:nvSpPr>
          <p:cNvPr id="3" name="Content Placeholder 2">
            <a:extLst>
              <a:ext uri="{FF2B5EF4-FFF2-40B4-BE49-F238E27FC236}">
                <a16:creationId xmlns:a16="http://schemas.microsoft.com/office/drawing/2014/main" id="{E62B94DC-B39D-4C6A-9BB9-D15424330DB0}"/>
              </a:ext>
            </a:extLst>
          </p:cNvPr>
          <p:cNvSpPr>
            <a:spLocks noGrp="1"/>
          </p:cNvSpPr>
          <p:nvPr>
            <p:ph idx="1"/>
          </p:nvPr>
        </p:nvSpPr>
        <p:spPr/>
        <p:txBody>
          <a:bodyPr>
            <a:normAutofit fontScale="92500" lnSpcReduction="20000"/>
          </a:bodyPr>
          <a:lstStyle/>
          <a:p>
            <a:r>
              <a:rPr lang="en-US" dirty="0"/>
              <a:t>The following values evaluate to false (also known as </a:t>
            </a:r>
            <a:r>
              <a:rPr lang="en-US" dirty="0" err="1"/>
              <a:t>Falsy</a:t>
            </a:r>
            <a:r>
              <a:rPr lang="en-US" dirty="0"/>
              <a:t> values):</a:t>
            </a:r>
          </a:p>
          <a:p>
            <a:pPr lvl="1">
              <a:buFont typeface="Wingdings" panose="05000000000000000000" pitchFamily="2" charset="2"/>
              <a:buChar char="§"/>
            </a:pPr>
            <a:r>
              <a:rPr lang="en-US" dirty="0"/>
              <a:t>false</a:t>
            </a:r>
          </a:p>
          <a:p>
            <a:pPr lvl="1">
              <a:buFont typeface="Wingdings" panose="05000000000000000000" pitchFamily="2" charset="2"/>
              <a:buChar char="§"/>
            </a:pPr>
            <a:r>
              <a:rPr lang="en-US" dirty="0"/>
              <a:t>undefined</a:t>
            </a:r>
          </a:p>
          <a:p>
            <a:pPr lvl="1">
              <a:buFont typeface="Wingdings" panose="05000000000000000000" pitchFamily="2" charset="2"/>
              <a:buChar char="§"/>
            </a:pPr>
            <a:r>
              <a:rPr lang="en-US" dirty="0"/>
              <a:t>null</a:t>
            </a:r>
          </a:p>
          <a:p>
            <a:pPr lvl="1">
              <a:buFont typeface="Wingdings" panose="05000000000000000000" pitchFamily="2" charset="2"/>
              <a:buChar char="§"/>
            </a:pPr>
            <a:r>
              <a:rPr lang="en-US" dirty="0"/>
              <a:t>0</a:t>
            </a:r>
          </a:p>
          <a:p>
            <a:pPr lvl="1">
              <a:buFont typeface="Wingdings" panose="05000000000000000000" pitchFamily="2" charset="2"/>
              <a:buChar char="§"/>
            </a:pPr>
            <a:r>
              <a:rPr lang="en-US" dirty="0" err="1"/>
              <a:t>NaN</a:t>
            </a:r>
            <a:endParaRPr lang="en-US" dirty="0"/>
          </a:p>
          <a:p>
            <a:pPr lvl="1">
              <a:buFont typeface="Wingdings" panose="05000000000000000000" pitchFamily="2" charset="2"/>
              <a:buChar char="§"/>
            </a:pPr>
            <a:r>
              <a:rPr lang="en-US" dirty="0"/>
              <a:t>the empty string ("")</a:t>
            </a:r>
          </a:p>
          <a:p>
            <a:r>
              <a:rPr lang="en-US" dirty="0"/>
              <a:t>All other values, including all objects, evaluate to true when passed to a conditional statement.</a:t>
            </a:r>
          </a:p>
          <a:p>
            <a:r>
              <a:rPr lang="en-US" dirty="0"/>
              <a:t>Do not confuse the primitive </a:t>
            </a:r>
            <a:r>
              <a:rPr lang="en-US" dirty="0" err="1"/>
              <a:t>boolean</a:t>
            </a:r>
            <a:r>
              <a:rPr lang="en-US" dirty="0"/>
              <a:t> values true and false with the true and false values of the Boolean object. </a:t>
            </a:r>
            <a:endParaRPr lang="el-GR" dirty="0"/>
          </a:p>
        </p:txBody>
      </p:sp>
    </p:spTree>
    <p:extLst>
      <p:ext uri="{BB962C8B-B14F-4D97-AF65-F5344CB8AC3E}">
        <p14:creationId xmlns:p14="http://schemas.microsoft.com/office/powerpoint/2010/main" val="3631379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4C4A-2837-4461-8943-27E3A0013140}"/>
              </a:ext>
            </a:extLst>
          </p:cNvPr>
          <p:cNvSpPr>
            <a:spLocks noGrp="1"/>
          </p:cNvSpPr>
          <p:nvPr>
            <p:ph type="title"/>
          </p:nvPr>
        </p:nvSpPr>
        <p:spPr/>
        <p:txBody>
          <a:bodyPr/>
          <a:lstStyle/>
          <a:p>
            <a:r>
              <a:rPr lang="en-US" dirty="0" err="1"/>
              <a:t>Falsy</a:t>
            </a:r>
            <a:r>
              <a:rPr lang="en-US" dirty="0"/>
              <a:t> Values Example</a:t>
            </a:r>
            <a:endParaRPr lang="el-GR" dirty="0"/>
          </a:p>
        </p:txBody>
      </p:sp>
      <p:sp>
        <p:nvSpPr>
          <p:cNvPr id="3" name="Content Placeholder 2">
            <a:extLst>
              <a:ext uri="{FF2B5EF4-FFF2-40B4-BE49-F238E27FC236}">
                <a16:creationId xmlns:a16="http://schemas.microsoft.com/office/drawing/2014/main" id="{395118CA-B52A-4215-8640-B815B84B30B2}"/>
              </a:ext>
            </a:extLst>
          </p:cNvPr>
          <p:cNvSpPr>
            <a:spLocks noGrp="1"/>
          </p:cNvSpPr>
          <p:nvPr>
            <p:ph idx="1"/>
          </p:nvPr>
        </p:nvSpPr>
        <p:spPr>
          <a:solidFill>
            <a:srgbClr val="F9DCD1"/>
          </a:solidFill>
        </p:spPr>
        <p:txBody>
          <a:bodyPr>
            <a:normAutofit fontScale="92500" lnSpcReduction="10000"/>
          </a:bodyPr>
          <a:lstStyle/>
          <a:p>
            <a:r>
              <a:rPr lang="en-US" dirty="0"/>
              <a:t>In the following example, the function </a:t>
            </a:r>
            <a:r>
              <a:rPr lang="en-US" dirty="0" err="1"/>
              <a:t>checkData</a:t>
            </a:r>
            <a:r>
              <a:rPr lang="en-US" dirty="0"/>
              <a:t> returns true if the number of characters in a Text object is three; otherwise, it displays an alert and returns false.</a:t>
            </a:r>
          </a:p>
          <a:p>
            <a:endParaRPr lang="en-US" dirty="0"/>
          </a:p>
          <a:p>
            <a:endParaRPr lang="en-US" dirty="0"/>
          </a:p>
          <a:p>
            <a:endParaRPr lang="en-US" dirty="0"/>
          </a:p>
          <a:p>
            <a:endParaRPr lang="en-US" dirty="0"/>
          </a:p>
          <a:p>
            <a:endParaRPr lang="en-US" dirty="0"/>
          </a:p>
          <a:p>
            <a:endParaRPr lang="en-US" sz="2000" dirty="0"/>
          </a:p>
          <a:p>
            <a:r>
              <a:rPr lang="en-US" sz="2000" dirty="0"/>
              <a:t>If time permits, try doing this yourselves!</a:t>
            </a:r>
            <a:endParaRPr lang="el-GR" sz="2000" dirty="0"/>
          </a:p>
        </p:txBody>
      </p:sp>
      <p:pic>
        <p:nvPicPr>
          <p:cNvPr id="5" name="Picture 4">
            <a:extLst>
              <a:ext uri="{FF2B5EF4-FFF2-40B4-BE49-F238E27FC236}">
                <a16:creationId xmlns:a16="http://schemas.microsoft.com/office/drawing/2014/main" id="{B94FC520-15D6-42FC-91E4-25BB90F92E9D}"/>
              </a:ext>
            </a:extLst>
          </p:cNvPr>
          <p:cNvPicPr>
            <a:picLocks noChangeAspect="1"/>
          </p:cNvPicPr>
          <p:nvPr/>
        </p:nvPicPr>
        <p:blipFill>
          <a:blip r:embed="rId3"/>
          <a:stretch>
            <a:fillRect/>
          </a:stretch>
        </p:blipFill>
        <p:spPr>
          <a:xfrm>
            <a:off x="1814362" y="3146710"/>
            <a:ext cx="5515275" cy="2491841"/>
          </a:xfrm>
          <a:prstGeom prst="rect">
            <a:avLst/>
          </a:prstGeom>
        </p:spPr>
      </p:pic>
    </p:spTree>
    <p:extLst>
      <p:ext uri="{BB962C8B-B14F-4D97-AF65-F5344CB8AC3E}">
        <p14:creationId xmlns:p14="http://schemas.microsoft.com/office/powerpoint/2010/main" val="42007844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72CA-0585-4F14-ACF9-ED879D7501AA}"/>
              </a:ext>
            </a:extLst>
          </p:cNvPr>
          <p:cNvSpPr>
            <a:spLocks noGrp="1"/>
          </p:cNvSpPr>
          <p:nvPr>
            <p:ph type="title"/>
          </p:nvPr>
        </p:nvSpPr>
        <p:spPr/>
        <p:txBody>
          <a:bodyPr/>
          <a:lstStyle/>
          <a:p>
            <a:r>
              <a:rPr lang="en-US" dirty="0"/>
              <a:t>Class Exercise #7</a:t>
            </a:r>
            <a:endParaRPr lang="el-GR" dirty="0"/>
          </a:p>
        </p:txBody>
      </p:sp>
      <p:sp>
        <p:nvSpPr>
          <p:cNvPr id="3" name="Content Placeholder 2">
            <a:extLst>
              <a:ext uri="{FF2B5EF4-FFF2-40B4-BE49-F238E27FC236}">
                <a16:creationId xmlns:a16="http://schemas.microsoft.com/office/drawing/2014/main" id="{E52DAB67-C96F-407A-A6FF-89D70BB84A8B}"/>
              </a:ext>
            </a:extLst>
          </p:cNvPr>
          <p:cNvSpPr>
            <a:spLocks noGrp="1"/>
          </p:cNvSpPr>
          <p:nvPr>
            <p:ph idx="1"/>
          </p:nvPr>
        </p:nvSpPr>
        <p:spPr>
          <a:solidFill>
            <a:srgbClr val="F9DCD1"/>
          </a:solidFill>
        </p:spPr>
        <p:txBody>
          <a:bodyPr/>
          <a:lstStyle/>
          <a:p>
            <a:pPr marL="0" indent="0">
              <a:buNone/>
            </a:pPr>
            <a:r>
              <a:rPr lang="en-US" dirty="0"/>
              <a:t>Consider the following code:</a:t>
            </a:r>
          </a:p>
          <a:p>
            <a:pPr marL="0" indent="0">
              <a:buNone/>
            </a:pPr>
            <a:r>
              <a:rPr lang="en-US" dirty="0" err="1"/>
              <a:t>var</a:t>
            </a:r>
            <a:r>
              <a:rPr lang="en-US" dirty="0"/>
              <a:t> b = new Boolean(false);</a:t>
            </a:r>
          </a:p>
          <a:p>
            <a:pPr marL="0" indent="0">
              <a:buNone/>
            </a:pPr>
            <a:r>
              <a:rPr lang="en-US" dirty="0">
                <a:solidFill>
                  <a:srgbClr val="FF0000"/>
                </a:solidFill>
              </a:rPr>
              <a:t>if (b) </a:t>
            </a:r>
          </a:p>
          <a:p>
            <a:pPr marL="0" indent="0">
              <a:buNone/>
            </a:pPr>
            <a:r>
              <a:rPr lang="en-US" dirty="0">
                <a:solidFill>
                  <a:srgbClr val="FF0000"/>
                </a:solidFill>
              </a:rPr>
              <a:t>if (b == true)</a:t>
            </a:r>
          </a:p>
          <a:p>
            <a:r>
              <a:rPr lang="en-US" dirty="0"/>
              <a:t>What do the red expressions evaluate to?</a:t>
            </a:r>
          </a:p>
          <a:p>
            <a:endParaRPr lang="en-US" dirty="0"/>
          </a:p>
          <a:p>
            <a:endParaRPr lang="el-GR" dirty="0"/>
          </a:p>
        </p:txBody>
      </p:sp>
    </p:spTree>
    <p:extLst>
      <p:ext uri="{BB962C8B-B14F-4D97-AF65-F5344CB8AC3E}">
        <p14:creationId xmlns:p14="http://schemas.microsoft.com/office/powerpoint/2010/main" val="4141394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72CA-0585-4F14-ACF9-ED879D7501AA}"/>
              </a:ext>
            </a:extLst>
          </p:cNvPr>
          <p:cNvSpPr>
            <a:spLocks noGrp="1"/>
          </p:cNvSpPr>
          <p:nvPr>
            <p:ph type="title"/>
          </p:nvPr>
        </p:nvSpPr>
        <p:spPr/>
        <p:txBody>
          <a:bodyPr/>
          <a:lstStyle/>
          <a:p>
            <a:r>
              <a:rPr lang="en-US" dirty="0"/>
              <a:t>Class Exercise #7 - Answer</a:t>
            </a:r>
            <a:endParaRPr lang="el-GR" dirty="0"/>
          </a:p>
        </p:txBody>
      </p:sp>
      <p:sp>
        <p:nvSpPr>
          <p:cNvPr id="3" name="Content Placeholder 2">
            <a:extLst>
              <a:ext uri="{FF2B5EF4-FFF2-40B4-BE49-F238E27FC236}">
                <a16:creationId xmlns:a16="http://schemas.microsoft.com/office/drawing/2014/main" id="{E52DAB67-C96F-407A-A6FF-89D70BB84A8B}"/>
              </a:ext>
            </a:extLst>
          </p:cNvPr>
          <p:cNvSpPr>
            <a:spLocks noGrp="1"/>
          </p:cNvSpPr>
          <p:nvPr>
            <p:ph idx="1"/>
          </p:nvPr>
        </p:nvSpPr>
        <p:spPr>
          <a:xfrm>
            <a:off x="628650" y="1825625"/>
            <a:ext cx="7886700" cy="1706847"/>
          </a:xfrm>
          <a:solidFill>
            <a:srgbClr val="F9DCD1"/>
          </a:solidFill>
        </p:spPr>
        <p:txBody>
          <a:bodyPr/>
          <a:lstStyle/>
          <a:p>
            <a:pPr marL="0" indent="0">
              <a:buNone/>
            </a:pPr>
            <a:r>
              <a:rPr lang="en-US" dirty="0" err="1"/>
              <a:t>var</a:t>
            </a:r>
            <a:r>
              <a:rPr lang="en-US" dirty="0"/>
              <a:t> b = new Boolean(false);</a:t>
            </a:r>
          </a:p>
          <a:p>
            <a:pPr marL="0" indent="0">
              <a:buNone/>
            </a:pPr>
            <a:r>
              <a:rPr lang="en-US" dirty="0">
                <a:solidFill>
                  <a:srgbClr val="00B0F0"/>
                </a:solidFill>
              </a:rPr>
              <a:t>if (b) // this condition evaluates to true </a:t>
            </a:r>
          </a:p>
          <a:p>
            <a:pPr marL="0" indent="0">
              <a:buNone/>
            </a:pPr>
            <a:r>
              <a:rPr lang="en-US" dirty="0">
                <a:solidFill>
                  <a:srgbClr val="00B0F0"/>
                </a:solidFill>
              </a:rPr>
              <a:t>if (b == true) // this condition evaluates to false</a:t>
            </a:r>
          </a:p>
          <a:p>
            <a:endParaRPr lang="en-US" dirty="0"/>
          </a:p>
          <a:p>
            <a:endParaRPr lang="el-GR" dirty="0"/>
          </a:p>
        </p:txBody>
      </p:sp>
    </p:spTree>
    <p:extLst>
      <p:ext uri="{BB962C8B-B14F-4D97-AF65-F5344CB8AC3E}">
        <p14:creationId xmlns:p14="http://schemas.microsoft.com/office/powerpoint/2010/main" val="31177356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 switch (1)</a:t>
            </a:r>
          </a:p>
        </p:txBody>
      </p:sp>
      <p:sp>
        <p:nvSpPr>
          <p:cNvPr id="3" name="Content Placeholder 2"/>
          <p:cNvSpPr>
            <a:spLocks noGrp="1"/>
          </p:cNvSpPr>
          <p:nvPr>
            <p:ph idx="1"/>
          </p:nvPr>
        </p:nvSpPr>
        <p:spPr/>
        <p:txBody>
          <a:bodyPr>
            <a:normAutofit fontScale="70000" lnSpcReduction="20000"/>
          </a:bodyPr>
          <a:lstStyle/>
          <a:p>
            <a:r>
              <a:rPr lang="en-US" dirty="0"/>
              <a:t>Another conditional statement is </a:t>
            </a:r>
            <a:r>
              <a:rPr lang="en-US" b="1" dirty="0"/>
              <a:t>switch</a:t>
            </a:r>
          </a:p>
          <a:p>
            <a:r>
              <a:rPr lang="en-US" dirty="0"/>
              <a:t>The program first looks for a case clause with a label matching the value of expression and then transfers control to that clause, executing the associated statements. If no matching label is found, the program looks for the optional default clause, and if found, transfers control to that clause, executing the associated statements. If no default clause is found, the program continues execution at the statement following the end of switch. By convention, the default clause is the last clause, but it does not need to be so.</a:t>
            </a:r>
          </a:p>
          <a:p>
            <a:r>
              <a:rPr lang="en-US" dirty="0"/>
              <a:t>The </a:t>
            </a:r>
            <a:r>
              <a:rPr lang="en-US" b="1" dirty="0"/>
              <a:t>optional break statement </a:t>
            </a:r>
            <a:r>
              <a:rPr lang="en-US" dirty="0"/>
              <a:t>associated with each case clause ensures that the program breaks out of switch once the matched statement is executed and continues execution at the statement following switch. If break is omitted, the program continues execution at the next statement in the switch statement.</a:t>
            </a:r>
          </a:p>
          <a:p>
            <a:r>
              <a:rPr lang="en-US" dirty="0"/>
              <a:t>Its syntax is similar to other programming languages such as Java, PHP and C#</a:t>
            </a:r>
          </a:p>
        </p:txBody>
      </p:sp>
    </p:spTree>
    <p:extLst>
      <p:ext uri="{BB962C8B-B14F-4D97-AF65-F5344CB8AC3E}">
        <p14:creationId xmlns:p14="http://schemas.microsoft.com/office/powerpoint/2010/main" val="4065471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 switch (2)</a:t>
            </a:r>
          </a:p>
        </p:txBody>
      </p:sp>
      <p:sp>
        <p:nvSpPr>
          <p:cNvPr id="3" name="Content Placeholder 2"/>
          <p:cNvSpPr>
            <a:spLocks noGrp="1"/>
          </p:cNvSpPr>
          <p:nvPr>
            <p:ph idx="1"/>
          </p:nvPr>
        </p:nvSpPr>
        <p:spPr>
          <a:solidFill>
            <a:srgbClr val="F9DCD1"/>
          </a:solidFill>
        </p:spPr>
        <p:txBody>
          <a:bodyPr>
            <a:normAutofit fontScale="92500" lnSpcReduction="10000"/>
          </a:bodyPr>
          <a:lstStyle/>
          <a:p>
            <a:r>
              <a:rPr lang="en-US" dirty="0"/>
              <a:t>Example:</a:t>
            </a:r>
          </a:p>
          <a:p>
            <a:pPr marL="457200" lvl="1" indent="0">
              <a:buNone/>
            </a:pPr>
            <a:endParaRPr lang="en-US" dirty="0">
              <a:solidFill>
                <a:srgbClr val="FF0000"/>
              </a:solidFill>
              <a:latin typeface="Consolas" charset="0"/>
              <a:ea typeface="Consolas" charset="0"/>
              <a:cs typeface="Consolas" charset="0"/>
            </a:endParaRPr>
          </a:p>
          <a:p>
            <a:pPr marL="457200" lvl="1" indent="0">
              <a:buNone/>
            </a:pPr>
            <a:r>
              <a:rPr lang="en-US" dirty="0">
                <a:solidFill>
                  <a:srgbClr val="FF0000"/>
                </a:solidFill>
                <a:latin typeface="Consolas" charset="0"/>
                <a:ea typeface="Consolas" charset="0"/>
                <a:cs typeface="Consolas" charset="0"/>
              </a:rPr>
              <a:t>switch</a:t>
            </a:r>
            <a:r>
              <a:rPr lang="en-US" dirty="0">
                <a:latin typeface="Consolas" charset="0"/>
                <a:ea typeface="Consolas" charset="0"/>
                <a:cs typeface="Consolas" charset="0"/>
              </a:rPr>
              <a:t> (</a:t>
            </a:r>
            <a:r>
              <a:rPr lang="en-US" dirty="0" err="1">
                <a:latin typeface="Consolas" charset="0"/>
                <a:ea typeface="Consolas" charset="0"/>
                <a:cs typeface="Consolas" charset="0"/>
              </a:rPr>
              <a:t>artType</a:t>
            </a:r>
            <a:r>
              <a:rPr lang="en-US" dirty="0">
                <a:latin typeface="Consolas" charset="0"/>
                <a:ea typeface="Consolas" charset="0"/>
                <a:cs typeface="Consolas" charset="0"/>
              </a:rPr>
              <a:t>) {</a:t>
            </a:r>
          </a:p>
          <a:p>
            <a:pPr marL="457200" lvl="1" indent="0">
              <a:buNone/>
            </a:pPr>
            <a:r>
              <a:rPr lang="en-US" dirty="0">
                <a:latin typeface="Consolas" charset="0"/>
                <a:ea typeface="Consolas" charset="0"/>
                <a:cs typeface="Consolas" charset="0"/>
              </a:rPr>
              <a:t>	</a:t>
            </a:r>
            <a:r>
              <a:rPr lang="en-US" dirty="0">
                <a:solidFill>
                  <a:srgbClr val="FF0000"/>
                </a:solidFill>
                <a:latin typeface="Consolas" charset="0"/>
                <a:ea typeface="Consolas" charset="0"/>
                <a:cs typeface="Consolas" charset="0"/>
              </a:rPr>
              <a:t>case</a:t>
            </a:r>
            <a:r>
              <a:rPr lang="en-US" dirty="0">
                <a:latin typeface="Consolas" charset="0"/>
                <a:ea typeface="Consolas" charset="0"/>
                <a:cs typeface="Consolas" charset="0"/>
              </a:rPr>
              <a:t> "PT":</a:t>
            </a:r>
          </a:p>
          <a:p>
            <a:pPr marL="457200" lvl="1" indent="0">
              <a:buNone/>
            </a:pPr>
            <a:r>
              <a:rPr lang="en-US" dirty="0">
                <a:latin typeface="Consolas" charset="0"/>
                <a:ea typeface="Consolas" charset="0"/>
                <a:cs typeface="Consolas" charset="0"/>
              </a:rPr>
              <a:t>		output = "Painting";</a:t>
            </a:r>
          </a:p>
          <a:p>
            <a:pPr marL="457200" lvl="1" indent="0">
              <a:buNone/>
            </a:pPr>
            <a:r>
              <a:rPr lang="en-US" dirty="0">
                <a:latin typeface="Consolas" charset="0"/>
                <a:ea typeface="Consolas" charset="0"/>
                <a:cs typeface="Consolas" charset="0"/>
              </a:rPr>
              <a:t>		break;</a:t>
            </a:r>
          </a:p>
          <a:p>
            <a:pPr marL="457200" lvl="1" indent="0">
              <a:buNone/>
            </a:pPr>
            <a:r>
              <a:rPr lang="en-US" dirty="0">
                <a:latin typeface="Consolas" charset="0"/>
                <a:ea typeface="Consolas" charset="0"/>
                <a:cs typeface="Consolas" charset="0"/>
              </a:rPr>
              <a:t>	</a:t>
            </a:r>
            <a:r>
              <a:rPr lang="en-US" dirty="0">
                <a:solidFill>
                  <a:srgbClr val="FF0000"/>
                </a:solidFill>
                <a:latin typeface="Consolas" charset="0"/>
                <a:ea typeface="Consolas" charset="0"/>
                <a:cs typeface="Consolas" charset="0"/>
              </a:rPr>
              <a:t>case</a:t>
            </a:r>
            <a:r>
              <a:rPr lang="en-US" dirty="0">
                <a:latin typeface="Consolas" charset="0"/>
                <a:ea typeface="Consolas" charset="0"/>
                <a:cs typeface="Consolas" charset="0"/>
              </a:rPr>
              <a:t> "SC":</a:t>
            </a:r>
          </a:p>
          <a:p>
            <a:pPr marL="457200" lvl="1" indent="0">
              <a:buNone/>
            </a:pPr>
            <a:r>
              <a:rPr lang="en-US" dirty="0">
                <a:latin typeface="Consolas" charset="0"/>
                <a:ea typeface="Consolas" charset="0"/>
                <a:cs typeface="Consolas" charset="0"/>
              </a:rPr>
              <a:t>		output = "Sculpture";</a:t>
            </a:r>
          </a:p>
          <a:p>
            <a:pPr marL="457200" lvl="1" indent="0">
              <a:buNone/>
            </a:pPr>
            <a:r>
              <a:rPr lang="en-US" dirty="0">
                <a:latin typeface="Consolas" charset="0"/>
                <a:ea typeface="Consolas" charset="0"/>
                <a:cs typeface="Consolas" charset="0"/>
              </a:rPr>
              <a:t>		break;</a:t>
            </a:r>
          </a:p>
          <a:p>
            <a:pPr marL="457200" lvl="1" indent="0">
              <a:buNone/>
            </a:pPr>
            <a:r>
              <a:rPr lang="en-US" dirty="0">
                <a:latin typeface="Consolas" charset="0"/>
                <a:ea typeface="Consolas" charset="0"/>
                <a:cs typeface="Consolas" charset="0"/>
              </a:rPr>
              <a:t>	</a:t>
            </a:r>
            <a:r>
              <a:rPr lang="en-US" dirty="0">
                <a:solidFill>
                  <a:srgbClr val="FF0000"/>
                </a:solidFill>
                <a:latin typeface="Consolas" charset="0"/>
                <a:ea typeface="Consolas" charset="0"/>
                <a:cs typeface="Consolas" charset="0"/>
              </a:rPr>
              <a:t>default</a:t>
            </a:r>
            <a:r>
              <a:rPr lang="en-US" dirty="0">
                <a:latin typeface="Consolas" charset="0"/>
                <a:ea typeface="Consolas" charset="0"/>
                <a:cs typeface="Consolas" charset="0"/>
              </a:rPr>
              <a:t>:</a:t>
            </a:r>
          </a:p>
          <a:p>
            <a:pPr marL="457200" lvl="1" indent="0">
              <a:buNone/>
            </a:pPr>
            <a:r>
              <a:rPr lang="en-US" dirty="0">
                <a:latin typeface="Consolas" charset="0"/>
                <a:ea typeface="Consolas" charset="0"/>
                <a:cs typeface="Consolas" charset="0"/>
              </a:rPr>
              <a:t>	output = "Other";</a:t>
            </a:r>
          </a:p>
          <a:p>
            <a:pPr marL="457200" lvl="1" indent="0">
              <a:buNone/>
            </a:pPr>
            <a:r>
              <a:rPr lang="en-US" dirty="0">
                <a:latin typeface="Consolas" charset="0"/>
                <a:ea typeface="Consolas" charset="0"/>
                <a:cs typeface="Consolas" charset="0"/>
              </a:rPr>
              <a:t>}</a:t>
            </a:r>
          </a:p>
          <a:p>
            <a:endParaRPr lang="en-US" dirty="0"/>
          </a:p>
        </p:txBody>
      </p:sp>
    </p:spTree>
    <p:extLst>
      <p:ext uri="{BB962C8B-B14F-4D97-AF65-F5344CB8AC3E}">
        <p14:creationId xmlns:p14="http://schemas.microsoft.com/office/powerpoint/2010/main" val="164393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1D11-F892-481A-9BA2-877D66595605}"/>
              </a:ext>
            </a:extLst>
          </p:cNvPr>
          <p:cNvSpPr>
            <a:spLocks noGrp="1"/>
          </p:cNvSpPr>
          <p:nvPr>
            <p:ph type="title"/>
          </p:nvPr>
        </p:nvSpPr>
        <p:spPr/>
        <p:txBody>
          <a:bodyPr/>
          <a:lstStyle/>
          <a:p>
            <a:r>
              <a:rPr lang="en-US" dirty="0"/>
              <a:t>What is JavaScript? (2)</a:t>
            </a:r>
            <a:endParaRPr lang="el-GR" dirty="0"/>
          </a:p>
        </p:txBody>
      </p:sp>
      <p:sp>
        <p:nvSpPr>
          <p:cNvPr id="3" name="Content Placeholder 2">
            <a:extLst>
              <a:ext uri="{FF2B5EF4-FFF2-40B4-BE49-F238E27FC236}">
                <a16:creationId xmlns:a16="http://schemas.microsoft.com/office/drawing/2014/main" id="{FFDEF0C2-4A20-43E0-B151-5880E86FC270}"/>
              </a:ext>
            </a:extLst>
          </p:cNvPr>
          <p:cNvSpPr>
            <a:spLocks noGrp="1"/>
          </p:cNvSpPr>
          <p:nvPr>
            <p:ph idx="1"/>
          </p:nvPr>
        </p:nvSpPr>
        <p:spPr/>
        <p:txBody>
          <a:bodyPr/>
          <a:lstStyle/>
          <a:p>
            <a:r>
              <a:rPr lang="en-US" dirty="0"/>
              <a:t>JS is a prototype-based, multi-paradigm, dynamic scripting language</a:t>
            </a:r>
          </a:p>
          <a:p>
            <a:r>
              <a:rPr lang="en-US" dirty="0"/>
              <a:t>It is known as the scripting language for Web pages</a:t>
            </a:r>
          </a:p>
          <a:p>
            <a:r>
              <a:rPr lang="en-US" dirty="0"/>
              <a:t>It is used in non-browser environments also, like Νode.js and </a:t>
            </a:r>
            <a:r>
              <a:rPr lang="en-US" dirty="0" err="1"/>
              <a:t>CouchDB</a:t>
            </a:r>
            <a:endParaRPr lang="en-US" dirty="0"/>
          </a:p>
          <a:p>
            <a:pPr marL="0" indent="0" algn="ctr">
              <a:buNone/>
            </a:pPr>
            <a:r>
              <a:rPr lang="en-US" sz="2400" b="1" dirty="0">
                <a:hlinkClick r:id="rId2"/>
              </a:rPr>
              <a:t>developer.mozilla.org/</a:t>
            </a:r>
            <a:r>
              <a:rPr lang="en-US" sz="2400" b="1" dirty="0" err="1">
                <a:hlinkClick r:id="rId2"/>
              </a:rPr>
              <a:t>en</a:t>
            </a:r>
            <a:r>
              <a:rPr lang="en-US" sz="2400" b="1" dirty="0">
                <a:hlinkClick r:id="rId2"/>
              </a:rPr>
              <a:t>-US/docs/Web/JavaScript</a:t>
            </a:r>
            <a:endParaRPr lang="el-GR" sz="2400" b="1" dirty="0"/>
          </a:p>
        </p:txBody>
      </p:sp>
    </p:spTree>
    <p:extLst>
      <p:ext uri="{BB962C8B-B14F-4D97-AF65-F5344CB8AC3E}">
        <p14:creationId xmlns:p14="http://schemas.microsoft.com/office/powerpoint/2010/main" val="40932299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2BD9-7A05-4553-B44D-653AE25416F5}"/>
              </a:ext>
            </a:extLst>
          </p:cNvPr>
          <p:cNvSpPr>
            <a:spLocks noGrp="1"/>
          </p:cNvSpPr>
          <p:nvPr>
            <p:ph type="title"/>
          </p:nvPr>
        </p:nvSpPr>
        <p:spPr/>
        <p:txBody>
          <a:bodyPr/>
          <a:lstStyle/>
          <a:p>
            <a:r>
              <a:rPr lang="en-US" dirty="0"/>
              <a:t>Class Exercise #8</a:t>
            </a:r>
            <a:endParaRPr lang="el-GR" dirty="0"/>
          </a:p>
        </p:txBody>
      </p:sp>
      <p:sp>
        <p:nvSpPr>
          <p:cNvPr id="3" name="Content Placeholder 2">
            <a:extLst>
              <a:ext uri="{FF2B5EF4-FFF2-40B4-BE49-F238E27FC236}">
                <a16:creationId xmlns:a16="http://schemas.microsoft.com/office/drawing/2014/main" id="{ED8A9C83-73A9-4A32-A838-1994E1D9D13F}"/>
              </a:ext>
            </a:extLst>
          </p:cNvPr>
          <p:cNvSpPr>
            <a:spLocks noGrp="1"/>
          </p:cNvSpPr>
          <p:nvPr>
            <p:ph idx="1"/>
          </p:nvPr>
        </p:nvSpPr>
        <p:spPr>
          <a:xfrm>
            <a:off x="628650" y="1825624"/>
            <a:ext cx="7886700" cy="4575175"/>
          </a:xfrm>
          <a:solidFill>
            <a:srgbClr val="F9DCD1"/>
          </a:solidFill>
        </p:spPr>
        <p:txBody>
          <a:bodyPr>
            <a:normAutofit fontScale="70000" lnSpcReduction="20000"/>
          </a:bodyPr>
          <a:lstStyle/>
          <a:p>
            <a:pPr marL="0" indent="0">
              <a:buNone/>
            </a:pPr>
            <a:r>
              <a:rPr lang="en-US" dirty="0"/>
              <a:t>Write a switch statement that will:</a:t>
            </a:r>
          </a:p>
          <a:p>
            <a:pPr>
              <a:buFont typeface="Wingdings" panose="05000000000000000000" pitchFamily="2" charset="2"/>
              <a:buChar char="§"/>
            </a:pPr>
            <a:r>
              <a:rPr lang="en-US" dirty="0"/>
              <a:t>if </a:t>
            </a:r>
            <a:r>
              <a:rPr lang="en-US" b="1" dirty="0" err="1"/>
              <a:t>fruittype</a:t>
            </a:r>
            <a:r>
              <a:rPr lang="en-US" dirty="0"/>
              <a:t> evaluates to one of the fruits in the list, it displays its price per kg (as table below) </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When break is encountered, the program terminates switch and executes the statement following switch. </a:t>
            </a:r>
          </a:p>
          <a:p>
            <a:pPr>
              <a:buFont typeface="Wingdings" panose="05000000000000000000" pitchFamily="2" charset="2"/>
              <a:buChar char="§"/>
            </a:pPr>
            <a:r>
              <a:rPr lang="en-US" dirty="0"/>
              <a:t>If break were omitted, the statement for case "Cherries" would also be executed.</a:t>
            </a:r>
          </a:p>
          <a:p>
            <a:pPr>
              <a:buFont typeface="Wingdings" panose="05000000000000000000" pitchFamily="2" charset="2"/>
              <a:buChar char="§"/>
            </a:pPr>
            <a:r>
              <a:rPr lang="en-US" dirty="0"/>
              <a:t>Add appropriate messages where you deem fit.</a:t>
            </a:r>
            <a:endParaRPr lang="el-GR" dirty="0"/>
          </a:p>
        </p:txBody>
      </p:sp>
      <p:graphicFrame>
        <p:nvGraphicFramePr>
          <p:cNvPr id="4" name="Table 3">
            <a:extLst>
              <a:ext uri="{FF2B5EF4-FFF2-40B4-BE49-F238E27FC236}">
                <a16:creationId xmlns:a16="http://schemas.microsoft.com/office/drawing/2014/main" id="{1B50FBB0-FF13-47F2-81A9-4299AC930C19}"/>
              </a:ext>
            </a:extLst>
          </p:cNvPr>
          <p:cNvGraphicFramePr>
            <a:graphicFrameLocks noGrp="1"/>
          </p:cNvGraphicFramePr>
          <p:nvPr>
            <p:extLst>
              <p:ext uri="{D42A27DB-BD31-4B8C-83A1-F6EECF244321}">
                <p14:modId xmlns:p14="http://schemas.microsoft.com/office/powerpoint/2010/main" val="3864752357"/>
              </p:ext>
            </p:extLst>
          </p:nvPr>
        </p:nvGraphicFramePr>
        <p:xfrm>
          <a:off x="2398294" y="2850415"/>
          <a:ext cx="4347412" cy="1828800"/>
        </p:xfrm>
        <a:graphic>
          <a:graphicData uri="http://schemas.openxmlformats.org/drawingml/2006/table">
            <a:tbl>
              <a:tblPr firstRow="1" bandRow="1">
                <a:tableStyleId>{5C22544A-7EE6-4342-B048-85BDC9FD1C3A}</a:tableStyleId>
              </a:tblPr>
              <a:tblGrid>
                <a:gridCol w="2173706">
                  <a:extLst>
                    <a:ext uri="{9D8B030D-6E8A-4147-A177-3AD203B41FA5}">
                      <a16:colId xmlns:a16="http://schemas.microsoft.com/office/drawing/2014/main" val="3613038175"/>
                    </a:ext>
                  </a:extLst>
                </a:gridCol>
                <a:gridCol w="2173706">
                  <a:extLst>
                    <a:ext uri="{9D8B030D-6E8A-4147-A177-3AD203B41FA5}">
                      <a16:colId xmlns:a16="http://schemas.microsoft.com/office/drawing/2014/main" val="370181008"/>
                    </a:ext>
                  </a:extLst>
                </a:gridCol>
              </a:tblGrid>
              <a:tr h="232388">
                <a:tc>
                  <a:txBody>
                    <a:bodyPr/>
                    <a:lstStyle/>
                    <a:p>
                      <a:r>
                        <a:rPr lang="en-US" sz="1400" dirty="0"/>
                        <a:t>Fruit</a:t>
                      </a:r>
                      <a:endParaRPr lang="el-GR" sz="1400" dirty="0"/>
                    </a:p>
                  </a:txBody>
                  <a:tcPr/>
                </a:tc>
                <a:tc>
                  <a:txBody>
                    <a:bodyPr/>
                    <a:lstStyle/>
                    <a:p>
                      <a:r>
                        <a:rPr lang="en-US" sz="1400" dirty="0" err="1"/>
                        <a:t>Prce</a:t>
                      </a:r>
                      <a:r>
                        <a:rPr lang="en-US" sz="1400" dirty="0"/>
                        <a:t> per kg</a:t>
                      </a:r>
                      <a:endParaRPr lang="el-GR" sz="1400" dirty="0"/>
                    </a:p>
                  </a:txBody>
                  <a:tcPr/>
                </a:tc>
                <a:extLst>
                  <a:ext uri="{0D108BD9-81ED-4DB2-BD59-A6C34878D82A}">
                    <a16:rowId xmlns:a16="http://schemas.microsoft.com/office/drawing/2014/main" val="3259569950"/>
                  </a:ext>
                </a:extLst>
              </a:tr>
              <a:tr h="232388">
                <a:tc>
                  <a:txBody>
                    <a:bodyPr/>
                    <a:lstStyle/>
                    <a:p>
                      <a:r>
                        <a:rPr lang="en-US" sz="1400" dirty="0"/>
                        <a:t>Bananas</a:t>
                      </a:r>
                      <a:endParaRPr lang="el-GR" sz="1400" dirty="0"/>
                    </a:p>
                  </a:txBody>
                  <a:tcPr/>
                </a:tc>
                <a:tc>
                  <a:txBody>
                    <a:bodyPr/>
                    <a:lstStyle/>
                    <a:p>
                      <a:r>
                        <a:rPr lang="en-US" sz="1400" dirty="0"/>
                        <a:t>0,99$</a:t>
                      </a:r>
                      <a:endParaRPr lang="el-GR" sz="1400" dirty="0"/>
                    </a:p>
                  </a:txBody>
                  <a:tcPr/>
                </a:tc>
                <a:extLst>
                  <a:ext uri="{0D108BD9-81ED-4DB2-BD59-A6C34878D82A}">
                    <a16:rowId xmlns:a16="http://schemas.microsoft.com/office/drawing/2014/main" val="225055456"/>
                  </a:ext>
                </a:extLst>
              </a:tr>
              <a:tr h="232388">
                <a:tc>
                  <a:txBody>
                    <a:bodyPr/>
                    <a:lstStyle/>
                    <a:p>
                      <a:r>
                        <a:rPr lang="en-US" sz="1400" dirty="0"/>
                        <a:t>Oranges</a:t>
                      </a:r>
                      <a:endParaRPr lang="el-GR" sz="1400" dirty="0"/>
                    </a:p>
                  </a:txBody>
                  <a:tcPr/>
                </a:tc>
                <a:tc>
                  <a:txBody>
                    <a:bodyPr/>
                    <a:lstStyle/>
                    <a:p>
                      <a:r>
                        <a:rPr lang="en-US" sz="1400" dirty="0"/>
                        <a:t>0,79$</a:t>
                      </a:r>
                      <a:endParaRPr lang="el-GR" sz="1400" dirty="0"/>
                    </a:p>
                  </a:txBody>
                  <a:tcPr/>
                </a:tc>
                <a:extLst>
                  <a:ext uri="{0D108BD9-81ED-4DB2-BD59-A6C34878D82A}">
                    <a16:rowId xmlns:a16="http://schemas.microsoft.com/office/drawing/2014/main" val="2471302812"/>
                  </a:ext>
                </a:extLst>
              </a:tr>
              <a:tr h="232388">
                <a:tc>
                  <a:txBody>
                    <a:bodyPr/>
                    <a:lstStyle/>
                    <a:p>
                      <a:r>
                        <a:rPr lang="en-US" sz="1400" dirty="0"/>
                        <a:t>Apples</a:t>
                      </a:r>
                      <a:endParaRPr lang="el-GR" sz="1400" dirty="0"/>
                    </a:p>
                  </a:txBody>
                  <a:tcPr/>
                </a:tc>
                <a:tc>
                  <a:txBody>
                    <a:bodyPr/>
                    <a:lstStyle/>
                    <a:p>
                      <a:r>
                        <a:rPr lang="en-US" sz="1400" dirty="0"/>
                        <a:t>0,89$</a:t>
                      </a:r>
                      <a:endParaRPr lang="el-GR" sz="1400" dirty="0"/>
                    </a:p>
                  </a:txBody>
                  <a:tcPr/>
                </a:tc>
                <a:extLst>
                  <a:ext uri="{0D108BD9-81ED-4DB2-BD59-A6C34878D82A}">
                    <a16:rowId xmlns:a16="http://schemas.microsoft.com/office/drawing/2014/main" val="1857774044"/>
                  </a:ext>
                </a:extLst>
              </a:tr>
              <a:tr h="232388">
                <a:tc>
                  <a:txBody>
                    <a:bodyPr/>
                    <a:lstStyle/>
                    <a:p>
                      <a:r>
                        <a:rPr lang="en-US" sz="1400" dirty="0"/>
                        <a:t>Cherries</a:t>
                      </a:r>
                      <a:endParaRPr lang="el-GR" sz="1400" dirty="0"/>
                    </a:p>
                  </a:txBody>
                  <a:tcPr/>
                </a:tc>
                <a:tc>
                  <a:txBody>
                    <a:bodyPr/>
                    <a:lstStyle/>
                    <a:p>
                      <a:r>
                        <a:rPr lang="en-US" sz="1400" dirty="0"/>
                        <a:t>2,99$</a:t>
                      </a:r>
                      <a:endParaRPr lang="el-GR" sz="1400" dirty="0"/>
                    </a:p>
                  </a:txBody>
                  <a:tcPr/>
                </a:tc>
                <a:extLst>
                  <a:ext uri="{0D108BD9-81ED-4DB2-BD59-A6C34878D82A}">
                    <a16:rowId xmlns:a16="http://schemas.microsoft.com/office/drawing/2014/main" val="1421304684"/>
                  </a:ext>
                </a:extLst>
              </a:tr>
              <a:tr h="232388">
                <a:tc>
                  <a:txBody>
                    <a:bodyPr/>
                    <a:lstStyle/>
                    <a:p>
                      <a:r>
                        <a:rPr lang="en-US" sz="1400" dirty="0"/>
                        <a:t>Grapes</a:t>
                      </a:r>
                      <a:endParaRPr lang="el-GR" sz="1400" dirty="0"/>
                    </a:p>
                  </a:txBody>
                  <a:tcPr/>
                </a:tc>
                <a:tc>
                  <a:txBody>
                    <a:bodyPr/>
                    <a:lstStyle/>
                    <a:p>
                      <a:r>
                        <a:rPr lang="en-US" sz="1400" dirty="0"/>
                        <a:t>3,99$</a:t>
                      </a:r>
                      <a:endParaRPr lang="el-GR" sz="1400" dirty="0"/>
                    </a:p>
                  </a:txBody>
                  <a:tcPr/>
                </a:tc>
                <a:extLst>
                  <a:ext uri="{0D108BD9-81ED-4DB2-BD59-A6C34878D82A}">
                    <a16:rowId xmlns:a16="http://schemas.microsoft.com/office/drawing/2014/main" val="1347824869"/>
                  </a:ext>
                </a:extLst>
              </a:tr>
            </a:tbl>
          </a:graphicData>
        </a:graphic>
      </p:graphicFrame>
    </p:spTree>
    <p:extLst>
      <p:ext uri="{BB962C8B-B14F-4D97-AF65-F5344CB8AC3E}">
        <p14:creationId xmlns:p14="http://schemas.microsoft.com/office/powerpoint/2010/main" val="2234931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2BD9-7A05-4553-B44D-653AE25416F5}"/>
              </a:ext>
            </a:extLst>
          </p:cNvPr>
          <p:cNvSpPr>
            <a:spLocks noGrp="1"/>
          </p:cNvSpPr>
          <p:nvPr>
            <p:ph type="title"/>
          </p:nvPr>
        </p:nvSpPr>
        <p:spPr/>
        <p:txBody>
          <a:bodyPr/>
          <a:lstStyle/>
          <a:p>
            <a:r>
              <a:rPr lang="en-US" dirty="0"/>
              <a:t>Class Exercise #8 - Answer</a:t>
            </a:r>
            <a:endParaRPr lang="el-GR" dirty="0"/>
          </a:p>
        </p:txBody>
      </p:sp>
      <p:sp>
        <p:nvSpPr>
          <p:cNvPr id="3" name="Content Placeholder 2">
            <a:extLst>
              <a:ext uri="{FF2B5EF4-FFF2-40B4-BE49-F238E27FC236}">
                <a16:creationId xmlns:a16="http://schemas.microsoft.com/office/drawing/2014/main" id="{ED8A9C83-73A9-4A32-A838-1994E1D9D13F}"/>
              </a:ext>
            </a:extLst>
          </p:cNvPr>
          <p:cNvSpPr>
            <a:spLocks noGrp="1"/>
          </p:cNvSpPr>
          <p:nvPr>
            <p:ph idx="1"/>
          </p:nvPr>
        </p:nvSpPr>
        <p:spPr>
          <a:solidFill>
            <a:srgbClr val="F9DCD1"/>
          </a:solidFill>
        </p:spPr>
        <p:txBody>
          <a:bodyPr>
            <a:normAutofit fontScale="47500" lnSpcReduction="20000"/>
          </a:bodyPr>
          <a:lstStyle/>
          <a:p>
            <a:pPr marL="0" indent="0">
              <a:lnSpc>
                <a:spcPct val="120000"/>
              </a:lnSpc>
              <a:spcBef>
                <a:spcPts val="0"/>
              </a:spcBef>
              <a:buNone/>
            </a:pPr>
            <a:r>
              <a:rPr lang="en-US" dirty="0"/>
              <a:t>switch (</a:t>
            </a:r>
            <a:r>
              <a:rPr lang="en-US" dirty="0" err="1"/>
              <a:t>fruittype</a:t>
            </a:r>
            <a:r>
              <a:rPr lang="en-US" dirty="0"/>
              <a:t>) {</a:t>
            </a:r>
          </a:p>
          <a:p>
            <a:pPr marL="0" indent="0">
              <a:lnSpc>
                <a:spcPct val="120000"/>
              </a:lnSpc>
              <a:spcBef>
                <a:spcPts val="0"/>
              </a:spcBef>
              <a:buNone/>
            </a:pPr>
            <a:r>
              <a:rPr lang="en-US" dirty="0"/>
              <a:t>  case 'Oranges':</a:t>
            </a:r>
          </a:p>
          <a:p>
            <a:pPr marL="0" indent="0">
              <a:lnSpc>
                <a:spcPct val="120000"/>
              </a:lnSpc>
              <a:spcBef>
                <a:spcPts val="0"/>
              </a:spcBef>
              <a:buNone/>
            </a:pPr>
            <a:r>
              <a:rPr lang="en-US" dirty="0"/>
              <a:t>    console.log('Oranges are $0.79 a kg');</a:t>
            </a:r>
          </a:p>
          <a:p>
            <a:pPr marL="0" indent="0">
              <a:lnSpc>
                <a:spcPct val="120000"/>
              </a:lnSpc>
              <a:spcBef>
                <a:spcPts val="0"/>
              </a:spcBef>
              <a:buNone/>
            </a:pPr>
            <a:r>
              <a:rPr lang="en-US" dirty="0"/>
              <a:t>    break;</a:t>
            </a:r>
          </a:p>
          <a:p>
            <a:pPr marL="0" indent="0">
              <a:lnSpc>
                <a:spcPct val="120000"/>
              </a:lnSpc>
              <a:spcBef>
                <a:spcPts val="0"/>
              </a:spcBef>
              <a:buNone/>
            </a:pPr>
            <a:r>
              <a:rPr lang="en-US" dirty="0"/>
              <a:t>  case 'Apples':</a:t>
            </a:r>
          </a:p>
          <a:p>
            <a:pPr marL="0" indent="0">
              <a:lnSpc>
                <a:spcPct val="120000"/>
              </a:lnSpc>
              <a:spcBef>
                <a:spcPts val="0"/>
              </a:spcBef>
              <a:buNone/>
            </a:pPr>
            <a:r>
              <a:rPr lang="en-US" dirty="0"/>
              <a:t>    console.log('Apples are $0.89 a kg');</a:t>
            </a:r>
          </a:p>
          <a:p>
            <a:pPr marL="0" indent="0">
              <a:lnSpc>
                <a:spcPct val="120000"/>
              </a:lnSpc>
              <a:spcBef>
                <a:spcPts val="0"/>
              </a:spcBef>
              <a:buNone/>
            </a:pPr>
            <a:r>
              <a:rPr lang="en-US" dirty="0"/>
              <a:t>    break;</a:t>
            </a:r>
          </a:p>
          <a:p>
            <a:pPr marL="0" indent="0">
              <a:lnSpc>
                <a:spcPct val="120000"/>
              </a:lnSpc>
              <a:spcBef>
                <a:spcPts val="0"/>
              </a:spcBef>
              <a:buNone/>
            </a:pPr>
            <a:r>
              <a:rPr lang="en-US" dirty="0"/>
              <a:t>  case 'Bananas':</a:t>
            </a:r>
          </a:p>
          <a:p>
            <a:pPr marL="0" indent="0">
              <a:lnSpc>
                <a:spcPct val="120000"/>
              </a:lnSpc>
              <a:spcBef>
                <a:spcPts val="0"/>
              </a:spcBef>
              <a:buNone/>
            </a:pPr>
            <a:r>
              <a:rPr lang="en-US" dirty="0"/>
              <a:t>    console.log('Bananas are $0.99 a kg.');</a:t>
            </a:r>
          </a:p>
          <a:p>
            <a:pPr marL="0" indent="0">
              <a:lnSpc>
                <a:spcPct val="120000"/>
              </a:lnSpc>
              <a:spcBef>
                <a:spcPts val="0"/>
              </a:spcBef>
              <a:buNone/>
            </a:pPr>
            <a:r>
              <a:rPr lang="en-US" dirty="0"/>
              <a:t>    break;</a:t>
            </a:r>
          </a:p>
          <a:p>
            <a:pPr marL="0" indent="0">
              <a:lnSpc>
                <a:spcPct val="120000"/>
              </a:lnSpc>
              <a:spcBef>
                <a:spcPts val="0"/>
              </a:spcBef>
              <a:buNone/>
            </a:pPr>
            <a:r>
              <a:rPr lang="en-US" dirty="0"/>
              <a:t>  case 'Cherries':</a:t>
            </a:r>
          </a:p>
          <a:p>
            <a:pPr marL="0" indent="0">
              <a:lnSpc>
                <a:spcPct val="120000"/>
              </a:lnSpc>
              <a:spcBef>
                <a:spcPts val="0"/>
              </a:spcBef>
              <a:buNone/>
            </a:pPr>
            <a:r>
              <a:rPr lang="en-US" dirty="0"/>
              <a:t>    console.log('Cherries are $2,99 a kg..');</a:t>
            </a:r>
          </a:p>
          <a:p>
            <a:pPr marL="0" indent="0">
              <a:lnSpc>
                <a:spcPct val="120000"/>
              </a:lnSpc>
              <a:spcBef>
                <a:spcPts val="0"/>
              </a:spcBef>
              <a:buNone/>
            </a:pPr>
            <a:r>
              <a:rPr lang="en-US" dirty="0"/>
              <a:t>    break;</a:t>
            </a:r>
          </a:p>
          <a:p>
            <a:pPr marL="0" indent="0">
              <a:lnSpc>
                <a:spcPct val="120000"/>
              </a:lnSpc>
              <a:spcBef>
                <a:spcPts val="0"/>
              </a:spcBef>
              <a:buNone/>
            </a:pPr>
            <a:r>
              <a:rPr lang="en-US" dirty="0"/>
              <a:t>  case ‘Grapes':</a:t>
            </a:r>
          </a:p>
          <a:p>
            <a:pPr marL="0" indent="0">
              <a:lnSpc>
                <a:spcPct val="120000"/>
              </a:lnSpc>
              <a:spcBef>
                <a:spcPts val="0"/>
              </a:spcBef>
              <a:buNone/>
            </a:pPr>
            <a:r>
              <a:rPr lang="en-US" dirty="0"/>
              <a:t>    console.log('Mangoes are $3.99 a pound.');</a:t>
            </a:r>
          </a:p>
          <a:p>
            <a:pPr marL="0" indent="0">
              <a:lnSpc>
                <a:spcPct val="120000"/>
              </a:lnSpc>
              <a:spcBef>
                <a:spcPts val="0"/>
              </a:spcBef>
              <a:buNone/>
            </a:pPr>
            <a:r>
              <a:rPr lang="en-US" dirty="0"/>
              <a:t>    break;</a:t>
            </a:r>
          </a:p>
          <a:p>
            <a:pPr marL="0" indent="0">
              <a:lnSpc>
                <a:spcPct val="120000"/>
              </a:lnSpc>
              <a:spcBef>
                <a:spcPts val="0"/>
              </a:spcBef>
              <a:buNone/>
            </a:pPr>
            <a:r>
              <a:rPr lang="en-US" dirty="0"/>
              <a:t>default:</a:t>
            </a:r>
          </a:p>
          <a:p>
            <a:pPr marL="0" indent="0">
              <a:lnSpc>
                <a:spcPct val="120000"/>
              </a:lnSpc>
              <a:spcBef>
                <a:spcPts val="0"/>
              </a:spcBef>
              <a:buNone/>
            </a:pPr>
            <a:r>
              <a:rPr lang="en-US" dirty="0"/>
              <a:t>   console.log('Sorry, we are out of ' + </a:t>
            </a:r>
            <a:r>
              <a:rPr lang="en-US" dirty="0" err="1"/>
              <a:t>fruittype</a:t>
            </a:r>
            <a:r>
              <a:rPr lang="en-US" dirty="0"/>
              <a:t> + '.');</a:t>
            </a:r>
          </a:p>
          <a:p>
            <a:pPr marL="0" indent="0">
              <a:lnSpc>
                <a:spcPct val="120000"/>
              </a:lnSpc>
              <a:spcBef>
                <a:spcPts val="0"/>
              </a:spcBef>
              <a:buNone/>
            </a:pPr>
            <a:r>
              <a:rPr lang="en-US" dirty="0"/>
              <a:t>}</a:t>
            </a:r>
          </a:p>
          <a:p>
            <a:pPr marL="0" indent="0">
              <a:lnSpc>
                <a:spcPct val="120000"/>
              </a:lnSpc>
              <a:spcBef>
                <a:spcPts val="0"/>
              </a:spcBef>
              <a:buNone/>
            </a:pPr>
            <a:r>
              <a:rPr lang="en-US" dirty="0"/>
              <a:t>console.log("Is there anything else you'd like?");</a:t>
            </a:r>
            <a:endParaRPr lang="el-GR" dirty="0"/>
          </a:p>
        </p:txBody>
      </p:sp>
      <p:graphicFrame>
        <p:nvGraphicFramePr>
          <p:cNvPr id="4" name="Table 3">
            <a:extLst>
              <a:ext uri="{FF2B5EF4-FFF2-40B4-BE49-F238E27FC236}">
                <a16:creationId xmlns:a16="http://schemas.microsoft.com/office/drawing/2014/main" id="{1B50FBB0-FF13-47F2-81A9-4299AC930C19}"/>
              </a:ext>
            </a:extLst>
          </p:cNvPr>
          <p:cNvGraphicFramePr>
            <a:graphicFrameLocks noGrp="1"/>
          </p:cNvGraphicFramePr>
          <p:nvPr>
            <p:extLst>
              <p:ext uri="{D42A27DB-BD31-4B8C-83A1-F6EECF244321}">
                <p14:modId xmlns:p14="http://schemas.microsoft.com/office/powerpoint/2010/main" val="1464180798"/>
              </p:ext>
            </p:extLst>
          </p:nvPr>
        </p:nvGraphicFramePr>
        <p:xfrm>
          <a:off x="4063464" y="1939712"/>
          <a:ext cx="4347412" cy="1828800"/>
        </p:xfrm>
        <a:graphic>
          <a:graphicData uri="http://schemas.openxmlformats.org/drawingml/2006/table">
            <a:tbl>
              <a:tblPr firstRow="1" bandRow="1">
                <a:tableStyleId>{5C22544A-7EE6-4342-B048-85BDC9FD1C3A}</a:tableStyleId>
              </a:tblPr>
              <a:tblGrid>
                <a:gridCol w="2173706">
                  <a:extLst>
                    <a:ext uri="{9D8B030D-6E8A-4147-A177-3AD203B41FA5}">
                      <a16:colId xmlns:a16="http://schemas.microsoft.com/office/drawing/2014/main" val="3613038175"/>
                    </a:ext>
                  </a:extLst>
                </a:gridCol>
                <a:gridCol w="2173706">
                  <a:extLst>
                    <a:ext uri="{9D8B030D-6E8A-4147-A177-3AD203B41FA5}">
                      <a16:colId xmlns:a16="http://schemas.microsoft.com/office/drawing/2014/main" val="370181008"/>
                    </a:ext>
                  </a:extLst>
                </a:gridCol>
              </a:tblGrid>
              <a:tr h="291477">
                <a:tc>
                  <a:txBody>
                    <a:bodyPr/>
                    <a:lstStyle/>
                    <a:p>
                      <a:r>
                        <a:rPr lang="en-US" sz="1400" dirty="0"/>
                        <a:t>Fruit</a:t>
                      </a:r>
                      <a:endParaRPr lang="el-GR" sz="1400" dirty="0"/>
                    </a:p>
                  </a:txBody>
                  <a:tcPr/>
                </a:tc>
                <a:tc>
                  <a:txBody>
                    <a:bodyPr/>
                    <a:lstStyle/>
                    <a:p>
                      <a:r>
                        <a:rPr lang="en-US" sz="1400" dirty="0" err="1"/>
                        <a:t>Prce</a:t>
                      </a:r>
                      <a:r>
                        <a:rPr lang="en-US" sz="1400" dirty="0"/>
                        <a:t> per kg</a:t>
                      </a:r>
                      <a:endParaRPr lang="el-GR" sz="1400" dirty="0"/>
                    </a:p>
                  </a:txBody>
                  <a:tcPr/>
                </a:tc>
                <a:extLst>
                  <a:ext uri="{0D108BD9-81ED-4DB2-BD59-A6C34878D82A}">
                    <a16:rowId xmlns:a16="http://schemas.microsoft.com/office/drawing/2014/main" val="3259569950"/>
                  </a:ext>
                </a:extLst>
              </a:tr>
              <a:tr h="232388">
                <a:tc>
                  <a:txBody>
                    <a:bodyPr/>
                    <a:lstStyle/>
                    <a:p>
                      <a:r>
                        <a:rPr lang="en-US" sz="1400" dirty="0"/>
                        <a:t>Bananas</a:t>
                      </a:r>
                      <a:endParaRPr lang="el-GR" sz="1400" dirty="0"/>
                    </a:p>
                  </a:txBody>
                  <a:tcPr/>
                </a:tc>
                <a:tc>
                  <a:txBody>
                    <a:bodyPr/>
                    <a:lstStyle/>
                    <a:p>
                      <a:r>
                        <a:rPr lang="en-US" sz="1400" dirty="0"/>
                        <a:t>0,99$</a:t>
                      </a:r>
                      <a:endParaRPr lang="el-GR" sz="1400" dirty="0"/>
                    </a:p>
                  </a:txBody>
                  <a:tcPr/>
                </a:tc>
                <a:extLst>
                  <a:ext uri="{0D108BD9-81ED-4DB2-BD59-A6C34878D82A}">
                    <a16:rowId xmlns:a16="http://schemas.microsoft.com/office/drawing/2014/main" val="225055456"/>
                  </a:ext>
                </a:extLst>
              </a:tr>
              <a:tr h="232388">
                <a:tc>
                  <a:txBody>
                    <a:bodyPr/>
                    <a:lstStyle/>
                    <a:p>
                      <a:r>
                        <a:rPr lang="en-US" sz="1400" dirty="0"/>
                        <a:t>Oranges</a:t>
                      </a:r>
                      <a:endParaRPr lang="el-GR" sz="1400" dirty="0"/>
                    </a:p>
                  </a:txBody>
                  <a:tcPr/>
                </a:tc>
                <a:tc>
                  <a:txBody>
                    <a:bodyPr/>
                    <a:lstStyle/>
                    <a:p>
                      <a:r>
                        <a:rPr lang="en-US" sz="1400" dirty="0"/>
                        <a:t>0,79$</a:t>
                      </a:r>
                      <a:endParaRPr lang="el-GR" sz="1400" dirty="0"/>
                    </a:p>
                  </a:txBody>
                  <a:tcPr/>
                </a:tc>
                <a:extLst>
                  <a:ext uri="{0D108BD9-81ED-4DB2-BD59-A6C34878D82A}">
                    <a16:rowId xmlns:a16="http://schemas.microsoft.com/office/drawing/2014/main" val="2471302812"/>
                  </a:ext>
                </a:extLst>
              </a:tr>
              <a:tr h="232388">
                <a:tc>
                  <a:txBody>
                    <a:bodyPr/>
                    <a:lstStyle/>
                    <a:p>
                      <a:r>
                        <a:rPr lang="en-US" sz="1400" dirty="0"/>
                        <a:t>Apples</a:t>
                      </a:r>
                      <a:endParaRPr lang="el-GR" sz="1400" dirty="0"/>
                    </a:p>
                  </a:txBody>
                  <a:tcPr/>
                </a:tc>
                <a:tc>
                  <a:txBody>
                    <a:bodyPr/>
                    <a:lstStyle/>
                    <a:p>
                      <a:r>
                        <a:rPr lang="en-US" sz="1400" dirty="0"/>
                        <a:t>0,89$</a:t>
                      </a:r>
                      <a:endParaRPr lang="el-GR" sz="1400" dirty="0"/>
                    </a:p>
                  </a:txBody>
                  <a:tcPr/>
                </a:tc>
                <a:extLst>
                  <a:ext uri="{0D108BD9-81ED-4DB2-BD59-A6C34878D82A}">
                    <a16:rowId xmlns:a16="http://schemas.microsoft.com/office/drawing/2014/main" val="1857774044"/>
                  </a:ext>
                </a:extLst>
              </a:tr>
              <a:tr h="232388">
                <a:tc>
                  <a:txBody>
                    <a:bodyPr/>
                    <a:lstStyle/>
                    <a:p>
                      <a:r>
                        <a:rPr lang="en-US" sz="1400" dirty="0"/>
                        <a:t>Cherries</a:t>
                      </a:r>
                      <a:endParaRPr lang="el-GR" sz="1400" dirty="0"/>
                    </a:p>
                  </a:txBody>
                  <a:tcPr/>
                </a:tc>
                <a:tc>
                  <a:txBody>
                    <a:bodyPr/>
                    <a:lstStyle/>
                    <a:p>
                      <a:r>
                        <a:rPr lang="en-US" sz="1400" dirty="0"/>
                        <a:t>2,99$</a:t>
                      </a:r>
                      <a:endParaRPr lang="el-GR" sz="1400" dirty="0"/>
                    </a:p>
                  </a:txBody>
                  <a:tcPr/>
                </a:tc>
                <a:extLst>
                  <a:ext uri="{0D108BD9-81ED-4DB2-BD59-A6C34878D82A}">
                    <a16:rowId xmlns:a16="http://schemas.microsoft.com/office/drawing/2014/main" val="1421304684"/>
                  </a:ext>
                </a:extLst>
              </a:tr>
              <a:tr h="232388">
                <a:tc>
                  <a:txBody>
                    <a:bodyPr/>
                    <a:lstStyle/>
                    <a:p>
                      <a:r>
                        <a:rPr lang="en-US" sz="1400" dirty="0"/>
                        <a:t>Grapes</a:t>
                      </a:r>
                      <a:endParaRPr lang="el-GR" sz="1400" dirty="0"/>
                    </a:p>
                  </a:txBody>
                  <a:tcPr/>
                </a:tc>
                <a:tc>
                  <a:txBody>
                    <a:bodyPr/>
                    <a:lstStyle/>
                    <a:p>
                      <a:r>
                        <a:rPr lang="en-US" sz="1400" dirty="0"/>
                        <a:t>3,99$</a:t>
                      </a:r>
                      <a:endParaRPr lang="el-GR" sz="1400" dirty="0"/>
                    </a:p>
                  </a:txBody>
                  <a:tcPr/>
                </a:tc>
                <a:extLst>
                  <a:ext uri="{0D108BD9-81ED-4DB2-BD59-A6C34878D82A}">
                    <a16:rowId xmlns:a16="http://schemas.microsoft.com/office/drawing/2014/main" val="1347824869"/>
                  </a:ext>
                </a:extLst>
              </a:tr>
            </a:tbl>
          </a:graphicData>
        </a:graphic>
      </p:graphicFrame>
    </p:spTree>
    <p:extLst>
      <p:ext uri="{BB962C8B-B14F-4D97-AF65-F5344CB8AC3E}">
        <p14:creationId xmlns:p14="http://schemas.microsoft.com/office/powerpoint/2010/main" val="34385156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D267-8ADF-4C80-8315-9C43336AB0D7}"/>
              </a:ext>
            </a:extLst>
          </p:cNvPr>
          <p:cNvSpPr>
            <a:spLocks noGrp="1"/>
          </p:cNvSpPr>
          <p:nvPr>
            <p:ph type="title"/>
          </p:nvPr>
        </p:nvSpPr>
        <p:spPr>
          <a:xfrm>
            <a:off x="628650" y="500062"/>
            <a:ext cx="7886700" cy="1325563"/>
          </a:xfrm>
        </p:spPr>
        <p:txBody>
          <a:bodyPr/>
          <a:lstStyle/>
          <a:p>
            <a:r>
              <a:rPr lang="en-US" dirty="0"/>
              <a:t>Exception handling statements</a:t>
            </a:r>
            <a:endParaRPr lang="el-GR" dirty="0"/>
          </a:p>
        </p:txBody>
      </p:sp>
      <p:sp>
        <p:nvSpPr>
          <p:cNvPr id="3" name="Content Placeholder 2">
            <a:extLst>
              <a:ext uri="{FF2B5EF4-FFF2-40B4-BE49-F238E27FC236}">
                <a16:creationId xmlns:a16="http://schemas.microsoft.com/office/drawing/2014/main" id="{AE3AFB9D-CB36-40B5-A7B2-CF2B24B2EE9F}"/>
              </a:ext>
            </a:extLst>
          </p:cNvPr>
          <p:cNvSpPr>
            <a:spLocks noGrp="1"/>
          </p:cNvSpPr>
          <p:nvPr>
            <p:ph idx="1"/>
          </p:nvPr>
        </p:nvSpPr>
        <p:spPr/>
        <p:txBody>
          <a:bodyPr/>
          <a:lstStyle/>
          <a:p>
            <a:r>
              <a:rPr lang="en-US" dirty="0"/>
              <a:t>You can throw exceptions using the throw statement and handle them using the try...catch statements.</a:t>
            </a:r>
          </a:p>
          <a:p>
            <a:pPr lvl="1">
              <a:buFont typeface="Wingdings" panose="05000000000000000000" pitchFamily="2" charset="2"/>
              <a:buChar char="§"/>
            </a:pPr>
            <a:r>
              <a:rPr lang="en-US" dirty="0"/>
              <a:t>throw statement</a:t>
            </a:r>
          </a:p>
          <a:p>
            <a:pPr lvl="1">
              <a:buFont typeface="Wingdings" panose="05000000000000000000" pitchFamily="2" charset="2"/>
              <a:buChar char="§"/>
            </a:pPr>
            <a:r>
              <a:rPr lang="en-US" dirty="0"/>
              <a:t>try...catch statement</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r>
              <a:rPr lang="en-US" dirty="0"/>
              <a:t>More on these statements in Part II of JavaScript</a:t>
            </a:r>
          </a:p>
        </p:txBody>
      </p:sp>
    </p:spTree>
    <p:extLst>
      <p:ext uri="{BB962C8B-B14F-4D97-AF65-F5344CB8AC3E}">
        <p14:creationId xmlns:p14="http://schemas.microsoft.com/office/powerpoint/2010/main" val="18525134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Assignment</a:t>
            </a:r>
          </a:p>
        </p:txBody>
      </p:sp>
      <p:sp>
        <p:nvSpPr>
          <p:cNvPr id="3" name="Content Placeholder 2"/>
          <p:cNvSpPr>
            <a:spLocks noGrp="1"/>
          </p:cNvSpPr>
          <p:nvPr>
            <p:ph idx="1"/>
          </p:nvPr>
        </p:nvSpPr>
        <p:spPr/>
        <p:txBody>
          <a:bodyPr/>
          <a:lstStyle/>
          <a:p>
            <a:pPr marL="457200" lvl="1" indent="0">
              <a:buNone/>
            </a:pPr>
            <a:r>
              <a:rPr lang="en-US" sz="2000" dirty="0">
                <a:solidFill>
                  <a:srgbClr val="00B050"/>
                </a:solidFill>
                <a:latin typeface="Consolas" charset="0"/>
                <a:ea typeface="Consolas" charset="0"/>
                <a:cs typeface="Consolas" charset="0"/>
              </a:rPr>
              <a:t>/* x conditional assignment */</a:t>
            </a:r>
          </a:p>
          <a:p>
            <a:pPr marL="457200" lvl="1" indent="0">
              <a:buNone/>
            </a:pPr>
            <a:r>
              <a:rPr lang="en-US" sz="2000" dirty="0">
                <a:latin typeface="Consolas" charset="0"/>
                <a:ea typeface="Consolas" charset="0"/>
                <a:cs typeface="Consolas" charset="0"/>
              </a:rPr>
              <a:t>x = (y==4) ? “y is 4” : “y is not 4”;</a:t>
            </a:r>
          </a:p>
          <a:p>
            <a:pPr marL="457200" lvl="1" indent="0">
              <a:buNone/>
            </a:pPr>
            <a:endParaRPr lang="en-US" sz="2000" dirty="0">
              <a:latin typeface="Consolas" charset="0"/>
              <a:ea typeface="Consolas" charset="0"/>
              <a:cs typeface="Consolas" charset="0"/>
            </a:endParaRPr>
          </a:p>
          <a:p>
            <a:pPr marL="457200" lvl="1" indent="0">
              <a:buNone/>
            </a:pPr>
            <a:endParaRPr lang="en-US" sz="2000" dirty="0">
              <a:latin typeface="Consolas" charset="0"/>
              <a:ea typeface="Consolas" charset="0"/>
              <a:cs typeface="Consolas" charset="0"/>
            </a:endParaRPr>
          </a:p>
          <a:p>
            <a:pPr marL="457200" lvl="1" indent="0">
              <a:buNone/>
            </a:pPr>
            <a:endParaRPr lang="en-US" sz="2000" dirty="0">
              <a:solidFill>
                <a:srgbClr val="00B050"/>
              </a:solidFill>
              <a:latin typeface="Consolas" charset="0"/>
              <a:ea typeface="Consolas" charset="0"/>
              <a:cs typeface="Consolas" charset="0"/>
            </a:endParaRPr>
          </a:p>
          <a:p>
            <a:pPr marL="457200" lvl="1" indent="0">
              <a:buNone/>
            </a:pPr>
            <a:r>
              <a:rPr lang="en-US" sz="2000" dirty="0">
                <a:solidFill>
                  <a:srgbClr val="00B050"/>
                </a:solidFill>
                <a:latin typeface="Consolas" charset="0"/>
                <a:ea typeface="Consolas" charset="0"/>
                <a:cs typeface="Consolas" charset="0"/>
              </a:rPr>
              <a:t>/* equivalent to */</a:t>
            </a:r>
          </a:p>
          <a:p>
            <a:pPr marL="457200" lvl="1" indent="0">
              <a:buNone/>
            </a:pPr>
            <a:r>
              <a:rPr lang="en-US" sz="2000" dirty="0">
                <a:solidFill>
                  <a:srgbClr val="FF0000"/>
                </a:solidFill>
                <a:latin typeface="Consolas" charset="0"/>
                <a:ea typeface="Consolas" charset="0"/>
                <a:cs typeface="Consolas" charset="0"/>
              </a:rPr>
              <a:t>if</a:t>
            </a:r>
            <a:r>
              <a:rPr lang="en-US" sz="2000" dirty="0">
                <a:latin typeface="Consolas" charset="0"/>
                <a:ea typeface="Consolas" charset="0"/>
                <a:cs typeface="Consolas" charset="0"/>
              </a:rPr>
              <a:t> (y==4) {</a:t>
            </a:r>
          </a:p>
          <a:p>
            <a:pPr marL="457200" lvl="1" indent="0">
              <a:buNone/>
            </a:pPr>
            <a:r>
              <a:rPr lang="en-US" sz="2000" dirty="0">
                <a:latin typeface="Consolas" charset="0"/>
                <a:ea typeface="Consolas" charset="0"/>
                <a:cs typeface="Consolas" charset="0"/>
              </a:rPr>
              <a:t>	x = “y is 4”;</a:t>
            </a:r>
          </a:p>
          <a:p>
            <a:pPr marL="457200" lvl="1" indent="0">
              <a:buNone/>
            </a:pPr>
            <a:r>
              <a:rPr lang="en-US" sz="2000" dirty="0">
                <a:latin typeface="Consolas" charset="0"/>
                <a:ea typeface="Consolas" charset="0"/>
                <a:cs typeface="Consolas" charset="0"/>
              </a:rPr>
              <a:t>}</a:t>
            </a:r>
          </a:p>
          <a:p>
            <a:pPr marL="457200" lvl="1" indent="0">
              <a:buNone/>
            </a:pPr>
            <a:r>
              <a:rPr lang="en-US" sz="2000" dirty="0">
                <a:solidFill>
                  <a:srgbClr val="FF0000"/>
                </a:solidFill>
                <a:latin typeface="Consolas" charset="0"/>
                <a:ea typeface="Consolas" charset="0"/>
                <a:cs typeface="Consolas" charset="0"/>
              </a:rPr>
              <a:t>else</a:t>
            </a:r>
            <a:r>
              <a:rPr lang="en-US" sz="2000" dirty="0">
                <a:latin typeface="Consolas" charset="0"/>
                <a:ea typeface="Consolas" charset="0"/>
                <a:cs typeface="Consolas" charset="0"/>
              </a:rPr>
              <a:t> {</a:t>
            </a:r>
          </a:p>
          <a:p>
            <a:pPr marL="457200" lvl="1" indent="0">
              <a:buNone/>
            </a:pPr>
            <a:r>
              <a:rPr lang="en-US" sz="2000" dirty="0">
                <a:latin typeface="Consolas" charset="0"/>
                <a:ea typeface="Consolas" charset="0"/>
                <a:cs typeface="Consolas" charset="0"/>
              </a:rPr>
              <a:t>	x = “y is not 4”;</a:t>
            </a:r>
          </a:p>
          <a:p>
            <a:pPr marL="457200" lvl="1" indent="0">
              <a:buNone/>
            </a:pPr>
            <a:r>
              <a:rPr lang="en-US" sz="2000" dirty="0">
                <a:latin typeface="Consolas" charset="0"/>
                <a:ea typeface="Consolas" charset="0"/>
                <a:cs typeface="Consolas"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213019173"/>
              </p:ext>
            </p:extLst>
          </p:nvPr>
        </p:nvGraphicFramePr>
        <p:xfrm>
          <a:off x="1406305" y="2538507"/>
          <a:ext cx="1126602" cy="350777"/>
        </p:xfrm>
        <a:graphic>
          <a:graphicData uri="http://schemas.openxmlformats.org/drawingml/2006/table">
            <a:tbl>
              <a:tblPr firstRow="1" bandRow="1">
                <a:tableStyleId>{5940675A-B579-460E-94D1-54222C63F5DA}</a:tableStyleId>
              </a:tblPr>
              <a:tblGrid>
                <a:gridCol w="1126602">
                  <a:extLst>
                    <a:ext uri="{9D8B030D-6E8A-4147-A177-3AD203B41FA5}">
                      <a16:colId xmlns:a16="http://schemas.microsoft.com/office/drawing/2014/main" val="20000"/>
                    </a:ext>
                  </a:extLst>
                </a:gridCol>
              </a:tblGrid>
              <a:tr h="350777">
                <a:tc>
                  <a:txBody>
                    <a:bodyPr/>
                    <a:lstStyle/>
                    <a:p>
                      <a:pPr algn="ctr"/>
                      <a:r>
                        <a:rPr lang="en-US" sz="1600" dirty="0"/>
                        <a:t>condition</a:t>
                      </a:r>
                      <a:endParaRPr lang="en-US" sz="1600" dirty="0">
                        <a:solidFill>
                          <a:sysClr val="windowText" lastClr="000000"/>
                        </a:solidFill>
                        <a:latin typeface="Calibri" charset="0"/>
                        <a:ea typeface="Calibri" charset="0"/>
                        <a:cs typeface="Calibri"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33CC"/>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71626722"/>
              </p:ext>
            </p:extLst>
          </p:nvPr>
        </p:nvGraphicFramePr>
        <p:xfrm>
          <a:off x="2843493" y="2538507"/>
          <a:ext cx="1113099" cy="579120"/>
        </p:xfrm>
        <a:graphic>
          <a:graphicData uri="http://schemas.openxmlformats.org/drawingml/2006/table">
            <a:tbl>
              <a:tblPr firstRow="1" bandRow="1">
                <a:tableStyleId>{5940675A-B579-460E-94D1-54222C63F5DA}</a:tableStyleId>
              </a:tblPr>
              <a:tblGrid>
                <a:gridCol w="1113099">
                  <a:extLst>
                    <a:ext uri="{9D8B030D-6E8A-4147-A177-3AD203B41FA5}">
                      <a16:colId xmlns:a16="http://schemas.microsoft.com/office/drawing/2014/main" val="20000"/>
                    </a:ext>
                  </a:extLst>
                </a:gridCol>
              </a:tblGrid>
              <a:tr h="350777">
                <a:tc>
                  <a:txBody>
                    <a:bodyPr/>
                    <a:lstStyle/>
                    <a:p>
                      <a:pPr algn="ctr"/>
                      <a:r>
                        <a:rPr lang="en-US" sz="1600" dirty="0">
                          <a:latin typeface="Calibri" charset="0"/>
                          <a:ea typeface="Calibri" charset="0"/>
                          <a:cs typeface="Calibri" charset="0"/>
                        </a:rPr>
                        <a:t>value if true</a:t>
                      </a:r>
                      <a:endParaRPr lang="en-US" sz="1600" dirty="0">
                        <a:solidFill>
                          <a:sysClr val="windowText" lastClr="000000"/>
                        </a:solidFill>
                        <a:latin typeface="Calibri" charset="0"/>
                        <a:ea typeface="Calibri" charset="0"/>
                        <a:cs typeface="Calibri"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33CC"/>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28010636"/>
              </p:ext>
            </p:extLst>
          </p:nvPr>
        </p:nvGraphicFramePr>
        <p:xfrm>
          <a:off x="4442729" y="2538507"/>
          <a:ext cx="1516283" cy="350777"/>
        </p:xfrm>
        <a:graphic>
          <a:graphicData uri="http://schemas.openxmlformats.org/drawingml/2006/table">
            <a:tbl>
              <a:tblPr firstRow="1" bandRow="1">
                <a:tableStyleId>{5940675A-B579-460E-94D1-54222C63F5DA}</a:tableStyleId>
              </a:tblPr>
              <a:tblGrid>
                <a:gridCol w="1516283">
                  <a:extLst>
                    <a:ext uri="{9D8B030D-6E8A-4147-A177-3AD203B41FA5}">
                      <a16:colId xmlns:a16="http://schemas.microsoft.com/office/drawing/2014/main" val="20000"/>
                    </a:ext>
                  </a:extLst>
                </a:gridCol>
              </a:tblGrid>
              <a:tr h="350777">
                <a:tc>
                  <a:txBody>
                    <a:bodyPr/>
                    <a:lstStyle/>
                    <a:p>
                      <a:pPr algn="ctr"/>
                      <a:r>
                        <a:rPr lang="en-US" sz="1600" dirty="0">
                          <a:latin typeface="Calibri" charset="0"/>
                          <a:ea typeface="Calibri" charset="0"/>
                          <a:cs typeface="Calibri" charset="0"/>
                        </a:rPr>
                        <a:t>value if false</a:t>
                      </a:r>
                      <a:endParaRPr lang="en-US" sz="1600" dirty="0">
                        <a:solidFill>
                          <a:sysClr val="windowText" lastClr="000000"/>
                        </a:solidFill>
                        <a:latin typeface="Calibri" charset="0"/>
                        <a:ea typeface="Calibri" charset="0"/>
                        <a:cs typeface="Calibri"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33CC"/>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027912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Loops (1)</a:t>
            </a:r>
          </a:p>
        </p:txBody>
      </p:sp>
      <p:sp>
        <p:nvSpPr>
          <p:cNvPr id="3" name="Content Placeholder 2"/>
          <p:cNvSpPr>
            <a:spLocks noGrp="1"/>
          </p:cNvSpPr>
          <p:nvPr>
            <p:ph idx="1"/>
          </p:nvPr>
        </p:nvSpPr>
        <p:spPr/>
        <p:txBody>
          <a:bodyPr/>
          <a:lstStyle/>
          <a:p>
            <a:r>
              <a:rPr lang="en-US" dirty="0"/>
              <a:t>Like conditionals, loops use the ( ) and { } blocks to define the condition and the body of the loop</a:t>
            </a:r>
          </a:p>
          <a:p>
            <a:r>
              <a:rPr lang="en-US" dirty="0"/>
              <a:t>You will encounter the while and for loops</a:t>
            </a:r>
          </a:p>
          <a:p>
            <a:r>
              <a:rPr lang="en-US" dirty="0"/>
              <a:t>While loops normally initialize a loop control variable before the loop, use it in the condition, and modify it within the loop</a:t>
            </a:r>
          </a:p>
        </p:txBody>
      </p:sp>
    </p:spTree>
    <p:extLst>
      <p:ext uri="{BB962C8B-B14F-4D97-AF65-F5344CB8AC3E}">
        <p14:creationId xmlns:p14="http://schemas.microsoft.com/office/powerpoint/2010/main" val="2040125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65EB-EB5A-4997-AC19-144B0E212345}"/>
              </a:ext>
            </a:extLst>
          </p:cNvPr>
          <p:cNvSpPr>
            <a:spLocks noGrp="1"/>
          </p:cNvSpPr>
          <p:nvPr>
            <p:ph type="title"/>
          </p:nvPr>
        </p:nvSpPr>
        <p:spPr/>
        <p:txBody>
          <a:bodyPr/>
          <a:lstStyle/>
          <a:p>
            <a:r>
              <a:rPr lang="en-US" dirty="0"/>
              <a:t>Loops (2)</a:t>
            </a:r>
            <a:endParaRPr lang="el-GR" dirty="0"/>
          </a:p>
        </p:txBody>
      </p:sp>
      <p:sp>
        <p:nvSpPr>
          <p:cNvPr id="3" name="Content Placeholder 2">
            <a:extLst>
              <a:ext uri="{FF2B5EF4-FFF2-40B4-BE49-F238E27FC236}">
                <a16:creationId xmlns:a16="http://schemas.microsoft.com/office/drawing/2014/main" id="{B55C4ED1-6E05-4DBC-A055-AEB1926DA183}"/>
              </a:ext>
            </a:extLst>
          </p:cNvPr>
          <p:cNvSpPr>
            <a:spLocks noGrp="1"/>
          </p:cNvSpPr>
          <p:nvPr>
            <p:ph idx="1"/>
          </p:nvPr>
        </p:nvSpPr>
        <p:spPr/>
        <p:txBody>
          <a:bodyPr>
            <a:normAutofit fontScale="92500" lnSpcReduction="10000"/>
          </a:bodyPr>
          <a:lstStyle/>
          <a:p>
            <a:r>
              <a:rPr lang="en-US" dirty="0"/>
              <a:t>A loop as a computerized version of repeating an action some number of times (and it's actually possible that number could be zero). The statements for loops provided in JavaScript are:</a:t>
            </a:r>
          </a:p>
          <a:p>
            <a:pPr lvl="1">
              <a:buFont typeface="Wingdings" panose="05000000000000000000" pitchFamily="2" charset="2"/>
              <a:buChar char="§"/>
            </a:pPr>
            <a:r>
              <a:rPr lang="en-US" dirty="0"/>
              <a:t>for statement</a:t>
            </a:r>
          </a:p>
          <a:p>
            <a:pPr lvl="1">
              <a:buFont typeface="Wingdings" panose="05000000000000000000" pitchFamily="2" charset="2"/>
              <a:buChar char="§"/>
            </a:pPr>
            <a:r>
              <a:rPr lang="en-US" dirty="0"/>
              <a:t>do...while statement</a:t>
            </a:r>
          </a:p>
          <a:p>
            <a:pPr lvl="1">
              <a:buFont typeface="Wingdings" panose="05000000000000000000" pitchFamily="2" charset="2"/>
              <a:buChar char="§"/>
            </a:pPr>
            <a:r>
              <a:rPr lang="en-US" dirty="0"/>
              <a:t>while statement</a:t>
            </a:r>
          </a:p>
          <a:p>
            <a:pPr lvl="1">
              <a:buFont typeface="Wingdings" panose="05000000000000000000" pitchFamily="2" charset="2"/>
              <a:buChar char="§"/>
            </a:pPr>
            <a:r>
              <a:rPr lang="en-US" dirty="0"/>
              <a:t>labeled statement</a:t>
            </a:r>
          </a:p>
          <a:p>
            <a:pPr lvl="1">
              <a:buFont typeface="Wingdings" panose="05000000000000000000" pitchFamily="2" charset="2"/>
              <a:buChar char="§"/>
            </a:pPr>
            <a:r>
              <a:rPr lang="en-US" dirty="0"/>
              <a:t>break statement</a:t>
            </a:r>
          </a:p>
          <a:p>
            <a:pPr lvl="1">
              <a:buFont typeface="Wingdings" panose="05000000000000000000" pitchFamily="2" charset="2"/>
              <a:buChar char="§"/>
            </a:pPr>
            <a:r>
              <a:rPr lang="en-US" dirty="0"/>
              <a:t>continue statement</a:t>
            </a:r>
          </a:p>
          <a:p>
            <a:pPr lvl="1">
              <a:buFont typeface="Wingdings" panose="05000000000000000000" pitchFamily="2" charset="2"/>
              <a:buChar char="§"/>
            </a:pPr>
            <a:r>
              <a:rPr lang="en-US" dirty="0"/>
              <a:t>for...in statement</a:t>
            </a:r>
          </a:p>
          <a:p>
            <a:pPr lvl="1">
              <a:buFont typeface="Wingdings" panose="05000000000000000000" pitchFamily="2" charset="2"/>
              <a:buChar char="§"/>
            </a:pPr>
            <a:r>
              <a:rPr lang="en-US" dirty="0"/>
              <a:t>for...of statement</a:t>
            </a:r>
            <a:endParaRPr lang="el-GR" dirty="0"/>
          </a:p>
        </p:txBody>
      </p:sp>
    </p:spTree>
    <p:extLst>
      <p:ext uri="{BB962C8B-B14F-4D97-AF65-F5344CB8AC3E}">
        <p14:creationId xmlns:p14="http://schemas.microsoft.com/office/powerpoint/2010/main" val="24000012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(1)</a:t>
            </a:r>
          </a:p>
        </p:txBody>
      </p:sp>
      <p:sp>
        <p:nvSpPr>
          <p:cNvPr id="3" name="Content Placeholder 2"/>
          <p:cNvSpPr>
            <a:spLocks noGrp="1"/>
          </p:cNvSpPr>
          <p:nvPr>
            <p:ph idx="1"/>
          </p:nvPr>
        </p:nvSpPr>
        <p:spPr/>
        <p:txBody>
          <a:bodyPr>
            <a:normAutofit fontScale="92500"/>
          </a:bodyPr>
          <a:lstStyle/>
          <a:p>
            <a:r>
              <a:rPr lang="en-US" dirty="0"/>
              <a:t>for loop </a:t>
            </a:r>
            <a:r>
              <a:rPr lang="en-US" b="1" dirty="0"/>
              <a:t>repeats until </a:t>
            </a:r>
            <a:r>
              <a:rPr lang="en-US" dirty="0"/>
              <a:t>a specified condition evaluates to false. The JavaScript for loop is similar to the Java and C for loop. A for statement looks as follows:</a:t>
            </a:r>
          </a:p>
          <a:p>
            <a:pPr marL="0" indent="0">
              <a:buNone/>
            </a:pPr>
            <a:r>
              <a:rPr lang="en-US" sz="2200" dirty="0"/>
              <a:t>for ([</a:t>
            </a:r>
            <a:r>
              <a:rPr lang="en-US" sz="2200" dirty="0" err="1"/>
              <a:t>initialExpression</a:t>
            </a:r>
            <a:r>
              <a:rPr lang="en-US" sz="2200" dirty="0"/>
              <a:t>]; [condition]; [</a:t>
            </a:r>
            <a:r>
              <a:rPr lang="en-US" sz="2200" dirty="0" err="1"/>
              <a:t>incrementExpression</a:t>
            </a:r>
            <a:r>
              <a:rPr lang="en-US" sz="2200" dirty="0"/>
              <a:t>]) statement</a:t>
            </a:r>
          </a:p>
          <a:p>
            <a:r>
              <a:rPr lang="en-US" dirty="0"/>
              <a:t>A for loop combines the common components of a loop: initialization, condition, and post-loop operation into one statement</a:t>
            </a:r>
          </a:p>
          <a:p>
            <a:r>
              <a:rPr lang="en-US" dirty="0"/>
              <a:t>This statement begins with the for keyword and has the components placed between ( ) brackets, semicolon (;) separated as shown</a:t>
            </a:r>
          </a:p>
        </p:txBody>
      </p:sp>
    </p:spTree>
    <p:extLst>
      <p:ext uri="{BB962C8B-B14F-4D97-AF65-F5344CB8AC3E}">
        <p14:creationId xmlns:p14="http://schemas.microsoft.com/office/powerpoint/2010/main" val="12918432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B04B-663D-4D36-A528-8C036A8C3354}"/>
              </a:ext>
            </a:extLst>
          </p:cNvPr>
          <p:cNvSpPr>
            <a:spLocks noGrp="1"/>
          </p:cNvSpPr>
          <p:nvPr>
            <p:ph type="title"/>
          </p:nvPr>
        </p:nvSpPr>
        <p:spPr/>
        <p:txBody>
          <a:bodyPr/>
          <a:lstStyle/>
          <a:p>
            <a:r>
              <a:rPr lang="en-US" dirty="0"/>
              <a:t>for loop (2)</a:t>
            </a:r>
            <a:endParaRPr lang="el-GR" dirty="0"/>
          </a:p>
        </p:txBody>
      </p:sp>
      <p:sp>
        <p:nvSpPr>
          <p:cNvPr id="3" name="Content Placeholder 2">
            <a:extLst>
              <a:ext uri="{FF2B5EF4-FFF2-40B4-BE49-F238E27FC236}">
                <a16:creationId xmlns:a16="http://schemas.microsoft.com/office/drawing/2014/main" id="{67968CBF-202A-4F76-A4AD-57D870F7E5DB}"/>
              </a:ext>
            </a:extLst>
          </p:cNvPr>
          <p:cNvSpPr>
            <a:spLocks noGrp="1"/>
          </p:cNvSpPr>
          <p:nvPr>
            <p:ph idx="1"/>
          </p:nvPr>
        </p:nvSpPr>
        <p:spPr/>
        <p:txBody>
          <a:bodyPr>
            <a:normAutofit fontScale="70000" lnSpcReduction="20000"/>
          </a:bodyPr>
          <a:lstStyle/>
          <a:p>
            <a:pPr marL="0" indent="0">
              <a:buNone/>
            </a:pPr>
            <a:r>
              <a:rPr lang="en-US" dirty="0"/>
              <a:t>for ([</a:t>
            </a:r>
            <a:r>
              <a:rPr lang="en-US" dirty="0" err="1"/>
              <a:t>initialExpression</a:t>
            </a:r>
            <a:r>
              <a:rPr lang="en-US" dirty="0"/>
              <a:t>]; [condition]; [</a:t>
            </a:r>
            <a:r>
              <a:rPr lang="en-US" dirty="0" err="1"/>
              <a:t>incrementExpression</a:t>
            </a:r>
            <a:r>
              <a:rPr lang="en-US" dirty="0"/>
              <a:t>]) statement</a:t>
            </a:r>
          </a:p>
          <a:p>
            <a:pPr marL="0" indent="0">
              <a:buNone/>
            </a:pPr>
            <a:r>
              <a:rPr lang="en-US" dirty="0"/>
              <a:t>When a for loop executes, the following occurs:</a:t>
            </a:r>
          </a:p>
          <a:p>
            <a:r>
              <a:rPr lang="en-US" dirty="0"/>
              <a:t>The initializing expression </a:t>
            </a:r>
            <a:r>
              <a:rPr lang="en-US" dirty="0" err="1"/>
              <a:t>initialExpression</a:t>
            </a:r>
            <a:r>
              <a:rPr lang="en-US" dirty="0"/>
              <a:t>, if any, is executed. This expression usually initializes one or more loop counters, but the syntax allows an expression of any degree of complexity. This expression can also declare variables.</a:t>
            </a:r>
          </a:p>
          <a:p>
            <a:r>
              <a:rPr lang="en-US" dirty="0"/>
              <a:t>The condition expression is evaluated. If the value of condition is true, the loop statements execute. If the value of condition is false, the for loop terminates. If the condition expression is omitted entirely, the condition is assumed to be true.</a:t>
            </a:r>
          </a:p>
          <a:p>
            <a:r>
              <a:rPr lang="en-US" dirty="0"/>
              <a:t>The statement executes. To execute multiple statements, use a block statement ({ ... }) to group those statements.</a:t>
            </a:r>
          </a:p>
          <a:p>
            <a:r>
              <a:rPr lang="en-US" dirty="0"/>
              <a:t>If present, the update expression </a:t>
            </a:r>
            <a:r>
              <a:rPr lang="en-US" dirty="0" err="1"/>
              <a:t>incrementExpression</a:t>
            </a:r>
            <a:r>
              <a:rPr lang="en-US" dirty="0"/>
              <a:t> is executed.</a:t>
            </a:r>
          </a:p>
          <a:p>
            <a:r>
              <a:rPr lang="en-US" dirty="0"/>
              <a:t>Control returns to step 2.</a:t>
            </a:r>
            <a:endParaRPr lang="el-GR" dirty="0"/>
          </a:p>
        </p:txBody>
      </p:sp>
    </p:spTree>
    <p:extLst>
      <p:ext uri="{BB962C8B-B14F-4D97-AF65-F5344CB8AC3E}">
        <p14:creationId xmlns:p14="http://schemas.microsoft.com/office/powerpoint/2010/main" val="30515817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10EB-D287-4352-A895-0EE2C8266607}"/>
              </a:ext>
            </a:extLst>
          </p:cNvPr>
          <p:cNvSpPr>
            <a:spLocks noGrp="1"/>
          </p:cNvSpPr>
          <p:nvPr>
            <p:ph type="title"/>
          </p:nvPr>
        </p:nvSpPr>
        <p:spPr/>
        <p:txBody>
          <a:bodyPr/>
          <a:lstStyle/>
          <a:p>
            <a:r>
              <a:rPr lang="en-US" dirty="0"/>
              <a:t>for loop - Example</a:t>
            </a:r>
            <a:endParaRPr lang="el-GR" dirty="0"/>
          </a:p>
        </p:txBody>
      </p:sp>
      <p:sp>
        <p:nvSpPr>
          <p:cNvPr id="3" name="Content Placeholder 2">
            <a:extLst>
              <a:ext uri="{FF2B5EF4-FFF2-40B4-BE49-F238E27FC236}">
                <a16:creationId xmlns:a16="http://schemas.microsoft.com/office/drawing/2014/main" id="{1D44A999-15C1-4912-9A74-C78C2FBAF152}"/>
              </a:ext>
            </a:extLst>
          </p:cNvPr>
          <p:cNvSpPr>
            <a:spLocks noGrp="1"/>
          </p:cNvSpPr>
          <p:nvPr>
            <p:ph idx="1"/>
          </p:nvPr>
        </p:nvSpPr>
        <p:spPr>
          <a:solidFill>
            <a:srgbClr val="F9DCD1"/>
          </a:solidFill>
        </p:spPr>
        <p:txBody>
          <a:bodyPr/>
          <a:lstStyle/>
          <a:p>
            <a:r>
              <a:rPr lang="en-US" dirty="0"/>
              <a:t>The for statement counts the number of selected options in a scrolling list (a &lt;select&gt; element that allows multiple selections). </a:t>
            </a:r>
          </a:p>
          <a:p>
            <a:r>
              <a:rPr lang="en-US" dirty="0"/>
              <a:t>The for statement declares the variable </a:t>
            </a:r>
            <a:r>
              <a:rPr lang="en-US" dirty="0" err="1"/>
              <a:t>i</a:t>
            </a:r>
            <a:r>
              <a:rPr lang="en-US" dirty="0"/>
              <a:t> and initializes it to zero. </a:t>
            </a:r>
          </a:p>
          <a:p>
            <a:r>
              <a:rPr lang="en-US" dirty="0"/>
              <a:t>It checks that </a:t>
            </a:r>
            <a:r>
              <a:rPr lang="en-US" dirty="0" err="1"/>
              <a:t>i</a:t>
            </a:r>
            <a:r>
              <a:rPr lang="en-US" dirty="0"/>
              <a:t> is less than the number of options in the &lt;select&gt; element, performs the succeeding if statement, and increments </a:t>
            </a:r>
            <a:r>
              <a:rPr lang="en-US" dirty="0" err="1"/>
              <a:t>i</a:t>
            </a:r>
            <a:r>
              <a:rPr lang="en-US" dirty="0"/>
              <a:t> by one after each pass through the loop.</a:t>
            </a:r>
            <a:endParaRPr lang="el-GR" dirty="0"/>
          </a:p>
        </p:txBody>
      </p:sp>
    </p:spTree>
    <p:extLst>
      <p:ext uri="{BB962C8B-B14F-4D97-AF65-F5344CB8AC3E}">
        <p14:creationId xmlns:p14="http://schemas.microsoft.com/office/powerpoint/2010/main" val="25014454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10EB-D287-4352-A895-0EE2C8266607}"/>
              </a:ext>
            </a:extLst>
          </p:cNvPr>
          <p:cNvSpPr>
            <a:spLocks noGrp="1"/>
          </p:cNvSpPr>
          <p:nvPr>
            <p:ph type="title"/>
          </p:nvPr>
        </p:nvSpPr>
        <p:spPr/>
        <p:txBody>
          <a:bodyPr/>
          <a:lstStyle/>
          <a:p>
            <a:r>
              <a:rPr lang="en-US" dirty="0"/>
              <a:t>for loop - Example</a:t>
            </a:r>
            <a:endParaRPr lang="el-GR" dirty="0"/>
          </a:p>
        </p:txBody>
      </p:sp>
      <p:pic>
        <p:nvPicPr>
          <p:cNvPr id="6" name="Content Placeholder 5">
            <a:extLst>
              <a:ext uri="{FF2B5EF4-FFF2-40B4-BE49-F238E27FC236}">
                <a16:creationId xmlns:a16="http://schemas.microsoft.com/office/drawing/2014/main" id="{6C487843-78D0-41C8-A816-919D5A5DEEEB}"/>
              </a:ext>
            </a:extLst>
          </p:cNvPr>
          <p:cNvPicPr>
            <a:picLocks noGrp="1" noChangeAspect="1"/>
          </p:cNvPicPr>
          <p:nvPr>
            <p:ph idx="1"/>
          </p:nvPr>
        </p:nvPicPr>
        <p:blipFill>
          <a:blip r:embed="rId3"/>
          <a:stretch>
            <a:fillRect/>
          </a:stretch>
        </p:blipFill>
        <p:spPr>
          <a:xfrm>
            <a:off x="1812556" y="1368108"/>
            <a:ext cx="5858777" cy="5489892"/>
          </a:xfrm>
          <a:prstGeom prst="rect">
            <a:avLst/>
          </a:prstGeom>
        </p:spPr>
      </p:pic>
    </p:spTree>
    <p:extLst>
      <p:ext uri="{BB962C8B-B14F-4D97-AF65-F5344CB8AC3E}">
        <p14:creationId xmlns:p14="http://schemas.microsoft.com/office/powerpoint/2010/main" val="184833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6274-885B-40E0-A8A0-6266E1EA14AE}"/>
              </a:ext>
            </a:extLst>
          </p:cNvPr>
          <p:cNvSpPr>
            <a:spLocks noGrp="1"/>
          </p:cNvSpPr>
          <p:nvPr>
            <p:ph type="title"/>
          </p:nvPr>
        </p:nvSpPr>
        <p:spPr/>
        <p:txBody>
          <a:bodyPr>
            <a:normAutofit/>
          </a:bodyPr>
          <a:lstStyle/>
          <a:p>
            <a:r>
              <a:rPr lang="en-US" sz="4000" dirty="0"/>
              <a:t>What can we do with JavaScript</a:t>
            </a:r>
            <a:r>
              <a:rPr lang="en-US" sz="2800" dirty="0"/>
              <a:t>?</a:t>
            </a:r>
            <a:endParaRPr lang="el-GR" sz="4000" dirty="0"/>
          </a:p>
        </p:txBody>
      </p:sp>
      <p:sp>
        <p:nvSpPr>
          <p:cNvPr id="3" name="Content Placeholder 2">
            <a:extLst>
              <a:ext uri="{FF2B5EF4-FFF2-40B4-BE49-F238E27FC236}">
                <a16:creationId xmlns:a16="http://schemas.microsoft.com/office/drawing/2014/main" id="{0E046995-B958-4C16-8D96-EE71943648AF}"/>
              </a:ext>
            </a:extLst>
          </p:cNvPr>
          <p:cNvSpPr>
            <a:spLocks noGrp="1"/>
          </p:cNvSpPr>
          <p:nvPr>
            <p:ph idx="1"/>
          </p:nvPr>
        </p:nvSpPr>
        <p:spPr/>
        <p:txBody>
          <a:bodyPr/>
          <a:lstStyle/>
          <a:p>
            <a:r>
              <a:rPr lang="en-US" dirty="0"/>
              <a:t>Develop interactive web applications</a:t>
            </a:r>
          </a:p>
          <a:p>
            <a:r>
              <a:rPr lang="en-US" dirty="0"/>
              <a:t>Develop server-side applications</a:t>
            </a:r>
          </a:p>
          <a:p>
            <a:r>
              <a:rPr lang="en-US" dirty="0"/>
              <a:t>Interact with my database (e.g. </a:t>
            </a:r>
            <a:r>
              <a:rPr lang="en-US" dirty="0" err="1"/>
              <a:t>CouchDB</a:t>
            </a:r>
            <a:r>
              <a:rPr lang="en-US" dirty="0"/>
              <a:t>)</a:t>
            </a:r>
          </a:p>
          <a:p>
            <a:pPr marL="0" indent="0">
              <a:buNone/>
            </a:pPr>
            <a:r>
              <a:rPr lang="en-US" dirty="0"/>
              <a:t>You can RUN JavaScript:</a:t>
            </a:r>
          </a:p>
          <a:p>
            <a:r>
              <a:rPr lang="en-US" dirty="0"/>
              <a:t>In the browser</a:t>
            </a:r>
          </a:p>
          <a:p>
            <a:r>
              <a:rPr lang="en-US" dirty="0"/>
              <a:t>On the server</a:t>
            </a:r>
          </a:p>
          <a:p>
            <a:pPr marL="0" indent="0">
              <a:buNone/>
            </a:pPr>
            <a:endParaRPr lang="el-GR" dirty="0"/>
          </a:p>
        </p:txBody>
      </p:sp>
    </p:spTree>
    <p:extLst>
      <p:ext uri="{BB962C8B-B14F-4D97-AF65-F5344CB8AC3E}">
        <p14:creationId xmlns:p14="http://schemas.microsoft.com/office/powerpoint/2010/main" val="13604006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6CC4-28CA-47CE-9110-65EE4445DD3B}"/>
              </a:ext>
            </a:extLst>
          </p:cNvPr>
          <p:cNvSpPr>
            <a:spLocks noGrp="1"/>
          </p:cNvSpPr>
          <p:nvPr>
            <p:ph type="title"/>
          </p:nvPr>
        </p:nvSpPr>
        <p:spPr/>
        <p:txBody>
          <a:bodyPr/>
          <a:lstStyle/>
          <a:p>
            <a:r>
              <a:rPr lang="en-US" dirty="0"/>
              <a:t>while statement</a:t>
            </a:r>
            <a:endParaRPr lang="el-GR" dirty="0"/>
          </a:p>
        </p:txBody>
      </p:sp>
      <p:sp>
        <p:nvSpPr>
          <p:cNvPr id="3" name="Content Placeholder 2">
            <a:extLst>
              <a:ext uri="{FF2B5EF4-FFF2-40B4-BE49-F238E27FC236}">
                <a16:creationId xmlns:a16="http://schemas.microsoft.com/office/drawing/2014/main" id="{AB9D0815-3FDC-4C3D-A9E5-7515EE494B7B}"/>
              </a:ext>
            </a:extLst>
          </p:cNvPr>
          <p:cNvSpPr>
            <a:spLocks noGrp="1"/>
          </p:cNvSpPr>
          <p:nvPr>
            <p:ph idx="1"/>
          </p:nvPr>
        </p:nvSpPr>
        <p:spPr/>
        <p:txBody>
          <a:bodyPr>
            <a:normAutofit fontScale="77500" lnSpcReduction="20000"/>
          </a:bodyPr>
          <a:lstStyle/>
          <a:p>
            <a:r>
              <a:rPr lang="en-US" dirty="0"/>
              <a:t>A while statement executes its statements as long as a specified condition evaluates to true. A while statement looks as follows:</a:t>
            </a:r>
          </a:p>
          <a:p>
            <a:pPr marL="1371600" lvl="3" indent="0">
              <a:buNone/>
            </a:pPr>
            <a:r>
              <a:rPr lang="en-US" sz="2600" b="1" dirty="0"/>
              <a:t>while (condition)</a:t>
            </a:r>
          </a:p>
          <a:p>
            <a:pPr marL="1371600" lvl="3" indent="0">
              <a:buNone/>
            </a:pPr>
            <a:r>
              <a:rPr lang="en-US" sz="2600" b="1" dirty="0"/>
              <a:t>  statement</a:t>
            </a:r>
          </a:p>
          <a:p>
            <a:r>
              <a:rPr lang="en-US" dirty="0"/>
              <a:t>If the condition becomes false, statement within the loop stops executing and control passes to the statement following the loop.</a:t>
            </a:r>
          </a:p>
          <a:p>
            <a:r>
              <a:rPr lang="en-US" dirty="0"/>
              <a:t>The condition test occurs before statement in the loop is executed. If the condition returns true, statement is executed and the condition is tested again. If the condition returns false, execution stops and control is passed to the statement following while.</a:t>
            </a:r>
          </a:p>
          <a:p>
            <a:r>
              <a:rPr lang="en-US" dirty="0"/>
              <a:t>To execute multiple statements, use a block statement ({ ... }) to group those statements.</a:t>
            </a:r>
            <a:endParaRPr lang="el-GR" dirty="0"/>
          </a:p>
        </p:txBody>
      </p:sp>
    </p:spTree>
    <p:extLst>
      <p:ext uri="{BB962C8B-B14F-4D97-AF65-F5344CB8AC3E}">
        <p14:creationId xmlns:p14="http://schemas.microsoft.com/office/powerpoint/2010/main" val="21374070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81DB-FA5E-42AD-815A-D7CA0ABE04F7}"/>
              </a:ext>
            </a:extLst>
          </p:cNvPr>
          <p:cNvSpPr>
            <a:spLocks noGrp="1"/>
          </p:cNvSpPr>
          <p:nvPr>
            <p:ph type="title"/>
          </p:nvPr>
        </p:nvSpPr>
        <p:spPr/>
        <p:txBody>
          <a:bodyPr/>
          <a:lstStyle/>
          <a:p>
            <a:r>
              <a:rPr lang="en-US" dirty="0"/>
              <a:t>do…while statement (1)</a:t>
            </a:r>
            <a:endParaRPr lang="el-GR" dirty="0"/>
          </a:p>
        </p:txBody>
      </p:sp>
      <p:sp>
        <p:nvSpPr>
          <p:cNvPr id="3" name="Content Placeholder 2">
            <a:extLst>
              <a:ext uri="{FF2B5EF4-FFF2-40B4-BE49-F238E27FC236}">
                <a16:creationId xmlns:a16="http://schemas.microsoft.com/office/drawing/2014/main" id="{0E2031A2-AEF8-4FAF-8CEC-3073A0DAE8C5}"/>
              </a:ext>
            </a:extLst>
          </p:cNvPr>
          <p:cNvSpPr>
            <a:spLocks noGrp="1"/>
          </p:cNvSpPr>
          <p:nvPr>
            <p:ph idx="1"/>
          </p:nvPr>
        </p:nvSpPr>
        <p:spPr/>
        <p:txBody>
          <a:bodyPr>
            <a:normAutofit fontScale="92500" lnSpcReduction="20000"/>
          </a:bodyPr>
          <a:lstStyle/>
          <a:p>
            <a:r>
              <a:rPr lang="en-US" dirty="0"/>
              <a:t>The do...while statement </a:t>
            </a:r>
            <a:r>
              <a:rPr lang="en-US" b="1" dirty="0"/>
              <a:t>repeats until a specified condition evaluates to false</a:t>
            </a:r>
            <a:r>
              <a:rPr lang="en-US" dirty="0"/>
              <a:t>. A do...while statement looks as follows:</a:t>
            </a:r>
          </a:p>
          <a:p>
            <a:pPr marL="1371600" lvl="3" indent="0">
              <a:buNone/>
            </a:pPr>
            <a:r>
              <a:rPr lang="en-US" sz="2600" b="1" dirty="0"/>
              <a:t>do</a:t>
            </a:r>
          </a:p>
          <a:p>
            <a:pPr marL="1371600" lvl="3" indent="0">
              <a:buNone/>
            </a:pPr>
            <a:r>
              <a:rPr lang="en-US" sz="2600" b="1" dirty="0"/>
              <a:t>  statement</a:t>
            </a:r>
          </a:p>
          <a:p>
            <a:pPr marL="1371600" lvl="3" indent="0">
              <a:buNone/>
            </a:pPr>
            <a:r>
              <a:rPr lang="en-US" sz="2600" b="1" dirty="0"/>
              <a:t>while (condition);</a:t>
            </a:r>
          </a:p>
          <a:p>
            <a:r>
              <a:rPr lang="en-US" dirty="0"/>
              <a:t>statement executes once before the condition is checked. To execute multiple statements, use a block statement ({ ... }) to group those statements. </a:t>
            </a:r>
          </a:p>
          <a:p>
            <a:r>
              <a:rPr lang="en-US" dirty="0"/>
              <a:t>If condition is true, the statement executes again. At </a:t>
            </a:r>
          </a:p>
          <a:p>
            <a:r>
              <a:rPr lang="en-US" dirty="0"/>
              <a:t>the end of every execution, the condition is checked. When the condition is false, execution stops and control passes to the statement following do...while.</a:t>
            </a:r>
            <a:endParaRPr lang="el-GR" dirty="0"/>
          </a:p>
        </p:txBody>
      </p:sp>
    </p:spTree>
    <p:extLst>
      <p:ext uri="{BB962C8B-B14F-4D97-AF65-F5344CB8AC3E}">
        <p14:creationId xmlns:p14="http://schemas.microsoft.com/office/powerpoint/2010/main" val="9332686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while/do while </a:t>
            </a:r>
          </a:p>
        </p:txBody>
      </p:sp>
      <p:sp>
        <p:nvSpPr>
          <p:cNvPr id="3" name="Content Placeholder 2"/>
          <p:cNvSpPr>
            <a:spLocks noGrp="1"/>
          </p:cNvSpPr>
          <p:nvPr>
            <p:ph idx="1"/>
          </p:nvPr>
        </p:nvSpPr>
        <p:spPr/>
        <p:txBody>
          <a:bodyPr>
            <a:normAutofit fontScale="92500" lnSpcReduction="10000"/>
          </a:bodyPr>
          <a:lstStyle/>
          <a:p>
            <a:pPr marL="457200" lvl="1" indent="0">
              <a:buNone/>
            </a:pPr>
            <a:r>
              <a:rPr lang="en-US" dirty="0" err="1">
                <a:solidFill>
                  <a:srgbClr val="FF0000"/>
                </a:solidFill>
              </a:rPr>
              <a:t>var</a:t>
            </a:r>
            <a:r>
              <a:rPr lang="en-US" dirty="0">
                <a:solidFill>
                  <a:srgbClr val="FF0000"/>
                </a:solidFill>
              </a:rPr>
              <a:t> </a:t>
            </a:r>
            <a:r>
              <a:rPr lang="en-US" dirty="0"/>
              <a:t>count = 0; </a:t>
            </a:r>
            <a:r>
              <a:rPr lang="da-DK" dirty="0">
                <a:solidFill>
                  <a:srgbClr val="00B050"/>
                </a:solidFill>
              </a:rPr>
              <a:t>//initialise the Loop Control Variable</a:t>
            </a:r>
            <a:endParaRPr lang="en-US" dirty="0"/>
          </a:p>
          <a:p>
            <a:pPr marL="457200" lvl="1" indent="0">
              <a:buNone/>
            </a:pPr>
            <a:r>
              <a:rPr lang="en-US" dirty="0">
                <a:solidFill>
                  <a:srgbClr val="FF0000"/>
                </a:solidFill>
              </a:rPr>
              <a:t>while</a:t>
            </a:r>
            <a:r>
              <a:rPr lang="en-US" dirty="0"/>
              <a:t> (count &lt; 10) { </a:t>
            </a:r>
            <a:r>
              <a:rPr lang="en-US" dirty="0">
                <a:solidFill>
                  <a:srgbClr val="00B050"/>
                </a:solidFill>
              </a:rPr>
              <a:t>//test the loop control variable</a:t>
            </a:r>
            <a:endParaRPr lang="en-US" dirty="0"/>
          </a:p>
          <a:p>
            <a:pPr marL="457200" lvl="1" indent="0">
              <a:buNone/>
            </a:pPr>
            <a:r>
              <a:rPr lang="en-US" dirty="0"/>
              <a:t>	</a:t>
            </a:r>
            <a:r>
              <a:rPr lang="en-US" dirty="0">
                <a:solidFill>
                  <a:srgbClr val="00B050"/>
                </a:solidFill>
              </a:rPr>
              <a:t>// do something</a:t>
            </a:r>
          </a:p>
          <a:p>
            <a:pPr marL="457200" lvl="1" indent="0">
              <a:buNone/>
            </a:pPr>
            <a:r>
              <a:rPr lang="en-US" dirty="0">
                <a:solidFill>
                  <a:srgbClr val="00B050"/>
                </a:solidFill>
              </a:rPr>
              <a:t>	// ...</a:t>
            </a:r>
          </a:p>
          <a:p>
            <a:pPr marL="457200" lvl="1" indent="0">
              <a:buNone/>
            </a:pPr>
            <a:r>
              <a:rPr lang="en-US" dirty="0"/>
              <a:t>	count++; </a:t>
            </a:r>
            <a:r>
              <a:rPr lang="en-US" dirty="0">
                <a:solidFill>
                  <a:srgbClr val="00B050"/>
                </a:solidFill>
              </a:rPr>
              <a:t>//increment the loop control variable</a:t>
            </a:r>
            <a:endParaRPr lang="en-US" dirty="0"/>
          </a:p>
          <a:p>
            <a:pPr marL="457200" lvl="1" indent="0">
              <a:buNone/>
            </a:pPr>
            <a:r>
              <a:rPr lang="en-US" dirty="0"/>
              <a:t>}</a:t>
            </a:r>
          </a:p>
          <a:p>
            <a:pPr marL="457200" lvl="1" indent="0">
              <a:buNone/>
            </a:pPr>
            <a:r>
              <a:rPr lang="en-US" dirty="0"/>
              <a:t>count = 0; </a:t>
            </a:r>
            <a:r>
              <a:rPr lang="da-DK" dirty="0">
                <a:solidFill>
                  <a:srgbClr val="00B050"/>
                </a:solidFill>
              </a:rPr>
              <a:t>//initialise the Loop Control Variable</a:t>
            </a:r>
            <a:endParaRPr lang="en-US" dirty="0"/>
          </a:p>
          <a:p>
            <a:pPr marL="457200" lvl="1" indent="0">
              <a:buNone/>
            </a:pPr>
            <a:r>
              <a:rPr lang="en-US" dirty="0">
                <a:solidFill>
                  <a:srgbClr val="FF0000"/>
                </a:solidFill>
              </a:rPr>
              <a:t>do</a:t>
            </a:r>
            <a:r>
              <a:rPr lang="en-US" dirty="0"/>
              <a:t> {</a:t>
            </a:r>
          </a:p>
          <a:p>
            <a:pPr marL="457200" lvl="1" indent="0">
              <a:buNone/>
            </a:pPr>
            <a:r>
              <a:rPr lang="en-US" dirty="0"/>
              <a:t>	</a:t>
            </a:r>
            <a:r>
              <a:rPr lang="en-US" dirty="0">
                <a:solidFill>
                  <a:srgbClr val="00B050"/>
                </a:solidFill>
              </a:rPr>
              <a:t>// do something</a:t>
            </a:r>
          </a:p>
          <a:p>
            <a:pPr marL="457200" lvl="1" indent="0">
              <a:buNone/>
            </a:pPr>
            <a:r>
              <a:rPr lang="en-US" dirty="0">
                <a:solidFill>
                  <a:srgbClr val="00B050"/>
                </a:solidFill>
              </a:rPr>
              <a:t>	// ...</a:t>
            </a:r>
          </a:p>
          <a:p>
            <a:pPr marL="457200" lvl="1" indent="0">
              <a:buNone/>
            </a:pPr>
            <a:r>
              <a:rPr lang="en-US" dirty="0"/>
              <a:t>	count++; </a:t>
            </a:r>
            <a:r>
              <a:rPr lang="en-US" dirty="0">
                <a:solidFill>
                  <a:srgbClr val="00B050"/>
                </a:solidFill>
              </a:rPr>
              <a:t>//increment the loop control variable</a:t>
            </a:r>
            <a:endParaRPr lang="en-US" dirty="0"/>
          </a:p>
          <a:p>
            <a:pPr marL="457200" lvl="1" indent="0">
              <a:buNone/>
            </a:pPr>
            <a:r>
              <a:rPr lang="en-US" dirty="0"/>
              <a:t>} </a:t>
            </a:r>
            <a:r>
              <a:rPr lang="en-US" dirty="0">
                <a:solidFill>
                  <a:srgbClr val="FF0000"/>
                </a:solidFill>
              </a:rPr>
              <a:t>while</a:t>
            </a:r>
            <a:r>
              <a:rPr lang="en-US" dirty="0"/>
              <a:t> (count &lt; 10); </a:t>
            </a:r>
            <a:r>
              <a:rPr lang="en-US" dirty="0">
                <a:solidFill>
                  <a:srgbClr val="00B050"/>
                </a:solidFill>
              </a:rPr>
              <a:t>//test the loop control variable</a:t>
            </a:r>
            <a:endParaRPr lang="en-US" dirty="0"/>
          </a:p>
          <a:p>
            <a:endParaRPr lang="en-US" dirty="0"/>
          </a:p>
        </p:txBody>
      </p:sp>
    </p:spTree>
    <p:extLst>
      <p:ext uri="{BB962C8B-B14F-4D97-AF65-F5344CB8AC3E}">
        <p14:creationId xmlns:p14="http://schemas.microsoft.com/office/powerpoint/2010/main" val="629396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3902-60F8-4B29-A3B3-82687F1434C0}"/>
              </a:ext>
            </a:extLst>
          </p:cNvPr>
          <p:cNvSpPr>
            <a:spLocks noGrp="1"/>
          </p:cNvSpPr>
          <p:nvPr>
            <p:ph type="title"/>
          </p:nvPr>
        </p:nvSpPr>
        <p:spPr/>
        <p:txBody>
          <a:bodyPr/>
          <a:lstStyle/>
          <a:p>
            <a:r>
              <a:rPr lang="en-US" dirty="0"/>
              <a:t>Class Exercise#9</a:t>
            </a:r>
            <a:endParaRPr lang="el-GR" dirty="0"/>
          </a:p>
        </p:txBody>
      </p:sp>
      <p:sp>
        <p:nvSpPr>
          <p:cNvPr id="6" name="Content Placeholder 2">
            <a:extLst>
              <a:ext uri="{FF2B5EF4-FFF2-40B4-BE49-F238E27FC236}">
                <a16:creationId xmlns:a16="http://schemas.microsoft.com/office/drawing/2014/main" id="{86B9E437-73B2-4695-8B04-52B77A0445AF}"/>
              </a:ext>
            </a:extLst>
          </p:cNvPr>
          <p:cNvSpPr txBox="1">
            <a:spLocks/>
          </p:cNvSpPr>
          <p:nvPr/>
        </p:nvSpPr>
        <p:spPr>
          <a:xfrm>
            <a:off x="628650" y="1825625"/>
            <a:ext cx="7886700" cy="1735722"/>
          </a:xfrm>
          <a:prstGeom prst="rect">
            <a:avLst/>
          </a:prstGeom>
          <a:solidFill>
            <a:srgbClr val="F9DCD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0"/>
              <a:t>Write a do…while loop that iterates at least once, increases i by 1 each time and reiterates until I is no longer less than 7</a:t>
            </a:r>
          </a:p>
          <a:p>
            <a:pPr fontAlgn="auto">
              <a:spcAft>
                <a:spcPts val="0"/>
              </a:spcAft>
            </a:pPr>
            <a:endParaRPr lang="el-GR" b="0" dirty="0"/>
          </a:p>
        </p:txBody>
      </p:sp>
    </p:spTree>
    <p:extLst>
      <p:ext uri="{BB962C8B-B14F-4D97-AF65-F5344CB8AC3E}">
        <p14:creationId xmlns:p14="http://schemas.microsoft.com/office/powerpoint/2010/main" val="10604934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3902-60F8-4B29-A3B3-82687F1434C0}"/>
              </a:ext>
            </a:extLst>
          </p:cNvPr>
          <p:cNvSpPr>
            <a:spLocks noGrp="1"/>
          </p:cNvSpPr>
          <p:nvPr>
            <p:ph type="title"/>
          </p:nvPr>
        </p:nvSpPr>
        <p:spPr/>
        <p:txBody>
          <a:bodyPr/>
          <a:lstStyle/>
          <a:p>
            <a:r>
              <a:rPr lang="en-US" dirty="0"/>
              <a:t>Class Exercise#9 - Answer</a:t>
            </a:r>
            <a:endParaRPr lang="el-GR" dirty="0"/>
          </a:p>
        </p:txBody>
      </p:sp>
      <p:sp>
        <p:nvSpPr>
          <p:cNvPr id="3" name="Content Placeholder 2">
            <a:extLst>
              <a:ext uri="{FF2B5EF4-FFF2-40B4-BE49-F238E27FC236}">
                <a16:creationId xmlns:a16="http://schemas.microsoft.com/office/drawing/2014/main" id="{BE1A00B4-A1F3-46DF-B5A7-6806C5323ED1}"/>
              </a:ext>
            </a:extLst>
          </p:cNvPr>
          <p:cNvSpPr>
            <a:spLocks noGrp="1"/>
          </p:cNvSpPr>
          <p:nvPr>
            <p:ph idx="1"/>
          </p:nvPr>
        </p:nvSpPr>
        <p:spPr>
          <a:xfrm>
            <a:off x="628650" y="1825625"/>
            <a:ext cx="7886700" cy="1735722"/>
          </a:xfrm>
          <a:solidFill>
            <a:srgbClr val="F9DCD1"/>
          </a:solidFill>
        </p:spPr>
        <p:txBody>
          <a:bodyPr>
            <a:normAutofit/>
          </a:bodyPr>
          <a:lstStyle/>
          <a:p>
            <a:r>
              <a:rPr lang="en-US" dirty="0"/>
              <a:t>Write a do…while loop that iterates at least once, increases </a:t>
            </a:r>
            <a:r>
              <a:rPr lang="en-US" dirty="0" err="1"/>
              <a:t>i</a:t>
            </a:r>
            <a:r>
              <a:rPr lang="en-US" dirty="0"/>
              <a:t> by 1 each time and reiterates until I is no longer less than 7</a:t>
            </a:r>
          </a:p>
          <a:p>
            <a:endParaRPr lang="el-GR" dirty="0"/>
          </a:p>
        </p:txBody>
      </p:sp>
      <p:sp>
        <p:nvSpPr>
          <p:cNvPr id="4" name="TextBox 3">
            <a:extLst>
              <a:ext uri="{FF2B5EF4-FFF2-40B4-BE49-F238E27FC236}">
                <a16:creationId xmlns:a16="http://schemas.microsoft.com/office/drawing/2014/main" id="{FA281788-C2A9-4136-8F44-26939A7E038C}"/>
              </a:ext>
            </a:extLst>
          </p:cNvPr>
          <p:cNvSpPr txBox="1"/>
          <p:nvPr/>
        </p:nvSpPr>
        <p:spPr>
          <a:xfrm>
            <a:off x="628650" y="3696283"/>
            <a:ext cx="7886700" cy="1754326"/>
          </a:xfrm>
          <a:prstGeom prst="rect">
            <a:avLst/>
          </a:prstGeom>
          <a:noFill/>
        </p:spPr>
        <p:txBody>
          <a:bodyPr wrap="square" rtlCol="0">
            <a:spAutoFit/>
          </a:bodyPr>
          <a:lstStyle/>
          <a:p>
            <a:r>
              <a:rPr lang="nn-NO" dirty="0"/>
              <a:t>var i = 0;</a:t>
            </a:r>
          </a:p>
          <a:p>
            <a:r>
              <a:rPr lang="nn-NO" dirty="0"/>
              <a:t>do {</a:t>
            </a:r>
          </a:p>
          <a:p>
            <a:r>
              <a:rPr lang="nn-NO" dirty="0"/>
              <a:t>  i += 1;</a:t>
            </a:r>
          </a:p>
          <a:p>
            <a:r>
              <a:rPr lang="nn-NO" dirty="0"/>
              <a:t>  console.log(i);</a:t>
            </a:r>
          </a:p>
          <a:p>
            <a:r>
              <a:rPr lang="nn-NO" dirty="0"/>
              <a:t>} while (i &lt; 7);</a:t>
            </a:r>
          </a:p>
          <a:p>
            <a:endParaRPr lang="el-GR" dirty="0"/>
          </a:p>
        </p:txBody>
      </p:sp>
    </p:spTree>
    <p:extLst>
      <p:ext uri="{BB962C8B-B14F-4D97-AF65-F5344CB8AC3E}">
        <p14:creationId xmlns:p14="http://schemas.microsoft.com/office/powerpoint/2010/main" val="18077962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lstStyle/>
          <a:p>
            <a:r>
              <a:rPr lang="en-US" dirty="0"/>
              <a:t>Arrays are one of the most commonly used data structures in programming</a:t>
            </a:r>
          </a:p>
          <a:p>
            <a:r>
              <a:rPr lang="en-US" dirty="0"/>
              <a:t>JavaScript provides two main ways to define an array</a:t>
            </a:r>
          </a:p>
          <a:p>
            <a:pPr lvl="1"/>
            <a:r>
              <a:rPr lang="en-US" dirty="0"/>
              <a:t>object literal notation</a:t>
            </a:r>
          </a:p>
          <a:p>
            <a:pPr lvl="1"/>
            <a:r>
              <a:rPr lang="en-US" dirty="0"/>
              <a:t>use the Array() constructor</a:t>
            </a:r>
          </a:p>
          <a:p>
            <a:endParaRPr lang="en-US" dirty="0"/>
          </a:p>
        </p:txBody>
      </p:sp>
    </p:spTree>
    <p:extLst>
      <p:ext uri="{BB962C8B-B14F-4D97-AF65-F5344CB8AC3E}">
        <p14:creationId xmlns:p14="http://schemas.microsoft.com/office/powerpoint/2010/main" val="4276583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literal notation</a:t>
            </a:r>
          </a:p>
        </p:txBody>
      </p:sp>
      <p:sp>
        <p:nvSpPr>
          <p:cNvPr id="3" name="Content Placeholder 2"/>
          <p:cNvSpPr>
            <a:spLocks noGrp="1"/>
          </p:cNvSpPr>
          <p:nvPr>
            <p:ph idx="1"/>
          </p:nvPr>
        </p:nvSpPr>
        <p:spPr/>
        <p:txBody>
          <a:bodyPr/>
          <a:lstStyle/>
          <a:p>
            <a:r>
              <a:rPr lang="en-US" dirty="0"/>
              <a:t>The literal notation approach is generally preferred since it involves less typing, is more readable, and executes a little bit quicker</a:t>
            </a:r>
          </a:p>
          <a:p>
            <a:endParaRPr lang="en-US" dirty="0"/>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years = [1855, 1648, 1420];</a:t>
            </a:r>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countries = ["Canada", "France",</a:t>
            </a:r>
          </a:p>
          <a:p>
            <a:pPr marL="457200" lvl="1" indent="0">
              <a:buNone/>
            </a:pPr>
            <a:r>
              <a:rPr lang="en-US" sz="2000" dirty="0">
                <a:latin typeface="Consolas" charset="0"/>
                <a:ea typeface="Consolas" charset="0"/>
                <a:cs typeface="Consolas" charset="0"/>
              </a:rPr>
              <a:t>		"Germany", "Nigeria",</a:t>
            </a:r>
          </a:p>
          <a:p>
            <a:pPr marL="457200" lvl="1" indent="0">
              <a:buNone/>
            </a:pPr>
            <a:r>
              <a:rPr lang="en-US" sz="2000" dirty="0">
                <a:latin typeface="Consolas" charset="0"/>
                <a:ea typeface="Consolas" charset="0"/>
                <a:cs typeface="Consolas" charset="0"/>
              </a:rPr>
              <a:t>		"Thailand", "United States"];</a:t>
            </a:r>
          </a:p>
          <a:p>
            <a:pPr marL="457200" lvl="1" indent="0">
              <a:buNone/>
            </a:pPr>
            <a:r>
              <a:rPr lang="en-US" sz="2000" dirty="0" err="1">
                <a:latin typeface="Consolas" charset="0"/>
                <a:ea typeface="Consolas" charset="0"/>
                <a:cs typeface="Consolas" charset="0"/>
              </a:rPr>
              <a:t>var</a:t>
            </a:r>
            <a:r>
              <a:rPr lang="en-US" sz="2000" dirty="0">
                <a:latin typeface="Consolas" charset="0"/>
                <a:ea typeface="Consolas" charset="0"/>
                <a:cs typeface="Consolas" charset="0"/>
              </a:rPr>
              <a:t> mess = [53, "Canada", true, 1420];</a:t>
            </a:r>
          </a:p>
        </p:txBody>
      </p:sp>
    </p:spTree>
    <p:extLst>
      <p:ext uri="{BB962C8B-B14F-4D97-AF65-F5344CB8AC3E}">
        <p14:creationId xmlns:p14="http://schemas.microsoft.com/office/powerpoint/2010/main" val="9100350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common features</a:t>
            </a:r>
          </a:p>
        </p:txBody>
      </p:sp>
      <p:sp>
        <p:nvSpPr>
          <p:cNvPr id="3" name="Content Placeholder 2"/>
          <p:cNvSpPr>
            <a:spLocks noGrp="1"/>
          </p:cNvSpPr>
          <p:nvPr>
            <p:ph idx="1"/>
          </p:nvPr>
        </p:nvSpPr>
        <p:spPr/>
        <p:txBody>
          <a:bodyPr/>
          <a:lstStyle/>
          <a:p>
            <a:r>
              <a:rPr lang="en-US" dirty="0"/>
              <a:t>arrays in JavaScript are zero indexed</a:t>
            </a:r>
          </a:p>
          <a:p>
            <a:r>
              <a:rPr lang="en-US" dirty="0"/>
              <a:t>[] notation for access</a:t>
            </a:r>
          </a:p>
          <a:p>
            <a:r>
              <a:rPr lang="en-US" dirty="0"/>
              <a:t>.length </a:t>
            </a:r>
            <a:r>
              <a:rPr lang="mr-IN" dirty="0"/>
              <a:t>–</a:t>
            </a:r>
            <a:r>
              <a:rPr lang="en-US" dirty="0"/>
              <a:t> gives the length of the array</a:t>
            </a:r>
          </a:p>
          <a:p>
            <a:r>
              <a:rPr lang="en-US" dirty="0"/>
              <a:t>.push() </a:t>
            </a:r>
            <a:r>
              <a:rPr lang="mr-IN" dirty="0"/>
              <a:t>–</a:t>
            </a:r>
            <a:r>
              <a:rPr lang="en-US" dirty="0"/>
              <a:t> inserts an item</a:t>
            </a:r>
          </a:p>
          <a:p>
            <a:r>
              <a:rPr lang="en-US" dirty="0"/>
              <a:t>.pop() </a:t>
            </a:r>
            <a:r>
              <a:rPr lang="mr-IN" dirty="0"/>
              <a:t>–</a:t>
            </a:r>
            <a:r>
              <a:rPr lang="en-US" dirty="0"/>
              <a:t> removes an item</a:t>
            </a:r>
          </a:p>
          <a:p>
            <a:r>
              <a:rPr lang="en-US" dirty="0" err="1"/>
              <a:t>concat</a:t>
            </a:r>
            <a:r>
              <a:rPr lang="en-US" dirty="0"/>
              <a:t>(), slice(), join(), reverse(), shift(), and sort()</a:t>
            </a:r>
          </a:p>
        </p:txBody>
      </p:sp>
    </p:spTree>
    <p:extLst>
      <p:ext uri="{BB962C8B-B14F-4D97-AF65-F5344CB8AC3E}">
        <p14:creationId xmlns:p14="http://schemas.microsoft.com/office/powerpoint/2010/main" val="3705877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2538-E195-45F4-951D-7249722DDB98}"/>
              </a:ext>
            </a:extLst>
          </p:cNvPr>
          <p:cNvSpPr>
            <a:spLocks noGrp="1"/>
          </p:cNvSpPr>
          <p:nvPr>
            <p:ph type="title"/>
          </p:nvPr>
        </p:nvSpPr>
        <p:spPr/>
        <p:txBody>
          <a:bodyPr/>
          <a:lstStyle/>
          <a:p>
            <a:r>
              <a:rPr lang="en-US" dirty="0"/>
              <a:t>Objects in JavaScript</a:t>
            </a:r>
            <a:endParaRPr lang="el-GR" dirty="0"/>
          </a:p>
        </p:txBody>
      </p:sp>
      <p:sp>
        <p:nvSpPr>
          <p:cNvPr id="3" name="Content Placeholder 2">
            <a:extLst>
              <a:ext uri="{FF2B5EF4-FFF2-40B4-BE49-F238E27FC236}">
                <a16:creationId xmlns:a16="http://schemas.microsoft.com/office/drawing/2014/main" id="{DFC4EEF5-8B68-492E-B50E-BE4C611A5CE9}"/>
              </a:ext>
            </a:extLst>
          </p:cNvPr>
          <p:cNvSpPr>
            <a:spLocks noGrp="1"/>
          </p:cNvSpPr>
          <p:nvPr>
            <p:ph idx="1"/>
          </p:nvPr>
        </p:nvSpPr>
        <p:spPr>
          <a:xfrm>
            <a:off x="628650" y="1825624"/>
            <a:ext cx="7886700" cy="5032375"/>
          </a:xfrm>
        </p:spPr>
        <p:txBody>
          <a:bodyPr>
            <a:normAutofit lnSpcReduction="10000"/>
          </a:bodyPr>
          <a:lstStyle/>
          <a:p>
            <a:r>
              <a:rPr lang="en-US" dirty="0"/>
              <a:t>JavaScript is an object-based language based on prototypes instead of classes.</a:t>
            </a:r>
          </a:p>
          <a:p>
            <a:endParaRPr lang="en-US" dirty="0"/>
          </a:p>
          <a:p>
            <a:endParaRPr lang="en-US" dirty="0"/>
          </a:p>
          <a:p>
            <a:endParaRPr lang="en-US" dirty="0"/>
          </a:p>
          <a:p>
            <a:endParaRPr lang="en-US" dirty="0"/>
          </a:p>
          <a:p>
            <a:endParaRPr lang="en-US" dirty="0"/>
          </a:p>
          <a:p>
            <a:r>
              <a:rPr lang="en-US" dirty="0"/>
              <a:t>An object is a collection of properties, and a property is an association between a name (or key) and a value. A property's value can be a function, in which case the property is known as a method. </a:t>
            </a:r>
            <a:endParaRPr lang="el-GR" dirty="0"/>
          </a:p>
        </p:txBody>
      </p:sp>
      <p:pic>
        <p:nvPicPr>
          <p:cNvPr id="4" name="Picture 3">
            <a:extLst>
              <a:ext uri="{FF2B5EF4-FFF2-40B4-BE49-F238E27FC236}">
                <a16:creationId xmlns:a16="http://schemas.microsoft.com/office/drawing/2014/main" id="{B1274E00-D6E9-4B79-9D4B-E22F21019CD3}"/>
              </a:ext>
            </a:extLst>
          </p:cNvPr>
          <p:cNvPicPr>
            <a:picLocks noChangeAspect="1"/>
          </p:cNvPicPr>
          <p:nvPr/>
        </p:nvPicPr>
        <p:blipFill>
          <a:blip r:embed="rId3"/>
          <a:stretch>
            <a:fillRect/>
          </a:stretch>
        </p:blipFill>
        <p:spPr>
          <a:xfrm>
            <a:off x="856648" y="2766700"/>
            <a:ext cx="7238197" cy="2145683"/>
          </a:xfrm>
          <a:prstGeom prst="rect">
            <a:avLst/>
          </a:prstGeom>
        </p:spPr>
      </p:pic>
    </p:spTree>
    <p:extLst>
      <p:ext uri="{BB962C8B-B14F-4D97-AF65-F5344CB8AC3E}">
        <p14:creationId xmlns:p14="http://schemas.microsoft.com/office/powerpoint/2010/main" val="37102736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Objects (1)</a:t>
            </a:r>
          </a:p>
        </p:txBody>
      </p:sp>
      <p:sp>
        <p:nvSpPr>
          <p:cNvPr id="3" name="Content Placeholder 2"/>
          <p:cNvSpPr>
            <a:spLocks noGrp="1"/>
          </p:cNvSpPr>
          <p:nvPr>
            <p:ph idx="1"/>
          </p:nvPr>
        </p:nvSpPr>
        <p:spPr/>
        <p:txBody>
          <a:bodyPr/>
          <a:lstStyle/>
          <a:p>
            <a:r>
              <a:rPr lang="en-US" dirty="0"/>
              <a:t>JavaScript is not a full-fledged object-oriented programming language</a:t>
            </a:r>
          </a:p>
          <a:p>
            <a:r>
              <a:rPr lang="en-US" dirty="0"/>
              <a:t>It does not have classes per se, and it does not support many of the patterns you’d expect from an object-oriented language like inheritance and polymorphism</a:t>
            </a:r>
          </a:p>
          <a:p>
            <a:r>
              <a:rPr lang="en-US" dirty="0"/>
              <a:t>The language does, however, support objects</a:t>
            </a:r>
          </a:p>
          <a:p>
            <a:r>
              <a:rPr lang="en-US" dirty="0"/>
              <a:t>Objects in JavaScript, just as in many other programming languages, can be compared to objects in real life.</a:t>
            </a:r>
          </a:p>
          <a:p>
            <a:endParaRPr lang="en-US" dirty="0"/>
          </a:p>
        </p:txBody>
      </p:sp>
    </p:spTree>
    <p:extLst>
      <p:ext uri="{BB962C8B-B14F-4D97-AF65-F5344CB8AC3E}">
        <p14:creationId xmlns:p14="http://schemas.microsoft.com/office/powerpoint/2010/main" val="135640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JavaScript At First Glance</a:t>
            </a:r>
            <a:endParaRPr lang="el-GR" dirty="0"/>
          </a:p>
        </p:txBody>
      </p:sp>
      <p:sp>
        <p:nvSpPr>
          <p:cNvPr id="6147" name="Rectangle 3"/>
          <p:cNvSpPr>
            <a:spLocks noGrp="1" noChangeArrowheads="1"/>
          </p:cNvSpPr>
          <p:nvPr>
            <p:ph idx="1"/>
          </p:nvPr>
        </p:nvSpPr>
        <p:spPr>
          <a:xfrm>
            <a:off x="628649" y="1825624"/>
            <a:ext cx="8308317" cy="4532043"/>
          </a:xfrm>
        </p:spPr>
        <p:txBody>
          <a:bodyPr>
            <a:normAutofit fontScale="92500" lnSpcReduction="20000"/>
          </a:bodyPr>
          <a:lstStyle/>
          <a:p>
            <a:r>
              <a:rPr lang="en-US" dirty="0"/>
              <a:t>JavaScript is the programming language of HTML and the Web.</a:t>
            </a:r>
          </a:p>
          <a:p>
            <a:pPr lvl="1">
              <a:buFont typeface="Wingdings" panose="05000000000000000000" pitchFamily="2" charset="2"/>
              <a:buChar char="§"/>
            </a:pPr>
            <a:r>
              <a:rPr lang="en-US" dirty="0"/>
              <a:t>Easy To Use</a:t>
            </a:r>
          </a:p>
          <a:p>
            <a:pPr lvl="1">
              <a:buFont typeface="Wingdings" panose="05000000000000000000" pitchFamily="2" charset="2"/>
              <a:buChar char="§"/>
            </a:pPr>
            <a:r>
              <a:rPr lang="en-US" dirty="0"/>
              <a:t>Can change HTML Content (Attributes, Elements</a:t>
            </a:r>
          </a:p>
          <a:p>
            <a:pPr lvl="1">
              <a:buFont typeface="Wingdings" panose="05000000000000000000" pitchFamily="2" charset="2"/>
              <a:buChar char="§"/>
            </a:pPr>
            <a:r>
              <a:rPr lang="en-US" dirty="0"/>
              <a:t>Can change HTML Styles (CSS)</a:t>
            </a:r>
          </a:p>
          <a:p>
            <a:pPr lvl="1">
              <a:buFont typeface="Wingdings" panose="05000000000000000000" pitchFamily="2" charset="2"/>
              <a:buChar char="§"/>
            </a:pPr>
            <a:r>
              <a:rPr lang="en-US" dirty="0"/>
              <a:t>Is Case Sensitive</a:t>
            </a:r>
          </a:p>
          <a:p>
            <a:pPr lvl="1">
              <a:buFont typeface="Wingdings" panose="05000000000000000000" pitchFamily="2" charset="2"/>
              <a:buChar char="§"/>
            </a:pPr>
            <a:r>
              <a:rPr lang="en-US" dirty="0"/>
              <a:t>Uses the Unicode character set </a:t>
            </a:r>
          </a:p>
          <a:p>
            <a:r>
              <a:rPr lang="en-US" dirty="0"/>
              <a:t>In HTML, JavaScript code must be inserted between &lt;script&gt; and &lt;/script&gt; tags</a:t>
            </a:r>
          </a:p>
          <a:p>
            <a:pPr marL="457200" lvl="1" indent="0">
              <a:buNone/>
            </a:pPr>
            <a:r>
              <a:rPr lang="en-US" sz="1800" b="1" dirty="0">
                <a:latin typeface="+mj-lt"/>
                <a:ea typeface="Consolas" charset="0"/>
                <a:cs typeface="Consolas" charset="0"/>
              </a:rPr>
              <a:t>&lt;</a:t>
            </a:r>
            <a:r>
              <a:rPr lang="en-US" sz="1800" b="1" dirty="0">
                <a:solidFill>
                  <a:srgbClr val="C00000"/>
                </a:solidFill>
                <a:latin typeface="+mj-lt"/>
                <a:ea typeface="Consolas" charset="0"/>
                <a:cs typeface="Consolas" charset="0"/>
              </a:rPr>
              <a:t>script</a:t>
            </a:r>
            <a:r>
              <a:rPr lang="en-US" sz="1800" b="1" dirty="0">
                <a:latin typeface="+mj-lt"/>
                <a:ea typeface="Consolas" charset="0"/>
                <a:cs typeface="Consolas" charset="0"/>
              </a:rPr>
              <a:t>&gt;</a:t>
            </a:r>
          </a:p>
          <a:p>
            <a:pPr marL="457200" lvl="1" indent="0">
              <a:buNone/>
            </a:pPr>
            <a:r>
              <a:rPr lang="en-US" sz="1800" b="1" dirty="0">
                <a:latin typeface="+mj-lt"/>
                <a:ea typeface="Consolas" charset="0"/>
                <a:cs typeface="Consolas" charset="0"/>
              </a:rPr>
              <a:t>	</a:t>
            </a:r>
            <a:r>
              <a:rPr lang="en-US" sz="1800" b="1" dirty="0" err="1">
                <a:latin typeface="+mj-lt"/>
                <a:ea typeface="Consolas" charset="0"/>
                <a:cs typeface="Consolas" charset="0"/>
              </a:rPr>
              <a:t>document.getElementById</a:t>
            </a:r>
            <a:r>
              <a:rPr lang="en-US" sz="1800" b="1" dirty="0">
                <a:latin typeface="+mj-lt"/>
                <a:ea typeface="Consolas" charset="0"/>
                <a:cs typeface="Consolas" charset="0"/>
              </a:rPr>
              <a:t>(</a:t>
            </a:r>
            <a:r>
              <a:rPr lang="en-US" sz="1800" b="1" dirty="0">
                <a:solidFill>
                  <a:srgbClr val="C00000"/>
                </a:solidFill>
                <a:latin typeface="+mj-lt"/>
                <a:ea typeface="Consolas" charset="0"/>
                <a:cs typeface="Consolas" charset="0"/>
              </a:rPr>
              <a:t>“demo”</a:t>
            </a:r>
            <a:r>
              <a:rPr lang="en-US" sz="1800" b="1" dirty="0">
                <a:latin typeface="+mj-lt"/>
                <a:ea typeface="Consolas" charset="0"/>
                <a:cs typeface="Consolas" charset="0"/>
              </a:rPr>
              <a:t>).</a:t>
            </a:r>
            <a:r>
              <a:rPr lang="en-US" sz="1800" b="1" dirty="0" err="1">
                <a:latin typeface="+mj-lt"/>
                <a:ea typeface="Consolas" charset="0"/>
                <a:cs typeface="Consolas" charset="0"/>
              </a:rPr>
              <a:t>innerHTML</a:t>
            </a:r>
            <a:r>
              <a:rPr lang="en-US" sz="1800" b="1" dirty="0">
                <a:latin typeface="+mj-lt"/>
                <a:ea typeface="Consolas" charset="0"/>
                <a:cs typeface="Consolas" charset="0"/>
              </a:rPr>
              <a:t> = </a:t>
            </a:r>
            <a:r>
              <a:rPr lang="en-US" sz="1800" b="1" dirty="0">
                <a:solidFill>
                  <a:srgbClr val="C00000"/>
                </a:solidFill>
                <a:latin typeface="+mj-lt"/>
                <a:ea typeface="Consolas" charset="0"/>
                <a:cs typeface="Consolas" charset="0"/>
              </a:rPr>
              <a:t>“My First JavaScript”</a:t>
            </a:r>
            <a:r>
              <a:rPr lang="en-US" sz="1800" b="1" dirty="0">
                <a:latin typeface="+mj-lt"/>
                <a:ea typeface="Consolas" charset="0"/>
                <a:cs typeface="Consolas" charset="0"/>
              </a:rPr>
              <a:t>;</a:t>
            </a:r>
          </a:p>
          <a:p>
            <a:pPr marL="457200" lvl="1" indent="0">
              <a:buNone/>
            </a:pPr>
            <a:r>
              <a:rPr lang="en-US" sz="1800" b="1" dirty="0">
                <a:latin typeface="+mj-lt"/>
                <a:ea typeface="Consolas" charset="0"/>
                <a:cs typeface="Consolas" charset="0"/>
              </a:rPr>
              <a:t>&lt;/</a:t>
            </a:r>
            <a:r>
              <a:rPr lang="en-US" sz="1800" b="1" dirty="0">
                <a:solidFill>
                  <a:srgbClr val="C00000"/>
                </a:solidFill>
                <a:latin typeface="+mj-lt"/>
                <a:ea typeface="Consolas" charset="0"/>
                <a:cs typeface="Consolas" charset="0"/>
              </a:rPr>
              <a:t>script</a:t>
            </a:r>
            <a:r>
              <a:rPr lang="en-US" sz="1800" b="1" dirty="0">
                <a:latin typeface="+mj-lt"/>
                <a:ea typeface="Consolas" charset="0"/>
                <a:cs typeface="Consolas" charset="0"/>
              </a:rPr>
              <a:t>&gt;</a:t>
            </a:r>
          </a:p>
          <a:p>
            <a:pPr lvl="1">
              <a:buFont typeface="Wingdings" panose="05000000000000000000" pitchFamily="2" charset="2"/>
              <a:buChar char="§"/>
            </a:pPr>
            <a:r>
              <a:rPr lang="en-US" dirty="0"/>
              <a:t>Scripts can be placed </a:t>
            </a:r>
            <a:r>
              <a:rPr lang="en-US" b="1" dirty="0"/>
              <a:t>in</a:t>
            </a:r>
            <a:r>
              <a:rPr lang="en-US" dirty="0"/>
              <a:t> the </a:t>
            </a:r>
            <a:r>
              <a:rPr lang="en-US" b="1" dirty="0"/>
              <a:t>&lt;body&gt;, </a:t>
            </a:r>
            <a:r>
              <a:rPr lang="en-US" dirty="0"/>
              <a:t>or in the </a:t>
            </a:r>
            <a:r>
              <a:rPr lang="en-US" b="1" dirty="0"/>
              <a:t>&lt;head&gt; </a:t>
            </a:r>
            <a:r>
              <a:rPr lang="en-US" dirty="0"/>
              <a:t>section of an HTML page, or </a:t>
            </a:r>
            <a:r>
              <a:rPr lang="en-US" b="1" dirty="0"/>
              <a:t>in both</a:t>
            </a:r>
            <a:r>
              <a:rPr lang="en-US" dirty="0"/>
              <a:t>.</a:t>
            </a:r>
          </a:p>
          <a:p>
            <a:pPr lvl="1"/>
            <a:endParaRPr lang="en-US" dirty="0"/>
          </a:p>
          <a:p>
            <a:endParaRPr lang="en-US" dirty="0"/>
          </a:p>
        </p:txBody>
      </p:sp>
    </p:spTree>
    <p:extLst>
      <p:ext uri="{BB962C8B-B14F-4D97-AF65-F5344CB8AC3E}">
        <p14:creationId xmlns:p14="http://schemas.microsoft.com/office/powerpoint/2010/main" val="16816171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Objects (2)</a:t>
            </a:r>
          </a:p>
        </p:txBody>
      </p:sp>
      <p:sp>
        <p:nvSpPr>
          <p:cNvPr id="3" name="Content Placeholder 2"/>
          <p:cNvSpPr>
            <a:spLocks noGrp="1"/>
          </p:cNvSpPr>
          <p:nvPr>
            <p:ph idx="1"/>
          </p:nvPr>
        </p:nvSpPr>
        <p:spPr/>
        <p:txBody>
          <a:bodyPr>
            <a:normAutofit fontScale="92500" lnSpcReduction="20000"/>
          </a:bodyPr>
          <a:lstStyle/>
          <a:p>
            <a:r>
              <a:rPr lang="en-US" dirty="0"/>
              <a:t>An object is a standalone entity, with properties and type. </a:t>
            </a:r>
          </a:p>
          <a:p>
            <a:r>
              <a:rPr lang="en-US" dirty="0"/>
              <a:t>Compare it with a cup, for example. A cup is an object, with properties. A cup has a color, a design, weight, a material it is made of, etc. The same way, JavaScript objects can have properties, which define their characteristics.</a:t>
            </a:r>
          </a:p>
          <a:p>
            <a:r>
              <a:rPr lang="en-US" dirty="0"/>
              <a:t>Objects can have constructors, properties, and methods associated with them</a:t>
            </a:r>
          </a:p>
          <a:p>
            <a:r>
              <a:rPr lang="en-US" dirty="0"/>
              <a:t>There are objects that are included in the JavaScript language</a:t>
            </a:r>
          </a:p>
          <a:p>
            <a:r>
              <a:rPr lang="en-US" dirty="0"/>
              <a:t>You can also define your own kind of objects</a:t>
            </a:r>
          </a:p>
          <a:p>
            <a:endParaRPr lang="en-US" dirty="0"/>
          </a:p>
        </p:txBody>
      </p:sp>
    </p:spTree>
    <p:extLst>
      <p:ext uri="{BB962C8B-B14F-4D97-AF65-F5344CB8AC3E}">
        <p14:creationId xmlns:p14="http://schemas.microsoft.com/office/powerpoint/2010/main" val="8525686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EDC-1D91-49EC-A4BB-7B78D2BE3FC3}"/>
              </a:ext>
            </a:extLst>
          </p:cNvPr>
          <p:cNvSpPr>
            <a:spLocks noGrp="1"/>
          </p:cNvSpPr>
          <p:nvPr>
            <p:ph type="title"/>
          </p:nvPr>
        </p:nvSpPr>
        <p:spPr/>
        <p:txBody>
          <a:bodyPr/>
          <a:lstStyle/>
          <a:p>
            <a:r>
              <a:rPr lang="en-US" dirty="0"/>
              <a:t>Objects and Properties (1)</a:t>
            </a:r>
            <a:endParaRPr lang="el-GR" dirty="0"/>
          </a:p>
        </p:txBody>
      </p:sp>
      <p:sp>
        <p:nvSpPr>
          <p:cNvPr id="3" name="Content Placeholder 2">
            <a:extLst>
              <a:ext uri="{FF2B5EF4-FFF2-40B4-BE49-F238E27FC236}">
                <a16:creationId xmlns:a16="http://schemas.microsoft.com/office/drawing/2014/main" id="{58DE5CF4-FAD5-4016-BC6A-EF7485F0E156}"/>
              </a:ext>
            </a:extLst>
          </p:cNvPr>
          <p:cNvSpPr>
            <a:spLocks noGrp="1"/>
          </p:cNvSpPr>
          <p:nvPr>
            <p:ph idx="1"/>
          </p:nvPr>
        </p:nvSpPr>
        <p:spPr/>
        <p:txBody>
          <a:bodyPr>
            <a:normAutofit fontScale="85000" lnSpcReduction="20000"/>
          </a:bodyPr>
          <a:lstStyle/>
          <a:p>
            <a:r>
              <a:rPr lang="en-US" dirty="0"/>
              <a:t>A JavaScript object has properties associated with it. </a:t>
            </a:r>
          </a:p>
          <a:p>
            <a:r>
              <a:rPr lang="en-US" dirty="0"/>
              <a:t>A property of an object can be explained as a variable that is attached to the object. </a:t>
            </a:r>
          </a:p>
          <a:p>
            <a:r>
              <a:rPr lang="en-US" dirty="0"/>
              <a:t>Object properties are basically the same as ordinary JavaScript variables, except for the attachment to objects. The properties of an object define the characteristics of the object. </a:t>
            </a:r>
          </a:p>
          <a:p>
            <a:r>
              <a:rPr lang="en-US" dirty="0"/>
              <a:t>You access the properties of an object with a simple dot-notation:</a:t>
            </a:r>
          </a:p>
          <a:p>
            <a:pPr marL="0" indent="0">
              <a:buNone/>
            </a:pPr>
            <a:r>
              <a:rPr lang="en-US" dirty="0"/>
              <a:t>	</a:t>
            </a:r>
            <a:r>
              <a:rPr lang="en-US" b="1" dirty="0" err="1"/>
              <a:t>objectName.propertyName</a:t>
            </a:r>
            <a:endParaRPr lang="en-US" b="1" dirty="0"/>
          </a:p>
          <a:p>
            <a:r>
              <a:rPr lang="en-US" dirty="0"/>
              <a:t>Like all JavaScript variables, both the object name (which could be a normal variable) and property name are case sensitive. You can define a property by assigning it a value. </a:t>
            </a:r>
            <a:endParaRPr lang="el-GR" dirty="0"/>
          </a:p>
        </p:txBody>
      </p:sp>
    </p:spTree>
    <p:extLst>
      <p:ext uri="{BB962C8B-B14F-4D97-AF65-F5344CB8AC3E}">
        <p14:creationId xmlns:p14="http://schemas.microsoft.com/office/powerpoint/2010/main" val="32180020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C4F4-F027-4F99-9FE8-B39DCEE9E07E}"/>
              </a:ext>
            </a:extLst>
          </p:cNvPr>
          <p:cNvSpPr>
            <a:spLocks noGrp="1"/>
          </p:cNvSpPr>
          <p:nvPr>
            <p:ph type="title"/>
          </p:nvPr>
        </p:nvSpPr>
        <p:spPr/>
        <p:txBody>
          <a:bodyPr/>
          <a:lstStyle/>
          <a:p>
            <a:r>
              <a:rPr lang="en-US" dirty="0"/>
              <a:t>Objects and Properties (2)</a:t>
            </a:r>
            <a:endParaRPr lang="el-GR" dirty="0"/>
          </a:p>
        </p:txBody>
      </p:sp>
      <p:sp>
        <p:nvSpPr>
          <p:cNvPr id="3" name="Content Placeholder 2">
            <a:extLst>
              <a:ext uri="{FF2B5EF4-FFF2-40B4-BE49-F238E27FC236}">
                <a16:creationId xmlns:a16="http://schemas.microsoft.com/office/drawing/2014/main" id="{22A7D4B1-A7F5-4860-9878-62FE4903A3B9}"/>
              </a:ext>
            </a:extLst>
          </p:cNvPr>
          <p:cNvSpPr>
            <a:spLocks noGrp="1"/>
          </p:cNvSpPr>
          <p:nvPr>
            <p:ph idx="1"/>
          </p:nvPr>
        </p:nvSpPr>
        <p:spPr>
          <a:xfrm>
            <a:off x="628651" y="1825625"/>
            <a:ext cx="2692066" cy="4700303"/>
          </a:xfrm>
        </p:spPr>
        <p:txBody>
          <a:bodyPr>
            <a:normAutofit fontScale="92500" lnSpcReduction="20000"/>
          </a:bodyPr>
          <a:lstStyle/>
          <a:p>
            <a:r>
              <a:rPr lang="en-US" sz="1800" dirty="0"/>
              <a:t>An object property name can be any valid JavaScript string, or anything that can be converted to a string, including the empty string. </a:t>
            </a:r>
          </a:p>
          <a:p>
            <a:r>
              <a:rPr lang="en-US" sz="1800" dirty="0"/>
              <a:t>Any property name that is not a valid JavaScript identifier (for example, a property name that has a space or a hyphen, or that starts with a number) can only be accessed using the square bracket notation. </a:t>
            </a:r>
          </a:p>
          <a:p>
            <a:r>
              <a:rPr lang="en-US" sz="1800" dirty="0"/>
              <a:t>This notation is also very useful when property names are to be dynamically determined (when the property name is not determined until runtime). </a:t>
            </a:r>
            <a:endParaRPr lang="el-GR" sz="1800" dirty="0"/>
          </a:p>
        </p:txBody>
      </p:sp>
      <p:pic>
        <p:nvPicPr>
          <p:cNvPr id="5" name="Picture 4">
            <a:extLst>
              <a:ext uri="{FF2B5EF4-FFF2-40B4-BE49-F238E27FC236}">
                <a16:creationId xmlns:a16="http://schemas.microsoft.com/office/drawing/2014/main" id="{FFC73F1D-A1E0-4F31-8CD3-CDEDA179DC8C}"/>
              </a:ext>
            </a:extLst>
          </p:cNvPr>
          <p:cNvPicPr>
            <a:picLocks noChangeAspect="1"/>
          </p:cNvPicPr>
          <p:nvPr/>
        </p:nvPicPr>
        <p:blipFill>
          <a:blip r:embed="rId2"/>
          <a:stretch>
            <a:fillRect/>
          </a:stretch>
        </p:blipFill>
        <p:spPr>
          <a:xfrm>
            <a:off x="3602660" y="1825625"/>
            <a:ext cx="4984979" cy="3391268"/>
          </a:xfrm>
          <a:prstGeom prst="rect">
            <a:avLst/>
          </a:prstGeom>
        </p:spPr>
      </p:pic>
    </p:spTree>
    <p:extLst>
      <p:ext uri="{BB962C8B-B14F-4D97-AF65-F5344CB8AC3E}">
        <p14:creationId xmlns:p14="http://schemas.microsoft.com/office/powerpoint/2010/main" val="23527730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249E-5189-4339-9CB8-9252E9CC52B0}"/>
              </a:ext>
            </a:extLst>
          </p:cNvPr>
          <p:cNvSpPr>
            <a:spLocks noGrp="1"/>
          </p:cNvSpPr>
          <p:nvPr>
            <p:ph type="title"/>
          </p:nvPr>
        </p:nvSpPr>
        <p:spPr/>
        <p:txBody>
          <a:bodyPr/>
          <a:lstStyle/>
          <a:p>
            <a:r>
              <a:rPr lang="en-US" dirty="0"/>
              <a:t>Create New Objects</a:t>
            </a:r>
            <a:endParaRPr lang="el-GR" dirty="0"/>
          </a:p>
        </p:txBody>
      </p:sp>
      <p:sp>
        <p:nvSpPr>
          <p:cNvPr id="3" name="Content Placeholder 2">
            <a:extLst>
              <a:ext uri="{FF2B5EF4-FFF2-40B4-BE49-F238E27FC236}">
                <a16:creationId xmlns:a16="http://schemas.microsoft.com/office/drawing/2014/main" id="{BF38C8F7-66C0-4385-AF21-065DEE16FAEC}"/>
              </a:ext>
            </a:extLst>
          </p:cNvPr>
          <p:cNvSpPr>
            <a:spLocks noGrp="1"/>
          </p:cNvSpPr>
          <p:nvPr>
            <p:ph idx="1"/>
          </p:nvPr>
        </p:nvSpPr>
        <p:spPr/>
        <p:txBody>
          <a:bodyPr/>
          <a:lstStyle/>
          <a:p>
            <a:r>
              <a:rPr lang="en-US" dirty="0"/>
              <a:t>JavaScript has a number of predefined objects. </a:t>
            </a:r>
          </a:p>
          <a:p>
            <a:r>
              <a:rPr lang="en-US" dirty="0"/>
              <a:t>You can create your own objects. </a:t>
            </a:r>
          </a:p>
          <a:p>
            <a:r>
              <a:rPr lang="en-US" dirty="0"/>
              <a:t>Create objects through:</a:t>
            </a:r>
          </a:p>
          <a:p>
            <a:pPr lvl="1">
              <a:buFont typeface="Wingdings" panose="05000000000000000000" pitchFamily="2" charset="2"/>
              <a:buChar char="§"/>
            </a:pPr>
            <a:r>
              <a:rPr lang="en-US" dirty="0"/>
              <a:t> </a:t>
            </a:r>
          </a:p>
          <a:p>
            <a:pPr lvl="1">
              <a:buFont typeface="Wingdings" panose="05000000000000000000" pitchFamily="2" charset="2"/>
              <a:buChar char="§"/>
            </a:pPr>
            <a:r>
              <a:rPr lang="en-US" dirty="0"/>
              <a:t>Using an object initializer. </a:t>
            </a:r>
          </a:p>
          <a:p>
            <a:pPr lvl="1">
              <a:buFont typeface="Wingdings" panose="05000000000000000000" pitchFamily="2" charset="2"/>
              <a:buChar char="§"/>
            </a:pPr>
            <a:r>
              <a:rPr lang="en-US" dirty="0"/>
              <a:t>First create a constructor function and then instantiate an object invoking that function in conjunction with the new operator. </a:t>
            </a:r>
          </a:p>
          <a:p>
            <a:pPr lvl="1">
              <a:buFont typeface="Wingdings" panose="05000000000000000000" pitchFamily="2" charset="2"/>
              <a:buChar char="§"/>
            </a:pPr>
            <a:r>
              <a:rPr lang="en-US" dirty="0"/>
              <a:t>Using the </a:t>
            </a:r>
            <a:r>
              <a:rPr lang="en-US" dirty="0" err="1"/>
              <a:t>objects.create</a:t>
            </a:r>
            <a:r>
              <a:rPr lang="en-US" dirty="0"/>
              <a:t> method</a:t>
            </a:r>
            <a:endParaRPr lang="el-GR" dirty="0"/>
          </a:p>
        </p:txBody>
      </p:sp>
    </p:spTree>
    <p:extLst>
      <p:ext uri="{BB962C8B-B14F-4D97-AF65-F5344CB8AC3E}">
        <p14:creationId xmlns:p14="http://schemas.microsoft.com/office/powerpoint/2010/main" val="33001206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 (1)</a:t>
            </a:r>
          </a:p>
        </p:txBody>
      </p:sp>
      <p:sp>
        <p:nvSpPr>
          <p:cNvPr id="3" name="Content Placeholder 2"/>
          <p:cNvSpPr>
            <a:spLocks noGrp="1"/>
          </p:cNvSpPr>
          <p:nvPr>
            <p:ph idx="1"/>
          </p:nvPr>
        </p:nvSpPr>
        <p:spPr>
          <a:xfrm>
            <a:off x="368768" y="1353988"/>
            <a:ext cx="7886700" cy="4351338"/>
          </a:xfrm>
        </p:spPr>
        <p:txBody>
          <a:bodyPr/>
          <a:lstStyle/>
          <a:p>
            <a:pPr marL="457200" lvl="1" indent="0">
              <a:buNone/>
            </a:pPr>
            <a:endParaRPr lang="en-US" dirty="0">
              <a:latin typeface="+mj-lt"/>
              <a:ea typeface="Consolas" charset="0"/>
              <a:cs typeface="Consolas" charset="0"/>
            </a:endParaRPr>
          </a:p>
          <a:p>
            <a:pPr marL="457200" lvl="1" indent="0">
              <a:buNone/>
            </a:pPr>
            <a:r>
              <a:rPr lang="en-US" dirty="0" err="1">
                <a:latin typeface="+mj-lt"/>
                <a:ea typeface="Consolas" charset="0"/>
                <a:cs typeface="Consolas" charset="0"/>
              </a:rPr>
              <a:t>var</a:t>
            </a:r>
            <a:r>
              <a:rPr lang="en-US" dirty="0">
                <a:latin typeface="+mj-lt"/>
                <a:ea typeface="Consolas" charset="0"/>
                <a:cs typeface="Consolas" charset="0"/>
              </a:rPr>
              <a:t> </a:t>
            </a:r>
            <a:r>
              <a:rPr lang="en-US" dirty="0" err="1">
                <a:latin typeface="+mj-lt"/>
                <a:ea typeface="Consolas" charset="0"/>
                <a:cs typeface="Consolas" charset="0"/>
              </a:rPr>
              <a:t>objName</a:t>
            </a:r>
            <a:r>
              <a:rPr lang="en-US" dirty="0">
                <a:latin typeface="+mj-lt"/>
                <a:ea typeface="Consolas" charset="0"/>
                <a:cs typeface="Consolas" charset="0"/>
              </a:rPr>
              <a:t> = {</a:t>
            </a:r>
          </a:p>
          <a:p>
            <a:pPr marL="457200" lvl="1" indent="0">
              <a:buNone/>
            </a:pPr>
            <a:r>
              <a:rPr lang="en-US" dirty="0">
                <a:latin typeface="+mj-lt"/>
                <a:ea typeface="Consolas" charset="0"/>
                <a:cs typeface="Consolas" charset="0"/>
              </a:rPr>
              <a:t>	name1: value1,</a:t>
            </a:r>
          </a:p>
          <a:p>
            <a:pPr marL="457200" lvl="1" indent="0">
              <a:buNone/>
            </a:pPr>
            <a:r>
              <a:rPr lang="en-US" dirty="0">
                <a:latin typeface="+mj-lt"/>
                <a:ea typeface="Consolas" charset="0"/>
                <a:cs typeface="Consolas" charset="0"/>
              </a:rPr>
              <a:t>	name2: value2,</a:t>
            </a:r>
          </a:p>
          <a:p>
            <a:pPr marL="457200" lvl="1" indent="0">
              <a:buNone/>
            </a:pPr>
            <a:r>
              <a:rPr lang="en-US" dirty="0">
                <a:latin typeface="+mj-lt"/>
                <a:ea typeface="Consolas" charset="0"/>
                <a:cs typeface="Consolas" charset="0"/>
              </a:rPr>
              <a:t>	</a:t>
            </a:r>
            <a:r>
              <a:rPr lang="en-US" dirty="0">
                <a:solidFill>
                  <a:srgbClr val="00B050"/>
                </a:solidFill>
                <a:latin typeface="+mj-lt"/>
                <a:ea typeface="Consolas" charset="0"/>
                <a:cs typeface="Consolas" charset="0"/>
              </a:rPr>
              <a:t>// ...</a:t>
            </a:r>
          </a:p>
          <a:p>
            <a:pPr marL="457200" lvl="1" indent="0">
              <a:buNone/>
            </a:pPr>
            <a:r>
              <a:rPr lang="en-US" dirty="0">
                <a:latin typeface="+mj-lt"/>
                <a:ea typeface="Consolas" charset="0"/>
                <a:cs typeface="Consolas" charset="0"/>
              </a:rPr>
              <a:t>	</a:t>
            </a:r>
            <a:r>
              <a:rPr lang="en-US" dirty="0" err="1">
                <a:latin typeface="+mj-lt"/>
                <a:ea typeface="Consolas" charset="0"/>
                <a:cs typeface="Consolas" charset="0"/>
              </a:rPr>
              <a:t>nameN</a:t>
            </a:r>
            <a:r>
              <a:rPr lang="en-US" dirty="0">
                <a:latin typeface="+mj-lt"/>
                <a:ea typeface="Consolas" charset="0"/>
                <a:cs typeface="Consolas" charset="0"/>
              </a:rPr>
              <a:t>: </a:t>
            </a:r>
            <a:r>
              <a:rPr lang="en-US" dirty="0" err="1">
                <a:latin typeface="+mj-lt"/>
                <a:ea typeface="Consolas" charset="0"/>
                <a:cs typeface="Consolas" charset="0"/>
              </a:rPr>
              <a:t>valueN</a:t>
            </a:r>
            <a:endParaRPr lang="en-US" dirty="0">
              <a:latin typeface="+mj-lt"/>
              <a:ea typeface="Consolas" charset="0"/>
              <a:cs typeface="Consolas" charset="0"/>
            </a:endParaRPr>
          </a:p>
          <a:p>
            <a:pPr marL="457200" lvl="1" indent="0">
              <a:buNone/>
            </a:pPr>
            <a:r>
              <a:rPr lang="en-US" dirty="0">
                <a:latin typeface="+mj-lt"/>
                <a:ea typeface="Consolas" charset="0"/>
                <a:cs typeface="Consolas" charset="0"/>
              </a:rPr>
              <a:t>};</a:t>
            </a:r>
          </a:p>
          <a:p>
            <a:pPr marL="457200" lvl="1" indent="0">
              <a:buNone/>
            </a:pPr>
            <a:endParaRPr lang="en-US" dirty="0">
              <a:latin typeface="+mj-lt"/>
              <a:ea typeface="Consolas" charset="0"/>
              <a:cs typeface="Consolas" charset="0"/>
            </a:endParaRPr>
          </a:p>
          <a:p>
            <a:pPr marL="457200" lvl="1" indent="0">
              <a:buNone/>
            </a:pPr>
            <a:endParaRPr lang="en-US" dirty="0">
              <a:latin typeface="+mj-lt"/>
              <a:ea typeface="Consolas" charset="0"/>
              <a:cs typeface="Consolas" charset="0"/>
            </a:endParaRPr>
          </a:p>
          <a:p>
            <a:pPr marL="457200" lvl="1" indent="0">
              <a:buNone/>
            </a:pPr>
            <a:r>
              <a:rPr lang="en-US" b="1" dirty="0">
                <a:latin typeface="+mj-lt"/>
                <a:ea typeface="Consolas" charset="0"/>
                <a:cs typeface="Consolas" charset="0"/>
              </a:rPr>
              <a:t>Note:  Unassigned properties of an object are undefined (and not null).</a:t>
            </a:r>
          </a:p>
          <a:p>
            <a:endParaRPr lang="en-US" dirty="0">
              <a:latin typeface="+mj-lt"/>
            </a:endParaRPr>
          </a:p>
        </p:txBody>
      </p:sp>
    </p:spTree>
    <p:extLst>
      <p:ext uri="{BB962C8B-B14F-4D97-AF65-F5344CB8AC3E}">
        <p14:creationId xmlns:p14="http://schemas.microsoft.com/office/powerpoint/2010/main" val="19721100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 (2)</a:t>
            </a:r>
          </a:p>
        </p:txBody>
      </p:sp>
      <p:sp>
        <p:nvSpPr>
          <p:cNvPr id="3" name="Content Placeholder 2"/>
          <p:cNvSpPr>
            <a:spLocks noGrp="1"/>
          </p:cNvSpPr>
          <p:nvPr>
            <p:ph idx="1"/>
          </p:nvPr>
        </p:nvSpPr>
        <p:spPr>
          <a:xfrm>
            <a:off x="243640" y="1527242"/>
            <a:ext cx="7886700" cy="4351338"/>
          </a:xfrm>
        </p:spPr>
        <p:txBody>
          <a:bodyPr/>
          <a:lstStyle/>
          <a:p>
            <a:pPr marL="457200" lvl="1" indent="0">
              <a:buNone/>
            </a:pPr>
            <a:r>
              <a:rPr lang="en-US" dirty="0">
                <a:solidFill>
                  <a:srgbClr val="00B050"/>
                </a:solidFill>
                <a:latin typeface="+mj-lt"/>
                <a:ea typeface="Consolas" charset="0"/>
                <a:cs typeface="Consolas" charset="0"/>
              </a:rPr>
              <a:t>// first create an empty object</a:t>
            </a:r>
          </a:p>
          <a:p>
            <a:pPr marL="457200" lvl="1" indent="0">
              <a:buNone/>
            </a:pPr>
            <a:r>
              <a:rPr lang="en-US" dirty="0" err="1">
                <a:latin typeface="+mj-lt"/>
                <a:ea typeface="Consolas" charset="0"/>
                <a:cs typeface="Consolas" charset="0"/>
              </a:rPr>
              <a:t>var</a:t>
            </a:r>
            <a:r>
              <a:rPr lang="en-US" dirty="0">
                <a:latin typeface="+mj-lt"/>
                <a:ea typeface="Consolas" charset="0"/>
                <a:cs typeface="Consolas" charset="0"/>
              </a:rPr>
              <a:t> </a:t>
            </a:r>
            <a:r>
              <a:rPr lang="en-US" dirty="0" err="1">
                <a:latin typeface="+mj-lt"/>
                <a:ea typeface="Consolas" charset="0"/>
                <a:cs typeface="Consolas" charset="0"/>
              </a:rPr>
              <a:t>objName</a:t>
            </a:r>
            <a:r>
              <a:rPr lang="en-US" dirty="0">
                <a:latin typeface="+mj-lt"/>
                <a:ea typeface="Consolas" charset="0"/>
                <a:cs typeface="Consolas" charset="0"/>
              </a:rPr>
              <a:t> = new Object();</a:t>
            </a:r>
          </a:p>
          <a:p>
            <a:pPr marL="457200" lvl="1" indent="0">
              <a:buNone/>
            </a:pPr>
            <a:r>
              <a:rPr lang="en-US" dirty="0">
                <a:solidFill>
                  <a:srgbClr val="00B050"/>
                </a:solidFill>
                <a:latin typeface="+mj-lt"/>
                <a:ea typeface="Consolas" charset="0"/>
                <a:cs typeface="Consolas" charset="0"/>
              </a:rPr>
              <a:t>// then define properties for this object</a:t>
            </a:r>
          </a:p>
          <a:p>
            <a:pPr marL="457200" lvl="1" indent="0">
              <a:buNone/>
            </a:pPr>
            <a:r>
              <a:rPr lang="en-US" dirty="0">
                <a:latin typeface="+mj-lt"/>
                <a:ea typeface="Consolas" charset="0"/>
                <a:cs typeface="Consolas" charset="0"/>
              </a:rPr>
              <a:t>objName.name1 = value1;</a:t>
            </a:r>
          </a:p>
          <a:p>
            <a:pPr marL="457200" lvl="1" indent="0">
              <a:buNone/>
            </a:pPr>
            <a:r>
              <a:rPr lang="en-US" dirty="0">
                <a:latin typeface="+mj-lt"/>
                <a:ea typeface="Consolas" charset="0"/>
                <a:cs typeface="Consolas" charset="0"/>
              </a:rPr>
              <a:t>objName.name2 = value2;</a:t>
            </a:r>
          </a:p>
          <a:p>
            <a:pPr marL="457200" lvl="1" indent="0">
              <a:buNone/>
            </a:pPr>
            <a:endParaRPr lang="en-US" dirty="0">
              <a:latin typeface="+mj-lt"/>
              <a:ea typeface="Consolas" charset="0"/>
              <a:cs typeface="Consolas" charset="0"/>
            </a:endParaRPr>
          </a:p>
        </p:txBody>
      </p:sp>
    </p:spTree>
    <p:extLst>
      <p:ext uri="{BB962C8B-B14F-4D97-AF65-F5344CB8AC3E}">
        <p14:creationId xmlns:p14="http://schemas.microsoft.com/office/powerpoint/2010/main" val="17217475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3CB7-FC3D-4AE8-90E9-0864DE3EA669}"/>
              </a:ext>
            </a:extLst>
          </p:cNvPr>
          <p:cNvSpPr>
            <a:spLocks noGrp="1"/>
          </p:cNvSpPr>
          <p:nvPr>
            <p:ph type="title"/>
          </p:nvPr>
        </p:nvSpPr>
        <p:spPr/>
        <p:txBody>
          <a:bodyPr/>
          <a:lstStyle/>
          <a:p>
            <a:r>
              <a:rPr lang="en-US" dirty="0"/>
              <a:t>Using object initializers</a:t>
            </a:r>
            <a:endParaRPr lang="el-GR" dirty="0"/>
          </a:p>
        </p:txBody>
      </p:sp>
      <p:sp>
        <p:nvSpPr>
          <p:cNvPr id="3" name="Content Placeholder 2">
            <a:extLst>
              <a:ext uri="{FF2B5EF4-FFF2-40B4-BE49-F238E27FC236}">
                <a16:creationId xmlns:a16="http://schemas.microsoft.com/office/drawing/2014/main" id="{F48CB6E5-62B5-4EA0-99EF-6831335A1476}"/>
              </a:ext>
            </a:extLst>
          </p:cNvPr>
          <p:cNvSpPr>
            <a:spLocks noGrp="1"/>
          </p:cNvSpPr>
          <p:nvPr>
            <p:ph idx="1"/>
          </p:nvPr>
        </p:nvSpPr>
        <p:spPr>
          <a:xfrm>
            <a:off x="628650" y="1825624"/>
            <a:ext cx="7886700" cy="4883183"/>
          </a:xfrm>
        </p:spPr>
        <p:txBody>
          <a:bodyPr>
            <a:normAutofit fontScale="77500" lnSpcReduction="20000"/>
          </a:bodyPr>
          <a:lstStyle/>
          <a:p>
            <a:r>
              <a:rPr lang="en-US" dirty="0"/>
              <a:t>The syntax for an object using an object initializer is:</a:t>
            </a:r>
          </a:p>
          <a:p>
            <a:pPr marL="0" indent="0">
              <a:buNone/>
            </a:pPr>
            <a:r>
              <a:rPr lang="en-US" dirty="0" err="1"/>
              <a:t>var</a:t>
            </a:r>
            <a:r>
              <a:rPr lang="en-US" dirty="0"/>
              <a:t> </a:t>
            </a:r>
            <a:r>
              <a:rPr lang="en-US" dirty="0" err="1"/>
              <a:t>obj</a:t>
            </a:r>
            <a:r>
              <a:rPr lang="en-US" dirty="0"/>
              <a:t> = { property_1:   value_1,   </a:t>
            </a:r>
            <a:r>
              <a:rPr lang="en-US" sz="2100" dirty="0"/>
              <a:t>// property_# may be an identifier...</a:t>
            </a:r>
            <a:endParaRPr lang="en-US" dirty="0"/>
          </a:p>
          <a:p>
            <a:pPr marL="0" indent="0">
              <a:buNone/>
            </a:pPr>
            <a:r>
              <a:rPr lang="en-US" dirty="0"/>
              <a:t>            2:            value_2,   	    </a:t>
            </a:r>
            <a:r>
              <a:rPr lang="en-US" sz="2100" dirty="0"/>
              <a:t>// or a number...</a:t>
            </a:r>
            <a:endParaRPr lang="en-US" dirty="0"/>
          </a:p>
          <a:p>
            <a:pPr marL="0" indent="0">
              <a:buNone/>
            </a:pPr>
            <a:r>
              <a:rPr lang="en-US" dirty="0"/>
              <a:t>            // ...,</a:t>
            </a:r>
          </a:p>
          <a:p>
            <a:pPr marL="0" indent="0">
              <a:buNone/>
            </a:pPr>
            <a:r>
              <a:rPr lang="en-US" dirty="0"/>
              <a:t>            'property n': </a:t>
            </a:r>
            <a:r>
              <a:rPr lang="en-US" dirty="0" err="1"/>
              <a:t>value_n</a:t>
            </a:r>
            <a:r>
              <a:rPr lang="en-US" dirty="0"/>
              <a:t> };       </a:t>
            </a:r>
            <a:r>
              <a:rPr lang="en-US" sz="2100" dirty="0"/>
              <a:t>// or a string</a:t>
            </a:r>
            <a:endParaRPr lang="en-US" dirty="0"/>
          </a:p>
          <a:p>
            <a:r>
              <a:rPr lang="en-US" dirty="0"/>
              <a:t>where </a:t>
            </a:r>
            <a:r>
              <a:rPr lang="en-US" dirty="0" err="1"/>
              <a:t>obj</a:t>
            </a:r>
            <a:r>
              <a:rPr lang="en-US" dirty="0"/>
              <a:t> is the name of the new object, each </a:t>
            </a:r>
            <a:r>
              <a:rPr lang="en-US" dirty="0" err="1"/>
              <a:t>property_i</a:t>
            </a:r>
            <a:r>
              <a:rPr lang="en-US" dirty="0"/>
              <a:t> is an identifier (either a name, a number, or a string literal), and each </a:t>
            </a:r>
            <a:r>
              <a:rPr lang="en-US" dirty="0" err="1"/>
              <a:t>value_i</a:t>
            </a:r>
            <a:r>
              <a:rPr lang="en-US" dirty="0"/>
              <a:t> is an expression whose value is assigned to the </a:t>
            </a:r>
            <a:r>
              <a:rPr lang="en-US" dirty="0" err="1"/>
              <a:t>property_i</a:t>
            </a:r>
            <a:r>
              <a:rPr lang="en-US" dirty="0"/>
              <a:t>. </a:t>
            </a:r>
          </a:p>
          <a:p>
            <a:r>
              <a:rPr lang="en-US" dirty="0"/>
              <a:t>The </a:t>
            </a:r>
            <a:r>
              <a:rPr lang="en-US" dirty="0" err="1"/>
              <a:t>obj</a:t>
            </a:r>
            <a:r>
              <a:rPr lang="en-US" dirty="0"/>
              <a:t> and assignment is optional; if you do not need to refer to this object elsewhere, you do not need to assign it to a variable. (Note that you may need to wrap the object literal in parentheses if the object appears where a statement is expected, so as not to have the literal be confused with a block statement.)</a:t>
            </a:r>
            <a:endParaRPr lang="el-GR" dirty="0"/>
          </a:p>
        </p:txBody>
      </p:sp>
    </p:spTree>
    <p:extLst>
      <p:ext uri="{BB962C8B-B14F-4D97-AF65-F5344CB8AC3E}">
        <p14:creationId xmlns:p14="http://schemas.microsoft.com/office/powerpoint/2010/main" val="13293552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C840-66C3-41B1-8323-97CA7666ACDF}"/>
              </a:ext>
            </a:extLst>
          </p:cNvPr>
          <p:cNvSpPr>
            <a:spLocks noGrp="1"/>
          </p:cNvSpPr>
          <p:nvPr>
            <p:ph type="title"/>
          </p:nvPr>
        </p:nvSpPr>
        <p:spPr/>
        <p:txBody>
          <a:bodyPr/>
          <a:lstStyle/>
          <a:p>
            <a:r>
              <a:rPr lang="en-US" dirty="0"/>
              <a:t>Examples</a:t>
            </a:r>
            <a:endParaRPr lang="el-GR" dirty="0"/>
          </a:p>
        </p:txBody>
      </p:sp>
      <p:sp>
        <p:nvSpPr>
          <p:cNvPr id="3" name="Content Placeholder 2">
            <a:extLst>
              <a:ext uri="{FF2B5EF4-FFF2-40B4-BE49-F238E27FC236}">
                <a16:creationId xmlns:a16="http://schemas.microsoft.com/office/drawing/2014/main" id="{7A1092A9-B747-4B73-86D0-4D6BB4C171D0}"/>
              </a:ext>
            </a:extLst>
          </p:cNvPr>
          <p:cNvSpPr>
            <a:spLocks noGrp="1"/>
          </p:cNvSpPr>
          <p:nvPr>
            <p:ph idx="1"/>
          </p:nvPr>
        </p:nvSpPr>
        <p:spPr/>
        <p:txBody>
          <a:bodyPr/>
          <a:lstStyle/>
          <a:p>
            <a:r>
              <a:rPr lang="en-US" dirty="0"/>
              <a:t>The following statement creates an object and assigns it to the variable x if and only if the expression </a:t>
            </a:r>
            <a:r>
              <a:rPr lang="en-US" dirty="0" err="1"/>
              <a:t>cond</a:t>
            </a:r>
            <a:r>
              <a:rPr lang="en-US" dirty="0"/>
              <a:t> is true:</a:t>
            </a:r>
          </a:p>
          <a:p>
            <a:endParaRPr lang="en-US" dirty="0"/>
          </a:p>
          <a:p>
            <a:r>
              <a:rPr lang="en-US" dirty="0"/>
              <a:t>The following example creates </a:t>
            </a:r>
            <a:r>
              <a:rPr lang="en-US" dirty="0" err="1"/>
              <a:t>myHonda</a:t>
            </a:r>
            <a:r>
              <a:rPr lang="en-US" dirty="0"/>
              <a:t> with three properties. Note that the engine property is also an object with its own properties.</a:t>
            </a:r>
            <a:endParaRPr lang="el-GR" dirty="0"/>
          </a:p>
        </p:txBody>
      </p:sp>
      <p:pic>
        <p:nvPicPr>
          <p:cNvPr id="4" name="Picture 3">
            <a:extLst>
              <a:ext uri="{FF2B5EF4-FFF2-40B4-BE49-F238E27FC236}">
                <a16:creationId xmlns:a16="http://schemas.microsoft.com/office/drawing/2014/main" id="{4329B762-3842-445D-A7BD-550B2E027A8D}"/>
              </a:ext>
            </a:extLst>
          </p:cNvPr>
          <p:cNvPicPr>
            <a:picLocks noChangeAspect="1"/>
          </p:cNvPicPr>
          <p:nvPr/>
        </p:nvPicPr>
        <p:blipFill>
          <a:blip r:embed="rId2"/>
          <a:stretch>
            <a:fillRect/>
          </a:stretch>
        </p:blipFill>
        <p:spPr>
          <a:xfrm>
            <a:off x="1905802" y="3079633"/>
            <a:ext cx="4831882" cy="490738"/>
          </a:xfrm>
          <a:prstGeom prst="rect">
            <a:avLst/>
          </a:prstGeom>
        </p:spPr>
      </p:pic>
      <p:pic>
        <p:nvPicPr>
          <p:cNvPr id="5" name="Picture 4">
            <a:extLst>
              <a:ext uri="{FF2B5EF4-FFF2-40B4-BE49-F238E27FC236}">
                <a16:creationId xmlns:a16="http://schemas.microsoft.com/office/drawing/2014/main" id="{2B09762D-A615-4411-A5DA-5098679D89FE}"/>
              </a:ext>
            </a:extLst>
          </p:cNvPr>
          <p:cNvPicPr>
            <a:picLocks noChangeAspect="1"/>
          </p:cNvPicPr>
          <p:nvPr/>
        </p:nvPicPr>
        <p:blipFill>
          <a:blip r:embed="rId3"/>
          <a:stretch>
            <a:fillRect/>
          </a:stretch>
        </p:blipFill>
        <p:spPr>
          <a:xfrm>
            <a:off x="1362075" y="4994859"/>
            <a:ext cx="6419850" cy="333375"/>
          </a:xfrm>
          <a:prstGeom prst="rect">
            <a:avLst/>
          </a:prstGeom>
        </p:spPr>
      </p:pic>
    </p:spTree>
    <p:extLst>
      <p:ext uri="{BB962C8B-B14F-4D97-AF65-F5344CB8AC3E}">
        <p14:creationId xmlns:p14="http://schemas.microsoft.com/office/powerpoint/2010/main" val="34590956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B46E-1AC6-479F-9893-850E2FFE2D97}"/>
              </a:ext>
            </a:extLst>
          </p:cNvPr>
          <p:cNvSpPr>
            <a:spLocks noGrp="1"/>
          </p:cNvSpPr>
          <p:nvPr>
            <p:ph type="title"/>
          </p:nvPr>
        </p:nvSpPr>
        <p:spPr/>
        <p:txBody>
          <a:bodyPr/>
          <a:lstStyle/>
          <a:p>
            <a:r>
              <a:rPr lang="en-US" dirty="0"/>
              <a:t>Class Exercise #10</a:t>
            </a:r>
            <a:endParaRPr lang="el-GR" dirty="0"/>
          </a:p>
        </p:txBody>
      </p:sp>
      <p:sp>
        <p:nvSpPr>
          <p:cNvPr id="3" name="Content Placeholder 2">
            <a:extLst>
              <a:ext uri="{FF2B5EF4-FFF2-40B4-BE49-F238E27FC236}">
                <a16:creationId xmlns:a16="http://schemas.microsoft.com/office/drawing/2014/main" id="{12838941-CD06-4F9C-9787-9B08E0595838}"/>
              </a:ext>
            </a:extLst>
          </p:cNvPr>
          <p:cNvSpPr>
            <a:spLocks noGrp="1"/>
          </p:cNvSpPr>
          <p:nvPr>
            <p:ph idx="1"/>
          </p:nvPr>
        </p:nvSpPr>
        <p:spPr>
          <a:xfrm>
            <a:off x="628650" y="1825625"/>
            <a:ext cx="7886700" cy="1466215"/>
          </a:xfrm>
          <a:solidFill>
            <a:srgbClr val="F9DCD1"/>
          </a:solidFill>
        </p:spPr>
        <p:txBody>
          <a:bodyPr/>
          <a:lstStyle/>
          <a:p>
            <a:r>
              <a:rPr lang="en-US" dirty="0"/>
              <a:t>Create an object named </a:t>
            </a:r>
            <a:r>
              <a:rPr lang="en-US" dirty="0" err="1"/>
              <a:t>myCar</a:t>
            </a:r>
            <a:r>
              <a:rPr lang="en-US" dirty="0"/>
              <a:t> and give it properties named make, model, and year (use your favorite car)</a:t>
            </a:r>
            <a:endParaRPr lang="el-GR" dirty="0"/>
          </a:p>
        </p:txBody>
      </p:sp>
    </p:spTree>
    <p:extLst>
      <p:ext uri="{BB962C8B-B14F-4D97-AF65-F5344CB8AC3E}">
        <p14:creationId xmlns:p14="http://schemas.microsoft.com/office/powerpoint/2010/main" val="11034721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B46E-1AC6-479F-9893-850E2FFE2D97}"/>
              </a:ext>
            </a:extLst>
          </p:cNvPr>
          <p:cNvSpPr>
            <a:spLocks noGrp="1"/>
          </p:cNvSpPr>
          <p:nvPr>
            <p:ph type="title"/>
          </p:nvPr>
        </p:nvSpPr>
        <p:spPr/>
        <p:txBody>
          <a:bodyPr/>
          <a:lstStyle/>
          <a:p>
            <a:r>
              <a:rPr lang="en-US" dirty="0"/>
              <a:t>Class Exercise #10 - Answer</a:t>
            </a:r>
            <a:endParaRPr lang="el-GR" dirty="0"/>
          </a:p>
        </p:txBody>
      </p:sp>
      <p:sp>
        <p:nvSpPr>
          <p:cNvPr id="3" name="Content Placeholder 2">
            <a:extLst>
              <a:ext uri="{FF2B5EF4-FFF2-40B4-BE49-F238E27FC236}">
                <a16:creationId xmlns:a16="http://schemas.microsoft.com/office/drawing/2014/main" id="{12838941-CD06-4F9C-9787-9B08E0595838}"/>
              </a:ext>
            </a:extLst>
          </p:cNvPr>
          <p:cNvSpPr>
            <a:spLocks noGrp="1"/>
          </p:cNvSpPr>
          <p:nvPr>
            <p:ph idx="1"/>
          </p:nvPr>
        </p:nvSpPr>
        <p:spPr>
          <a:xfrm>
            <a:off x="628650" y="1825625"/>
            <a:ext cx="7886700" cy="1466215"/>
          </a:xfrm>
          <a:solidFill>
            <a:srgbClr val="F9DCD1"/>
          </a:solidFill>
        </p:spPr>
        <p:txBody>
          <a:bodyPr/>
          <a:lstStyle/>
          <a:p>
            <a:r>
              <a:rPr lang="en-US" dirty="0"/>
              <a:t>Create an object named </a:t>
            </a:r>
            <a:r>
              <a:rPr lang="en-US" dirty="0" err="1"/>
              <a:t>myCar</a:t>
            </a:r>
            <a:r>
              <a:rPr lang="en-US" dirty="0"/>
              <a:t> and give it properties named make, model, and year (use your favorite car)</a:t>
            </a:r>
            <a:endParaRPr lang="el-GR" dirty="0"/>
          </a:p>
        </p:txBody>
      </p:sp>
      <p:sp>
        <p:nvSpPr>
          <p:cNvPr id="4" name="TextBox 3">
            <a:extLst>
              <a:ext uri="{FF2B5EF4-FFF2-40B4-BE49-F238E27FC236}">
                <a16:creationId xmlns:a16="http://schemas.microsoft.com/office/drawing/2014/main" id="{91EADCA6-6A74-44DF-B4DA-3C0C7A80BDAC}"/>
              </a:ext>
            </a:extLst>
          </p:cNvPr>
          <p:cNvSpPr txBox="1"/>
          <p:nvPr/>
        </p:nvSpPr>
        <p:spPr>
          <a:xfrm>
            <a:off x="628650" y="3609474"/>
            <a:ext cx="7886700" cy="1200329"/>
          </a:xfrm>
          <a:prstGeom prst="rect">
            <a:avLst/>
          </a:prstGeom>
          <a:solidFill>
            <a:srgbClr val="F9DCD1"/>
          </a:solidFill>
        </p:spPr>
        <p:txBody>
          <a:bodyPr wrap="square" rtlCol="0">
            <a:spAutoFit/>
          </a:bodyPr>
          <a:lstStyle/>
          <a:p>
            <a:r>
              <a:rPr lang="en-US"/>
              <a:t>var myCar = new Object();</a:t>
            </a:r>
          </a:p>
          <a:p>
            <a:r>
              <a:rPr lang="en-US"/>
              <a:t>myCar.make = 'Ford';</a:t>
            </a:r>
          </a:p>
          <a:p>
            <a:r>
              <a:rPr lang="en-US"/>
              <a:t>myCar.model = 'Mustang';</a:t>
            </a:r>
          </a:p>
          <a:p>
            <a:r>
              <a:rPr lang="en-US"/>
              <a:t>myCar.year = 1969;</a:t>
            </a:r>
            <a:endParaRPr lang="el-GR" dirty="0"/>
          </a:p>
        </p:txBody>
      </p:sp>
    </p:spTree>
    <p:extLst>
      <p:ext uri="{BB962C8B-B14F-4D97-AF65-F5344CB8AC3E}">
        <p14:creationId xmlns:p14="http://schemas.microsoft.com/office/powerpoint/2010/main" val="3084507178"/>
      </p:ext>
    </p:extLst>
  </p:cSld>
  <p:clrMapOvr>
    <a:masterClrMapping/>
  </p:clrMapOvr>
</p:sld>
</file>

<file path=ppt/theme/theme1.xml><?xml version="1.0" encoding="utf-8"?>
<a:theme xmlns:a="http://schemas.openxmlformats.org/drawingml/2006/main" name="No Decor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fDemp">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mbria"/>
        <a:ea typeface=""/>
        <a:cs typeface=""/>
      </a:majorFont>
      <a:minorFont>
        <a:latin typeface="Cambr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Demp" id="{0E0AE65C-3A24-4DBF-A1A0-A7AB099285CB}" vid="{5118B72E-2701-41A5-AC8E-2C6C4B1F5C42}"/>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BC58F963DEF5489B54391474D236AA" ma:contentTypeVersion="6" ma:contentTypeDescription="Create a new document." ma:contentTypeScope="" ma:versionID="6a03f2deb3ca947e0263ba14a451fda9">
  <xsd:schema xmlns:xsd="http://www.w3.org/2001/XMLSchema" xmlns:xs="http://www.w3.org/2001/XMLSchema" xmlns:p="http://schemas.microsoft.com/office/2006/metadata/properties" xmlns:ns1="http://schemas.microsoft.com/sharepoint/v3" xmlns:ns2="ee924057-c448-4e6e-99a9-7d9d86f619c4" xmlns:ns3="73026f13-456c-4b69-8ee8-e2326d29df6d" targetNamespace="http://schemas.microsoft.com/office/2006/metadata/properties" ma:root="true" ma:fieldsID="4f315f23b0f6b69ae6d583e9ecf5f6f1" ns1:_="" ns2:_="" ns3:_="">
    <xsd:import namespace="http://schemas.microsoft.com/sharepoint/v3"/>
    <xsd:import namespace="ee924057-c448-4e6e-99a9-7d9d86f619c4"/>
    <xsd:import namespace="73026f13-456c-4b69-8ee8-e2326d29df6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description="" ma:hidden="true" ma:internalName="_ip_UnifiedCompliancePolicyProperties">
      <xsd:simpleType>
        <xsd:restriction base="dms:Note"/>
      </xsd:simpleType>
    </xsd:element>
    <xsd:element name="_ip_UnifiedCompliancePolicyUIAction" ma:index="13"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924057-c448-4e6e-99a9-7d9d86f619c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3026f13-456c-4b69-8ee8-e2326d29df6d"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5BB208-D949-4D61-A434-A3B436EA2F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e924057-c448-4e6e-99a9-7d9d86f619c4"/>
    <ds:schemaRef ds:uri="73026f13-456c-4b69-8ee8-e2326d29df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AFBF94-ECDD-421C-B82E-C785D683F1D5}">
  <ds:schemaRefs>
    <ds:schemaRef ds:uri="http://purl.org/dc/dcmitype/"/>
    <ds:schemaRef ds:uri="http://schemas.microsoft.com/office/2006/metadata/properties"/>
    <ds:schemaRef ds:uri="ee924057-c448-4e6e-99a9-7d9d86f619c4"/>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73026f13-456c-4b69-8ee8-e2326d29df6d"/>
    <ds:schemaRef ds:uri="http://schemas.microsoft.com/sharepoint/v3"/>
    <ds:schemaRef ds:uri="http://www.w3.org/XML/1998/namespace"/>
    <ds:schemaRef ds:uri="http://purl.org/dc/elements/1.1/"/>
  </ds:schemaRefs>
</ds:datastoreItem>
</file>

<file path=customXml/itemProps3.xml><?xml version="1.0" encoding="utf-8"?>
<ds:datastoreItem xmlns:ds="http://schemas.openxmlformats.org/officeDocument/2006/customXml" ds:itemID="{DC03BBA7-380C-4B19-9857-0CA0925D40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21117</TotalTime>
  <Words>9644</Words>
  <Application>Microsoft Office PowerPoint</Application>
  <PresentationFormat>On-screen Show (4:3)</PresentationFormat>
  <Paragraphs>1547</Paragraphs>
  <Slides>185</Slides>
  <Notes>21</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185</vt:i4>
      </vt:variant>
    </vt:vector>
  </HeadingPairs>
  <TitlesOfParts>
    <vt:vector size="201" baseType="lpstr">
      <vt:lpstr>Arial</vt:lpstr>
      <vt:lpstr>Book Antiqua</vt:lpstr>
      <vt:lpstr>Calibri</vt:lpstr>
      <vt:lpstr>Cambria</vt:lpstr>
      <vt:lpstr>Consolas</vt:lpstr>
      <vt:lpstr>Microsoft Sans Serif</vt:lpstr>
      <vt:lpstr>Roboto Condensed Light</vt:lpstr>
      <vt:lpstr>Roboto Light</vt:lpstr>
      <vt:lpstr>Rockwell</vt:lpstr>
      <vt:lpstr>Spica Neue</vt:lpstr>
      <vt:lpstr>Spica Neue Light</vt:lpstr>
      <vt:lpstr>Trebuchet MS</vt:lpstr>
      <vt:lpstr>Wingdings</vt:lpstr>
      <vt:lpstr>No Decoration</vt:lpstr>
      <vt:lpstr>Contents</vt:lpstr>
      <vt:lpstr>AfDemp</vt:lpstr>
      <vt:lpstr>Coding Bootcamp 3</vt:lpstr>
      <vt:lpstr>  JavaScript Part I</vt:lpstr>
      <vt:lpstr>Contents</vt:lpstr>
      <vt:lpstr>Learning Objectives</vt:lpstr>
      <vt:lpstr>Syllabus</vt:lpstr>
      <vt:lpstr>What is JavaScript? (1)</vt:lpstr>
      <vt:lpstr>What is JavaScript? (2)</vt:lpstr>
      <vt:lpstr>What can we do with JavaScript?</vt:lpstr>
      <vt:lpstr>JavaScript At First Glance</vt:lpstr>
      <vt:lpstr>JavaScript features</vt:lpstr>
      <vt:lpstr>Client-Side Scripting (1)</vt:lpstr>
      <vt:lpstr>Client-Side Scripting (2)</vt:lpstr>
      <vt:lpstr>How JavaScript works?</vt:lpstr>
      <vt:lpstr>JavaScript Example</vt:lpstr>
      <vt:lpstr>Class Exercise #1</vt:lpstr>
      <vt:lpstr>JavaScript Syntax</vt:lpstr>
      <vt:lpstr>Class Exercise #2</vt:lpstr>
      <vt:lpstr>Variables</vt:lpstr>
      <vt:lpstr>Variables naming</vt:lpstr>
      <vt:lpstr>Declaring Variables</vt:lpstr>
      <vt:lpstr>Variables examples</vt:lpstr>
      <vt:lpstr>Evaluating Variables (1)</vt:lpstr>
      <vt:lpstr>Evaluating Variables (2)</vt:lpstr>
      <vt:lpstr>Evaluating Variables (3)</vt:lpstr>
      <vt:lpstr>Class Discussion</vt:lpstr>
      <vt:lpstr>Class Discussion – Answer </vt:lpstr>
      <vt:lpstr>Class Discussion</vt:lpstr>
      <vt:lpstr>Class Discussion - Answer</vt:lpstr>
      <vt:lpstr>Variable Scope</vt:lpstr>
      <vt:lpstr>Global Variables</vt:lpstr>
      <vt:lpstr>Constants</vt:lpstr>
      <vt:lpstr>Variable Scope - Example</vt:lpstr>
      <vt:lpstr>Variable Hoisting</vt:lpstr>
      <vt:lpstr>Variable Hoisting - Example</vt:lpstr>
      <vt:lpstr>Class Discussion</vt:lpstr>
      <vt:lpstr>Class Discussion - Answer</vt:lpstr>
      <vt:lpstr>JavaScript Types &amp; Expressions</vt:lpstr>
      <vt:lpstr>Data structures and types</vt:lpstr>
      <vt:lpstr>Data Type Conversion</vt:lpstr>
      <vt:lpstr>Literals</vt:lpstr>
      <vt:lpstr>Comparison Operators</vt:lpstr>
      <vt:lpstr>JavaScript Comments</vt:lpstr>
      <vt:lpstr>Strings (1)</vt:lpstr>
      <vt:lpstr>Strings (2)</vt:lpstr>
      <vt:lpstr>Numbers (1)</vt:lpstr>
      <vt:lpstr>Numbers (2)</vt:lpstr>
      <vt:lpstr>How can JavaScript be used?</vt:lpstr>
      <vt:lpstr>Inline JavaScript</vt:lpstr>
      <vt:lpstr>Class Exercise #3</vt:lpstr>
      <vt:lpstr>Embedded JavaScript</vt:lpstr>
      <vt:lpstr>Class Exercise #4</vt:lpstr>
      <vt:lpstr>External JavaScript</vt:lpstr>
      <vt:lpstr>Class Exercise #5</vt:lpstr>
      <vt:lpstr>No JavaScript</vt:lpstr>
      <vt:lpstr>Booleans</vt:lpstr>
      <vt:lpstr>Logical Operators</vt:lpstr>
      <vt:lpstr>Control flow</vt:lpstr>
      <vt:lpstr>Block Statements</vt:lpstr>
      <vt:lpstr>Block Statement - Examples</vt:lpstr>
      <vt:lpstr>Conditional Statements</vt:lpstr>
      <vt:lpstr>Conditionals if else (1)</vt:lpstr>
      <vt:lpstr>Conditionals if else (2)</vt:lpstr>
      <vt:lpstr>Conditionals if else (3)</vt:lpstr>
      <vt:lpstr>Falsy Values</vt:lpstr>
      <vt:lpstr>Falsy Values Example</vt:lpstr>
      <vt:lpstr>Class Exercise #7</vt:lpstr>
      <vt:lpstr>Class Exercise #7 - Answer</vt:lpstr>
      <vt:lpstr>Conditionals switch (1)</vt:lpstr>
      <vt:lpstr>Conditionals switch (2)</vt:lpstr>
      <vt:lpstr>Class Exercise #8</vt:lpstr>
      <vt:lpstr>Class Exercise #8 - Answer</vt:lpstr>
      <vt:lpstr>Exception handling statements</vt:lpstr>
      <vt:lpstr>Conditional Assignment</vt:lpstr>
      <vt:lpstr>Loops (1)</vt:lpstr>
      <vt:lpstr>Loops (2)</vt:lpstr>
      <vt:lpstr>for loop (1)</vt:lpstr>
      <vt:lpstr>for loop (2)</vt:lpstr>
      <vt:lpstr>for loop - Example</vt:lpstr>
      <vt:lpstr>for loop - Example</vt:lpstr>
      <vt:lpstr>while statement</vt:lpstr>
      <vt:lpstr>do…while statement (1)</vt:lpstr>
      <vt:lpstr>while/do while </vt:lpstr>
      <vt:lpstr>Class Exercise#9</vt:lpstr>
      <vt:lpstr>Class Exercise#9 - Answer</vt:lpstr>
      <vt:lpstr>Arrays</vt:lpstr>
      <vt:lpstr>Arrays literal notation</vt:lpstr>
      <vt:lpstr>Arrays common features</vt:lpstr>
      <vt:lpstr>Objects in JavaScript</vt:lpstr>
      <vt:lpstr>JavaScript Objects (1)</vt:lpstr>
      <vt:lpstr>JavaScript Objects (2)</vt:lpstr>
      <vt:lpstr>Objects and Properties (1)</vt:lpstr>
      <vt:lpstr>Objects and Properties (2)</vt:lpstr>
      <vt:lpstr>Create New Objects</vt:lpstr>
      <vt:lpstr>Object Creation (1)</vt:lpstr>
      <vt:lpstr>Object Creation (2)</vt:lpstr>
      <vt:lpstr>Using object initializers</vt:lpstr>
      <vt:lpstr>Examples</vt:lpstr>
      <vt:lpstr>Class Exercise #10</vt:lpstr>
      <vt:lpstr>Class Exercise #10 - Answer</vt:lpstr>
      <vt:lpstr>Create Object via Constructor</vt:lpstr>
      <vt:lpstr>Constructors</vt:lpstr>
      <vt:lpstr>Class Exercise #10b</vt:lpstr>
      <vt:lpstr>Class Exercise #10b - Answer</vt:lpstr>
      <vt:lpstr>Properties</vt:lpstr>
      <vt:lpstr>Enumerate the properties of an object</vt:lpstr>
      <vt:lpstr>Property enumeration example</vt:lpstr>
      <vt:lpstr>Methods</vt:lpstr>
      <vt:lpstr>for loop (2)</vt:lpstr>
      <vt:lpstr>Using the Object.create method</vt:lpstr>
      <vt:lpstr>Object.create method  Example</vt:lpstr>
      <vt:lpstr>Objects Included in JavaScript</vt:lpstr>
      <vt:lpstr>Math</vt:lpstr>
      <vt:lpstr>Date</vt:lpstr>
      <vt:lpstr>Window</vt:lpstr>
      <vt:lpstr>References</vt:lpstr>
      <vt:lpstr>Bibliography</vt:lpstr>
      <vt:lpstr>4.4  JavaScript (I)</vt:lpstr>
      <vt:lpstr>Sample Question #1</vt:lpstr>
      <vt:lpstr>Sample Question #1 - Answer</vt:lpstr>
      <vt:lpstr>Sample Question #2</vt:lpstr>
      <vt:lpstr>Sample Question #2 - Answer</vt:lpstr>
      <vt:lpstr>Sample Question #3</vt:lpstr>
      <vt:lpstr>Sample Question #3 - Answer</vt:lpstr>
      <vt:lpstr>Class Review Exercise #1</vt:lpstr>
      <vt:lpstr>CR Exercise #1 - Answer</vt:lpstr>
      <vt:lpstr>Class Review Exercise #2</vt:lpstr>
      <vt:lpstr>CR Exercise #2 - Answer</vt:lpstr>
      <vt:lpstr>Class Review Exercise #3</vt:lpstr>
      <vt:lpstr>CR Exercise #3 - Answer</vt:lpstr>
      <vt:lpstr>Exercises </vt:lpstr>
      <vt:lpstr>Exercises</vt:lpstr>
      <vt:lpstr>Exercises</vt:lpstr>
      <vt:lpstr>Thank you</vt:lpstr>
      <vt:lpstr>PowerPoint Presentation</vt:lpstr>
      <vt:lpstr>  JavaScript Part II </vt:lpstr>
      <vt:lpstr>Contents</vt:lpstr>
      <vt:lpstr>Learning Objectives</vt:lpstr>
      <vt:lpstr>Functions (1)</vt:lpstr>
      <vt:lpstr>Functions (2)</vt:lpstr>
      <vt:lpstr>Functions (3)</vt:lpstr>
      <vt:lpstr>Function Expressions</vt:lpstr>
      <vt:lpstr>Anonymous Function Expression</vt:lpstr>
      <vt:lpstr>Nested Functions</vt:lpstr>
      <vt:lpstr>Callback Functions (1)</vt:lpstr>
      <vt:lpstr>Callback Functions (2)</vt:lpstr>
      <vt:lpstr>Objects and Functions Together</vt:lpstr>
      <vt:lpstr>Scope (1)</vt:lpstr>
      <vt:lpstr>Scope (2)</vt:lpstr>
      <vt:lpstr>Scope (3)</vt:lpstr>
      <vt:lpstr>Object Prototypes </vt:lpstr>
      <vt:lpstr>Using Prototypes to Extend Other Objects</vt:lpstr>
      <vt:lpstr>Alert</vt:lpstr>
      <vt:lpstr>Errors using try and catch</vt:lpstr>
      <vt:lpstr>Throw your own</vt:lpstr>
      <vt:lpstr>Document Object Model</vt:lpstr>
      <vt:lpstr>DOM Overview</vt:lpstr>
      <vt:lpstr>DOM Nodes</vt:lpstr>
      <vt:lpstr>Element Node Object</vt:lpstr>
      <vt:lpstr>Essential Node Object properties</vt:lpstr>
      <vt:lpstr>Other Common Attributes</vt:lpstr>
      <vt:lpstr>Document Object</vt:lpstr>
      <vt:lpstr>Selection Methods (1)</vt:lpstr>
      <vt:lpstr>Selection Methods (2)</vt:lpstr>
      <vt:lpstr>Query Selectors</vt:lpstr>
      <vt:lpstr>JavaScript Events</vt:lpstr>
      <vt:lpstr>Event-Handling Approaches (1)</vt:lpstr>
      <vt:lpstr> Event-Handling Approaches (2)</vt:lpstr>
      <vt:lpstr> Event-Handling Approaches (3)</vt:lpstr>
      <vt:lpstr> Event-Handling Approaches (4)</vt:lpstr>
      <vt:lpstr>Event Object (1)</vt:lpstr>
      <vt:lpstr>Event Object (2)</vt:lpstr>
      <vt:lpstr>Mouse Event Types</vt:lpstr>
      <vt:lpstr>Click Event Types</vt:lpstr>
      <vt:lpstr>Touch Event Types</vt:lpstr>
      <vt:lpstr>Form Event Types</vt:lpstr>
      <vt:lpstr>Frame Event Types</vt:lpstr>
      <vt:lpstr>JSON (1)</vt:lpstr>
      <vt:lpstr>JSON (2)</vt:lpstr>
      <vt:lpstr>XML</vt:lpstr>
      <vt:lpstr>XML Syntax Rules</vt:lpstr>
      <vt:lpstr>XML Validation</vt:lpstr>
      <vt:lpstr>XML: XSLT</vt:lpstr>
      <vt:lpstr>Data Validation (1)</vt:lpstr>
      <vt:lpstr>Data Validation (2)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KP</dc:creator>
  <cp:lastModifiedBy>Georgios Pasparakis</cp:lastModifiedBy>
  <cp:revision>612</cp:revision>
  <dcterms:created xsi:type="dcterms:W3CDTF">2011-02-11T22:16:11Z</dcterms:created>
  <dcterms:modified xsi:type="dcterms:W3CDTF">2017-12-02T07:01:47Z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0x01010083BC58F963DEF5489B54391474D236AA</vt:lpwstr>
  </property>
</Properties>
</file>