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4" r:id="rId14"/>
    <p:sldId id="275" r:id="rId15"/>
    <p:sldId id="276" r:id="rId16"/>
    <p:sldId id="271" r:id="rId17"/>
    <p:sldId id="277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entre janeiro de 2017 a outubro de 2018 (20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Remoção dos </a:t>
            </a:r>
            <a:r>
              <a:rPr lang="pt-BR" dirty="0" err="1" smtClean="0"/>
              <a:t>outliers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Forecasting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</a:t>
            </a:r>
            <a:r>
              <a:rPr lang="pt-BR" dirty="0" err="1" smtClean="0"/>
              <a:t>pca</a:t>
            </a:r>
            <a:r>
              <a:rPr lang="pt-BR" dirty="0" smtClean="0"/>
              <a:t> (principal </a:t>
            </a:r>
            <a:r>
              <a:rPr lang="pt-BR" dirty="0" err="1" smtClean="0"/>
              <a:t>components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233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2020-10-02T14:12:42Z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