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63" r:id="rId5"/>
    <p:sldId id="264" r:id="rId6"/>
    <p:sldId id="265" r:id="rId7"/>
    <p:sldId id="266" r:id="rId8"/>
    <p:sldId id="268" r:id="rId9"/>
    <p:sldId id="278" r:id="rId10"/>
    <p:sldId id="272" r:id="rId11"/>
    <p:sldId id="273" r:id="rId12"/>
    <p:sldId id="270" r:id="rId13"/>
    <p:sldId id="279" r:id="rId14"/>
    <p:sldId id="274" r:id="rId15"/>
    <p:sldId id="275" r:id="rId16"/>
    <p:sldId id="276" r:id="rId17"/>
    <p:sldId id="271" r:id="rId18"/>
    <p:sldId id="277" r:id="rId1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40C08-05E9-4012-B418-01487B5076B6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28E3B9-20FD-4A66-B01D-2BA689DD37BB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16873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65A813A-4011-45B8-A14A-44F23C1D3E48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75CD8D-B1D9-4658-A4F0-38CA8D83ED5D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C7BAFE39-3CD2-438B-98DC-F175D13D36F9}" type="datetime1">
              <a:rPr lang="pt-BR" noProof="1" dirty="0" smtClean="0"/>
              <a:t>03/10/2020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34977-38C4-4AC5-A184-1B8E188943F8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57C134-9496-48BE-A542-5782DC57EF7C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B2A30D-686C-43CB-A630-481CB9735D21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844AFB-902A-4143-B269-544E558C0D47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145496-3D8E-4D78-9EDC-F9D92D27C280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C85B7D-9CB6-4905-9186-69EF463E94F9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2AE119-2B17-4615-B2A6-43C0C343D88E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43EC4F-2B28-413E-9EFD-3AD28D481070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96146D-C863-4CFA-8430-F836E2550190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F944D4-3462-47E3-BCC4-3209F18C1240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0C1AC3-F0BB-40C0-88AB-424EF0CDC369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3A7D48-E889-4EF0-A586-900AB4128C83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0F89FB-AF48-4FE6-BBAF-38BCC18EF6F8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E41C33-0EF3-4494-98B0-359DBB520128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4AB2D0-ADEB-4519-98D0-D97171176440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542AB-00EF-4079-9FA3-AA440DDB0054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858E5E6-2136-44A9-BD21-5FB6661CE345}" type="datetime1">
              <a:rPr lang="pt-BR" noProof="1" dirty="0" smtClean="0"/>
              <a:t>03/10/2020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o-RJunior/olist-e-commerce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869031"/>
          </a:xfrm>
        </p:spPr>
        <p:txBody>
          <a:bodyPr/>
          <a:lstStyle/>
          <a:p>
            <a:pPr algn="ctr"/>
            <a:r>
              <a:rPr lang="pt-BR" dirty="0" smtClean="0"/>
              <a:t>Segmentação de clientes e análise de vendas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8190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Aluno: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mario</a:t>
            </a: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 rocha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junior</a:t>
            </a:r>
            <a:endParaRPr lang="pt-BR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Curso: data Science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Mentora: sara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malvar</a:t>
            </a:r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Análise das categorias dos produtos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5458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Importância das categorias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Consideradas 11 dimensões (aproximadamente 81%)</a:t>
            </a: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95" y="2325746"/>
            <a:ext cx="8429200" cy="343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1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3629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Utilização DA COLUNA DE DATA DA COMPRA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Número de compras e valor em dinheiro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</a:t>
            </a:r>
            <a:r>
              <a:rPr lang="pt-BR" dirty="0" smtClean="0"/>
              <a:t>diários entre </a:t>
            </a:r>
            <a:r>
              <a:rPr lang="pt-BR" dirty="0" smtClean="0"/>
              <a:t>janeiro de 2017 a outubro de 2018 (20 meses</a:t>
            </a:r>
            <a:r>
              <a:rPr lang="pt-B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Remoção dos </a:t>
            </a:r>
            <a:r>
              <a:rPr lang="pt-BR" dirty="0" err="1"/>
              <a:t>outliers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Gráficos de tendência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Forecasting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446" y="3361104"/>
            <a:ext cx="4875077" cy="283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1946366"/>
            <a:ext cx="5581103" cy="182814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932893"/>
            <a:ext cx="5551024" cy="184161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4170114"/>
            <a:ext cx="5581104" cy="187497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4170113"/>
            <a:ext cx="5511542" cy="18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06" y="1692006"/>
            <a:ext cx="7324010" cy="43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6</a:t>
            </a:r>
            <a:r>
              <a:rPr lang="pt-BR" dirty="0" smtClean="0"/>
              <a:t>. conclusão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40218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Maior parte dos clientes na categoria regular (R: </a:t>
            </a:r>
            <a:r>
              <a:rPr lang="pt-BR" dirty="0" smtClean="0"/>
              <a:t>231 dias; F: 1,1 vezes; M: R$ 90,16)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Menor parte dos clientes na categoria </a:t>
            </a:r>
            <a:r>
              <a:rPr lang="pt-BR" dirty="0" smtClean="0"/>
              <a:t>ótimo (</a:t>
            </a:r>
            <a:r>
              <a:rPr lang="pt-BR" dirty="0"/>
              <a:t>R: </a:t>
            </a:r>
            <a:r>
              <a:rPr lang="pt-BR" dirty="0" smtClean="0"/>
              <a:t>74 </a:t>
            </a:r>
            <a:r>
              <a:rPr lang="pt-BR" dirty="0"/>
              <a:t>dias; F: </a:t>
            </a:r>
            <a:r>
              <a:rPr lang="pt-BR" dirty="0" smtClean="0"/>
              <a:t>2,6 </a:t>
            </a:r>
            <a:r>
              <a:rPr lang="pt-BR" dirty="0"/>
              <a:t>vezes; M: R$ </a:t>
            </a:r>
            <a:r>
              <a:rPr lang="pt-BR" dirty="0" smtClean="0"/>
              <a:t>221,81)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Grande quantidade de clientes compraram apenas 1 vez (insatisfeitos?)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Oferecimento de vantagens ou estímulos para fidelização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Encontramos as categorias que mais obtiveram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Crescimento acelerado das vendas até meados de janeiro de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Segunda e terça feira são os dias com mais compras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Final de semana os dias com menos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Pico de vendas anual entre novembro e dezembro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Maior frequência de vendas até o dia 15 do mês. </a:t>
            </a:r>
            <a:r>
              <a:rPr lang="pt-BR" dirty="0" smtClean="0"/>
              <a:t>Subida no fim do mês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785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7</a:t>
            </a:r>
            <a:r>
              <a:rPr lang="pt-BR" dirty="0" smtClean="0"/>
              <a:t>. Considerações finais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Arquivo do </a:t>
            </a:r>
            <a:r>
              <a:rPr lang="pt-BR" dirty="0" err="1" smtClean="0"/>
              <a:t>excel</a:t>
            </a:r>
            <a:r>
              <a:rPr lang="pt-BR" dirty="0" smtClean="0"/>
              <a:t> após a segmentação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Jupyter</a:t>
            </a:r>
            <a:r>
              <a:rPr lang="pt-BR" dirty="0" smtClean="0"/>
              <a:t> notebook da Análise dos </a:t>
            </a:r>
            <a:r>
              <a:rPr lang="pt-BR" dirty="0" err="1" smtClean="0"/>
              <a:t>outliers</a:t>
            </a:r>
            <a:r>
              <a:rPr lang="pt-BR" dirty="0" smtClean="0"/>
              <a:t> (segmentação</a:t>
            </a:r>
            <a:r>
              <a:rPr lang="pt-B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Realizado </a:t>
            </a:r>
            <a:r>
              <a:rPr lang="pt-BR" dirty="0" err="1" smtClean="0"/>
              <a:t>pca</a:t>
            </a:r>
            <a:r>
              <a:rPr lang="pt-BR" dirty="0" smtClean="0"/>
              <a:t> para o valor monetário de cada produto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 completo: </a:t>
            </a:r>
            <a:r>
              <a:rPr lang="pt-BR" dirty="0" smtClean="0">
                <a:hlinkClick r:id="rId2"/>
              </a:rPr>
              <a:t>https://github.com/Mario-RJunior/olist-e-commerce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667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2325188"/>
            <a:ext cx="9906000" cy="347394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Introdução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Modelo RFM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Segmentação de clientes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Análise das categorias dos produtos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Previsão de futuras vendas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Conclusão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Considerações finais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06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1. introdução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7324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>
            <a:normAutofit/>
          </a:bodyPr>
          <a:lstStyle/>
          <a:p>
            <a:r>
              <a:rPr lang="pt-BR" dirty="0" smtClean="0"/>
              <a:t>2. Modelo </a:t>
            </a:r>
            <a:r>
              <a:rPr lang="pt-BR" dirty="0" err="1" smtClean="0"/>
              <a:t>rfm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0102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classificação de consumidores de um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Variáveis consideradas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 smtClean="0"/>
              <a:t>Recência</a:t>
            </a:r>
            <a:r>
              <a:rPr lang="pt-BR" dirty="0" smtClean="0"/>
              <a:t>: tempo sem realizar uma compra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Frequência: número de compras realizadas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 smtClean="0"/>
              <a:t>Monetaridade</a:t>
            </a:r>
            <a:r>
              <a:rPr lang="pt-BR" dirty="0" smtClean="0"/>
              <a:t>: quanto de dinheiro gasto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Entender o comportamento dos clientes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741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1409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do modelo </a:t>
            </a:r>
            <a:r>
              <a:rPr lang="pt-BR" dirty="0" err="1" smtClean="0"/>
              <a:t>rfm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Divisão/manipulação </a:t>
            </a:r>
            <a:r>
              <a:rPr lang="pt-BR" dirty="0"/>
              <a:t>do </a:t>
            </a:r>
            <a:r>
              <a:rPr lang="pt-BR" dirty="0" err="1"/>
              <a:t>dataframe</a:t>
            </a:r>
            <a:r>
              <a:rPr lang="pt-BR" dirty="0"/>
              <a:t> original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 smtClean="0"/>
              <a:t>engineering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Dataframe</a:t>
            </a:r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333" y="3957981"/>
            <a:ext cx="5624155" cy="21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3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3238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Tratamento de </a:t>
            </a:r>
            <a:r>
              <a:rPr lang="pt-BR" dirty="0" err="1"/>
              <a:t>outliers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Utilização k-</a:t>
            </a:r>
            <a:r>
              <a:rPr lang="pt-BR" dirty="0" err="1"/>
              <a:t>means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Pontuação dos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Scatter</a:t>
            </a:r>
            <a:r>
              <a:rPr lang="pt-BR" dirty="0"/>
              <a:t> </a:t>
            </a:r>
            <a:r>
              <a:rPr lang="pt-BR" dirty="0" err="1"/>
              <a:t>plot</a:t>
            </a:r>
            <a:r>
              <a:rPr lang="pt-BR" dirty="0"/>
              <a:t> das variáveis duas a duas</a:t>
            </a:r>
          </a:p>
          <a:p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76" y="4016828"/>
            <a:ext cx="7838669" cy="21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2" y="1968304"/>
            <a:ext cx="11488846" cy="326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37" y="1567543"/>
            <a:ext cx="9425547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8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Análise das categorias dos produtos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5458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Preparação dos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das categorias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Criação/manipulação do </a:t>
            </a:r>
            <a:r>
              <a:rPr lang="pt-BR" dirty="0" err="1" smtClean="0"/>
              <a:t>dataframe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</a:t>
            </a:r>
            <a:r>
              <a:rPr lang="pt-BR" dirty="0"/>
              <a:t>do </a:t>
            </a:r>
            <a:r>
              <a:rPr lang="pt-BR" dirty="0" err="1"/>
              <a:t>pca</a:t>
            </a:r>
            <a:r>
              <a:rPr lang="pt-BR" dirty="0"/>
              <a:t> (principal </a:t>
            </a:r>
            <a:r>
              <a:rPr lang="pt-BR" dirty="0" err="1"/>
              <a:t>components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</a:t>
            </a:r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3363299"/>
            <a:ext cx="10051046" cy="206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8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852_TF45165253.potx" id="{A649E3A0-8718-4A87-AB92-EDB2ED266061}" vid="{A1FDCBB1-49BE-4ED4-BD2C-85DBBB90554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41CBB0-BAA0-4983-8F2B-E10AF3358DA8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circuito</Template>
  <TotalTime>0</TotalTime>
  <Words>383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Circuito</vt:lpstr>
      <vt:lpstr>Segmentação de clientes e análise de vendas</vt:lpstr>
      <vt:lpstr>Visão geral</vt:lpstr>
      <vt:lpstr>1. introdução</vt:lpstr>
      <vt:lpstr>2. Modelo rfm</vt:lpstr>
      <vt:lpstr>3. Segmentação de clientes</vt:lpstr>
      <vt:lpstr>3. Segmentação de clientes</vt:lpstr>
      <vt:lpstr>3. Segmentação de clientes</vt:lpstr>
      <vt:lpstr>3. Segmentação de clientes</vt:lpstr>
      <vt:lpstr>4. Análise das categorias dos produtos</vt:lpstr>
      <vt:lpstr>4. Análise das categorias dos produtos</vt:lpstr>
      <vt:lpstr>5. Previsão de futuras vendas</vt:lpstr>
      <vt:lpstr>5. Previsão de futuras vendas</vt:lpstr>
      <vt:lpstr>5. Previsão de futuras vendas</vt:lpstr>
      <vt:lpstr>6. conclusão</vt:lpstr>
      <vt:lpstr>7. 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2020-09-23T20:17:46Z</dcterms:created>
  <dcterms:modified xsi:type="dcterms:W3CDTF">2020-10-04T02:42:28Z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