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74" r:id="rId15"/>
    <p:sldId id="275" r:id="rId16"/>
    <p:sldId id="276" r:id="rId17"/>
    <p:sldId id="271" r:id="rId18"/>
    <p:sldId id="277" r:id="rId19"/>
    <p:sldId id="280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Subida no fim do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10144898" cy="462425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 da tecnologia prové</a:t>
            </a:r>
            <a:r>
              <a:rPr lang="pt-BR" dirty="0" smtClean="0"/>
              <a:t>m novas ferramentas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aplicáveis em distintos modelos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nos contextos: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Segmentação de clientes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Análise dos produtos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Previsão de futuras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de entender como o negócio se desenvolve e propor medidas para crescimento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na base de dados da </a:t>
            </a:r>
            <a:r>
              <a:rPr lang="pt-BR" b="1" dirty="0" err="1" smtClean="0"/>
              <a:t>olist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Kaggle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Conecta os principais e-</a:t>
            </a:r>
            <a:r>
              <a:rPr lang="pt-BR" dirty="0" err="1" smtClean="0"/>
              <a:t>commerces</a:t>
            </a:r>
            <a:r>
              <a:rPr lang="pt-BR" dirty="0" smtClean="0"/>
              <a:t> e oferece espaço para anúncio de produtos para os visitantes desses e-</a:t>
            </a:r>
            <a:r>
              <a:rPr lang="pt-BR" dirty="0" err="1" smtClean="0"/>
              <a:t>commerces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452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2020-10-04T19:36:06Z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