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4" r:id="rId14"/>
    <p:sldId id="275" r:id="rId15"/>
    <p:sldId id="276" r:id="rId16"/>
    <p:sldId id="271" r:id="rId17"/>
    <p:sldId id="27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53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 smtClean="0"/>
              <a:t>diários entre </a:t>
            </a:r>
            <a:r>
              <a:rPr lang="pt-BR" dirty="0" smtClean="0"/>
              <a:t>janeiro de 2017 a outubro de 2018 (20 meses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37" y="3313472"/>
            <a:ext cx="3887351" cy="26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232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2020-10-03T23:42:05Z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