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9" r:id="rId14"/>
    <p:sldId id="281" r:id="rId15"/>
    <p:sldId id="274" r:id="rId16"/>
    <p:sldId id="275" r:id="rId17"/>
    <p:sldId id="276" r:id="rId18"/>
    <p:sldId id="271" r:id="rId19"/>
    <p:sldId id="277" r:id="rId20"/>
    <p:sldId id="280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07/10/2020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07/10/2020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Importância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Consideradas 11 dimensões (aproximadamente 81%)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95" y="2325746"/>
            <a:ext cx="8429200" cy="3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Plots</a:t>
            </a:r>
            <a:r>
              <a:rPr lang="pt-BR" dirty="0" smtClean="0"/>
              <a:t> das dimensões 1 e 11 (maior e menor variância)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31" y="2410075"/>
            <a:ext cx="6308772" cy="18646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31" y="4460080"/>
            <a:ext cx="6302890" cy="18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629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diários entre janeiro de 2017 a outubro de 2018 (20 meses)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Remoção dos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Forecasting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46" y="3361104"/>
            <a:ext cx="4875077" cy="28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4021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parte dos clientes na categoria regular (R: 231 dias; F: 1,1 vezes; M: R$ 90,16)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parte dos clientes na categoria ótimo (</a:t>
            </a:r>
            <a:r>
              <a:rPr lang="pt-BR" dirty="0"/>
              <a:t>R: </a:t>
            </a:r>
            <a:r>
              <a:rPr lang="pt-BR" dirty="0" smtClean="0"/>
              <a:t>74 </a:t>
            </a:r>
            <a:r>
              <a:rPr lang="pt-BR" dirty="0"/>
              <a:t>dias; F: </a:t>
            </a:r>
            <a:r>
              <a:rPr lang="pt-BR" dirty="0" smtClean="0"/>
              <a:t>2,6 </a:t>
            </a:r>
            <a:r>
              <a:rPr lang="pt-BR" dirty="0"/>
              <a:t>vezes; M: R$ </a:t>
            </a:r>
            <a:r>
              <a:rPr lang="pt-BR" dirty="0" smtClean="0"/>
              <a:t>221,81)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Grande quantidade de clientes compraram apenas 1 vez (insatisfeitos?)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Oferecimento de vantagens ou estímulos para fidelização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Encontramos as categorias que mais obtiveram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Crescimento acelerado das vendas até meados de janeiro de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Segunda e terça feira são os dias com mais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 de semana os dias com menos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Pico de vendas anual entre novembro e dezembro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frequência de vendas até o dia 15 do mês. Subida no fim do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Realizado </a:t>
            </a:r>
            <a:r>
              <a:rPr lang="pt-BR" dirty="0" err="1" smtClean="0"/>
              <a:t>pca</a:t>
            </a:r>
            <a:r>
              <a:rPr lang="pt-BR" dirty="0" smtClean="0"/>
              <a:t> para o valor monetário de cada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5739220"/>
          </a:xfrm>
        </p:spPr>
        <p:txBody>
          <a:bodyPr anchor="ctr">
            <a:normAutofit/>
          </a:bodyPr>
          <a:lstStyle/>
          <a:p>
            <a:pPr algn="ctr"/>
            <a:r>
              <a:rPr lang="pt-BR" sz="8000" dirty="0" smtClean="0"/>
              <a:t>Obrigado!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4710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10144898" cy="476794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 da tecnologia provém novas ferramentas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Ferramentas aplicáveis em distintos modelos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nos contextos: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Segmentação de clientes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Análise dos produtos vendidos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Previsão de futuras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 de entender como o negócio se desenvolve e </a:t>
            </a:r>
            <a:r>
              <a:rPr lang="pt-BR" dirty="0" smtClean="0"/>
              <a:t>dar base para propostas de crescimento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na base de dados da </a:t>
            </a:r>
            <a:r>
              <a:rPr lang="pt-BR" b="1" dirty="0" err="1" smtClean="0"/>
              <a:t>olist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Kaggle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Conecta os principais e-</a:t>
            </a:r>
            <a:r>
              <a:rPr lang="pt-BR" dirty="0" err="1" smtClean="0"/>
              <a:t>commerces</a:t>
            </a:r>
            <a:r>
              <a:rPr lang="pt-BR" dirty="0" smtClean="0"/>
              <a:t> e oferece espaço para anúncio de produtos para os visitantes desses e-</a:t>
            </a:r>
            <a:r>
              <a:rPr lang="pt-BR" dirty="0" err="1" smtClean="0"/>
              <a:t>commerces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473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4. Análise das categorias dos produtos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2020-10-07T21:34:37Z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