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81" r:id="rId15"/>
    <p:sldId id="274" r:id="rId16"/>
    <p:sldId id="275" r:id="rId17"/>
    <p:sldId id="276" r:id="rId18"/>
    <p:sldId id="271" r:id="rId19"/>
    <p:sldId id="277" r:id="rId20"/>
    <p:sldId id="280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Plots</a:t>
            </a:r>
            <a:r>
              <a:rPr lang="pt-BR" dirty="0" smtClean="0"/>
              <a:t> das dimensões 1 e 11 (maior e menor variância)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2410075"/>
            <a:ext cx="6308772" cy="18646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4460080"/>
            <a:ext cx="6302890" cy="1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Subida no fim do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5739220"/>
          </a:xfrm>
        </p:spPr>
        <p:txBody>
          <a:bodyPr anchor="ctr">
            <a:norm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7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10144898" cy="47679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 smtClean="0"/>
              <a:t>nos contextos: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Segmentação de clientes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Análise dos produtos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Previsão de futuras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 de entender como o negócio se desenvolve e </a:t>
            </a:r>
            <a:r>
              <a:rPr lang="pt-BR" dirty="0" smtClean="0"/>
              <a:t>dar base para propostas de crescimento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na base de dados da </a:t>
            </a:r>
            <a:r>
              <a:rPr lang="pt-BR" b="1" dirty="0" err="1" smtClean="0"/>
              <a:t>olist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Kaggle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Conecta os principais e-</a:t>
            </a:r>
            <a:r>
              <a:rPr lang="pt-BR" dirty="0" err="1" smtClean="0"/>
              <a:t>commerces</a:t>
            </a:r>
            <a:r>
              <a:rPr lang="pt-BR" dirty="0" smtClean="0"/>
              <a:t> e oferece espaço para anúncio de produtos para os visitantes desses e-</a:t>
            </a:r>
            <a:r>
              <a:rPr lang="pt-BR" dirty="0" err="1" smtClean="0"/>
              <a:t>commerces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460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2020-10-07T23:22:18Z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