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9" r:id="rId14"/>
    <p:sldId id="274" r:id="rId15"/>
    <p:sldId id="275" r:id="rId16"/>
    <p:sldId id="276" r:id="rId17"/>
    <p:sldId id="271" r:id="rId18"/>
    <p:sldId id="277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das categorias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Consideradas 11 dimensões (aproximadamente 81%)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5" y="2325746"/>
            <a:ext cx="8429200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62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 smtClean="0"/>
              <a:t>diários entre </a:t>
            </a:r>
            <a:r>
              <a:rPr lang="pt-BR" dirty="0" smtClean="0"/>
              <a:t>janeiro de 2017 a outubro de 2018 (20 meses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46" y="3361104"/>
            <a:ext cx="4875077" cy="28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Realizado </a:t>
            </a:r>
            <a:r>
              <a:rPr lang="pt-BR" dirty="0" err="1" smtClean="0"/>
              <a:t>pca</a:t>
            </a:r>
            <a:r>
              <a:rPr lang="pt-BR" dirty="0" smtClean="0"/>
              <a:t> para o valor monetário de cada produto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258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2020-10-04T01:49:13Z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