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entre janeiro de 2017 a outubro de 2018 (20 meses)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1" y="3862112"/>
            <a:ext cx="3887351" cy="26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226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2020-10-03T23:37:49Z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