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3" r:id="rId5"/>
    <p:sldId id="264" r:id="rId6"/>
    <p:sldId id="265" r:id="rId7"/>
    <p:sldId id="266" r:id="rId8"/>
    <p:sldId id="268" r:id="rId9"/>
    <p:sldId id="278" r:id="rId10"/>
    <p:sldId id="272" r:id="rId11"/>
    <p:sldId id="273" r:id="rId12"/>
    <p:sldId id="270" r:id="rId13"/>
    <p:sldId id="274" r:id="rId14"/>
    <p:sldId id="275" r:id="rId15"/>
    <p:sldId id="276" r:id="rId16"/>
    <p:sldId id="271" r:id="rId17"/>
    <p:sldId id="277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40C08-05E9-4012-B418-01487B5076B6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28E3B9-20FD-4A66-B01D-2BA689DD37BB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687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5A813A-4011-45B8-A14A-44F23C1D3E4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75CD8D-B1D9-4658-A4F0-38CA8D83ED5D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7BAFE39-3CD2-438B-98DC-F175D13D36F9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34977-38C4-4AC5-A184-1B8E188943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7C134-9496-48BE-A542-5782DC57EF7C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B2A30D-686C-43CB-A630-481CB9735D21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1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844AFB-902A-4143-B269-544E558C0D47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45496-3D8E-4D78-9EDC-F9D92D27C28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85B7D-9CB6-4905-9186-69EF463E94F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2AE119-2B17-4615-B2A6-43C0C343D88E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3EC4F-2B28-413E-9EFD-3AD28D48107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6146D-C863-4CFA-8430-F836E255019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944D4-3462-47E3-BCC4-3209F18C12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C1AC3-F0BB-40C0-88AB-424EF0CDC369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A7D48-E889-4EF0-A586-900AB4128C83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F89FB-AF48-4FE6-BBAF-38BCC18EF6F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E41C33-0EF3-4494-98B0-359DBB520128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4AB2D0-ADEB-4519-98D0-D97171176440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1" smtClean="0"/>
              <a:t>Clique para editar o título mestre</a:t>
            </a:r>
            <a:endParaRPr lang="pt-BR" noProof="1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 smtClean="0"/>
              <a:t>Clique no ícone para adicionar uma imagem</a:t>
            </a:r>
            <a:endParaRPr lang="pt-BR" noProof="1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5542AB-00EF-4079-9FA3-AA440DDB0054}" type="datetime1">
              <a:rPr lang="pt-BR" noProof="1" smtClean="0"/>
              <a:t>03/10/2020</a:t>
            </a:fld>
            <a:endParaRPr lang="pt-BR" noProof="1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1" dirty="0" smtClean="0"/>
              <a:t>‹nº›</a:t>
            </a:fld>
            <a:endParaRPr lang="pt-BR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1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58E5E6-2136-44A9-BD21-5FB6661CE345}" type="datetime1">
              <a:rPr lang="pt-BR" noProof="1" dirty="0" smtClean="0"/>
              <a:t>03/10/2020</a:t>
            </a:fld>
            <a:endParaRPr lang="pt-BR" noProof="1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1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o-RJunior/olist-e-commerce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69031"/>
          </a:xfrm>
        </p:spPr>
        <p:txBody>
          <a:bodyPr/>
          <a:lstStyle/>
          <a:p>
            <a:pPr algn="ctr"/>
            <a:r>
              <a:rPr lang="pt-BR" dirty="0" smtClean="0"/>
              <a:t>Segmentação de clientes e análise de vendas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190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Aluno: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mario</a:t>
            </a: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 rocha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junior</a:t>
            </a:r>
            <a:endParaRPr lang="pt-BR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Curso: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tx1">
                    <a:lumMod val="95000"/>
                  </a:schemeClr>
                </a:solidFill>
              </a:rPr>
              <a:t>Mentora: sara </a:t>
            </a:r>
            <a:r>
              <a:rPr lang="pt-BR" dirty="0" err="1" smtClean="0">
                <a:solidFill>
                  <a:schemeClr val="tx1">
                    <a:lumMod val="95000"/>
                  </a:schemeClr>
                </a:solidFill>
              </a:rPr>
              <a:t>malvar</a:t>
            </a: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6299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Utilização DA COLUNA DE DATA DA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Número de compras e valor em 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</a:t>
            </a:r>
            <a:r>
              <a:rPr lang="pt-BR" dirty="0" smtClean="0"/>
              <a:t>diários entre </a:t>
            </a:r>
            <a:r>
              <a:rPr lang="pt-BR" dirty="0" smtClean="0"/>
              <a:t>janeiro de 2017 a outubro de 2018 (20 meses</a:t>
            </a:r>
            <a:r>
              <a:rPr lang="pt-B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Remoção dos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de tendência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Forecasting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46" y="3361104"/>
            <a:ext cx="4875077" cy="283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1946366"/>
            <a:ext cx="5581103" cy="1828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32893"/>
            <a:ext cx="5551024" cy="18416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" y="4170114"/>
            <a:ext cx="5581104" cy="18749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4170113"/>
            <a:ext cx="5511542" cy="18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 Previsão de futuras vendas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06" y="1692006"/>
            <a:ext cx="7324010" cy="436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conclusão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785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7</a:t>
            </a:r>
            <a:r>
              <a:rPr lang="pt-BR" dirty="0" smtClean="0"/>
              <a:t>. Considerações finais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Arquivo do </a:t>
            </a:r>
            <a:r>
              <a:rPr lang="pt-BR" dirty="0" err="1" smtClean="0"/>
              <a:t>excel</a:t>
            </a:r>
            <a:r>
              <a:rPr lang="pt-BR" dirty="0" smtClean="0"/>
              <a:t> após a segmentação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Jupyter</a:t>
            </a:r>
            <a:r>
              <a:rPr lang="pt-BR" dirty="0" smtClean="0"/>
              <a:t> notebook da Análise dos </a:t>
            </a:r>
            <a:r>
              <a:rPr lang="pt-BR" dirty="0" err="1" smtClean="0"/>
              <a:t>outliers</a:t>
            </a:r>
            <a:r>
              <a:rPr lang="pt-BR" dirty="0" smtClean="0"/>
              <a:t> (segmentação)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completo: </a:t>
            </a:r>
            <a:r>
              <a:rPr lang="pt-BR" dirty="0" smtClean="0">
                <a:hlinkClick r:id="rId2"/>
              </a:rPr>
              <a:t>https://github.com/Mario-RJunior/olist-e-commerce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667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2325188"/>
            <a:ext cx="9906000" cy="347394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Modelo RFM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Segmentação de clientes</a:t>
            </a:r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Análise das categorias dos produtos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Previsão de futuras vendas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Conclusão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Considerações finais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6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1. introdução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3852771"/>
          </a:xfrm>
        </p:spPr>
        <p:txBody>
          <a:bodyPr/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32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>
            <a:normAutofit/>
          </a:bodyPr>
          <a:lstStyle/>
          <a:p>
            <a:r>
              <a:rPr lang="pt-BR" dirty="0" smtClean="0"/>
              <a:t>2. Modelo </a:t>
            </a:r>
            <a:r>
              <a:rPr lang="pt-BR" dirty="0" err="1" smtClean="0"/>
              <a:t>rfm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0102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classificação de consumidores de um serviço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Variáveis consideradas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Recência</a:t>
            </a:r>
            <a:r>
              <a:rPr lang="pt-BR" dirty="0" smtClean="0"/>
              <a:t>: tempo sem realizar uma compra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Frequência: número de compras realizadas 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err="1" smtClean="0"/>
              <a:t>Monetaridade</a:t>
            </a:r>
            <a:r>
              <a:rPr lang="pt-BR" dirty="0" smtClean="0"/>
              <a:t>: quanto de dinheiro gasto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Entender o comportamento dos clientes</a:t>
            </a:r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41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140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do modelo </a:t>
            </a:r>
            <a:r>
              <a:rPr lang="pt-BR" dirty="0" err="1" smtClean="0"/>
              <a:t>rfm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Divisão/manipulação </a:t>
            </a:r>
            <a:r>
              <a:rPr lang="pt-BR" dirty="0"/>
              <a:t>do </a:t>
            </a:r>
            <a:r>
              <a:rPr lang="pt-BR" dirty="0" err="1"/>
              <a:t>dataframe</a:t>
            </a:r>
            <a:r>
              <a:rPr lang="pt-BR" dirty="0"/>
              <a:t> original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Dataframe</a:t>
            </a:r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33" y="3957981"/>
            <a:ext cx="5624155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3238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Tratamento de </a:t>
            </a:r>
            <a:r>
              <a:rPr lang="pt-BR" dirty="0" err="1"/>
              <a:t>outliers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Utilização k-</a:t>
            </a:r>
            <a:r>
              <a:rPr lang="pt-BR" dirty="0" err="1"/>
              <a:t>means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Pontuação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Scatter</a:t>
            </a:r>
            <a:r>
              <a:rPr lang="pt-BR" dirty="0"/>
              <a:t> </a:t>
            </a:r>
            <a:r>
              <a:rPr lang="pt-BR" dirty="0" err="1"/>
              <a:t>plot</a:t>
            </a:r>
            <a:r>
              <a:rPr lang="pt-BR" dirty="0"/>
              <a:t> das variáveis duas a duas</a:t>
            </a:r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76" y="4016828"/>
            <a:ext cx="7838669" cy="21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968304"/>
            <a:ext cx="11488846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 smtClean="0"/>
              <a:t>3. Segmentação de clientes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37" y="1567543"/>
            <a:ext cx="9425547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8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413386"/>
            <a:ext cx="9906000" cy="997403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Análise das categorias dos produtos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1" y="1946366"/>
            <a:ext cx="9906000" cy="45458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Preparação dos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das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Criação/manipulação do </a:t>
            </a:r>
            <a:r>
              <a:rPr lang="pt-BR" dirty="0" err="1" smtClean="0"/>
              <a:t>dataframe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Aplicação </a:t>
            </a:r>
            <a:r>
              <a:rPr lang="pt-BR" dirty="0"/>
              <a:t>do </a:t>
            </a:r>
            <a:r>
              <a:rPr lang="pt-BR" dirty="0" err="1"/>
              <a:t>pca</a:t>
            </a:r>
            <a:r>
              <a:rPr lang="pt-BR" dirty="0"/>
              <a:t> (principal </a:t>
            </a:r>
            <a:r>
              <a:rPr lang="pt-BR" dirty="0" err="1"/>
              <a:t>components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363299"/>
            <a:ext cx="10051046" cy="2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3852_TF45165253.potx" id="{A649E3A0-8718-4A87-AB92-EDB2ED266061}" vid="{A1FDCBB1-49BE-4ED4-BD2C-85DBBB90554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circuito</Template>
  <TotalTime>0</TotalTime>
  <Words>232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Circuito</vt:lpstr>
      <vt:lpstr>Segmentação de clientes e análise de vendas</vt:lpstr>
      <vt:lpstr>Visão geral</vt:lpstr>
      <vt:lpstr>1. introdução</vt:lpstr>
      <vt:lpstr>2. Modelo rfm</vt:lpstr>
      <vt:lpstr>3. Segmentação de clientes</vt:lpstr>
      <vt:lpstr>3. Segmentação de clientes</vt:lpstr>
      <vt:lpstr>3. Segmentação de clientes</vt:lpstr>
      <vt:lpstr>3. Segmentação de clientes</vt:lpstr>
      <vt:lpstr>4. Análise das categorias dos produtos</vt:lpstr>
      <vt:lpstr>5. Previsão de futuras vendas</vt:lpstr>
      <vt:lpstr>5. Previsão de futuras vendas</vt:lpstr>
      <vt:lpstr>5. Previsão de futuras vendas</vt:lpstr>
      <vt:lpstr>6. conclusão</vt:lpstr>
      <vt:lpstr>7. 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2020-09-23T20:17:46Z</dcterms:created>
  <dcterms:modified xsi:type="dcterms:W3CDTF">2020-10-03T23:48:24Z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