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1" r:id="rId5"/>
    <p:sldId id="293" r:id="rId6"/>
    <p:sldId id="294" r:id="rId7"/>
    <p:sldId id="295" r:id="rId8"/>
    <p:sldId id="296" r:id="rId9"/>
    <p:sldId id="297" r:id="rId10"/>
    <p:sldId id="299" r:id="rId11"/>
    <p:sldId id="301" r:id="rId12"/>
    <p:sldId id="298" r:id="rId13"/>
    <p:sldId id="302" r:id="rId14"/>
    <p:sldId id="30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hlicka, Prokop" initials="JP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94737"/>
  </p:normalViewPr>
  <p:slideViewPr>
    <p:cSldViewPr>
      <p:cViewPr varScale="1">
        <p:scale>
          <a:sx n="155" d="100"/>
          <a:sy n="155" d="100"/>
        </p:scale>
        <p:origin x="2296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326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Klebert" userId="f8a2bb55-be4e-4094-aff0-44206de9c938" providerId="ADAL" clId="{0769800D-1D12-40E2-8CC5-6A5E7F092526}"/>
    <pc:docChg chg="undo custSel addSld delSld modSld modMainMaster">
      <pc:chgData name="Fabian Klebert" userId="f8a2bb55-be4e-4094-aff0-44206de9c938" providerId="ADAL" clId="{0769800D-1D12-40E2-8CC5-6A5E7F092526}" dt="2017-09-07T13:10:47.325" v="1933" actId="1076"/>
      <pc:docMkLst>
        <pc:docMk/>
      </pc:docMkLst>
      <pc:sldChg chg="modSp">
        <pc:chgData name="Fabian Klebert" userId="f8a2bb55-be4e-4094-aff0-44206de9c938" providerId="ADAL" clId="{0769800D-1D12-40E2-8CC5-6A5E7F092526}" dt="2017-09-06T09:48:30.173" v="57" actId="20577"/>
        <pc:sldMkLst>
          <pc:docMk/>
          <pc:sldMk cId="443020380" sldId="291"/>
        </pc:sldMkLst>
        <pc:spChg chg="mod">
          <ac:chgData name="Fabian Klebert" userId="f8a2bb55-be4e-4094-aff0-44206de9c938" providerId="ADAL" clId="{0769800D-1D12-40E2-8CC5-6A5E7F092526}" dt="2017-09-06T09:48:30.173" v="57" actId="20577"/>
          <ac:spMkLst>
            <pc:docMk/>
            <pc:sldMk cId="443020380" sldId="291"/>
            <ac:spMk id="3" creationId="{00000000-0000-0000-0000-000000000000}"/>
          </ac:spMkLst>
        </pc:spChg>
      </pc:sldChg>
      <pc:sldChg chg="del">
        <pc:chgData name="Fabian Klebert" userId="f8a2bb55-be4e-4094-aff0-44206de9c938" providerId="ADAL" clId="{0769800D-1D12-40E2-8CC5-6A5E7F092526}" dt="2017-09-06T09:48:33.766" v="58" actId="2696"/>
        <pc:sldMkLst>
          <pc:docMk/>
          <pc:sldMk cId="3915385441" sldId="292"/>
        </pc:sldMkLst>
      </pc:sldChg>
      <pc:sldChg chg="modSp">
        <pc:chgData name="Fabian Klebert" userId="f8a2bb55-be4e-4094-aff0-44206de9c938" providerId="ADAL" clId="{0769800D-1D12-40E2-8CC5-6A5E7F092526}" dt="2017-09-06T09:52:32.948" v="589" actId="20577"/>
        <pc:sldMkLst>
          <pc:docMk/>
          <pc:sldMk cId="1890608279" sldId="293"/>
        </pc:sldMkLst>
        <pc:spChg chg="mod">
          <ac:chgData name="Fabian Klebert" userId="f8a2bb55-be4e-4094-aff0-44206de9c938" providerId="ADAL" clId="{0769800D-1D12-40E2-8CC5-6A5E7F092526}" dt="2017-09-06T09:49:05.582" v="130" actId="20577"/>
          <ac:spMkLst>
            <pc:docMk/>
            <pc:sldMk cId="1890608279" sldId="293"/>
            <ac:spMk id="2" creationId="{663A780A-ABD5-42A2-8F65-5539864E8130}"/>
          </ac:spMkLst>
        </pc:spChg>
        <pc:spChg chg="mod">
          <ac:chgData name="Fabian Klebert" userId="f8a2bb55-be4e-4094-aff0-44206de9c938" providerId="ADAL" clId="{0769800D-1D12-40E2-8CC5-6A5E7F092526}" dt="2017-09-06T09:48:44.872" v="82" actId="20577"/>
          <ac:spMkLst>
            <pc:docMk/>
            <pc:sldMk cId="1890608279" sldId="293"/>
            <ac:spMk id="3" creationId="{07388696-D179-4C0B-BBA4-891D45ABFEF2}"/>
          </ac:spMkLst>
        </pc:spChg>
        <pc:spChg chg="mod">
          <ac:chgData name="Fabian Klebert" userId="f8a2bb55-be4e-4094-aff0-44206de9c938" providerId="ADAL" clId="{0769800D-1D12-40E2-8CC5-6A5E7F092526}" dt="2017-09-06T09:52:32.948" v="589" actId="20577"/>
          <ac:spMkLst>
            <pc:docMk/>
            <pc:sldMk cId="1890608279" sldId="293"/>
            <ac:spMk id="4" creationId="{B464FFDD-705C-44EB-B254-2458511655C8}"/>
          </ac:spMkLst>
        </pc:spChg>
      </pc:sldChg>
      <pc:sldChg chg="addSp modSp add">
        <pc:chgData name="Fabian Klebert" userId="f8a2bb55-be4e-4094-aff0-44206de9c938" providerId="ADAL" clId="{0769800D-1D12-40E2-8CC5-6A5E7F092526}" dt="2017-09-06T10:27:21.731" v="1040" actId="20577"/>
        <pc:sldMkLst>
          <pc:docMk/>
          <pc:sldMk cId="1796424504" sldId="294"/>
        </pc:sldMkLst>
        <pc:spChg chg="mod">
          <ac:chgData name="Fabian Klebert" userId="f8a2bb55-be4e-4094-aff0-44206de9c938" providerId="ADAL" clId="{0769800D-1D12-40E2-8CC5-6A5E7F092526}" dt="2017-09-06T10:27:21.731" v="1040" actId="20577"/>
          <ac:spMkLst>
            <pc:docMk/>
            <pc:sldMk cId="1796424504" sldId="294"/>
            <ac:spMk id="2" creationId="{EC0BA590-4D30-4986-BC31-16107B93F1FC}"/>
          </ac:spMkLst>
        </pc:spChg>
        <pc:spChg chg="mod">
          <ac:chgData name="Fabian Klebert" userId="f8a2bb55-be4e-4094-aff0-44206de9c938" providerId="ADAL" clId="{0769800D-1D12-40E2-8CC5-6A5E7F092526}" dt="2017-09-06T09:52:42.988" v="601" actId="20577"/>
          <ac:spMkLst>
            <pc:docMk/>
            <pc:sldMk cId="1796424504" sldId="294"/>
            <ac:spMk id="3" creationId="{E7B503FF-AB62-4C1E-B7F1-65531FC4E518}"/>
          </ac:spMkLst>
        </pc:spChg>
        <pc:spChg chg="mod">
          <ac:chgData name="Fabian Klebert" userId="f8a2bb55-be4e-4094-aff0-44206de9c938" providerId="ADAL" clId="{0769800D-1D12-40E2-8CC5-6A5E7F092526}" dt="2017-09-06T09:56:09.840" v="938" actId="27636"/>
          <ac:spMkLst>
            <pc:docMk/>
            <pc:sldMk cId="1796424504" sldId="294"/>
            <ac:spMk id="4" creationId="{1D177D4D-57A7-4136-93D7-983C5D69F715}"/>
          </ac:spMkLst>
        </pc:spChg>
        <pc:graphicFrameChg chg="add mod modGraphic">
          <ac:chgData name="Fabian Klebert" userId="f8a2bb55-be4e-4094-aff0-44206de9c938" providerId="ADAL" clId="{0769800D-1D12-40E2-8CC5-6A5E7F092526}" dt="2017-09-06T09:53:46.872" v="669" actId="1076"/>
          <ac:graphicFrameMkLst>
            <pc:docMk/>
            <pc:sldMk cId="1796424504" sldId="294"/>
            <ac:graphicFrameMk id="5" creationId="{54E5F836-E74A-4D7D-B81E-1C909A001DBE}"/>
          </ac:graphicFrameMkLst>
        </pc:graphicFrameChg>
        <pc:graphicFrameChg chg="add mod">
          <ac:chgData name="Fabian Klebert" userId="f8a2bb55-be4e-4094-aff0-44206de9c938" providerId="ADAL" clId="{0769800D-1D12-40E2-8CC5-6A5E7F092526}" dt="2017-09-06T09:56:13.702" v="939" actId="1076"/>
          <ac:graphicFrameMkLst>
            <pc:docMk/>
            <pc:sldMk cId="1796424504" sldId="294"/>
            <ac:graphicFrameMk id="6" creationId="{B8388F2D-08DE-4F17-9EA9-A93673E063A7}"/>
          </ac:graphicFrameMkLst>
        </pc:graphicFrameChg>
      </pc:sldChg>
      <pc:sldChg chg="del">
        <pc:chgData name="Fabian Klebert" userId="f8a2bb55-be4e-4094-aff0-44206de9c938" providerId="ADAL" clId="{0769800D-1D12-40E2-8CC5-6A5E7F092526}" dt="2017-09-06T09:52:36.201" v="590" actId="2696"/>
        <pc:sldMkLst>
          <pc:docMk/>
          <pc:sldMk cId="2548653830" sldId="294"/>
        </pc:sldMkLst>
      </pc:sldChg>
      <pc:sldChg chg="modSp add">
        <pc:chgData name="Fabian Klebert" userId="f8a2bb55-be4e-4094-aff0-44206de9c938" providerId="ADAL" clId="{0769800D-1D12-40E2-8CC5-6A5E7F092526}" dt="2017-09-06T09:56:51.824" v="984" actId="20577"/>
        <pc:sldMkLst>
          <pc:docMk/>
          <pc:sldMk cId="3894492998" sldId="295"/>
        </pc:sldMkLst>
        <pc:spChg chg="mod">
          <ac:chgData name="Fabian Klebert" userId="f8a2bb55-be4e-4094-aff0-44206de9c938" providerId="ADAL" clId="{0769800D-1D12-40E2-8CC5-6A5E7F092526}" dt="2017-09-06T09:56:51.824" v="984" actId="20577"/>
          <ac:spMkLst>
            <pc:docMk/>
            <pc:sldMk cId="3894492998" sldId="295"/>
            <ac:spMk id="2" creationId="{DB76E89B-C4E3-4367-A524-5C591D696875}"/>
          </ac:spMkLst>
        </pc:spChg>
        <pc:spChg chg="mod">
          <ac:chgData name="Fabian Klebert" userId="f8a2bb55-be4e-4094-aff0-44206de9c938" providerId="ADAL" clId="{0769800D-1D12-40E2-8CC5-6A5E7F092526}" dt="2017-09-06T09:56:44.642" v="969" actId="20577"/>
          <ac:spMkLst>
            <pc:docMk/>
            <pc:sldMk cId="3894492998" sldId="295"/>
            <ac:spMk id="3" creationId="{E2C1A2FE-2528-4C34-A745-87C13D92FF85}"/>
          </ac:spMkLst>
        </pc:spChg>
        <pc:spChg chg="mod">
          <ac:chgData name="Fabian Klebert" userId="f8a2bb55-be4e-4094-aff0-44206de9c938" providerId="ADAL" clId="{0769800D-1D12-40E2-8CC5-6A5E7F092526}" dt="2017-09-06T09:56:34.434" v="944" actId="27636"/>
          <ac:spMkLst>
            <pc:docMk/>
            <pc:sldMk cId="3894492998" sldId="295"/>
            <ac:spMk id="4" creationId="{640F2D6D-2924-4BAC-B864-E7B2CB1D2884}"/>
          </ac:spMkLst>
        </pc:spChg>
      </pc:sldChg>
      <pc:sldChg chg="addSp delSp modSp add">
        <pc:chgData name="Fabian Klebert" userId="f8a2bb55-be4e-4094-aff0-44206de9c938" providerId="ADAL" clId="{0769800D-1D12-40E2-8CC5-6A5E7F092526}" dt="2017-09-06T10:00:12.387" v="1016" actId="20577"/>
        <pc:sldMkLst>
          <pc:docMk/>
          <pc:sldMk cId="2171011461" sldId="296"/>
        </pc:sldMkLst>
        <pc:spChg chg="mod">
          <ac:chgData name="Fabian Klebert" userId="f8a2bb55-be4e-4094-aff0-44206de9c938" providerId="ADAL" clId="{0769800D-1D12-40E2-8CC5-6A5E7F092526}" dt="2017-09-06T10:00:08.616" v="1014" actId="20577"/>
          <ac:spMkLst>
            <pc:docMk/>
            <pc:sldMk cId="2171011461" sldId="296"/>
            <ac:spMk id="2" creationId="{82E3CA78-AB30-4875-B8D5-331806C41185}"/>
          </ac:spMkLst>
        </pc:spChg>
        <pc:spChg chg="mod">
          <ac:chgData name="Fabian Klebert" userId="f8a2bb55-be4e-4094-aff0-44206de9c938" providerId="ADAL" clId="{0769800D-1D12-40E2-8CC5-6A5E7F092526}" dt="2017-09-06T10:00:03.921" v="1002" actId="20577"/>
          <ac:spMkLst>
            <pc:docMk/>
            <pc:sldMk cId="2171011461" sldId="296"/>
            <ac:spMk id="3" creationId="{2172C5D8-D02C-408D-BCCA-98FC96D10D84}"/>
          </ac:spMkLst>
        </pc:spChg>
        <pc:spChg chg="del">
          <ac:chgData name="Fabian Klebert" userId="f8a2bb55-be4e-4094-aff0-44206de9c938" providerId="ADAL" clId="{0769800D-1D12-40E2-8CC5-6A5E7F092526}" dt="2017-09-06T10:00:11.736" v="1015" actId="478"/>
          <ac:spMkLst>
            <pc:docMk/>
            <pc:sldMk cId="2171011461" sldId="296"/>
            <ac:spMk id="4" creationId="{1880748B-FB4A-4AB5-9940-5A84C3EF592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" creationId="{D250A9C5-082F-4CD6-A54F-40DD2F1C6BE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" creationId="{7F6A5DBA-6D9A-45D6-84DB-44BCC8C99BD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" creationId="{473E17B6-DAFA-4187-B873-7A99E6C22A48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8" creationId="{4C024047-D99B-469A-9BF5-1737151C9E9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9" creationId="{F2E3D716-BA05-41AD-B947-70ABAD392A4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0" creationId="{99CF8A01-6922-4D4D-BCD1-CA3603FD31E2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1" creationId="{F3D3F8BC-E05F-4120-957B-106A364851B8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2" creationId="{A2D90ECE-8D4F-4E80-8A0A-86C1D8387E0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3" creationId="{C3D1C215-CCCB-483C-9A20-6C25115B568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4" creationId="{1B809E4F-AF60-44A7-B66C-DD2D0E7B609E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8" creationId="{6E5FBA23-73A1-4566-BE7A-97F648D8050C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1" creationId="{C4607222-F8EA-4DD3-A945-78A5CCF7D20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2" creationId="{5C502BBA-CE75-47B6-86CB-E02E77DF1968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3" creationId="{3F39BF38-7B87-490E-A5FE-87C686B781D9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4" creationId="{136BAC2C-98E7-4E6A-AEEF-6609E07D40DB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5" creationId="{BD1D1D7F-4654-481C-981F-29A4918CA79D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6" creationId="{E0B4DC32-4EEF-4864-BE34-E36D8CCFC90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7" creationId="{C2DCEDD7-E7F0-4F36-8BCF-EFDFD065E1B3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9" creationId="{4A45B4E4-1E74-4E90-A62E-D5CED136A6F7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1" creationId="{AAC89924-768B-4C71-8603-5392EC2719BE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3" creationId="{6E8E41DD-6AF0-4C5E-9BE0-357599894A23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5" creationId="{E85A8D22-AC49-4EC6-A976-9D3104500FCE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7" creationId="{3F972225-6796-4DD2-8B17-FAA23FE56DB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9" creationId="{B6743D73-2BD2-4212-8342-BCDF69008E2D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1" creationId="{58DF31E5-C6BA-4DA2-82E4-BE78638312A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3" creationId="{54DB2FF7-045B-485E-9EEE-C071BDF2236F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5" creationId="{05278660-477D-4CEE-A2D9-17B6F04D6D3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7" creationId="{4D1B66E3-53E9-48BD-AAD6-9D89D2F86DC3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9" creationId="{7ECDAF92-E765-4FD9-972B-4FBA0646AB9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1" creationId="{9C8898EC-7C49-4567-9D01-71D53029AD73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3" creationId="{C1BD878F-2569-4FAC-8876-A2C7E8B55156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5" creationId="{2E9B0DA9-407A-42C1-8AEC-3FBABB3CCE4B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7" creationId="{CF72383E-12E9-4A0C-B115-73FFDD03D232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0" creationId="{E3A97C26-25CA-4861-8783-B891DA2BF64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3" creationId="{97CE1A64-DA7D-46EB-9D24-7A9B0C1F555B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5" creationId="{49E15F5C-19D7-448D-A1AA-AD9376DF775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6" creationId="{2FE8CF7E-024B-4F4B-AC48-34A61EC5BFD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8" creationId="{6B32F386-C4C9-4ADC-9C2C-1E2529A00B6F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9" creationId="{B5A6C76A-84CD-4799-AFDB-5584A2B34406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0" creationId="{6FF71819-6D26-425F-B553-42966F3F4A8F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2" creationId="{D654E8CB-E976-4054-A240-7350BC67F162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3" creationId="{FBBD8FE3-C4E7-4EEE-8C63-DCAFBD38B445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4" creationId="{89B7D58C-FACF-4A95-B5F0-B2D4C503EB5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5" creationId="{B28B116E-A18A-4F33-9AD9-7B196041B639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6" creationId="{0B111B65-9C70-4881-AAC6-3F764D10F1D8}"/>
          </ac:spMkLst>
        </pc:spChg>
        <pc:grpChg chg="add">
          <ac:chgData name="Fabian Klebert" userId="f8a2bb55-be4e-4094-aff0-44206de9c938" providerId="ADAL" clId="{0769800D-1D12-40E2-8CC5-6A5E7F092526}" dt="2017-09-06T10:00:12.387" v="1016" actId="20577"/>
          <ac:grpSpMkLst>
            <pc:docMk/>
            <pc:sldMk cId="2171011461" sldId="296"/>
            <ac:grpSpMk id="15" creationId="{20B6D420-93C2-491D-B0EA-4A98E0B01F7F}"/>
          </ac:grpSpMkLst>
        </pc:grpChg>
        <pc:picChg chg="add">
          <ac:chgData name="Fabian Klebert" userId="f8a2bb55-be4e-4094-aff0-44206de9c938" providerId="ADAL" clId="{0769800D-1D12-40E2-8CC5-6A5E7F092526}" dt="2017-09-06T10:00:12.387" v="1016" actId="20577"/>
          <ac:picMkLst>
            <pc:docMk/>
            <pc:sldMk cId="2171011461" sldId="296"/>
            <ac:picMk id="19" creationId="{14F5A9CB-4156-447D-A9C2-1784FD3E3D83}"/>
          </ac:picMkLst>
        </pc:picChg>
        <pc:picChg chg="add">
          <ac:chgData name="Fabian Klebert" userId="f8a2bb55-be4e-4094-aff0-44206de9c938" providerId="ADAL" clId="{0769800D-1D12-40E2-8CC5-6A5E7F092526}" dt="2017-09-06T10:00:12.387" v="1016" actId="20577"/>
          <ac:picMkLst>
            <pc:docMk/>
            <pc:sldMk cId="2171011461" sldId="296"/>
            <ac:picMk id="20" creationId="{C9CD704B-BD2E-4BCB-B5D0-5F334923A0A4}"/>
          </ac:picMkLst>
        </pc:pic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28" creationId="{CA340141-AD1E-43CE-A626-5C126D0CBE24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0" creationId="{7466E9FC-5DB4-494E-9B10-19FF328B4112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2" creationId="{58533AC6-4C38-481B-AD11-4EE446035F21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4" creationId="{BB17913C-8DDC-48A5-B9C8-D861A6169A7C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6" creationId="{3EAF833E-CA5A-443E-ACAE-0065F6025E7F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8" creationId="{0B960B73-C068-4D48-9D70-FDA2B23A2447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0" creationId="{B4A45F3C-D665-4C47-A52F-10414DFBD1E9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2" creationId="{AC92E628-A881-4755-A318-765CF6C1BCFB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4" creationId="{EB427426-28C2-4B13-ADF7-DB831358DD83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6" creationId="{05C6A71B-A7BF-4C17-A447-A4D20C5875A1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8" creationId="{FD5DAED8-4C45-45C5-99E6-83C7FEDC2ECF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0" creationId="{7E753F9C-0579-4F3C-83A0-DD18E83D460C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2" creationId="{9F646B29-CA44-4994-84DB-45ACD200A58C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4" creationId="{FA3A8368-F7B2-494F-8A1D-9614829A836E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6" creationId="{0C7D4C6D-113D-4792-8261-DCE644370995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8" creationId="{79FCCA3A-9B61-40F0-8C03-59D8893342B1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9" creationId="{24C160DD-6DBE-4789-A96B-A57392BF89A1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61" creationId="{C4F52112-91B0-402D-B35C-F96D98537580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62" creationId="{3026D63E-F119-4AF7-A040-A728C181CF79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64" creationId="{0011B3F7-EAC6-48DD-97EE-446898F6E888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67" creationId="{3FE077AC-4E04-4658-BC63-AD4753B04FE6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71" creationId="{27600B9C-35B9-4976-AFEE-12C87F9B810B}"/>
          </ac:cxnSpMkLst>
        </pc:cxnChg>
      </pc:sldChg>
      <pc:sldChg chg="modSp add">
        <pc:chgData name="Fabian Klebert" userId="f8a2bb55-be4e-4094-aff0-44206de9c938" providerId="ADAL" clId="{0769800D-1D12-40E2-8CC5-6A5E7F092526}" dt="2017-09-07T09:06:08.447" v="1593" actId="20577"/>
        <pc:sldMkLst>
          <pc:docMk/>
          <pc:sldMk cId="1187009127" sldId="297"/>
        </pc:sldMkLst>
        <pc:spChg chg="mod">
          <ac:chgData name="Fabian Klebert" userId="f8a2bb55-be4e-4094-aff0-44206de9c938" providerId="ADAL" clId="{0769800D-1D12-40E2-8CC5-6A5E7F092526}" dt="2017-09-07T08:43:28.960" v="1119" actId="20577"/>
          <ac:spMkLst>
            <pc:docMk/>
            <pc:sldMk cId="1187009127" sldId="297"/>
            <ac:spMk id="2" creationId="{459C81F7-F878-42E5-87FB-9F8EE08A26EF}"/>
          </ac:spMkLst>
        </pc:spChg>
        <pc:spChg chg="mod">
          <ac:chgData name="Fabian Klebert" userId="f8a2bb55-be4e-4094-aff0-44206de9c938" providerId="ADAL" clId="{0769800D-1D12-40E2-8CC5-6A5E7F092526}" dt="2017-09-07T08:50:25.119" v="1143" actId="20577"/>
          <ac:spMkLst>
            <pc:docMk/>
            <pc:sldMk cId="1187009127" sldId="297"/>
            <ac:spMk id="3" creationId="{98626CC8-EEC9-4A92-AA2D-B48A57A56FD2}"/>
          </ac:spMkLst>
        </pc:spChg>
        <pc:spChg chg="mod">
          <ac:chgData name="Fabian Klebert" userId="f8a2bb55-be4e-4094-aff0-44206de9c938" providerId="ADAL" clId="{0769800D-1D12-40E2-8CC5-6A5E7F092526}" dt="2017-09-07T09:06:08.447" v="1593" actId="20577"/>
          <ac:spMkLst>
            <pc:docMk/>
            <pc:sldMk cId="1187009127" sldId="297"/>
            <ac:spMk id="4" creationId="{F85F8E02-DADD-4985-B60C-523DFEE1705F}"/>
          </ac:spMkLst>
        </pc:spChg>
      </pc:sldChg>
      <pc:sldChg chg="modSp add">
        <pc:chgData name="Fabian Klebert" userId="f8a2bb55-be4e-4094-aff0-44206de9c938" providerId="ADAL" clId="{0769800D-1D12-40E2-8CC5-6A5E7F092526}" dt="2017-09-07T09:12:22.890" v="1909" actId="20577"/>
        <pc:sldMkLst>
          <pc:docMk/>
          <pc:sldMk cId="3342957527" sldId="298"/>
        </pc:sldMkLst>
        <pc:spChg chg="mod">
          <ac:chgData name="Fabian Klebert" userId="f8a2bb55-be4e-4094-aff0-44206de9c938" providerId="ADAL" clId="{0769800D-1D12-40E2-8CC5-6A5E7F092526}" dt="2017-09-07T09:08:28.189" v="1654" actId="20577"/>
          <ac:spMkLst>
            <pc:docMk/>
            <pc:sldMk cId="3342957527" sldId="298"/>
            <ac:spMk id="2" creationId="{9989E324-3E5B-4A1F-9890-05E8D4AEF25C}"/>
          </ac:spMkLst>
        </pc:spChg>
        <pc:spChg chg="mod">
          <ac:chgData name="Fabian Klebert" userId="f8a2bb55-be4e-4094-aff0-44206de9c938" providerId="ADAL" clId="{0769800D-1D12-40E2-8CC5-6A5E7F092526}" dt="2017-09-07T09:08:16.666" v="1616" actId="20577"/>
          <ac:spMkLst>
            <pc:docMk/>
            <pc:sldMk cId="3342957527" sldId="298"/>
            <ac:spMk id="3" creationId="{85F1C69B-C33C-43B7-85F0-0DFD899B09A0}"/>
          </ac:spMkLst>
        </pc:spChg>
        <pc:spChg chg="mod">
          <ac:chgData name="Fabian Klebert" userId="f8a2bb55-be4e-4094-aff0-44206de9c938" providerId="ADAL" clId="{0769800D-1D12-40E2-8CC5-6A5E7F092526}" dt="2017-09-07T09:12:22.890" v="1909" actId="20577"/>
          <ac:spMkLst>
            <pc:docMk/>
            <pc:sldMk cId="3342957527" sldId="298"/>
            <ac:spMk id="4" creationId="{D339607B-4FC8-4BD1-B47E-73015740EB3C}"/>
          </ac:spMkLst>
        </pc:spChg>
      </pc:sldChg>
      <pc:sldChg chg="modSp add del">
        <pc:chgData name="Fabian Klebert" userId="f8a2bb55-be4e-4094-aff0-44206de9c938" providerId="ADAL" clId="{0769800D-1D12-40E2-8CC5-6A5E7F092526}" dt="2017-09-07T09:07:51.394" v="1605" actId="2696"/>
        <pc:sldMkLst>
          <pc:docMk/>
          <pc:sldMk cId="3717090882" sldId="298"/>
        </pc:sldMkLst>
        <pc:spChg chg="mod">
          <ac:chgData name="Fabian Klebert" userId="f8a2bb55-be4e-4094-aff0-44206de9c938" providerId="ADAL" clId="{0769800D-1D12-40E2-8CC5-6A5E7F092526}" dt="2017-09-07T09:00:33.430" v="1394" actId="20577"/>
          <ac:spMkLst>
            <pc:docMk/>
            <pc:sldMk cId="3717090882" sldId="298"/>
            <ac:spMk id="3" creationId="{FD89A951-E8E7-459A-A974-030995DAD3CA}"/>
          </ac:spMkLst>
        </pc:spChg>
      </pc:sldChg>
      <pc:sldChg chg="addSp delSp modSp add">
        <pc:chgData name="Fabian Klebert" userId="f8a2bb55-be4e-4094-aff0-44206de9c938" providerId="ADAL" clId="{0769800D-1D12-40E2-8CC5-6A5E7F092526}" dt="2017-09-07T13:10:47.325" v="1933" actId="1076"/>
        <pc:sldMkLst>
          <pc:docMk/>
          <pc:sldMk cId="4113470339" sldId="299"/>
        </pc:sldMkLst>
        <pc:spChg chg="mod">
          <ac:chgData name="Fabian Klebert" userId="f8a2bb55-be4e-4094-aff0-44206de9c938" providerId="ADAL" clId="{0769800D-1D12-40E2-8CC5-6A5E7F092526}" dt="2017-09-07T13:10:08.173" v="1926" actId="20577"/>
          <ac:spMkLst>
            <pc:docMk/>
            <pc:sldMk cId="4113470339" sldId="299"/>
            <ac:spMk id="2" creationId="{9A5E4925-35ED-4691-90F9-04649068E68C}"/>
          </ac:spMkLst>
        </pc:spChg>
        <pc:spChg chg="mod">
          <ac:chgData name="Fabian Klebert" userId="f8a2bb55-be4e-4094-aff0-44206de9c938" providerId="ADAL" clId="{0769800D-1D12-40E2-8CC5-6A5E7F092526}" dt="2017-09-07T13:10:05.525" v="1922" actId="20577"/>
          <ac:spMkLst>
            <pc:docMk/>
            <pc:sldMk cId="4113470339" sldId="299"/>
            <ac:spMk id="3" creationId="{BF0512E1-4544-4DFB-809D-9AF2281C05F2}"/>
          </ac:spMkLst>
        </pc:spChg>
        <pc:spChg chg="del">
          <ac:chgData name="Fabian Klebert" userId="f8a2bb55-be4e-4094-aff0-44206de9c938" providerId="ADAL" clId="{0769800D-1D12-40E2-8CC5-6A5E7F092526}" dt="2017-09-07T13:10:16.076" v="1927" actId="478"/>
          <ac:spMkLst>
            <pc:docMk/>
            <pc:sldMk cId="4113470339" sldId="299"/>
            <ac:spMk id="4" creationId="{C6483DD7-2112-4B75-A773-40248298CFA8}"/>
          </ac:spMkLst>
        </pc:spChg>
        <pc:picChg chg="add mod">
          <ac:chgData name="Fabian Klebert" userId="f8a2bb55-be4e-4094-aff0-44206de9c938" providerId="ADAL" clId="{0769800D-1D12-40E2-8CC5-6A5E7F092526}" dt="2017-09-07T13:10:47.325" v="1933" actId="1076"/>
          <ac:picMkLst>
            <pc:docMk/>
            <pc:sldMk cId="4113470339" sldId="299"/>
            <ac:picMk id="5" creationId="{A7E79003-C7D0-48F8-BC90-8E89F92BD4E9}"/>
          </ac:picMkLst>
        </pc:picChg>
      </pc:sldChg>
      <pc:sldMasterChg chg="modSldLayout">
        <pc:chgData name="Fabian Klebert" userId="f8a2bb55-be4e-4094-aff0-44206de9c938" providerId="ADAL" clId="{0769800D-1D12-40E2-8CC5-6A5E7F092526}" dt="2017-09-07T09:07:32.626" v="1604" actId="20577"/>
        <pc:sldMasterMkLst>
          <pc:docMk/>
          <pc:sldMasterMk cId="0" sldId="2147483648"/>
        </pc:sldMasterMkLst>
        <pc:sldLayoutChg chg="modSp">
          <pc:chgData name="Fabian Klebert" userId="f8a2bb55-be4e-4094-aff0-44206de9c938" providerId="ADAL" clId="{0769800D-1D12-40E2-8CC5-6A5E7F092526}" dt="2017-09-07T09:07:32.626" v="1604" actId="20577"/>
          <pc:sldLayoutMkLst>
            <pc:docMk/>
            <pc:sldMasterMk cId="0" sldId="2147483648"/>
            <pc:sldLayoutMk cId="878424847" sldId="2147483663"/>
          </pc:sldLayoutMkLst>
          <pc:spChg chg="mod">
            <ac:chgData name="Fabian Klebert" userId="f8a2bb55-be4e-4094-aff0-44206de9c938" providerId="ADAL" clId="{0769800D-1D12-40E2-8CC5-6A5E7F092526}" dt="2017-09-07T09:07:32.626" v="1604" actId="20577"/>
            <ac:spMkLst>
              <pc:docMk/>
              <pc:sldMasterMk cId="0" sldId="2147483648"/>
              <pc:sldLayoutMk cId="878424847" sldId="2147483663"/>
              <ac:spMk id="14" creationId="{00000000-0000-0000-0000-000000000000}"/>
            </ac:spMkLst>
          </pc:spChg>
        </pc:sldLayoutChg>
      </pc:sldMasterChg>
    </pc:docChg>
  </pc:docChgLst>
  <pc:docChgLst>
    <pc:chgData name="Fabian Klebert" userId="f8a2bb55-be4e-4094-aff0-44206de9c938" providerId="ADAL" clId="{FAC6674C-D232-461E-B553-B6BC818BE319}"/>
    <pc:docChg chg="custSel addSld delSld modSld">
      <pc:chgData name="Fabian Klebert" userId="f8a2bb55-be4e-4094-aff0-44206de9c938" providerId="ADAL" clId="{FAC6674C-D232-461E-B553-B6BC818BE319}" dt="2017-09-06T08:32:16.072" v="553" actId="20577"/>
      <pc:docMkLst>
        <pc:docMk/>
      </pc:docMkLst>
      <pc:sldChg chg="modSp">
        <pc:chgData name="Fabian Klebert" userId="f8a2bb55-be4e-4094-aff0-44206de9c938" providerId="ADAL" clId="{FAC6674C-D232-461E-B553-B6BC818BE319}" dt="2017-09-06T08:16:12.409" v="14" actId="20577"/>
        <pc:sldMkLst>
          <pc:docMk/>
          <pc:sldMk cId="443020380" sldId="291"/>
        </pc:sldMkLst>
        <pc:spChg chg="mod">
          <ac:chgData name="Fabian Klebert" userId="f8a2bb55-be4e-4094-aff0-44206de9c938" providerId="ADAL" clId="{FAC6674C-D232-461E-B553-B6BC818BE319}" dt="2017-09-06T08:16:12.409" v="14" actId="20577"/>
          <ac:spMkLst>
            <pc:docMk/>
            <pc:sldMk cId="443020380" sldId="291"/>
            <ac:spMk id="3" creationId="{00000000-0000-0000-0000-000000000000}"/>
          </ac:spMkLst>
        </pc:spChg>
      </pc:sldChg>
      <pc:sldChg chg="modSp">
        <pc:chgData name="Fabian Klebert" userId="f8a2bb55-be4e-4094-aff0-44206de9c938" providerId="ADAL" clId="{FAC6674C-D232-461E-B553-B6BC818BE319}" dt="2017-09-06T08:20:27.525" v="399" actId="20577"/>
        <pc:sldMkLst>
          <pc:docMk/>
          <pc:sldMk cId="1890608279" sldId="293"/>
        </pc:sldMkLst>
        <pc:spChg chg="mod">
          <ac:chgData name="Fabian Klebert" userId="f8a2bb55-be4e-4094-aff0-44206de9c938" providerId="ADAL" clId="{FAC6674C-D232-461E-B553-B6BC818BE319}" dt="2017-09-06T08:16:37.219" v="38" actId="20577"/>
          <ac:spMkLst>
            <pc:docMk/>
            <pc:sldMk cId="1890608279" sldId="293"/>
            <ac:spMk id="2" creationId="{663A780A-ABD5-42A2-8F65-5539864E8130}"/>
          </ac:spMkLst>
        </pc:spChg>
        <pc:spChg chg="mod">
          <ac:chgData name="Fabian Klebert" userId="f8a2bb55-be4e-4094-aff0-44206de9c938" providerId="ADAL" clId="{FAC6674C-D232-461E-B553-B6BC818BE319}" dt="2017-09-06T08:20:27.525" v="399" actId="20577"/>
          <ac:spMkLst>
            <pc:docMk/>
            <pc:sldMk cId="1890608279" sldId="293"/>
            <ac:spMk id="4" creationId="{B464FFDD-705C-44EB-B254-2458511655C8}"/>
          </ac:spMkLst>
        </pc:spChg>
      </pc:sldChg>
      <pc:sldChg chg="modSp add">
        <pc:chgData name="Fabian Klebert" userId="f8a2bb55-be4e-4094-aff0-44206de9c938" providerId="ADAL" clId="{FAC6674C-D232-461E-B553-B6BC818BE319}" dt="2017-09-06T08:32:16.072" v="553" actId="20577"/>
        <pc:sldMkLst>
          <pc:docMk/>
          <pc:sldMk cId="2548653830" sldId="294"/>
        </pc:sldMkLst>
        <pc:spChg chg="mod">
          <ac:chgData name="Fabian Klebert" userId="f8a2bb55-be4e-4094-aff0-44206de9c938" providerId="ADAL" clId="{FAC6674C-D232-461E-B553-B6BC818BE319}" dt="2017-09-06T08:20:37.927" v="411" actId="20577"/>
          <ac:spMkLst>
            <pc:docMk/>
            <pc:sldMk cId="2548653830" sldId="294"/>
            <ac:spMk id="2" creationId="{FCB75B05-CD9B-454E-A85F-0CD5848DE4D4}"/>
          </ac:spMkLst>
        </pc:spChg>
        <pc:spChg chg="mod">
          <ac:chgData name="Fabian Klebert" userId="f8a2bb55-be4e-4094-aff0-44206de9c938" providerId="ADAL" clId="{FAC6674C-D232-461E-B553-B6BC818BE319}" dt="2017-09-06T08:32:16.072" v="553" actId="20577"/>
          <ac:spMkLst>
            <pc:docMk/>
            <pc:sldMk cId="2548653830" sldId="294"/>
            <ac:spMk id="4" creationId="{5DB7836A-DA20-4E78-B4E6-A563DCDB67DA}"/>
          </ac:spMkLst>
        </pc:spChg>
      </pc:sldChg>
      <pc:sldChg chg="del">
        <pc:chgData name="Fabian Klebert" userId="f8a2bb55-be4e-4094-aff0-44206de9c938" providerId="ADAL" clId="{FAC6674C-D232-461E-B553-B6BC818BE319}" dt="2017-09-06T08:16:21.401" v="17" actId="2696"/>
        <pc:sldMkLst>
          <pc:docMk/>
          <pc:sldMk cId="2817310057" sldId="294"/>
        </pc:sldMkLst>
      </pc:sldChg>
      <pc:sldChg chg="del">
        <pc:chgData name="Fabian Klebert" userId="f8a2bb55-be4e-4094-aff0-44206de9c938" providerId="ADAL" clId="{FAC6674C-D232-461E-B553-B6BC818BE319}" dt="2017-09-06T08:16:20.814" v="15" actId="2696"/>
        <pc:sldMkLst>
          <pc:docMk/>
          <pc:sldMk cId="1974706751" sldId="295"/>
        </pc:sldMkLst>
      </pc:sldChg>
      <pc:sldChg chg="del">
        <pc:chgData name="Fabian Klebert" userId="f8a2bb55-be4e-4094-aff0-44206de9c938" providerId="ADAL" clId="{FAC6674C-D232-461E-B553-B6BC818BE319}" dt="2017-09-06T08:16:22.778" v="20" actId="2696"/>
        <pc:sldMkLst>
          <pc:docMk/>
          <pc:sldMk cId="4161854744" sldId="297"/>
        </pc:sldMkLst>
      </pc:sldChg>
      <pc:sldChg chg="del">
        <pc:chgData name="Fabian Klebert" userId="f8a2bb55-be4e-4094-aff0-44206de9c938" providerId="ADAL" clId="{FAC6674C-D232-461E-B553-B6BC818BE319}" dt="2017-09-06T08:16:22.355" v="19" actId="2696"/>
        <pc:sldMkLst>
          <pc:docMk/>
          <pc:sldMk cId="3497614121" sldId="298"/>
        </pc:sldMkLst>
      </pc:sldChg>
      <pc:sldChg chg="del">
        <pc:chgData name="Fabian Klebert" userId="f8a2bb55-be4e-4094-aff0-44206de9c938" providerId="ADAL" clId="{FAC6674C-D232-461E-B553-B6BC818BE319}" dt="2017-09-06T08:16:21.853" v="18" actId="2696"/>
        <pc:sldMkLst>
          <pc:docMk/>
          <pc:sldMk cId="3776700554" sldId="299"/>
        </pc:sldMkLst>
      </pc:sldChg>
      <pc:sldChg chg="del">
        <pc:chgData name="Fabian Klebert" userId="f8a2bb55-be4e-4094-aff0-44206de9c938" providerId="ADAL" clId="{FAC6674C-D232-461E-B553-B6BC818BE319}" dt="2017-09-06T08:16:25.804" v="25" actId="2696"/>
        <pc:sldMkLst>
          <pc:docMk/>
          <pc:sldMk cId="1001350009" sldId="300"/>
        </pc:sldMkLst>
      </pc:sldChg>
      <pc:sldChg chg="del">
        <pc:chgData name="Fabian Klebert" userId="f8a2bb55-be4e-4094-aff0-44206de9c938" providerId="ADAL" clId="{FAC6674C-D232-461E-B553-B6BC818BE319}" dt="2017-09-06T08:16:21.092" v="16" actId="2696"/>
        <pc:sldMkLst>
          <pc:docMk/>
          <pc:sldMk cId="8857640" sldId="301"/>
        </pc:sldMkLst>
      </pc:sldChg>
      <pc:sldChg chg="del">
        <pc:chgData name="Fabian Klebert" userId="f8a2bb55-be4e-4094-aff0-44206de9c938" providerId="ADAL" clId="{FAC6674C-D232-461E-B553-B6BC818BE319}" dt="2017-09-06T08:16:23.256" v="21" actId="2696"/>
        <pc:sldMkLst>
          <pc:docMk/>
          <pc:sldMk cId="2005445145" sldId="302"/>
        </pc:sldMkLst>
      </pc:sldChg>
      <pc:sldChg chg="del">
        <pc:chgData name="Fabian Klebert" userId="f8a2bb55-be4e-4094-aff0-44206de9c938" providerId="ADAL" clId="{FAC6674C-D232-461E-B553-B6BC818BE319}" dt="2017-09-06T08:16:23.974" v="22" actId="2696"/>
        <pc:sldMkLst>
          <pc:docMk/>
          <pc:sldMk cId="1830942218" sldId="303"/>
        </pc:sldMkLst>
      </pc:sldChg>
      <pc:sldChg chg="del">
        <pc:chgData name="Fabian Klebert" userId="f8a2bb55-be4e-4094-aff0-44206de9c938" providerId="ADAL" clId="{FAC6674C-D232-461E-B553-B6BC818BE319}" dt="2017-09-06T08:16:24.653" v="23" actId="2696"/>
        <pc:sldMkLst>
          <pc:docMk/>
          <pc:sldMk cId="3061502409" sldId="304"/>
        </pc:sldMkLst>
      </pc:sldChg>
      <pc:sldChg chg="del">
        <pc:chgData name="Fabian Klebert" userId="f8a2bb55-be4e-4094-aff0-44206de9c938" providerId="ADAL" clId="{FAC6674C-D232-461E-B553-B6BC818BE319}" dt="2017-09-06T08:16:25.037" v="24" actId="2696"/>
        <pc:sldMkLst>
          <pc:docMk/>
          <pc:sldMk cId="1182725596" sldId="306"/>
        </pc:sldMkLst>
      </pc:sldChg>
      <pc:sldChg chg="del">
        <pc:chgData name="Fabian Klebert" userId="f8a2bb55-be4e-4094-aff0-44206de9c938" providerId="ADAL" clId="{FAC6674C-D232-461E-B553-B6BC818BE319}" dt="2017-09-06T08:16:26.967" v="26" actId="2696"/>
        <pc:sldMkLst>
          <pc:docMk/>
          <pc:sldMk cId="1990848972" sldId="3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5079C-51EB-49BA-A83C-6A7D7B680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6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5B1F0-7ABF-4EE9-8DD6-B5678A5E7112}" type="datetimeFigureOut">
              <a:rPr lang="en-US" smtClean="0"/>
              <a:pPr/>
              <a:t>9/26/17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A5668-264A-4669-A9C0-D9FE6387C5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0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A5668-264A-4669-A9C0-D9FE6387C59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2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A5668-264A-4669-A9C0-D9FE6387C59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Fotolia_112610468_XL.jpg" descr="/Users/StefanieSchulz/Desktop/Kunden/NDS/NDS_Feindaten/Fotolia_112610468_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>
            <a:fillRect/>
          </a:stretch>
        </p:blipFill>
        <p:spPr>
          <a:xfrm flipH="1">
            <a:off x="-11501" y="0"/>
            <a:ext cx="12203501" cy="6363760"/>
          </a:xfrm>
          <a:prstGeom prst="rect">
            <a:avLst/>
          </a:prstGeom>
        </p:spPr>
      </p:pic>
      <p:grpSp>
        <p:nvGrpSpPr>
          <p:cNvPr id="25" name="Gruppierung 4"/>
          <p:cNvGrpSpPr/>
          <p:nvPr userDrawn="1"/>
        </p:nvGrpSpPr>
        <p:grpSpPr>
          <a:xfrm>
            <a:off x="708124" y="646548"/>
            <a:ext cx="4675141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grpSp>
          <p:nvGrpSpPr>
            <p:cNvPr id="2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710400" y="648000"/>
            <a:ext cx="3657408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9/26/17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23925" y="6356353"/>
            <a:ext cx="61446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5"/>
            <a:ext cx="12192000" cy="1293090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24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hell_Fotolia_79777737_XXL.jpg" descr="/Users/StefanieSchulz/Desktop/Kunden/NDS/NDS_Powerpoint_Umsetzung/RZ/Hintergrund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545"/>
            <a:ext cx="8232679" cy="1453363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0" y="6138004"/>
            <a:ext cx="12192000" cy="719999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235757" y="0"/>
            <a:ext cx="3956243" cy="1441818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Logo_negativ_Navi_rgb.gross.png" descr="/Users/StefanieSchulz/Desktop/Kunden/NDS/NDS_Powerpoint_Umsetzung/RZ/Logo_negativ_Navi_rgb.gross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7" y="6275227"/>
            <a:ext cx="2658086" cy="342141"/>
          </a:xfrm>
          <a:prstGeom prst="rect">
            <a:avLst/>
          </a:prstGeom>
        </p:spPr>
      </p:pic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335360" y="333377"/>
            <a:ext cx="7199973" cy="86337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4" name="Fußzeilenplatzhalter 4"/>
          <p:cNvSpPr txBox="1">
            <a:spLocks/>
          </p:cNvSpPr>
          <p:nvPr userDrawn="1"/>
        </p:nvSpPr>
        <p:spPr bwMode="gray">
          <a:xfrm>
            <a:off x="5933509" y="6310294"/>
            <a:ext cx="58674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Technical Report  I  2017-03-28 I  Fabian Klebert	</a:t>
            </a:r>
            <a:fld id="{B44BE934-4B81-4229-9A47-D55BFCEB9B9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platzhalter 23"/>
          <p:cNvSpPr>
            <a:spLocks noGrp="1"/>
          </p:cNvSpPr>
          <p:nvPr>
            <p:ph type="body" sz="quarter" idx="12"/>
          </p:nvPr>
        </p:nvSpPr>
        <p:spPr>
          <a:xfrm>
            <a:off x="8591552" y="332656"/>
            <a:ext cx="3265089" cy="8640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platzhalter 20"/>
          <p:cNvSpPr>
            <a:spLocks noGrp="1" noChangeAspect="1"/>
          </p:cNvSpPr>
          <p:nvPr>
            <p:ph type="body" sz="quarter" idx="11"/>
          </p:nvPr>
        </p:nvSpPr>
        <p:spPr>
          <a:xfrm>
            <a:off x="335360" y="1628800"/>
            <a:ext cx="11521280" cy="4320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142941"/>
                </a:solidFill>
              </a:defRPr>
            </a:lvl1pPr>
            <a:lvl2pPr>
              <a:defRPr>
                <a:solidFill>
                  <a:srgbClr val="142941"/>
                </a:solidFill>
              </a:defRPr>
            </a:lvl2pPr>
            <a:lvl3pPr>
              <a:defRPr>
                <a:solidFill>
                  <a:srgbClr val="142941"/>
                </a:solidFill>
              </a:defRPr>
            </a:lvl3pPr>
            <a:lvl4pPr>
              <a:defRPr>
                <a:solidFill>
                  <a:srgbClr val="142941"/>
                </a:solidFill>
              </a:defRPr>
            </a:lvl4pPr>
            <a:lvl5pPr>
              <a:defRPr>
                <a:solidFill>
                  <a:srgbClr val="142941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hell_Fotolia_79777737_XXL.jpg" descr="/Users/StefanieSchulz/Desktop/Kunden/NDS/NDS_Powerpoint_Umsetzung/RZ/Hintergrund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545"/>
            <a:ext cx="8232679" cy="1208297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0" y="6310294"/>
            <a:ext cx="12192000" cy="547709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232681" y="0"/>
            <a:ext cx="3959320" cy="1196752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335360" y="188640"/>
            <a:ext cx="7199973" cy="86337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4" name="Fußzeilenplatzhalter 4"/>
          <p:cNvSpPr txBox="1">
            <a:spLocks/>
          </p:cNvSpPr>
          <p:nvPr userDrawn="1"/>
        </p:nvSpPr>
        <p:spPr bwMode="gray">
          <a:xfrm>
            <a:off x="5933509" y="6448251"/>
            <a:ext cx="58674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WG1 Dresden I  2017-09-07 I  Fabian Klebert		</a:t>
            </a:r>
            <a:fld id="{B44BE934-4B81-4229-9A47-D55BFCEB9B9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platzhalter 23"/>
          <p:cNvSpPr>
            <a:spLocks noGrp="1"/>
          </p:cNvSpPr>
          <p:nvPr>
            <p:ph type="body" sz="quarter" idx="12"/>
          </p:nvPr>
        </p:nvSpPr>
        <p:spPr>
          <a:xfrm>
            <a:off x="8591552" y="188640"/>
            <a:ext cx="3265089" cy="8640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platzhalter 20"/>
          <p:cNvSpPr>
            <a:spLocks noGrp="1" noChangeAspect="1"/>
          </p:cNvSpPr>
          <p:nvPr>
            <p:ph type="body" sz="quarter" idx="11"/>
          </p:nvPr>
        </p:nvSpPr>
        <p:spPr>
          <a:xfrm>
            <a:off x="335360" y="1396937"/>
            <a:ext cx="11521280" cy="46963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13" name="Logo_negativ_Navi_rgb.gross.png" descr="/Users/StefanieSchulz/Desktop/Kunden/NDS/NDS_Powerpoint_Umsetzung/RZ/Logo_negativ_Navi_rgb.gross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13077"/>
            <a:ext cx="2658086" cy="3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Fotolia_103440492_XXL.jpg" descr="/Users/StefanieSchulz/Desktop/Kunden/NDS/NDS_Feindaten/Fotolia_103440492_X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0" y="3"/>
            <a:ext cx="12192000" cy="6084455"/>
          </a:xfrm>
          <a:prstGeom prst="rect">
            <a:avLst/>
          </a:prstGeom>
        </p:spPr>
      </p:pic>
      <p:grpSp>
        <p:nvGrpSpPr>
          <p:cNvPr id="3" name="Gruppierung 4"/>
          <p:cNvGrpSpPr/>
          <p:nvPr userDrawn="1"/>
        </p:nvGrpSpPr>
        <p:grpSpPr>
          <a:xfrm>
            <a:off x="708124" y="646548"/>
            <a:ext cx="4675141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grpSp>
          <p:nvGrpSpPr>
            <p:cNvPr id="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710400" y="648000"/>
            <a:ext cx="3657408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9/26/17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23925" y="6356353"/>
            <a:ext cx="61446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5"/>
            <a:ext cx="12192000" cy="1293090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24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Fotolia_104891480_XXL.jpg" descr="/Users/StefanieSchulz/Desktop/Kunden/NDS/NDS_Feindaten/Fotolia_104891480_X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589212"/>
          </a:xfrm>
          <a:prstGeom prst="rect">
            <a:avLst/>
          </a:prstGeom>
        </p:spPr>
      </p:pic>
      <p:grpSp>
        <p:nvGrpSpPr>
          <p:cNvPr id="3" name="Gruppierung 4"/>
          <p:cNvGrpSpPr/>
          <p:nvPr userDrawn="1"/>
        </p:nvGrpSpPr>
        <p:grpSpPr>
          <a:xfrm>
            <a:off x="708124" y="646548"/>
            <a:ext cx="4675141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grpSp>
          <p:nvGrpSpPr>
            <p:cNvPr id="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710400" y="648000"/>
            <a:ext cx="3657408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9/26/17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23925" y="6356353"/>
            <a:ext cx="61446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4"/>
            <a:ext cx="12192000" cy="21730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1" y="5904032"/>
            <a:ext cx="3406599" cy="6933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intergrund_vario3_hell_Fotolia_79777737_XXL.jpg" descr="/Users/StefanieSchulz/Desktop/Kunden/NDS/NDS_Powerpoint_Umsetzung/RZ/Hintergrund_vario3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4748159"/>
          </a:xfrm>
          <a:prstGeom prst="rect">
            <a:avLst/>
          </a:prstGeom>
        </p:spPr>
      </p:pic>
      <p:sp>
        <p:nvSpPr>
          <p:cNvPr id="19" name="Abgerundetes Rechteck 18"/>
          <p:cNvSpPr>
            <a:spLocks noChangeAspect="1"/>
          </p:cNvSpPr>
          <p:nvPr userDrawn="1"/>
        </p:nvSpPr>
        <p:spPr>
          <a:xfrm>
            <a:off x="1593602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4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intergrund_vario4_hell_Fotolia_79777737_XXL.jpg" descr="/Users/StefanieSchulz/Desktop/Kunden/NDS/NDS_Powerpoint_Umsetzung/RZ/Hintergrund_vario4_hell_Fotolia_79777737_XXL.jpg"/>
          <p:cNvPicPr>
            <a:picLocks noChangeAspect="1"/>
          </p:cNvPicPr>
          <p:nvPr userDrawn="1"/>
        </p:nvPicPr>
        <p:blipFill>
          <a:blip r:embed="rId2" cstate="screen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36614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539397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3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intergrund_vario1_hell_Fotolia_79777737_XXL.jpg" descr="/Users/StefanieSchulz/Desktop/Kunden/NDS/NDS_Powerpoint_Umsetzung/RZ/Hintergrund_vario1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12192000" cy="6096000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539397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2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intergrund_vario2_hell_Fotolia_79777737_XXL.jpg" descr="/Users/StefanieSchulz/Desktop/Kunden/NDS/NDS_Powerpoint_Umsetzung/RZ/Hintergrund_vario2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12192000" cy="6096000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539397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2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intergrund_vario3_hell_Fotolia_79777737_XXL.jpg" descr="/Users/StefanieSchulz/Desktop/Kunden/NDS/NDS_Powerpoint_Umsetzung/RZ/Hintergrund_vario3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12192000" cy="4748159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539397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3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hell_Fotolia_79777737_XXL.jpg" descr="/Users/StefanieSchulz/Desktop/Kunden/NDS/NDS_Powerpoint_Umsetzung/RZ/Hintergrund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545"/>
            <a:ext cx="8232679" cy="1453363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0" y="6138004"/>
            <a:ext cx="12192000" cy="719999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235757" y="0"/>
            <a:ext cx="3956243" cy="1441818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335360" y="1652100"/>
            <a:ext cx="115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2146" tIns="61073" rIns="122146" bIns="32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noProof="0" dirty="0">
              <a:solidFill>
                <a:srgbClr val="FE8000"/>
              </a:solidFill>
            </a:endParaRPr>
          </a:p>
        </p:txBody>
      </p:sp>
      <p:grpSp>
        <p:nvGrpSpPr>
          <p:cNvPr id="14" name="Gruppierung 30"/>
          <p:cNvGrpSpPr/>
          <p:nvPr userDrawn="1"/>
        </p:nvGrpSpPr>
        <p:grpSpPr>
          <a:xfrm>
            <a:off x="651165" y="6275228"/>
            <a:ext cx="4890656" cy="400191"/>
            <a:chOff x="684644" y="5965656"/>
            <a:chExt cx="5964525" cy="650751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5403273" y="6084455"/>
              <a:ext cx="0" cy="43755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Logo_negativ_Navi_rgb.gross.png" descr="/Users/StefanieSchulz/Desktop/Kunden/NDS/NDS_Powerpoint_Umsetzung/RZ/Logo_negativ_Navi_rgb.gross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644" y="5965656"/>
              <a:ext cx="4321033" cy="556356"/>
            </a:xfrm>
            <a:prstGeom prst="rect">
              <a:avLst/>
            </a:prstGeom>
          </p:spPr>
        </p:pic>
        <p:pic>
          <p:nvPicPr>
            <p:cNvPr id="17" name="Logo_OAF_RGB.png" descr="/Users/StefanieSchulz/Desktop/Kunden/NDS/NDS_Powerpoint_Umsetzung/Logo_OAF_RGB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94" y="6084455"/>
              <a:ext cx="849875" cy="531952"/>
            </a:xfrm>
            <a:prstGeom prst="rect">
              <a:avLst/>
            </a:prstGeom>
          </p:spPr>
        </p:pic>
      </p:grpSp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335360" y="333377"/>
            <a:ext cx="7199973" cy="8633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21" name="Textplatzhalter 20"/>
          <p:cNvSpPr>
            <a:spLocks noGrp="1" noChangeAspect="1"/>
          </p:cNvSpPr>
          <p:nvPr>
            <p:ph type="body" sz="quarter" idx="11"/>
          </p:nvPr>
        </p:nvSpPr>
        <p:spPr>
          <a:xfrm>
            <a:off x="335360" y="1628800"/>
            <a:ext cx="11521280" cy="4320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142941"/>
                </a:solidFill>
              </a:defRPr>
            </a:lvl1pPr>
            <a:lvl2pPr>
              <a:defRPr>
                <a:solidFill>
                  <a:srgbClr val="142941"/>
                </a:solidFill>
              </a:defRPr>
            </a:lvl2pPr>
            <a:lvl3pPr>
              <a:defRPr>
                <a:solidFill>
                  <a:srgbClr val="142941"/>
                </a:solidFill>
              </a:defRPr>
            </a:lvl3pPr>
            <a:lvl4pPr>
              <a:defRPr>
                <a:solidFill>
                  <a:srgbClr val="142941"/>
                </a:solidFill>
              </a:defRPr>
            </a:lvl4pPr>
            <a:lvl5pPr>
              <a:defRPr>
                <a:solidFill>
                  <a:srgbClr val="142941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Fußzeilenplatzhalter 4"/>
          <p:cNvSpPr txBox="1">
            <a:spLocks/>
          </p:cNvSpPr>
          <p:nvPr userDrawn="1"/>
        </p:nvSpPr>
        <p:spPr bwMode="gray">
          <a:xfrm>
            <a:off x="5933509" y="6310294"/>
            <a:ext cx="58674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  I  Date I  Author		</a:t>
            </a:r>
            <a:fld id="{B44BE934-4B81-4229-9A47-D55BFCEB9B9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/>
          </p:nvPr>
        </p:nvSpPr>
        <p:spPr>
          <a:xfrm>
            <a:off x="8591552" y="332656"/>
            <a:ext cx="3265089" cy="8640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54" r:id="rId9"/>
    <p:sldLayoutId id="2147483655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4" Type="http://schemas.openxmlformats.org/officeDocument/2006/relationships/image" Target="../media/image19.png"/><Relationship Id="rId5" Type="http://schemas.openxmlformats.org/officeDocument/2006/relationships/image" Target="../media/image21.svg"/><Relationship Id="rId6" Type="http://schemas.openxmlformats.org/officeDocument/2006/relationships/image" Target="../media/image20.png"/><Relationship Id="rId7" Type="http://schemas.openxmlformats.org/officeDocument/2006/relationships/image" Target="../media/image23.svg"/><Relationship Id="rId8" Type="http://schemas.openxmlformats.org/officeDocument/2006/relationships/image" Target="../media/image21.png"/><Relationship Id="rId9" Type="http://schemas.openxmlformats.org/officeDocument/2006/relationships/image" Target="../media/image25.sv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WG1 </a:t>
            </a:r>
            <a:r>
              <a:rPr lang="de-DE" sz="2400" dirty="0" smtClean="0"/>
              <a:t>Eindhoven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smtClean="0"/>
              <a:t>2017-09-26</a:t>
            </a:r>
            <a:r>
              <a:rPr lang="de-DE" b="0" dirty="0"/>
              <a:t/>
            </a:r>
            <a:br>
              <a:rPr lang="de-DE" b="0" dirty="0"/>
            </a:br>
            <a:r>
              <a:rPr lang="de-DE" b="0" dirty="0"/>
              <a:t/>
            </a:r>
            <a:br>
              <a:rPr lang="de-DE" b="0" dirty="0"/>
            </a:br>
            <a:r>
              <a:rPr lang="de-DE" b="0" dirty="0"/>
              <a:t/>
            </a:r>
            <a:br>
              <a:rPr lang="de-DE" b="0" dirty="0"/>
            </a:br>
            <a:r>
              <a:rPr lang="de-DE" dirty="0" smtClean="0"/>
              <a:t>FTS </a:t>
            </a:r>
            <a:r>
              <a:rPr lang="de-DE" dirty="0" err="1"/>
              <a:t>token</a:t>
            </a:r>
            <a:r>
              <a:rPr lang="de-DE" dirty="0"/>
              <a:t> auto-</a:t>
            </a:r>
            <a:r>
              <a:rPr lang="de-DE" dirty="0" err="1"/>
              <a:t>suggest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Formerly</a:t>
            </a:r>
            <a:r>
              <a:rPr lang="de-DE" dirty="0" smtClean="0"/>
              <a:t> „</a:t>
            </a:r>
            <a:r>
              <a:rPr lang="de-DE" dirty="0" err="1" smtClean="0"/>
              <a:t>Deep-Spell</a:t>
            </a:r>
            <a:r>
              <a:rPr lang="de-DE" dirty="0" smtClean="0"/>
              <a:t>“)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02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9989E324-3E5B-4A1F-9890-05E8D4AEF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Demonstrator Performance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5F1C69B-C33C-43B7-85F0-0DFD899B09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339607B-4FC8-4BD1-B47E-73015740E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360" y="3861048"/>
            <a:ext cx="11521280" cy="22322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Remarks</a:t>
            </a:r>
          </a:p>
          <a:p>
            <a:pPr lvl="1"/>
            <a:r>
              <a:rPr lang="en-US" sz="2000" dirty="0" smtClean="0"/>
              <a:t>Low Identification of (truncated) country names reflects low presence of countries in randomized addresses -&gt; Network does not expect people to enter countries</a:t>
            </a:r>
          </a:p>
          <a:p>
            <a:pPr lvl="1"/>
            <a:r>
              <a:rPr lang="en-US" sz="2000" dirty="0" smtClean="0"/>
              <a:t>Low Completion precision of ZIP Codes is not bad (we want the network to generalize address language model)</a:t>
            </a:r>
          </a:p>
          <a:p>
            <a:pPr lvl="1"/>
            <a:r>
              <a:rPr lang="en-US" sz="2000" dirty="0" smtClean="0"/>
              <a:t>Precision-Recall tradeoff for ROAD class means Network over-expects roads</a:t>
            </a: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00157"/>
              </p:ext>
            </p:extLst>
          </p:nvPr>
        </p:nvGraphicFramePr>
        <p:xfrm>
          <a:off x="367933" y="1366049"/>
          <a:ext cx="10945215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2168"/>
                <a:gridCol w="2160240"/>
                <a:gridCol w="2808312"/>
                <a:gridCol w="2016224"/>
                <a:gridCol w="24482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Identification-Recall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Identification-Precision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Identification-F1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Greedy Completion Precision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0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9989E324-3E5B-4A1F-9890-05E8D4AEF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Open Questions &amp;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5F1C69B-C33C-43B7-85F0-0DFD899B09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339607B-4FC8-4BD1-B47E-73015740E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Combine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suggestions</a:t>
            </a:r>
            <a:r>
              <a:rPr lang="de-DE" dirty="0"/>
              <a:t>?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in NDS?</a:t>
            </a:r>
          </a:p>
          <a:p>
            <a:pPr lvl="1"/>
            <a:r>
              <a:rPr lang="de-DE" dirty="0"/>
              <a:t>Virtual Table in SQLite?</a:t>
            </a:r>
          </a:p>
          <a:p>
            <a:pPr lvl="1"/>
            <a:r>
              <a:rPr lang="de-DE" dirty="0"/>
              <a:t>Support different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DeepLearning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153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663A780A-ABD5-42A2-8F65-5539864E8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Auto-</a:t>
            </a:r>
            <a:r>
              <a:rPr lang="de-DE" dirty="0" err="1"/>
              <a:t>Suggest</a:t>
            </a:r>
            <a:r>
              <a:rPr lang="de-DE" dirty="0"/>
              <a:t> FTS </a:t>
            </a:r>
            <a:r>
              <a:rPr lang="de-DE" dirty="0" err="1"/>
              <a:t>token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7388696-D179-4C0B-BBA4-891D45ABFE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B464FFDD-705C-44EB-B254-245851165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completion</a:t>
            </a:r>
            <a:r>
              <a:rPr lang="de-DE" dirty="0"/>
              <a:t> </a:t>
            </a:r>
            <a:r>
              <a:rPr lang="de-DE" dirty="0" err="1"/>
              <a:t>suggestion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FTS5 </a:t>
            </a:r>
            <a:r>
              <a:rPr lang="de-DE" dirty="0" err="1"/>
              <a:t>vocab</a:t>
            </a:r>
            <a:r>
              <a:rPr lang="de-DE" dirty="0"/>
              <a:t> </a:t>
            </a:r>
            <a:r>
              <a:rPr lang="de-DE" dirty="0" err="1"/>
              <a:t>table</a:t>
            </a:r>
            <a:endParaRPr lang="de-DE" dirty="0"/>
          </a:p>
          <a:p>
            <a:pPr lvl="1"/>
            <a:r>
              <a:rPr lang="de-DE" dirty="0"/>
              <a:t>All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occurence</a:t>
            </a:r>
            <a:r>
              <a:rPr lang="de-DE" dirty="0"/>
              <a:t> </a:t>
            </a:r>
            <a:r>
              <a:rPr lang="de-DE" dirty="0" err="1"/>
              <a:t>there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relations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tokens</a:t>
            </a:r>
            <a:endParaRPr lang="de-DE" dirty="0"/>
          </a:p>
          <a:p>
            <a:r>
              <a:rPr lang="de-DE" dirty="0" err="1"/>
              <a:t>Doing</a:t>
            </a:r>
            <a:r>
              <a:rPr lang="de-DE" dirty="0"/>
              <a:t> an auto-</a:t>
            </a:r>
            <a:r>
              <a:rPr lang="de-DE" dirty="0" err="1"/>
              <a:t>suggest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consuming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crunching</a:t>
            </a:r>
            <a:endParaRPr lang="de-DE" dirty="0"/>
          </a:p>
          <a:p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find out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suggestion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6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EC0BA590-4D30-4986-BC31-16107B93F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 </a:t>
            </a:r>
            <a:r>
              <a:rPr lang="de-DE" dirty="0" err="1"/>
              <a:t>Suggest</a:t>
            </a:r>
            <a:r>
              <a:rPr lang="de-DE" dirty="0"/>
              <a:t> FTS </a:t>
            </a:r>
            <a:r>
              <a:rPr lang="de-DE" dirty="0" err="1"/>
              <a:t>token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7B503FF-AB62-4C1E-B7F1-65531FC4E5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1D177D4D-57A7-4136-93D7-983C5D69F7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360" y="1412776"/>
            <a:ext cx="7560840" cy="3600400"/>
          </a:xfrm>
        </p:spPr>
        <p:txBody>
          <a:bodyPr>
            <a:normAutofit fontScale="92500"/>
          </a:bodyPr>
          <a:lstStyle/>
          <a:p>
            <a:r>
              <a:rPr lang="de-DE" dirty="0"/>
              <a:t>FTS5 </a:t>
            </a:r>
            <a:r>
              <a:rPr lang="de-DE" dirty="0" err="1"/>
              <a:t>vocab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/>
              <a:t>Even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priorities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„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“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still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„</a:t>
            </a:r>
            <a:r>
              <a:rPr lang="de-DE" dirty="0" err="1"/>
              <a:t>how</a:t>
            </a:r>
            <a:r>
              <a:rPr lang="de-DE" dirty="0"/>
              <a:t>“</a:t>
            </a:r>
          </a:p>
          <a:p>
            <a:r>
              <a:rPr lang="de-DE" dirty="0"/>
              <a:t>Still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/</a:t>
            </a:r>
            <a:r>
              <a:rPr lang="de-DE" dirty="0" err="1"/>
              <a:t>would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context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influence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suggestion</a:t>
            </a:r>
            <a:endParaRPr lang="de-DE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xmlns="" id="{54E5F836-E74A-4D7D-B81E-1C909A001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10747"/>
              </p:ext>
            </p:extLst>
          </p:nvPr>
        </p:nvGraphicFramePr>
        <p:xfrm>
          <a:off x="8256240" y="1556792"/>
          <a:ext cx="32512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159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Occurences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/>
                        <a:t>10th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 err="1"/>
                        <a:t>york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 err="1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8388F2D-08DE-4F17-9EA9-A93673E0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26551"/>
              </p:ext>
            </p:extLst>
          </p:nvPr>
        </p:nvGraphicFramePr>
        <p:xfrm>
          <a:off x="767408" y="5013176"/>
          <a:ext cx="98195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86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61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 L[</a:t>
                      </a:r>
                      <a:r>
                        <a:rPr lang="en-US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ouis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 Loui[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siana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➞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Subtoken</a:t>
                      </a:r>
                      <a:r>
                        <a:rPr lang="en-US" sz="1800" dirty="0"/>
                        <a:t>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California Los A[</a:t>
                      </a:r>
                      <a:r>
                        <a:rPr lang="en-US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ngeles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California Los A[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lamos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➞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Hierarchy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Virginia V[</a:t>
                      </a:r>
                      <a:r>
                        <a:rPr lang="en-US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ictoria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Virginia V[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irginia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➞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Redundancy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2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DB76E89B-C4E3-4367-A524-5C591D696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2C1A2FE-2528-4C34-A745-87C13D92FF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approach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xmlns="" id="{640F2D6D-2924-4BAC-B864-E7B2CB1D288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Leave query string processing to Neural Network (NN):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Tokenization</a:t>
                </a:r>
              </a:p>
              <a:p>
                <a:pPr lvl="2"/>
                <a:r>
                  <a:rPr lang="en-US" dirty="0"/>
                  <a:t>NN input is full user string, not just last term:</a:t>
                </a:r>
              </a:p>
              <a:p>
                <a:pPr lvl="3"/>
                <a:r>
                  <a:rPr lang="en-US" dirty="0"/>
                  <a:t>NN Input:		</a:t>
                </a:r>
                <a:r>
                  <a:rPr lang="en-US" dirty="0">
                    <a:solidFill>
                      <a:schemeClr val="accent6"/>
                    </a:solidFill>
                  </a:rPr>
                  <a:t>“New York C”</a:t>
                </a:r>
              </a:p>
              <a:p>
                <a:pPr lvl="3"/>
                <a:r>
                  <a:rPr lang="en-US" dirty="0"/>
                  <a:t>Old FTS Input:	“C”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Categorization</a:t>
                </a:r>
              </a:p>
              <a:p>
                <a:pPr lvl="2"/>
                <a:r>
                  <a:rPr lang="en-US" dirty="0"/>
                  <a:t>NN categorizing hierarchy classes before completion, so actually:</a:t>
                </a:r>
              </a:p>
              <a:p>
                <a:pPr lvl="3"/>
                <a:r>
                  <a:rPr lang="en-US" dirty="0"/>
                  <a:t>User Input:		</a:t>
                </a:r>
                <a:r>
                  <a:rPr lang="en-US" dirty="0">
                    <a:solidFill>
                      <a:schemeClr val="accent6"/>
                    </a:solidFill>
                  </a:rPr>
                  <a:t>“California Palo A”</a:t>
                </a:r>
              </a:p>
              <a:p>
                <a:pPr lvl="3"/>
                <a:r>
                  <a:rPr lang="en-US" dirty="0"/>
                  <a:t>NN Input:		“California Palo A” ➞ [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“California”</a:t>
                </a:r>
                <a:r>
                  <a:rPr lang="en-US" dirty="0"/>
                  <a:t>]</a:t>
                </a:r>
                <a:r>
                  <a:rPr lang="en-US" baseline="-25000" dirty="0"/>
                  <a:t>STATE </a:t>
                </a:r>
                <a:r>
                  <a:rPr lang="en-US" dirty="0"/>
                  <a:t>[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“Palo A”</a:t>
                </a:r>
                <a:r>
                  <a:rPr lang="en-US" dirty="0"/>
                  <a:t>]</a:t>
                </a:r>
                <a:r>
                  <a:rPr lang="en-US" baseline="-25000" dirty="0"/>
                  <a:t>CITY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Suggestion</a:t>
                </a:r>
              </a:p>
              <a:p>
                <a:pPr lvl="2"/>
                <a:r>
                  <a:rPr lang="en-US" dirty="0"/>
                  <a:t>NN returns probability distribution for following characters: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suggest([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“California”</a:t>
                </a:r>
                <a:r>
                  <a:rPr lang="en-US" dirty="0"/>
                  <a:t>]</a:t>
                </a:r>
                <a:r>
                  <a:rPr lang="en-US" baseline="-25000" dirty="0"/>
                  <a:t>STATE </a:t>
                </a:r>
                <a:r>
                  <a:rPr lang="en-US" dirty="0"/>
                  <a:t>[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“Palo A”</a:t>
                </a:r>
                <a:r>
                  <a:rPr lang="en-US" dirty="0"/>
                  <a:t>]</a:t>
                </a:r>
                <a:r>
                  <a:rPr lang="en-US" baseline="-25000" dirty="0"/>
                  <a:t>CITY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𝑙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baseline="-250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640F2D6D-2924-4BAC-B864-E7B2CB1D2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899" t="-27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49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82E3CA78-AB30-4875-B8D5-331806C411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172C5D8-D02C-408D-BCCA-98FC96D10D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xmlns="" id="{D250A9C5-082F-4CD6-A54F-40DD2F1C6BE1}"/>
              </a:ext>
            </a:extLst>
          </p:cNvPr>
          <p:cNvSpPr/>
          <p:nvPr/>
        </p:nvSpPr>
        <p:spPr>
          <a:xfrm>
            <a:off x="7015100" y="5232384"/>
            <a:ext cx="337411" cy="4700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xmlns="" id="{7F6A5DBA-6D9A-45D6-84DB-44BCC8C99BD0}"/>
              </a:ext>
            </a:extLst>
          </p:cNvPr>
          <p:cNvSpPr/>
          <p:nvPr/>
        </p:nvSpPr>
        <p:spPr>
          <a:xfrm>
            <a:off x="6969539" y="5177794"/>
            <a:ext cx="337411" cy="4700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xmlns="" id="{473E17B6-DAFA-4187-B873-7A99E6C22A48}"/>
              </a:ext>
            </a:extLst>
          </p:cNvPr>
          <p:cNvSpPr txBox="1"/>
          <p:nvPr/>
        </p:nvSpPr>
        <p:spPr>
          <a:xfrm>
            <a:off x="3577617" y="2249673"/>
            <a:ext cx="19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“California Palo A”</a:t>
            </a:r>
          </a:p>
        </p:txBody>
      </p:sp>
      <p:sp>
        <p:nvSpPr>
          <p:cNvPr id="8" name="Arrow: Right 44">
            <a:extLst>
              <a:ext uri="{FF2B5EF4-FFF2-40B4-BE49-F238E27FC236}">
                <a16:creationId xmlns:a16="http://schemas.microsoft.com/office/drawing/2014/main" xmlns="" id="{4C024047-D99B-469A-9BF5-1737151C9E94}"/>
              </a:ext>
            </a:extLst>
          </p:cNvPr>
          <p:cNvSpPr/>
          <p:nvPr/>
        </p:nvSpPr>
        <p:spPr>
          <a:xfrm>
            <a:off x="2402853" y="2342555"/>
            <a:ext cx="1164131" cy="227551"/>
          </a:xfrm>
          <a:prstGeom prst="rightArrow">
            <a:avLst>
              <a:gd name="adj1" fmla="val 50000"/>
              <a:gd name="adj2" fmla="val 750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xmlns="" id="{F2E3D716-BA05-41AD-B947-70ABAD392A40}"/>
              </a:ext>
            </a:extLst>
          </p:cNvPr>
          <p:cNvSpPr txBox="1"/>
          <p:nvPr/>
        </p:nvSpPr>
        <p:spPr>
          <a:xfrm>
            <a:off x="1344474" y="161632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+mj-lt"/>
              </a:rPr>
              <a:t>User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xmlns="" id="{99CF8A01-6922-4D4D-BCD1-CA3603FD31E2}"/>
              </a:ext>
            </a:extLst>
          </p:cNvPr>
          <p:cNvSpPr txBox="1"/>
          <p:nvPr/>
        </p:nvSpPr>
        <p:spPr>
          <a:xfrm>
            <a:off x="3944801" y="1596654"/>
            <a:ext cx="121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+mj-lt"/>
              </a:rPr>
              <a:t>Query String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xmlns="" id="{F3D3F8BC-E05F-4120-957B-106A364851B8}"/>
              </a:ext>
            </a:extLst>
          </p:cNvPr>
          <p:cNvSpPr txBox="1"/>
          <p:nvPr/>
        </p:nvSpPr>
        <p:spPr>
          <a:xfrm>
            <a:off x="1104546" y="3078206"/>
            <a:ext cx="530309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+mj-lt"/>
              </a:rPr>
              <a:t>Step</a:t>
            </a:r>
            <a:r>
              <a:rPr lang="de-DE" sz="1600" b="1" dirty="0">
                <a:latin typeface="+mj-lt"/>
              </a:rPr>
              <a:t> 1: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Categorization</a:t>
            </a:r>
            <a:r>
              <a:rPr lang="de-DE" sz="1600" dirty="0">
                <a:latin typeface="+mj-lt"/>
              </a:rPr>
              <a:t> Network (</a:t>
            </a:r>
            <a:r>
              <a:rPr lang="de-DE" sz="1600" dirty="0" err="1">
                <a:latin typeface="+mj-lt"/>
              </a:rPr>
              <a:t>Discriminator</a:t>
            </a:r>
            <a:r>
              <a:rPr lang="de-DE" sz="1600" dirty="0">
                <a:latin typeface="+mj-lt"/>
              </a:rPr>
              <a:t>)</a:t>
            </a:r>
          </a:p>
        </p:txBody>
      </p:sp>
      <p:sp>
        <p:nvSpPr>
          <p:cNvPr id="12" name="Right Brace 37">
            <a:extLst>
              <a:ext uri="{FF2B5EF4-FFF2-40B4-BE49-F238E27FC236}">
                <a16:creationId xmlns:a16="http://schemas.microsoft.com/office/drawing/2014/main" xmlns="" id="{A2D90ECE-8D4F-4E80-8A0A-86C1D8387E01}"/>
              </a:ext>
            </a:extLst>
          </p:cNvPr>
          <p:cNvSpPr/>
          <p:nvPr/>
        </p:nvSpPr>
        <p:spPr>
          <a:xfrm rot="16200000">
            <a:off x="1523827" y="1599490"/>
            <a:ext cx="212651" cy="944551"/>
          </a:xfrm>
          <a:prstGeom prst="rightBrace">
            <a:avLst>
              <a:gd name="adj1" fmla="val 62830"/>
              <a:gd name="adj2" fmla="val 49791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38">
            <a:extLst>
              <a:ext uri="{FF2B5EF4-FFF2-40B4-BE49-F238E27FC236}">
                <a16:creationId xmlns:a16="http://schemas.microsoft.com/office/drawing/2014/main" xmlns="" id="{C3D1C215-CCCB-483C-9A20-6C25115B5684}"/>
              </a:ext>
            </a:extLst>
          </p:cNvPr>
          <p:cNvSpPr/>
          <p:nvPr/>
        </p:nvSpPr>
        <p:spPr>
          <a:xfrm rot="16200000">
            <a:off x="4446592" y="1081272"/>
            <a:ext cx="212651" cy="1950600"/>
          </a:xfrm>
          <a:prstGeom prst="rightBrace">
            <a:avLst>
              <a:gd name="adj1" fmla="val 50138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46">
            <a:extLst>
              <a:ext uri="{FF2B5EF4-FFF2-40B4-BE49-F238E27FC236}">
                <a16:creationId xmlns:a16="http://schemas.microsoft.com/office/drawing/2014/main" xmlns="" id="{1B809E4F-AF60-44A7-B66C-DD2D0E7B609E}"/>
              </a:ext>
            </a:extLst>
          </p:cNvPr>
          <p:cNvSpPr/>
          <p:nvPr/>
        </p:nvSpPr>
        <p:spPr>
          <a:xfrm flipV="1">
            <a:off x="6995388" y="1834148"/>
            <a:ext cx="233791" cy="1497407"/>
          </a:xfrm>
          <a:prstGeom prst="upArrow">
            <a:avLst>
              <a:gd name="adj1" fmla="val 50000"/>
              <a:gd name="adj2" fmla="val 933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234">
            <a:extLst>
              <a:ext uri="{FF2B5EF4-FFF2-40B4-BE49-F238E27FC236}">
                <a16:creationId xmlns:a16="http://schemas.microsoft.com/office/drawing/2014/main" xmlns="" id="{20B6D420-93C2-491D-B0EA-4A98E0B01F7F}"/>
              </a:ext>
            </a:extLst>
          </p:cNvPr>
          <p:cNvGrpSpPr/>
          <p:nvPr/>
        </p:nvGrpSpPr>
        <p:grpSpPr>
          <a:xfrm>
            <a:off x="1089426" y="1997249"/>
            <a:ext cx="1085915" cy="1057868"/>
            <a:chOff x="923307" y="1890654"/>
            <a:chExt cx="1788247" cy="1788247"/>
          </a:xfrm>
        </p:grpSpPr>
        <p:pic>
          <p:nvPicPr>
            <p:cNvPr id="16" name="Graphic 9" descr="User">
              <a:extLst>
                <a:ext uri="{FF2B5EF4-FFF2-40B4-BE49-F238E27FC236}">
                  <a16:creationId xmlns:a16="http://schemas.microsoft.com/office/drawing/2014/main" xmlns="" id="{8BD66C29-22D7-4ACD-941D-2FF552142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23307" y="1890654"/>
              <a:ext cx="1788247" cy="1788247"/>
            </a:xfrm>
            <a:prstGeom prst="rect">
              <a:avLst/>
            </a:prstGeom>
          </p:spPr>
        </p:pic>
        <p:pic>
          <p:nvPicPr>
            <p:cNvPr id="17" name="Graphic 12" descr="Glasses">
              <a:extLst>
                <a:ext uri="{FF2B5EF4-FFF2-40B4-BE49-F238E27FC236}">
                  <a16:creationId xmlns:a16="http://schemas.microsoft.com/office/drawing/2014/main" xmlns="" id="{38791F27-A629-49F5-B169-A2648697F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508328" y="2115312"/>
              <a:ext cx="602335" cy="602335"/>
            </a:xfrm>
            <a:prstGeom prst="rect">
              <a:avLst/>
            </a:prstGeom>
          </p:spPr>
        </p:pic>
      </p:grpSp>
      <p:sp>
        <p:nvSpPr>
          <p:cNvPr id="18" name="TextBox 55">
            <a:extLst>
              <a:ext uri="{FF2B5EF4-FFF2-40B4-BE49-F238E27FC236}">
                <a16:creationId xmlns:a16="http://schemas.microsoft.com/office/drawing/2014/main" xmlns="" id="{6E5FBA23-73A1-4566-BE7A-97F648D8050C}"/>
              </a:ext>
            </a:extLst>
          </p:cNvPr>
          <p:cNvSpPr txBox="1"/>
          <p:nvPr/>
        </p:nvSpPr>
        <p:spPr>
          <a:xfrm>
            <a:off x="6786484" y="3357168"/>
            <a:ext cx="30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“California”</a:t>
            </a:r>
            <a:r>
              <a:rPr lang="en-US" dirty="0"/>
              <a:t>]</a:t>
            </a:r>
            <a:r>
              <a:rPr lang="en-US" baseline="-25000" dirty="0"/>
              <a:t>STATE </a:t>
            </a:r>
            <a:r>
              <a:rPr lang="en-US" dirty="0"/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“Palo A”</a:t>
            </a:r>
            <a:r>
              <a:rPr lang="en-US" dirty="0"/>
              <a:t>]</a:t>
            </a:r>
            <a:r>
              <a:rPr lang="en-US" baseline="-25000" dirty="0"/>
              <a:t>CITY</a:t>
            </a:r>
            <a:endParaRPr lang="en-US" dirty="0"/>
          </a:p>
        </p:txBody>
      </p:sp>
      <p:pic>
        <p:nvPicPr>
          <p:cNvPr id="19" name="Graphic 13" descr="Magnifying glass">
            <a:extLst>
              <a:ext uri="{FF2B5EF4-FFF2-40B4-BE49-F238E27FC236}">
                <a16:creationId xmlns:a16="http://schemas.microsoft.com/office/drawing/2014/main" xmlns="" id="{14F5A9CB-4156-447D-A9C2-1784FD3E3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63182" y="2114473"/>
            <a:ext cx="881123" cy="881123"/>
          </a:xfrm>
          <a:prstGeom prst="rect">
            <a:avLst/>
          </a:prstGeom>
        </p:spPr>
      </p:pic>
      <p:pic>
        <p:nvPicPr>
          <p:cNvPr id="20" name="Graphic 17" descr="Filter">
            <a:extLst>
              <a:ext uri="{FF2B5EF4-FFF2-40B4-BE49-F238E27FC236}">
                <a16:creationId xmlns:a16="http://schemas.microsoft.com/office/drawing/2014/main" xmlns="" id="{C9CD704B-BD2E-4BCB-B5D0-5F334923A0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509202" y="1938076"/>
            <a:ext cx="1791569" cy="1615904"/>
          </a:xfrm>
          <a:prstGeom prst="rect">
            <a:avLst/>
          </a:prstGeom>
        </p:spPr>
      </p:pic>
      <p:sp>
        <p:nvSpPr>
          <p:cNvPr id="21" name="Right Brace 58">
            <a:extLst>
              <a:ext uri="{FF2B5EF4-FFF2-40B4-BE49-F238E27FC236}">
                <a16:creationId xmlns:a16="http://schemas.microsoft.com/office/drawing/2014/main" xmlns="" id="{C4607222-F8EA-4DD3-A945-78A5CCF7D200}"/>
              </a:ext>
            </a:extLst>
          </p:cNvPr>
          <p:cNvSpPr/>
          <p:nvPr/>
        </p:nvSpPr>
        <p:spPr>
          <a:xfrm rot="16200000">
            <a:off x="6083408" y="-1121813"/>
            <a:ext cx="324099" cy="10339947"/>
          </a:xfrm>
          <a:prstGeom prst="rightBrace">
            <a:avLst>
              <a:gd name="adj1" fmla="val 50138"/>
              <a:gd name="adj2" fmla="val 35739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9">
            <a:extLst>
              <a:ext uri="{FF2B5EF4-FFF2-40B4-BE49-F238E27FC236}">
                <a16:creationId xmlns:a16="http://schemas.microsoft.com/office/drawing/2014/main" xmlns="" id="{5C502BBA-CE75-47B6-86CB-E02E77DF1968}"/>
              </a:ext>
            </a:extLst>
          </p:cNvPr>
          <p:cNvSpPr txBox="1"/>
          <p:nvPr/>
        </p:nvSpPr>
        <p:spPr>
          <a:xfrm>
            <a:off x="1104546" y="3471896"/>
            <a:ext cx="530309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+mj-lt"/>
              </a:rPr>
              <a:t>Step</a:t>
            </a:r>
            <a:r>
              <a:rPr lang="de-DE" sz="1600" b="1" dirty="0">
                <a:latin typeface="+mj-lt"/>
              </a:rPr>
              <a:t> 2: </a:t>
            </a:r>
            <a:r>
              <a:rPr lang="de-DE" sz="1600" dirty="0" err="1">
                <a:latin typeface="+mj-lt"/>
              </a:rPr>
              <a:t>Prediction</a:t>
            </a:r>
            <a:r>
              <a:rPr lang="de-DE" sz="1600" dirty="0">
                <a:latin typeface="+mj-lt"/>
              </a:rPr>
              <a:t> Network (</a:t>
            </a:r>
            <a:r>
              <a:rPr lang="de-DE" sz="1600" dirty="0" err="1">
                <a:latin typeface="+mj-lt"/>
              </a:rPr>
              <a:t>Extrapolator</a:t>
            </a:r>
            <a:r>
              <a:rPr lang="de-DE" sz="1600" dirty="0">
                <a:latin typeface="+mj-lt"/>
              </a:rPr>
              <a:t>)</a:t>
            </a:r>
          </a:p>
        </p:txBody>
      </p:sp>
      <p:sp>
        <p:nvSpPr>
          <p:cNvPr id="23" name="Up Arrow 62">
            <a:extLst>
              <a:ext uri="{FF2B5EF4-FFF2-40B4-BE49-F238E27FC236}">
                <a16:creationId xmlns:a16="http://schemas.microsoft.com/office/drawing/2014/main" xmlns="" id="{3F39BF38-7B87-490E-A5FE-87C686B781D9}"/>
              </a:ext>
            </a:extLst>
          </p:cNvPr>
          <p:cNvSpPr/>
          <p:nvPr/>
        </p:nvSpPr>
        <p:spPr>
          <a:xfrm flipV="1">
            <a:off x="6995388" y="3774120"/>
            <a:ext cx="233791" cy="442598"/>
          </a:xfrm>
          <a:prstGeom prst="upArrow">
            <a:avLst>
              <a:gd name="adj1" fmla="val 50000"/>
              <a:gd name="adj2" fmla="val 933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63">
            <a:extLst>
              <a:ext uri="{FF2B5EF4-FFF2-40B4-BE49-F238E27FC236}">
                <a16:creationId xmlns:a16="http://schemas.microsoft.com/office/drawing/2014/main" xmlns="" id="{136BAC2C-98E7-4E6A-AEEF-6609E07D40DB}"/>
              </a:ext>
            </a:extLst>
          </p:cNvPr>
          <p:cNvSpPr/>
          <p:nvPr/>
        </p:nvSpPr>
        <p:spPr>
          <a:xfrm>
            <a:off x="1367539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66">
            <a:extLst>
              <a:ext uri="{FF2B5EF4-FFF2-40B4-BE49-F238E27FC236}">
                <a16:creationId xmlns:a16="http://schemas.microsoft.com/office/drawing/2014/main" xmlns="" id="{BD1D1D7F-4654-481C-981F-29A4918CA79D}"/>
              </a:ext>
            </a:extLst>
          </p:cNvPr>
          <p:cNvSpPr/>
          <p:nvPr/>
        </p:nvSpPr>
        <p:spPr>
          <a:xfrm>
            <a:off x="1941957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Arrow: Right 44">
            <a:extLst>
              <a:ext uri="{FF2B5EF4-FFF2-40B4-BE49-F238E27FC236}">
                <a16:creationId xmlns:a16="http://schemas.microsoft.com/office/drawing/2014/main" xmlns="" id="{E0B4DC32-4EEF-4864-BE34-E36D8CCFC901}"/>
              </a:ext>
            </a:extLst>
          </p:cNvPr>
          <p:cNvSpPr/>
          <p:nvPr/>
        </p:nvSpPr>
        <p:spPr>
          <a:xfrm>
            <a:off x="5600768" y="2343676"/>
            <a:ext cx="847036" cy="227551"/>
          </a:xfrm>
          <a:prstGeom prst="rightArrow">
            <a:avLst>
              <a:gd name="adj1" fmla="val 50000"/>
              <a:gd name="adj2" fmla="val 750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ight Brace 40">
            <a:extLst>
              <a:ext uri="{FF2B5EF4-FFF2-40B4-BE49-F238E27FC236}">
                <a16:creationId xmlns:a16="http://schemas.microsoft.com/office/drawing/2014/main" xmlns="" id="{C2DCEDD7-E7F0-4F36-8BCF-EFDFD065E1B3}"/>
              </a:ext>
            </a:extLst>
          </p:cNvPr>
          <p:cNvSpPr/>
          <p:nvPr/>
        </p:nvSpPr>
        <p:spPr>
          <a:xfrm flipH="1">
            <a:off x="6514137" y="1894790"/>
            <a:ext cx="253737" cy="1915659"/>
          </a:xfrm>
          <a:prstGeom prst="rightBrace">
            <a:avLst>
              <a:gd name="adj1" fmla="val 54162"/>
              <a:gd name="adj2" fmla="val 68092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72">
            <a:extLst>
              <a:ext uri="{FF2B5EF4-FFF2-40B4-BE49-F238E27FC236}">
                <a16:creationId xmlns:a16="http://schemas.microsoft.com/office/drawing/2014/main" xmlns="" id="{CA340141-AD1E-43CE-A626-5C126D0CBE24}"/>
              </a:ext>
            </a:extLst>
          </p:cNvPr>
          <p:cNvCxnSpPr/>
          <p:nvPr/>
        </p:nvCxnSpPr>
        <p:spPr>
          <a:xfrm>
            <a:off x="2291360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73">
            <a:extLst>
              <a:ext uri="{FF2B5EF4-FFF2-40B4-BE49-F238E27FC236}">
                <a16:creationId xmlns:a16="http://schemas.microsoft.com/office/drawing/2014/main" xmlns="" id="{4A45B4E4-1E74-4E90-A62E-D5CED136A6F7}"/>
              </a:ext>
            </a:extLst>
          </p:cNvPr>
          <p:cNvSpPr/>
          <p:nvPr/>
        </p:nvSpPr>
        <p:spPr>
          <a:xfrm>
            <a:off x="2528298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0" name="Straight Arrow Connector 74">
            <a:extLst>
              <a:ext uri="{FF2B5EF4-FFF2-40B4-BE49-F238E27FC236}">
                <a16:creationId xmlns:a16="http://schemas.microsoft.com/office/drawing/2014/main" xmlns="" id="{7466E9FC-5DB4-494E-9B10-19FF328B4112}"/>
              </a:ext>
            </a:extLst>
          </p:cNvPr>
          <p:cNvCxnSpPr/>
          <p:nvPr/>
        </p:nvCxnSpPr>
        <p:spPr>
          <a:xfrm>
            <a:off x="2877701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75">
            <a:extLst>
              <a:ext uri="{FF2B5EF4-FFF2-40B4-BE49-F238E27FC236}">
                <a16:creationId xmlns:a16="http://schemas.microsoft.com/office/drawing/2014/main" xmlns="" id="{AAC89924-768B-4C71-8603-5392EC2719BE}"/>
              </a:ext>
            </a:extLst>
          </p:cNvPr>
          <p:cNvSpPr/>
          <p:nvPr/>
        </p:nvSpPr>
        <p:spPr>
          <a:xfrm>
            <a:off x="3126700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76">
            <a:extLst>
              <a:ext uri="{FF2B5EF4-FFF2-40B4-BE49-F238E27FC236}">
                <a16:creationId xmlns:a16="http://schemas.microsoft.com/office/drawing/2014/main" xmlns="" id="{58533AC6-4C38-481B-AD11-4EE446035F21}"/>
              </a:ext>
            </a:extLst>
          </p:cNvPr>
          <p:cNvCxnSpPr/>
          <p:nvPr/>
        </p:nvCxnSpPr>
        <p:spPr>
          <a:xfrm>
            <a:off x="3476103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77">
            <a:extLst>
              <a:ext uri="{FF2B5EF4-FFF2-40B4-BE49-F238E27FC236}">
                <a16:creationId xmlns:a16="http://schemas.microsoft.com/office/drawing/2014/main" xmlns="" id="{6E8E41DD-6AF0-4C5E-9BE0-357599894A23}"/>
              </a:ext>
            </a:extLst>
          </p:cNvPr>
          <p:cNvSpPr/>
          <p:nvPr/>
        </p:nvSpPr>
        <p:spPr>
          <a:xfrm>
            <a:off x="3725102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4" name="Straight Arrow Connector 78">
            <a:extLst>
              <a:ext uri="{FF2B5EF4-FFF2-40B4-BE49-F238E27FC236}">
                <a16:creationId xmlns:a16="http://schemas.microsoft.com/office/drawing/2014/main" xmlns="" id="{BB17913C-8DDC-48A5-B9C8-D861A6169A7C}"/>
              </a:ext>
            </a:extLst>
          </p:cNvPr>
          <p:cNvCxnSpPr/>
          <p:nvPr/>
        </p:nvCxnSpPr>
        <p:spPr>
          <a:xfrm>
            <a:off x="4074505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9">
            <a:extLst>
              <a:ext uri="{FF2B5EF4-FFF2-40B4-BE49-F238E27FC236}">
                <a16:creationId xmlns:a16="http://schemas.microsoft.com/office/drawing/2014/main" xmlns="" id="{E85A8D22-AC49-4EC6-A976-9D3104500FCE}"/>
              </a:ext>
            </a:extLst>
          </p:cNvPr>
          <p:cNvSpPr/>
          <p:nvPr/>
        </p:nvSpPr>
        <p:spPr>
          <a:xfrm>
            <a:off x="4323504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6" name="Straight Arrow Connector 80">
            <a:extLst>
              <a:ext uri="{FF2B5EF4-FFF2-40B4-BE49-F238E27FC236}">
                <a16:creationId xmlns:a16="http://schemas.microsoft.com/office/drawing/2014/main" xmlns="" id="{3EAF833E-CA5A-443E-ACAE-0065F6025E7F}"/>
              </a:ext>
            </a:extLst>
          </p:cNvPr>
          <p:cNvCxnSpPr/>
          <p:nvPr/>
        </p:nvCxnSpPr>
        <p:spPr>
          <a:xfrm>
            <a:off x="4672907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81">
            <a:extLst>
              <a:ext uri="{FF2B5EF4-FFF2-40B4-BE49-F238E27FC236}">
                <a16:creationId xmlns:a16="http://schemas.microsoft.com/office/drawing/2014/main" xmlns="" id="{3F972225-6796-4DD2-8B17-FAA23FE56DB0}"/>
              </a:ext>
            </a:extLst>
          </p:cNvPr>
          <p:cNvSpPr/>
          <p:nvPr/>
        </p:nvSpPr>
        <p:spPr>
          <a:xfrm>
            <a:off x="4921906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8" name="Straight Arrow Connector 82">
            <a:extLst>
              <a:ext uri="{FF2B5EF4-FFF2-40B4-BE49-F238E27FC236}">
                <a16:creationId xmlns:a16="http://schemas.microsoft.com/office/drawing/2014/main" xmlns="" id="{0B960B73-C068-4D48-9D70-FDA2B23A2447}"/>
              </a:ext>
            </a:extLst>
          </p:cNvPr>
          <p:cNvCxnSpPr/>
          <p:nvPr/>
        </p:nvCxnSpPr>
        <p:spPr>
          <a:xfrm>
            <a:off x="5271309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83">
            <a:extLst>
              <a:ext uri="{FF2B5EF4-FFF2-40B4-BE49-F238E27FC236}">
                <a16:creationId xmlns:a16="http://schemas.microsoft.com/office/drawing/2014/main" xmlns="" id="{B6743D73-2BD2-4212-8342-BCDF69008E2D}"/>
              </a:ext>
            </a:extLst>
          </p:cNvPr>
          <p:cNvSpPr/>
          <p:nvPr/>
        </p:nvSpPr>
        <p:spPr>
          <a:xfrm>
            <a:off x="5501237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0" name="Straight Arrow Connector 84">
            <a:extLst>
              <a:ext uri="{FF2B5EF4-FFF2-40B4-BE49-F238E27FC236}">
                <a16:creationId xmlns:a16="http://schemas.microsoft.com/office/drawing/2014/main" xmlns="" id="{B4A45F3C-D665-4C47-A52F-10414DFBD1E9}"/>
              </a:ext>
            </a:extLst>
          </p:cNvPr>
          <p:cNvCxnSpPr/>
          <p:nvPr/>
        </p:nvCxnSpPr>
        <p:spPr>
          <a:xfrm>
            <a:off x="5850640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5">
            <a:extLst>
              <a:ext uri="{FF2B5EF4-FFF2-40B4-BE49-F238E27FC236}">
                <a16:creationId xmlns:a16="http://schemas.microsoft.com/office/drawing/2014/main" xmlns="" id="{58DF31E5-C6BA-4DA2-82E4-BE78638312A4}"/>
              </a:ext>
            </a:extLst>
          </p:cNvPr>
          <p:cNvSpPr/>
          <p:nvPr/>
        </p:nvSpPr>
        <p:spPr>
          <a:xfrm>
            <a:off x="6098400" y="4248593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86">
            <a:extLst>
              <a:ext uri="{FF2B5EF4-FFF2-40B4-BE49-F238E27FC236}">
                <a16:creationId xmlns:a16="http://schemas.microsoft.com/office/drawing/2014/main" xmlns="" id="{AC92E628-A881-4755-A318-765CF6C1BCFB}"/>
              </a:ext>
            </a:extLst>
          </p:cNvPr>
          <p:cNvCxnSpPr/>
          <p:nvPr/>
        </p:nvCxnSpPr>
        <p:spPr>
          <a:xfrm>
            <a:off x="6447803" y="4483630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87">
            <a:extLst>
              <a:ext uri="{FF2B5EF4-FFF2-40B4-BE49-F238E27FC236}">
                <a16:creationId xmlns:a16="http://schemas.microsoft.com/office/drawing/2014/main" xmlns="" id="{54DB2FF7-045B-485E-9EEE-C071BDF2236F}"/>
              </a:ext>
            </a:extLst>
          </p:cNvPr>
          <p:cNvSpPr/>
          <p:nvPr/>
        </p:nvSpPr>
        <p:spPr>
          <a:xfrm>
            <a:off x="6695494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4" name="Straight Arrow Connector 88">
            <a:extLst>
              <a:ext uri="{FF2B5EF4-FFF2-40B4-BE49-F238E27FC236}">
                <a16:creationId xmlns:a16="http://schemas.microsoft.com/office/drawing/2014/main" xmlns="" id="{EB427426-28C2-4B13-ADF7-DB831358DD83}"/>
              </a:ext>
            </a:extLst>
          </p:cNvPr>
          <p:cNvCxnSpPr/>
          <p:nvPr/>
        </p:nvCxnSpPr>
        <p:spPr>
          <a:xfrm>
            <a:off x="7044897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89">
            <a:extLst>
              <a:ext uri="{FF2B5EF4-FFF2-40B4-BE49-F238E27FC236}">
                <a16:creationId xmlns:a16="http://schemas.microsoft.com/office/drawing/2014/main" xmlns="" id="{05278660-477D-4CEE-A2D9-17B6F04D6D30}"/>
              </a:ext>
            </a:extLst>
          </p:cNvPr>
          <p:cNvSpPr/>
          <p:nvPr/>
        </p:nvSpPr>
        <p:spPr>
          <a:xfrm>
            <a:off x="7292588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90">
            <a:extLst>
              <a:ext uri="{FF2B5EF4-FFF2-40B4-BE49-F238E27FC236}">
                <a16:creationId xmlns:a16="http://schemas.microsoft.com/office/drawing/2014/main" xmlns="" id="{05C6A71B-A7BF-4C17-A447-A4D20C5875A1}"/>
              </a:ext>
            </a:extLst>
          </p:cNvPr>
          <p:cNvCxnSpPr/>
          <p:nvPr/>
        </p:nvCxnSpPr>
        <p:spPr>
          <a:xfrm>
            <a:off x="7641991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91">
            <a:extLst>
              <a:ext uri="{FF2B5EF4-FFF2-40B4-BE49-F238E27FC236}">
                <a16:creationId xmlns:a16="http://schemas.microsoft.com/office/drawing/2014/main" xmlns="" id="{4D1B66E3-53E9-48BD-AAD6-9D89D2F86DC3}"/>
              </a:ext>
            </a:extLst>
          </p:cNvPr>
          <p:cNvSpPr/>
          <p:nvPr/>
        </p:nvSpPr>
        <p:spPr>
          <a:xfrm>
            <a:off x="7891936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48" name="Straight Arrow Connector 92">
            <a:extLst>
              <a:ext uri="{FF2B5EF4-FFF2-40B4-BE49-F238E27FC236}">
                <a16:creationId xmlns:a16="http://schemas.microsoft.com/office/drawing/2014/main" xmlns="" id="{FD5DAED8-4C45-45C5-99E6-83C7FEDC2ECF}"/>
              </a:ext>
            </a:extLst>
          </p:cNvPr>
          <p:cNvCxnSpPr/>
          <p:nvPr/>
        </p:nvCxnSpPr>
        <p:spPr>
          <a:xfrm>
            <a:off x="8241339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93">
            <a:extLst>
              <a:ext uri="{FF2B5EF4-FFF2-40B4-BE49-F238E27FC236}">
                <a16:creationId xmlns:a16="http://schemas.microsoft.com/office/drawing/2014/main" xmlns="" id="{7ECDAF92-E765-4FD9-972B-4FBA0646AB91}"/>
              </a:ext>
            </a:extLst>
          </p:cNvPr>
          <p:cNvSpPr/>
          <p:nvPr/>
        </p:nvSpPr>
        <p:spPr>
          <a:xfrm>
            <a:off x="8471698" y="4248593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0" name="Straight Arrow Connector 94">
            <a:extLst>
              <a:ext uri="{FF2B5EF4-FFF2-40B4-BE49-F238E27FC236}">
                <a16:creationId xmlns:a16="http://schemas.microsoft.com/office/drawing/2014/main" xmlns="" id="{7E753F9C-0579-4F3C-83A0-DD18E83D460C}"/>
              </a:ext>
            </a:extLst>
          </p:cNvPr>
          <p:cNvCxnSpPr/>
          <p:nvPr/>
        </p:nvCxnSpPr>
        <p:spPr>
          <a:xfrm>
            <a:off x="8821101" y="4483630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95">
            <a:extLst>
              <a:ext uri="{FF2B5EF4-FFF2-40B4-BE49-F238E27FC236}">
                <a16:creationId xmlns:a16="http://schemas.microsoft.com/office/drawing/2014/main" xmlns="" id="{9C8898EC-7C49-4567-9D01-71D53029AD73}"/>
              </a:ext>
            </a:extLst>
          </p:cNvPr>
          <p:cNvSpPr/>
          <p:nvPr/>
        </p:nvSpPr>
        <p:spPr>
          <a:xfrm>
            <a:off x="9068792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2" name="Straight Arrow Connector 96">
            <a:extLst>
              <a:ext uri="{FF2B5EF4-FFF2-40B4-BE49-F238E27FC236}">
                <a16:creationId xmlns:a16="http://schemas.microsoft.com/office/drawing/2014/main" xmlns="" id="{9F646B29-CA44-4994-84DB-45ACD200A58C}"/>
              </a:ext>
            </a:extLst>
          </p:cNvPr>
          <p:cNvCxnSpPr/>
          <p:nvPr/>
        </p:nvCxnSpPr>
        <p:spPr>
          <a:xfrm>
            <a:off x="9418195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97">
            <a:extLst>
              <a:ext uri="{FF2B5EF4-FFF2-40B4-BE49-F238E27FC236}">
                <a16:creationId xmlns:a16="http://schemas.microsoft.com/office/drawing/2014/main" xmlns="" id="{C1BD878F-2569-4FAC-8876-A2C7E8B55156}"/>
              </a:ext>
            </a:extLst>
          </p:cNvPr>
          <p:cNvSpPr/>
          <p:nvPr/>
        </p:nvSpPr>
        <p:spPr>
          <a:xfrm>
            <a:off x="9637907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54" name="Straight Arrow Connector 98">
            <a:extLst>
              <a:ext uri="{FF2B5EF4-FFF2-40B4-BE49-F238E27FC236}">
                <a16:creationId xmlns:a16="http://schemas.microsoft.com/office/drawing/2014/main" xmlns="" id="{FA3A8368-F7B2-494F-8A1D-9614829A836E}"/>
              </a:ext>
            </a:extLst>
          </p:cNvPr>
          <p:cNvCxnSpPr/>
          <p:nvPr/>
        </p:nvCxnSpPr>
        <p:spPr>
          <a:xfrm>
            <a:off x="9987310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99">
            <a:extLst>
              <a:ext uri="{FF2B5EF4-FFF2-40B4-BE49-F238E27FC236}">
                <a16:creationId xmlns:a16="http://schemas.microsoft.com/office/drawing/2014/main" xmlns="" id="{2E9B0DA9-407A-42C1-8AEC-3FBABB3CCE4B}"/>
              </a:ext>
            </a:extLst>
          </p:cNvPr>
          <p:cNvSpPr/>
          <p:nvPr/>
        </p:nvSpPr>
        <p:spPr>
          <a:xfrm>
            <a:off x="10232316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100">
            <a:extLst>
              <a:ext uri="{FF2B5EF4-FFF2-40B4-BE49-F238E27FC236}">
                <a16:creationId xmlns:a16="http://schemas.microsoft.com/office/drawing/2014/main" xmlns="" id="{0C7D4C6D-113D-4792-8261-DCE644370995}"/>
              </a:ext>
            </a:extLst>
          </p:cNvPr>
          <p:cNvCxnSpPr/>
          <p:nvPr/>
        </p:nvCxnSpPr>
        <p:spPr>
          <a:xfrm>
            <a:off x="10581719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101">
            <a:extLst>
              <a:ext uri="{FF2B5EF4-FFF2-40B4-BE49-F238E27FC236}">
                <a16:creationId xmlns:a16="http://schemas.microsoft.com/office/drawing/2014/main" xmlns="" id="{CF72383E-12E9-4A0C-B115-73FFDD03D232}"/>
              </a:ext>
            </a:extLst>
          </p:cNvPr>
          <p:cNvSpPr/>
          <p:nvPr/>
        </p:nvSpPr>
        <p:spPr>
          <a:xfrm>
            <a:off x="10818726" y="4230440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8" name="Elbow Connector 127">
            <a:extLst>
              <a:ext uri="{FF2B5EF4-FFF2-40B4-BE49-F238E27FC236}">
                <a16:creationId xmlns:a16="http://schemas.microsoft.com/office/drawing/2014/main" xmlns="" id="{79FCCA3A-9B61-40F0-8C03-59D8893342B1}"/>
              </a:ext>
            </a:extLst>
          </p:cNvPr>
          <p:cNvCxnSpPr>
            <a:stCxn id="57" idx="2"/>
          </p:cNvCxnSpPr>
          <p:nvPr/>
        </p:nvCxnSpPr>
        <p:spPr>
          <a:xfrm rot="5400000">
            <a:off x="8542547" y="2423607"/>
            <a:ext cx="146333" cy="47001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138">
            <a:extLst>
              <a:ext uri="{FF2B5EF4-FFF2-40B4-BE49-F238E27FC236}">
                <a16:creationId xmlns:a16="http://schemas.microsoft.com/office/drawing/2014/main" xmlns="" id="{24C160DD-6DBE-4789-A96B-A57392BF89A1}"/>
              </a:ext>
            </a:extLst>
          </p:cNvPr>
          <p:cNvCxnSpPr/>
          <p:nvPr/>
        </p:nvCxnSpPr>
        <p:spPr>
          <a:xfrm>
            <a:off x="6265640" y="4853108"/>
            <a:ext cx="650264" cy="553999"/>
          </a:xfrm>
          <a:prstGeom prst="bentConnector3">
            <a:avLst>
              <a:gd name="adj1" fmla="val -67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144">
            <a:extLst>
              <a:ext uri="{FF2B5EF4-FFF2-40B4-BE49-F238E27FC236}">
                <a16:creationId xmlns:a16="http://schemas.microsoft.com/office/drawing/2014/main" xmlns="" id="{E3A97C26-25CA-4861-8783-B891DA2BF644}"/>
              </a:ext>
            </a:extLst>
          </p:cNvPr>
          <p:cNvSpPr/>
          <p:nvPr/>
        </p:nvSpPr>
        <p:spPr>
          <a:xfrm>
            <a:off x="6918218" y="5118838"/>
            <a:ext cx="337411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61" name="Straight Arrow Connector 145">
            <a:extLst>
              <a:ext uri="{FF2B5EF4-FFF2-40B4-BE49-F238E27FC236}">
                <a16:creationId xmlns:a16="http://schemas.microsoft.com/office/drawing/2014/main" xmlns="" id="{C4F52112-91B0-402D-B35C-F96D98537580}"/>
              </a:ext>
            </a:extLst>
          </p:cNvPr>
          <p:cNvCxnSpPr/>
          <p:nvPr/>
        </p:nvCxnSpPr>
        <p:spPr>
          <a:xfrm>
            <a:off x="7255629" y="5415672"/>
            <a:ext cx="2370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47">
            <a:extLst>
              <a:ext uri="{FF2B5EF4-FFF2-40B4-BE49-F238E27FC236}">
                <a16:creationId xmlns:a16="http://schemas.microsoft.com/office/drawing/2014/main" xmlns="" id="{3026D63E-F119-4AF7-A040-A728C181CF79}"/>
              </a:ext>
            </a:extLst>
          </p:cNvPr>
          <p:cNvCxnSpPr/>
          <p:nvPr/>
        </p:nvCxnSpPr>
        <p:spPr>
          <a:xfrm>
            <a:off x="8409982" y="5419077"/>
            <a:ext cx="2370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148">
            <a:extLst>
              <a:ext uri="{FF2B5EF4-FFF2-40B4-BE49-F238E27FC236}">
                <a16:creationId xmlns:a16="http://schemas.microsoft.com/office/drawing/2014/main" xmlns="" id="{97CE1A64-DA7D-46EB-9D24-7A9B0C1F555B}"/>
              </a:ext>
            </a:extLst>
          </p:cNvPr>
          <p:cNvSpPr/>
          <p:nvPr/>
        </p:nvSpPr>
        <p:spPr>
          <a:xfrm>
            <a:off x="8646989" y="5172149"/>
            <a:ext cx="337411" cy="470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217">
            <a:extLst>
              <a:ext uri="{FF2B5EF4-FFF2-40B4-BE49-F238E27FC236}">
                <a16:creationId xmlns:a16="http://schemas.microsoft.com/office/drawing/2014/main" xmlns="" id="{0011B3F7-EAC6-48DD-97EE-446898F6E888}"/>
              </a:ext>
            </a:extLst>
          </p:cNvPr>
          <p:cNvCxnSpPr/>
          <p:nvPr/>
        </p:nvCxnSpPr>
        <p:spPr>
          <a:xfrm>
            <a:off x="1690985" y="4477367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26">
            <a:extLst>
              <a:ext uri="{FF2B5EF4-FFF2-40B4-BE49-F238E27FC236}">
                <a16:creationId xmlns:a16="http://schemas.microsoft.com/office/drawing/2014/main" xmlns="" id="{49E15F5C-19D7-448D-A1AA-AD9376DF7754}"/>
              </a:ext>
            </a:extLst>
          </p:cNvPr>
          <p:cNvSpPr txBox="1"/>
          <p:nvPr/>
        </p:nvSpPr>
        <p:spPr>
          <a:xfrm>
            <a:off x="1231043" y="4853108"/>
            <a:ext cx="482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First, read prefix characters and their categories</a:t>
            </a:r>
            <a:r>
              <a:rPr lang="mr-IN" dirty="0">
                <a:latin typeface="+mj-lt"/>
              </a:rPr>
              <a:t>…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66" name="TextBox 232">
            <a:extLst>
              <a:ext uri="{FF2B5EF4-FFF2-40B4-BE49-F238E27FC236}">
                <a16:creationId xmlns:a16="http://schemas.microsoft.com/office/drawing/2014/main" xmlns="" id="{2FE8CF7E-024B-4F4B-AC48-34A61EC5BFD1}"/>
              </a:ext>
            </a:extLst>
          </p:cNvPr>
          <p:cNvSpPr txBox="1"/>
          <p:nvPr/>
        </p:nvSpPr>
        <p:spPr>
          <a:xfrm>
            <a:off x="3391075" y="5172149"/>
            <a:ext cx="268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+mj-lt"/>
              </a:rPr>
              <a:t>…</a:t>
            </a:r>
            <a:r>
              <a:rPr lang="en-US" dirty="0">
                <a:latin typeface="+mj-lt"/>
              </a:rPr>
              <a:t>then predict completion!</a:t>
            </a:r>
          </a:p>
        </p:txBody>
      </p:sp>
      <p:cxnSp>
        <p:nvCxnSpPr>
          <p:cNvPr id="67" name="Curved Connector 236">
            <a:extLst>
              <a:ext uri="{FF2B5EF4-FFF2-40B4-BE49-F238E27FC236}">
                <a16:creationId xmlns:a16="http://schemas.microsoft.com/office/drawing/2014/main" xmlns="" id="{3FE077AC-4E04-4658-BC63-AD4753B04FE6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 rot="16200000" flipH="1">
            <a:off x="8580658" y="5407185"/>
            <a:ext cx="470073" cy="12700"/>
          </a:xfrm>
          <a:prstGeom prst="curvedConnector5">
            <a:avLst>
              <a:gd name="adj1" fmla="val -43373"/>
              <a:gd name="adj2" fmla="val 3647307"/>
              <a:gd name="adj3" fmla="val 14863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253">
            <a:extLst>
              <a:ext uri="{FF2B5EF4-FFF2-40B4-BE49-F238E27FC236}">
                <a16:creationId xmlns:a16="http://schemas.microsoft.com/office/drawing/2014/main" xmlns="" id="{6B32F386-C4C9-4ADC-9C2C-1E2529A00B6F}"/>
              </a:ext>
            </a:extLst>
          </p:cNvPr>
          <p:cNvSpPr/>
          <p:nvPr/>
        </p:nvSpPr>
        <p:spPr>
          <a:xfrm>
            <a:off x="7589456" y="5232384"/>
            <a:ext cx="337411" cy="4700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254">
            <a:extLst>
              <a:ext uri="{FF2B5EF4-FFF2-40B4-BE49-F238E27FC236}">
                <a16:creationId xmlns:a16="http://schemas.microsoft.com/office/drawing/2014/main" xmlns="" id="{B5A6C76A-84CD-4799-AFDB-5584A2B34406}"/>
              </a:ext>
            </a:extLst>
          </p:cNvPr>
          <p:cNvSpPr/>
          <p:nvPr/>
        </p:nvSpPr>
        <p:spPr>
          <a:xfrm>
            <a:off x="7543895" y="5177794"/>
            <a:ext cx="337411" cy="4700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255">
            <a:extLst>
              <a:ext uri="{FF2B5EF4-FFF2-40B4-BE49-F238E27FC236}">
                <a16:creationId xmlns:a16="http://schemas.microsoft.com/office/drawing/2014/main" xmlns="" id="{6FF71819-6D26-425F-B553-42966F3F4A8F}"/>
              </a:ext>
            </a:extLst>
          </p:cNvPr>
          <p:cNvSpPr/>
          <p:nvPr/>
        </p:nvSpPr>
        <p:spPr>
          <a:xfrm>
            <a:off x="7492574" y="5118838"/>
            <a:ext cx="337411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71" name="Straight Arrow Connector 256">
            <a:extLst>
              <a:ext uri="{FF2B5EF4-FFF2-40B4-BE49-F238E27FC236}">
                <a16:creationId xmlns:a16="http://schemas.microsoft.com/office/drawing/2014/main" xmlns="" id="{27600B9C-35B9-4976-AFEE-12C87F9B810B}"/>
              </a:ext>
            </a:extLst>
          </p:cNvPr>
          <p:cNvCxnSpPr/>
          <p:nvPr/>
        </p:nvCxnSpPr>
        <p:spPr>
          <a:xfrm>
            <a:off x="7835688" y="5418533"/>
            <a:ext cx="2370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257">
            <a:extLst>
              <a:ext uri="{FF2B5EF4-FFF2-40B4-BE49-F238E27FC236}">
                <a16:creationId xmlns:a16="http://schemas.microsoft.com/office/drawing/2014/main" xmlns="" id="{D654E8CB-E976-4054-A240-7350BC67F162}"/>
              </a:ext>
            </a:extLst>
          </p:cNvPr>
          <p:cNvSpPr/>
          <p:nvPr/>
        </p:nvSpPr>
        <p:spPr>
          <a:xfrm>
            <a:off x="8169515" y="5235245"/>
            <a:ext cx="337411" cy="4700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258">
            <a:extLst>
              <a:ext uri="{FF2B5EF4-FFF2-40B4-BE49-F238E27FC236}">
                <a16:creationId xmlns:a16="http://schemas.microsoft.com/office/drawing/2014/main" xmlns="" id="{FBBD8FE3-C4E7-4EEE-8C63-DCAFBD38B445}"/>
              </a:ext>
            </a:extLst>
          </p:cNvPr>
          <p:cNvSpPr/>
          <p:nvPr/>
        </p:nvSpPr>
        <p:spPr>
          <a:xfrm>
            <a:off x="8123954" y="5180655"/>
            <a:ext cx="337411" cy="4700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259">
            <a:extLst>
              <a:ext uri="{FF2B5EF4-FFF2-40B4-BE49-F238E27FC236}">
                <a16:creationId xmlns:a16="http://schemas.microsoft.com/office/drawing/2014/main" xmlns="" id="{89B7D58C-FACF-4A95-B5F0-B2D4C503EB54}"/>
              </a:ext>
            </a:extLst>
          </p:cNvPr>
          <p:cNvSpPr/>
          <p:nvPr/>
        </p:nvSpPr>
        <p:spPr>
          <a:xfrm>
            <a:off x="8072633" y="5121699"/>
            <a:ext cx="337411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5" name="Right Brace 266">
            <a:extLst>
              <a:ext uri="{FF2B5EF4-FFF2-40B4-BE49-F238E27FC236}">
                <a16:creationId xmlns:a16="http://schemas.microsoft.com/office/drawing/2014/main" xmlns="" id="{B28B116E-A18A-4F33-9AD9-7B196041B639}"/>
              </a:ext>
            </a:extLst>
          </p:cNvPr>
          <p:cNvSpPr/>
          <p:nvPr/>
        </p:nvSpPr>
        <p:spPr>
          <a:xfrm rot="16200000" flipH="1">
            <a:off x="7575989" y="4933511"/>
            <a:ext cx="273223" cy="1950600"/>
          </a:xfrm>
          <a:prstGeom prst="rightBrace">
            <a:avLst>
              <a:gd name="adj1" fmla="val 50138"/>
              <a:gd name="adj2" fmla="val 53378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271">
            <a:extLst>
              <a:ext uri="{FF2B5EF4-FFF2-40B4-BE49-F238E27FC236}">
                <a16:creationId xmlns:a16="http://schemas.microsoft.com/office/drawing/2014/main" xmlns="" id="{0B111B65-9C70-4881-AAC6-3F764D10F1D8}"/>
              </a:ext>
            </a:extLst>
          </p:cNvPr>
          <p:cNvSpPr txBox="1"/>
          <p:nvPr/>
        </p:nvSpPr>
        <p:spPr>
          <a:xfrm>
            <a:off x="5689518" y="6031259"/>
            <a:ext cx="4137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+mj-lt"/>
              </a:rPr>
              <a:t>Ranked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character</a:t>
            </a:r>
            <a:r>
              <a:rPr lang="de-DE" sz="1600" dirty="0">
                <a:latin typeface="+mj-lt"/>
              </a:rPr>
              <a:t>/</a:t>
            </a:r>
            <a:r>
              <a:rPr lang="de-DE" sz="1600" dirty="0" err="1">
                <a:latin typeface="+mj-lt"/>
              </a:rPr>
              <a:t>class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predictions</a:t>
            </a:r>
            <a:r>
              <a:rPr lang="de-DE" sz="1600" dirty="0">
                <a:latin typeface="+mj-lt"/>
              </a:rPr>
              <a:t> per </a:t>
            </a:r>
            <a:r>
              <a:rPr lang="de-DE" sz="1600" dirty="0" err="1">
                <a:latin typeface="+mj-lt"/>
              </a:rPr>
              <a:t>timestep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101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59C81F7-F878-42E5-87FB-9F8EE08A26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Technology </a:t>
            </a:r>
            <a:r>
              <a:rPr lang="de-DE" dirty="0" err="1"/>
              <a:t>stack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demonstrator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8626CC8-EEC9-4A92-AA2D-B48A57A56F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Demonstrator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F85F8E02-DADD-4985-B60C-523DFEE170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Road FTS North </a:t>
            </a:r>
            <a:r>
              <a:rPr lang="de-DE" dirty="0" err="1"/>
              <a:t>America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road</a:t>
            </a:r>
            <a:r>
              <a:rPr lang="de-DE" dirty="0"/>
              <a:t> </a:t>
            </a:r>
            <a:r>
              <a:rPr lang="de-DE" dirty="0" err="1"/>
              <a:t>coverage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COUNTRY, STATE, CITY, ROAD</a:t>
            </a:r>
          </a:p>
          <a:p>
            <a:pPr lvl="1"/>
            <a:r>
              <a:rPr lang="de-DE" dirty="0"/>
              <a:t>About 44,000 </a:t>
            </a:r>
            <a:r>
              <a:rPr lang="de-DE" dirty="0" err="1"/>
              <a:t>cities</a:t>
            </a:r>
            <a:r>
              <a:rPr lang="de-DE" dirty="0"/>
              <a:t> and total </a:t>
            </a:r>
            <a:r>
              <a:rPr lang="de-DE" dirty="0" err="1"/>
              <a:t>of</a:t>
            </a:r>
            <a:r>
              <a:rPr lang="de-DE" dirty="0"/>
              <a:t> 9,448,382 </a:t>
            </a:r>
            <a:r>
              <a:rPr lang="de-DE" dirty="0" err="1"/>
              <a:t>roads</a:t>
            </a:r>
            <a:endParaRPr lang="de-DE" dirty="0"/>
          </a:p>
          <a:p>
            <a:r>
              <a:rPr lang="de-DE" dirty="0" err="1"/>
              <a:t>Tensorflow</a:t>
            </a:r>
            <a:r>
              <a:rPr lang="de-DE" dirty="0"/>
              <a:t> in Python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 err="1"/>
              <a:t>Classifier</a:t>
            </a:r>
            <a:r>
              <a:rPr lang="de-DE" dirty="0"/>
              <a:t>: 2-way LSTM-RNN (</a:t>
            </a:r>
            <a:r>
              <a:rPr lang="de-DE" dirty="0" err="1"/>
              <a:t>forward</a:t>
            </a:r>
            <a:r>
              <a:rPr lang="de-DE" dirty="0"/>
              <a:t>, </a:t>
            </a:r>
            <a:r>
              <a:rPr lang="de-DE" dirty="0" err="1"/>
              <a:t>backward</a:t>
            </a:r>
            <a:r>
              <a:rPr lang="de-DE" dirty="0"/>
              <a:t>), ~ 400K </a:t>
            </a:r>
            <a:r>
              <a:rPr lang="de-DE" dirty="0" err="1"/>
              <a:t>neurons</a:t>
            </a:r>
            <a:endParaRPr lang="de-DE" dirty="0"/>
          </a:p>
          <a:p>
            <a:pPr lvl="1"/>
            <a:r>
              <a:rPr lang="de-DE" dirty="0" err="1"/>
              <a:t>Completer</a:t>
            </a:r>
            <a:r>
              <a:rPr lang="de-DE" dirty="0"/>
              <a:t>/</a:t>
            </a:r>
            <a:r>
              <a:rPr lang="de-DE" dirty="0" err="1"/>
              <a:t>Suggester</a:t>
            </a:r>
            <a:r>
              <a:rPr lang="de-DE" dirty="0"/>
              <a:t>: 1 LSTM-RNN, ~600K </a:t>
            </a:r>
            <a:r>
              <a:rPr lang="de-DE" dirty="0" err="1"/>
              <a:t>neurons</a:t>
            </a:r>
            <a:endParaRPr lang="de-DE" dirty="0"/>
          </a:p>
          <a:p>
            <a:pPr lvl="1"/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: ~ 10 MB</a:t>
            </a:r>
          </a:p>
          <a:p>
            <a:r>
              <a:rPr lang="de-DE" dirty="0"/>
              <a:t>Python Webservice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showcase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00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9A5E4925-35ED-4691-90F9-04649068E6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F0512E1-4544-4DFB-809D-9AF2281C05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Demonstrator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7E79003-C7D0-48F8-BC90-8E89F92B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268760"/>
            <a:ext cx="9220813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7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9989E324-3E5B-4A1F-9890-05E8D4AEF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Demonstrator </a:t>
            </a:r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5F1C69B-C33C-43B7-85F0-0DFD899B09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339607B-4FC8-4BD1-B47E-73015740E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Running</a:t>
            </a:r>
            <a:r>
              <a:rPr lang="de-DE" dirty="0" smtClean="0"/>
              <a:t> Demonstrator Server on </a:t>
            </a:r>
            <a:r>
              <a:rPr lang="de-DE" dirty="0" err="1" smtClean="0"/>
              <a:t>Raspberry</a:t>
            </a:r>
            <a:r>
              <a:rPr lang="de-DE" dirty="0" smtClean="0"/>
              <a:t> Pi 3</a:t>
            </a:r>
          </a:p>
          <a:p>
            <a:r>
              <a:rPr lang="de-DE" dirty="0" err="1" smtClean="0"/>
              <a:t>Category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completion</a:t>
            </a:r>
            <a:r>
              <a:rPr lang="de-DE" dirty="0" smtClean="0"/>
              <a:t> wall-time </a:t>
            </a:r>
            <a:r>
              <a:rPr lang="de-DE" dirty="0" err="1" smtClean="0"/>
              <a:t>measurement</a:t>
            </a:r>
            <a:endParaRPr lang="de-DE" dirty="0" smtClean="0"/>
          </a:p>
          <a:p>
            <a:pPr lvl="1"/>
            <a:r>
              <a:rPr lang="de-DE" dirty="0" smtClean="0"/>
              <a:t>100-500 </a:t>
            </a:r>
            <a:r>
              <a:rPr lang="de-DE" dirty="0" err="1" smtClean="0"/>
              <a:t>ms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prefix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endParaRPr lang="de-DE" dirty="0" smtClean="0"/>
          </a:p>
          <a:p>
            <a:r>
              <a:rPr lang="de-DE" dirty="0" smtClean="0"/>
              <a:t>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potential</a:t>
            </a:r>
          </a:p>
          <a:p>
            <a:pPr lvl="1"/>
            <a:r>
              <a:rPr lang="de-DE" dirty="0" smtClean="0"/>
              <a:t>1.2 GHz*4 CPU </a:t>
            </a:r>
            <a:r>
              <a:rPr lang="de-DE" dirty="0" err="1" smtClean="0"/>
              <a:t>only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GPU/TPU </a:t>
            </a:r>
            <a:r>
              <a:rPr lang="de-DE" dirty="0" err="1" smtClean="0"/>
              <a:t>acceleration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 State/</a:t>
            </a:r>
            <a:r>
              <a:rPr lang="de-DE" dirty="0" err="1" smtClean="0"/>
              <a:t>Result</a:t>
            </a:r>
            <a:r>
              <a:rPr lang="de-DE" dirty="0" smtClean="0"/>
              <a:t> Caching</a:t>
            </a:r>
          </a:p>
          <a:p>
            <a:pPr lvl="1"/>
            <a:r>
              <a:rPr lang="de-DE" dirty="0" smtClean="0"/>
              <a:t>Python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53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9989E324-3E5B-4A1F-9890-05E8D4AEF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Demonstrator Performance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5F1C69B-C33C-43B7-85F0-0DFD899B09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339607B-4FC8-4BD1-B47E-73015740E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Per-</a:t>
            </a:r>
            <a:r>
              <a:rPr lang="de-DE" dirty="0" err="1" smtClean="0"/>
              <a:t>category</a:t>
            </a:r>
            <a:r>
              <a:rPr lang="de-DE" dirty="0" smtClean="0"/>
              <a:t> </a:t>
            </a:r>
            <a:r>
              <a:rPr lang="de-DE" dirty="0" err="1" smtClean="0"/>
              <a:t>assessment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en-US" dirty="0" smtClean="0"/>
              <a:t>completion performance</a:t>
            </a:r>
          </a:p>
          <a:p>
            <a:pPr lvl="1"/>
            <a:r>
              <a:rPr lang="en-US" sz="2000" dirty="0" smtClean="0"/>
              <a:t>Samples generated by </a:t>
            </a:r>
            <a:r>
              <a:rPr lang="en-US" sz="2000" dirty="0"/>
              <a:t>randomly (at least 2 characters prefix) </a:t>
            </a:r>
            <a:r>
              <a:rPr lang="en-US" sz="2000" dirty="0" smtClean="0"/>
              <a:t>truncating </a:t>
            </a:r>
            <a:r>
              <a:rPr lang="en-US" sz="2000" dirty="0"/>
              <a:t>last token </a:t>
            </a:r>
            <a:r>
              <a:rPr lang="en-US" sz="2000" dirty="0" smtClean="0"/>
              <a:t>postfix from sequence of North American address tokens.</a:t>
            </a:r>
          </a:p>
          <a:p>
            <a:pPr lvl="1"/>
            <a:r>
              <a:rPr lang="en-US" sz="2000" dirty="0" smtClean="0"/>
              <a:t>Greedy completion precision is measured as percentage of correctly completed characters of last token. </a:t>
            </a:r>
            <a:r>
              <a:rPr lang="en-US" sz="2000" b="1" dirty="0" smtClean="0"/>
              <a:t>Only respects first completion result -&gt; Greedy!</a:t>
            </a:r>
          </a:p>
          <a:p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63270"/>
              </p:ext>
            </p:extLst>
          </p:nvPr>
        </p:nvGraphicFramePr>
        <p:xfrm>
          <a:off x="479376" y="3573016"/>
          <a:ext cx="10945215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2168"/>
                <a:gridCol w="2160240"/>
                <a:gridCol w="2808312"/>
                <a:gridCol w="2016224"/>
                <a:gridCol w="24482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Identification-Recall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Identification-Precision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Identification-F1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Greedy Completion Precision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57527"/>
      </p:ext>
    </p:extLst>
  </p:cSld>
  <p:clrMapOvr>
    <a:masterClrMapping/>
  </p:clrMapOvr>
</p:sld>
</file>

<file path=ppt/theme/theme1.xml><?xml version="1.0" encoding="utf-8"?>
<a:theme xmlns:a="http://schemas.openxmlformats.org/drawingml/2006/main" name="NDS-Design">
  <a:themeElements>
    <a:clrScheme name="NDS">
      <a:dk1>
        <a:sysClr val="windowText" lastClr="000000"/>
      </a:dk1>
      <a:lt1>
        <a:sysClr val="window" lastClr="FFFFFF"/>
      </a:lt1>
      <a:dk2>
        <a:srgbClr val="142941"/>
      </a:dk2>
      <a:lt2>
        <a:srgbClr val="EEECE1"/>
      </a:lt2>
      <a:accent1>
        <a:srgbClr val="00689D"/>
      </a:accent1>
      <a:accent2>
        <a:srgbClr val="E305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86D48ACF97FC40BCDADA6449F1E29A" ma:contentTypeVersion="2" ma:contentTypeDescription="Create a new document." ma:contentTypeScope="" ma:versionID="8989ad4d6a91a47198209672777ee305">
  <xsd:schema xmlns:xsd="http://www.w3.org/2001/XMLSchema" xmlns:xs="http://www.w3.org/2001/XMLSchema" xmlns:p="http://schemas.microsoft.com/office/2006/metadata/properties" xmlns:ns2="739f7c3c-3d54-418c-bc95-668038ef7ac1" targetNamespace="http://schemas.microsoft.com/office/2006/metadata/properties" ma:root="true" ma:fieldsID="05542be9c56774c2d43c16cdef7a6958" ns2:_="">
    <xsd:import namespace="739f7c3c-3d54-418c-bc95-668038ef7a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9f7c3c-3d54-418c-bc95-668038ef7a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EEF4E-28CC-43EE-9662-B9E1E77EC9CA}">
  <ds:schemaRefs>
    <ds:schemaRef ds:uri="http://schemas.openxmlformats.org/package/2006/metadata/core-properties"/>
    <ds:schemaRef ds:uri="739f7c3c-3d54-418c-bc95-668038ef7ac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4DAC3B4-37F0-43A8-82D1-39C4F70886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9f7c3c-3d54-418c-bc95-668038ef7a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04A74D-4CD4-4CFA-BCA4-18864B5007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648</Words>
  <Application>Microsoft Macintosh PowerPoint</Application>
  <PresentationFormat>Widescreen</PresentationFormat>
  <Paragraphs>185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Mangal</vt:lpstr>
      <vt:lpstr>Wingdings</vt:lpstr>
      <vt:lpstr>Arial</vt:lpstr>
      <vt:lpstr>NDS-Design</vt:lpstr>
      <vt:lpstr>WG1 Eindhoven 2017-09-26   FTS token auto-suggest using neural networks (Formerly „Deep-Spell“)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junker</dc:creator>
  <cp:lastModifiedBy>Joseph Birkner</cp:lastModifiedBy>
  <cp:revision>196</cp:revision>
  <dcterms:created xsi:type="dcterms:W3CDTF">2016-09-03T08:27:05Z</dcterms:created>
  <dcterms:modified xsi:type="dcterms:W3CDTF">2017-09-26T13:32:10Z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0x010100CA86D48ACF97FC40BCDADA6449F1E29A</vt:lpwstr>
  </property>
</Properties>
</file>