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89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2ADFACA-16F0-B045-BEE9-E23BD307A567}">
          <p14:sldIdLst/>
        </p14:section>
        <p14:section name="Untitled Section" id="{A7358DAB-D4A7-7A44-85C2-DCABEEBD2490}">
          <p14:sldIdLst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rein Pfeiffer" initials="S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2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922" autoAdjust="0"/>
    <p:restoredTop sz="94785"/>
  </p:normalViewPr>
  <p:slideViewPr>
    <p:cSldViewPr>
      <p:cViewPr varScale="1">
        <p:scale>
          <a:sx n="90" d="100"/>
          <a:sy n="90" d="100"/>
        </p:scale>
        <p:origin x="486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4" d="100"/>
          <a:sy n="114" d="100"/>
        </p:scale>
        <p:origin x="-3264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C5079C-51EB-49BA-A83C-6A7D7B6802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96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5B1F0-7ABF-4EE9-8DD6-B5678A5E7112}" type="datetimeFigureOut">
              <a:rPr lang="en-US" smtClean="0"/>
              <a:pPr/>
              <a:t>1/8/2022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A5668-264A-4669-A9C0-D9FE6387C5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07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Fotolia_112610468_XL.jpg" descr="/Users/StefanieSchulz/Desktop/Kunden/NDS/NDS_Feindaten/Fotolia_112610468_XL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>
            <a:fillRect/>
          </a:stretch>
        </p:blipFill>
        <p:spPr>
          <a:xfrm flipH="1">
            <a:off x="-8626" y="0"/>
            <a:ext cx="9152626" cy="6363760"/>
          </a:xfrm>
          <a:prstGeom prst="rect">
            <a:avLst/>
          </a:prstGeom>
        </p:spPr>
      </p:pic>
      <p:grpSp>
        <p:nvGrpSpPr>
          <p:cNvPr id="25" name="Gruppierung 4"/>
          <p:cNvGrpSpPr/>
          <p:nvPr userDrawn="1"/>
        </p:nvGrpSpPr>
        <p:grpSpPr>
          <a:xfrm>
            <a:off x="531092" y="646545"/>
            <a:ext cx="3506356" cy="3495085"/>
            <a:chOff x="684644" y="519545"/>
            <a:chExt cx="4645724" cy="4630791"/>
          </a:xfrm>
        </p:grpSpPr>
        <p:sp>
          <p:nvSpPr>
            <p:cNvPr id="26" name="Abgerundetes Rechteck 25"/>
            <p:cNvSpPr/>
            <p:nvPr/>
          </p:nvSpPr>
          <p:spPr>
            <a:xfrm>
              <a:off x="684644" y="519545"/>
              <a:ext cx="3659909" cy="3659909"/>
            </a:xfrm>
            <a:prstGeom prst="roundRect">
              <a:avLst>
                <a:gd name="adj" fmla="val 0"/>
              </a:avLst>
            </a:prstGeom>
            <a:solidFill>
              <a:srgbClr val="E30513">
                <a:alpha val="85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7" name="Gruppierung 3"/>
            <p:cNvGrpSpPr/>
            <p:nvPr/>
          </p:nvGrpSpPr>
          <p:grpSpPr>
            <a:xfrm>
              <a:off x="3483539" y="3314934"/>
              <a:ext cx="1846829" cy="1835402"/>
              <a:chOff x="6130637" y="2782780"/>
              <a:chExt cx="2720778" cy="2703944"/>
            </a:xfrm>
            <a:noFill/>
          </p:grpSpPr>
          <p:sp>
            <p:nvSpPr>
              <p:cNvPr id="28" name="Abgerundetes Rechteck 27"/>
              <p:cNvSpPr/>
              <p:nvPr/>
            </p:nvSpPr>
            <p:spPr>
              <a:xfrm>
                <a:off x="6130637" y="4201257"/>
                <a:ext cx="1285467" cy="1285467"/>
              </a:xfrm>
              <a:prstGeom prst="roundRect">
                <a:avLst>
                  <a:gd name="adj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Abgerundetes Rechteck 28"/>
              <p:cNvSpPr/>
              <p:nvPr/>
            </p:nvSpPr>
            <p:spPr>
              <a:xfrm>
                <a:off x="7565948" y="4201257"/>
                <a:ext cx="1285467" cy="1285467"/>
              </a:xfrm>
              <a:prstGeom prst="roundRect">
                <a:avLst>
                  <a:gd name="adj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Abgerundetes Rechteck 29"/>
              <p:cNvSpPr/>
              <p:nvPr/>
            </p:nvSpPr>
            <p:spPr>
              <a:xfrm>
                <a:off x="7565948" y="2782780"/>
                <a:ext cx="1285467" cy="1285467"/>
              </a:xfrm>
              <a:prstGeom prst="roundRect">
                <a:avLst>
                  <a:gd name="adj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2" name="Titel 1"/>
          <p:cNvSpPr>
            <a:spLocks noGrp="1" noChangeAspect="1"/>
          </p:cNvSpPr>
          <p:nvPr>
            <p:ph type="title"/>
          </p:nvPr>
        </p:nvSpPr>
        <p:spPr>
          <a:xfrm>
            <a:off x="532800" y="648000"/>
            <a:ext cx="2743056" cy="27612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F67ED1-9E57-4A9D-98F6-3E82101E7E59}" type="datetimeFigureOut">
              <a:rPr lang="en-US" smtClean="0"/>
              <a:pPr/>
              <a:t>1/8/2022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67944" y="6356350"/>
            <a:ext cx="460851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6136A6-A353-4394-98CB-EF3A3408A5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Abgerundetes Rechteck 20"/>
          <p:cNvSpPr/>
          <p:nvPr userDrawn="1"/>
        </p:nvSpPr>
        <p:spPr>
          <a:xfrm>
            <a:off x="0" y="5576455"/>
            <a:ext cx="9144000" cy="1293090"/>
          </a:xfrm>
          <a:prstGeom prst="roundRect">
            <a:avLst>
              <a:gd name="adj" fmla="val 0"/>
            </a:avLst>
          </a:prstGeom>
          <a:solidFill>
            <a:srgbClr val="1429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 Verbindung 21"/>
          <p:cNvCxnSpPr/>
          <p:nvPr userDrawn="1"/>
        </p:nvCxnSpPr>
        <p:spPr>
          <a:xfrm>
            <a:off x="5403273" y="6084455"/>
            <a:ext cx="0" cy="437556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Logo_negativ_Navi_rgb.gross.png" descr="/Users/StefanieSchulz/Desktop/Kunden/NDS/NDS_Powerpoint_Umsetzung/RZ/Logo_negativ_Navi_rgb.gross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44" y="5965656"/>
            <a:ext cx="4321033" cy="556356"/>
          </a:xfrm>
          <a:prstGeom prst="rect">
            <a:avLst/>
          </a:prstGeom>
        </p:spPr>
      </p:pic>
      <p:pic>
        <p:nvPicPr>
          <p:cNvPr id="24" name="Logo_OAF_RGB.png" descr="/Users/StefanieSchulz/Desktop/Kunden/NDS/NDS_Powerpoint_Umsetzung/Logo_OAF_RGB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294" y="6084455"/>
            <a:ext cx="849875" cy="5319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Fotolia_103440492_XXL.jpg" descr="/Users/StefanieSchulz/Desktop/Kunden/NDS/NDS_Feindaten/Fotolia_103440492_XXL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9144000" cy="6084455"/>
          </a:xfrm>
          <a:prstGeom prst="rect">
            <a:avLst/>
          </a:prstGeom>
        </p:spPr>
      </p:pic>
      <p:grpSp>
        <p:nvGrpSpPr>
          <p:cNvPr id="3" name="Gruppierung 4"/>
          <p:cNvGrpSpPr/>
          <p:nvPr userDrawn="1"/>
        </p:nvGrpSpPr>
        <p:grpSpPr>
          <a:xfrm>
            <a:off x="531092" y="646545"/>
            <a:ext cx="3506356" cy="3495085"/>
            <a:chOff x="684644" y="519545"/>
            <a:chExt cx="4645724" cy="4630791"/>
          </a:xfrm>
        </p:grpSpPr>
        <p:sp>
          <p:nvSpPr>
            <p:cNvPr id="26" name="Abgerundetes Rechteck 25"/>
            <p:cNvSpPr/>
            <p:nvPr/>
          </p:nvSpPr>
          <p:spPr>
            <a:xfrm>
              <a:off x="684644" y="519545"/>
              <a:ext cx="3659909" cy="3659909"/>
            </a:xfrm>
            <a:prstGeom prst="roundRect">
              <a:avLst>
                <a:gd name="adj" fmla="val 0"/>
              </a:avLst>
            </a:prstGeom>
            <a:solidFill>
              <a:srgbClr val="E30513">
                <a:alpha val="85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7" name="Gruppierung 3"/>
            <p:cNvGrpSpPr/>
            <p:nvPr/>
          </p:nvGrpSpPr>
          <p:grpSpPr>
            <a:xfrm>
              <a:off x="3483539" y="3314934"/>
              <a:ext cx="1846829" cy="1835402"/>
              <a:chOff x="6130637" y="2782780"/>
              <a:chExt cx="2720778" cy="2703944"/>
            </a:xfrm>
            <a:noFill/>
          </p:grpSpPr>
          <p:sp>
            <p:nvSpPr>
              <p:cNvPr id="28" name="Abgerundetes Rechteck 27"/>
              <p:cNvSpPr/>
              <p:nvPr/>
            </p:nvSpPr>
            <p:spPr>
              <a:xfrm>
                <a:off x="6130637" y="4201257"/>
                <a:ext cx="1285467" cy="1285467"/>
              </a:xfrm>
              <a:prstGeom prst="roundRect">
                <a:avLst>
                  <a:gd name="adj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Abgerundetes Rechteck 28"/>
              <p:cNvSpPr/>
              <p:nvPr/>
            </p:nvSpPr>
            <p:spPr>
              <a:xfrm>
                <a:off x="7565948" y="4201257"/>
                <a:ext cx="1285467" cy="1285467"/>
              </a:xfrm>
              <a:prstGeom prst="roundRect">
                <a:avLst>
                  <a:gd name="adj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Abgerundetes Rechteck 29"/>
              <p:cNvSpPr/>
              <p:nvPr/>
            </p:nvSpPr>
            <p:spPr>
              <a:xfrm>
                <a:off x="7565948" y="2782780"/>
                <a:ext cx="1285467" cy="1285467"/>
              </a:xfrm>
              <a:prstGeom prst="roundRect">
                <a:avLst>
                  <a:gd name="adj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2" name="Titel 1"/>
          <p:cNvSpPr>
            <a:spLocks noGrp="1" noChangeAspect="1"/>
          </p:cNvSpPr>
          <p:nvPr>
            <p:ph type="title"/>
          </p:nvPr>
        </p:nvSpPr>
        <p:spPr>
          <a:xfrm>
            <a:off x="532800" y="648000"/>
            <a:ext cx="2743056" cy="27612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F67ED1-9E57-4A9D-98F6-3E82101E7E59}" type="datetimeFigureOut">
              <a:rPr lang="en-US" smtClean="0"/>
              <a:pPr/>
              <a:t>1/8/2022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67944" y="6356350"/>
            <a:ext cx="460851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6136A6-A353-4394-98CB-EF3A3408A5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Abgerundetes Rechteck 20"/>
          <p:cNvSpPr/>
          <p:nvPr userDrawn="1"/>
        </p:nvSpPr>
        <p:spPr>
          <a:xfrm>
            <a:off x="0" y="5576455"/>
            <a:ext cx="9144000" cy="1293090"/>
          </a:xfrm>
          <a:prstGeom prst="roundRect">
            <a:avLst>
              <a:gd name="adj" fmla="val 0"/>
            </a:avLst>
          </a:prstGeom>
          <a:solidFill>
            <a:srgbClr val="1429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 Verbindung 21"/>
          <p:cNvCxnSpPr/>
          <p:nvPr userDrawn="1"/>
        </p:nvCxnSpPr>
        <p:spPr>
          <a:xfrm>
            <a:off x="5403273" y="6084455"/>
            <a:ext cx="0" cy="437556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Logo_negativ_Navi_rgb.gross.png" descr="/Users/StefanieSchulz/Desktop/Kunden/NDS/NDS_Powerpoint_Umsetzung/RZ/Logo_negativ_Navi_rgb.gross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44" y="5965656"/>
            <a:ext cx="4321033" cy="556356"/>
          </a:xfrm>
          <a:prstGeom prst="rect">
            <a:avLst/>
          </a:prstGeom>
        </p:spPr>
      </p:pic>
      <p:pic>
        <p:nvPicPr>
          <p:cNvPr id="24" name="Logo_OAF_RGB.png" descr="/Users/StefanieSchulz/Desktop/Kunden/NDS/NDS_Powerpoint_Umsetzung/Logo_OAF_RGB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294" y="6084455"/>
            <a:ext cx="849875" cy="5319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Fotolia_104891480_XXL.jpg" descr="/Users/StefanieSchulz/Desktop/Kunden/NDS/NDS_Feindaten/Fotolia_104891480_XXL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5691909"/>
          </a:xfrm>
          <a:prstGeom prst="rect">
            <a:avLst/>
          </a:prstGeom>
        </p:spPr>
      </p:pic>
      <p:grpSp>
        <p:nvGrpSpPr>
          <p:cNvPr id="3" name="Gruppierung 4"/>
          <p:cNvGrpSpPr/>
          <p:nvPr userDrawn="1"/>
        </p:nvGrpSpPr>
        <p:grpSpPr>
          <a:xfrm>
            <a:off x="531092" y="646545"/>
            <a:ext cx="3506356" cy="3495085"/>
            <a:chOff x="684644" y="519545"/>
            <a:chExt cx="4645724" cy="4630791"/>
          </a:xfrm>
        </p:grpSpPr>
        <p:sp>
          <p:nvSpPr>
            <p:cNvPr id="26" name="Abgerundetes Rechteck 25"/>
            <p:cNvSpPr/>
            <p:nvPr/>
          </p:nvSpPr>
          <p:spPr>
            <a:xfrm>
              <a:off x="684644" y="519545"/>
              <a:ext cx="3659909" cy="3659909"/>
            </a:xfrm>
            <a:prstGeom prst="roundRect">
              <a:avLst>
                <a:gd name="adj" fmla="val 0"/>
              </a:avLst>
            </a:prstGeom>
            <a:solidFill>
              <a:srgbClr val="E30513">
                <a:alpha val="85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7" name="Gruppierung 3"/>
            <p:cNvGrpSpPr/>
            <p:nvPr/>
          </p:nvGrpSpPr>
          <p:grpSpPr>
            <a:xfrm>
              <a:off x="3483539" y="3314934"/>
              <a:ext cx="1846829" cy="1835402"/>
              <a:chOff x="6130637" y="2782780"/>
              <a:chExt cx="2720778" cy="2703944"/>
            </a:xfrm>
            <a:noFill/>
          </p:grpSpPr>
          <p:sp>
            <p:nvSpPr>
              <p:cNvPr id="28" name="Abgerundetes Rechteck 27"/>
              <p:cNvSpPr/>
              <p:nvPr/>
            </p:nvSpPr>
            <p:spPr>
              <a:xfrm>
                <a:off x="6130637" y="4201257"/>
                <a:ext cx="1285467" cy="1285467"/>
              </a:xfrm>
              <a:prstGeom prst="roundRect">
                <a:avLst>
                  <a:gd name="adj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Abgerundetes Rechteck 28"/>
              <p:cNvSpPr/>
              <p:nvPr/>
            </p:nvSpPr>
            <p:spPr>
              <a:xfrm>
                <a:off x="7565948" y="4201257"/>
                <a:ext cx="1285467" cy="1285467"/>
              </a:xfrm>
              <a:prstGeom prst="roundRect">
                <a:avLst>
                  <a:gd name="adj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Abgerundetes Rechteck 29"/>
              <p:cNvSpPr/>
              <p:nvPr/>
            </p:nvSpPr>
            <p:spPr>
              <a:xfrm>
                <a:off x="7565948" y="2782780"/>
                <a:ext cx="1285467" cy="1285467"/>
              </a:xfrm>
              <a:prstGeom prst="roundRect">
                <a:avLst>
                  <a:gd name="adj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2" name="Titel 1"/>
          <p:cNvSpPr>
            <a:spLocks noGrp="1" noChangeAspect="1"/>
          </p:cNvSpPr>
          <p:nvPr>
            <p:ph type="title"/>
          </p:nvPr>
        </p:nvSpPr>
        <p:spPr>
          <a:xfrm>
            <a:off x="532800" y="648000"/>
            <a:ext cx="2743056" cy="27612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F67ED1-9E57-4A9D-98F6-3E82101E7E59}" type="datetimeFigureOut">
              <a:rPr lang="en-US" smtClean="0"/>
              <a:pPr/>
              <a:t>1/8/2022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67944" y="6356350"/>
            <a:ext cx="460851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6136A6-A353-4394-98CB-EF3A3408A5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Abgerundetes Rechteck 20"/>
          <p:cNvSpPr/>
          <p:nvPr userDrawn="1"/>
        </p:nvSpPr>
        <p:spPr>
          <a:xfrm>
            <a:off x="0" y="5576455"/>
            <a:ext cx="9144000" cy="1293090"/>
          </a:xfrm>
          <a:prstGeom prst="roundRect">
            <a:avLst>
              <a:gd name="adj" fmla="val 0"/>
            </a:avLst>
          </a:prstGeom>
          <a:solidFill>
            <a:srgbClr val="1429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 Verbindung 21"/>
          <p:cNvCxnSpPr/>
          <p:nvPr userDrawn="1"/>
        </p:nvCxnSpPr>
        <p:spPr>
          <a:xfrm>
            <a:off x="5403273" y="6084455"/>
            <a:ext cx="0" cy="437556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Logo_negativ_Navi_rgb.gross.png" descr="/Users/StefanieSchulz/Desktop/Kunden/NDS/NDS_Powerpoint_Umsetzung/RZ/Logo_negativ_Navi_rgb.gross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44" y="5965656"/>
            <a:ext cx="4321033" cy="556356"/>
          </a:xfrm>
          <a:prstGeom prst="rect">
            <a:avLst/>
          </a:prstGeom>
        </p:spPr>
      </p:pic>
      <p:pic>
        <p:nvPicPr>
          <p:cNvPr id="24" name="Logo_OAF_RGB.png" descr="/Users/StefanieSchulz/Desktop/Kunden/NDS/NDS_Powerpoint_Umsetzung/Logo_OAF_RGB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294" y="6084455"/>
            <a:ext cx="849875" cy="5319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Hintergrund_vario4_hell_Fotolia_79777737_XXL.jpg" descr="/Users/StefanieSchulz/Desktop/Kunden/NDS/NDS_Powerpoint_Umsetzung/RZ/Hintergrund_vario4_hell_Fotolia_79777737_XXL.jpg"/>
          <p:cNvPicPr>
            <a:picLocks noChangeAspect="1"/>
          </p:cNvPicPr>
          <p:nvPr userDrawn="1"/>
        </p:nvPicPr>
        <p:blipFill>
          <a:blip r:embed="rId2" cstate="screen">
            <a:alphaModFix am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736614"/>
          </a:xfrm>
          <a:prstGeom prst="rect">
            <a:avLst/>
          </a:prstGeom>
        </p:spPr>
      </p:pic>
      <p:sp>
        <p:nvSpPr>
          <p:cNvPr id="18" name="Abgerundetes Rechteck 17"/>
          <p:cNvSpPr/>
          <p:nvPr userDrawn="1"/>
        </p:nvSpPr>
        <p:spPr>
          <a:xfrm>
            <a:off x="0" y="4736614"/>
            <a:ext cx="9144000" cy="2132931"/>
          </a:xfrm>
          <a:prstGeom prst="roundRect">
            <a:avLst>
              <a:gd name="adj" fmla="val 0"/>
            </a:avLst>
          </a:prstGeom>
          <a:solidFill>
            <a:srgbClr val="1429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Abgerundetes Rechteck 18"/>
          <p:cNvSpPr/>
          <p:nvPr userDrawn="1"/>
        </p:nvSpPr>
        <p:spPr>
          <a:xfrm>
            <a:off x="1154546" y="439742"/>
            <a:ext cx="3659909" cy="3659909"/>
          </a:xfrm>
          <a:prstGeom prst="roundRect">
            <a:avLst>
              <a:gd name="adj" fmla="val 0"/>
            </a:avLst>
          </a:prstGeom>
          <a:solidFill>
            <a:srgbClr val="E30513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24"/>
          <p:cNvCxnSpPr/>
          <p:nvPr userDrawn="1"/>
        </p:nvCxnSpPr>
        <p:spPr>
          <a:xfrm>
            <a:off x="5403273" y="6084455"/>
            <a:ext cx="0" cy="437556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Logo_negativ_Navi_rgb.gross.png" descr="/Users/StefanieSchulz/Desktop/Kunden/NDS/NDS_Powerpoint_Umsetzung/RZ/Logo_negativ_Navi_rgb.gross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44" y="5965656"/>
            <a:ext cx="4321033" cy="556356"/>
          </a:xfrm>
          <a:prstGeom prst="rect">
            <a:avLst/>
          </a:prstGeom>
        </p:spPr>
      </p:pic>
      <p:pic>
        <p:nvPicPr>
          <p:cNvPr id="31" name="Logo_OAF_RGB.png" descr="/Users/StefanieSchulz/Desktop/Kunden/NDS/NDS_Powerpoint_Umsetzung/Logo_OAF_RGB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294" y="6084455"/>
            <a:ext cx="849875" cy="531952"/>
          </a:xfrm>
          <a:prstGeom prst="rect">
            <a:avLst/>
          </a:prstGeom>
        </p:spPr>
      </p:pic>
      <p:pic>
        <p:nvPicPr>
          <p:cNvPr id="33" name="kleines_quadrat_Fotolia_112610468_XL.jpg" descr="/Users/StefanieSchulz/Desktop/Kunden/NDS/NDS_Powerpoint_Umsetzung/RZ/kleines_quadrat_Fotolia_112610468_XL.jp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688" y="4233644"/>
            <a:ext cx="1296000" cy="1296000"/>
          </a:xfrm>
          <a:prstGeom prst="rect">
            <a:avLst/>
          </a:prstGeom>
        </p:spPr>
      </p:pic>
      <p:pic>
        <p:nvPicPr>
          <p:cNvPr id="34" name="kleines_quadrat_Fotolia_104891480_XXL.jpg" descr="/Users/StefanieSchulz/Desktop/Kunden/NDS/NDS_Powerpoint_Umsetzung/RZ/kleines_quadrat_Fotolia_104891480_XXL.jpg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454" y="4233644"/>
            <a:ext cx="1296000" cy="1296000"/>
          </a:xfrm>
          <a:prstGeom prst="rect">
            <a:avLst/>
          </a:prstGeom>
        </p:spPr>
      </p:pic>
      <p:pic>
        <p:nvPicPr>
          <p:cNvPr id="35" name="kleines_quadrat_Fotolia_103440492_XXL.jpg" descr="/Users/StefanieSchulz/Desktop/Kunden/NDS/NDS_Powerpoint_Umsetzung/RZ/kleines_quadrat_Fotolia_103440492_XXL.jpg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688" y="2803651"/>
            <a:ext cx="1296000" cy="1296000"/>
          </a:xfrm>
          <a:prstGeom prst="rect">
            <a:avLst/>
          </a:prstGeom>
        </p:spPr>
      </p:pic>
      <p:sp>
        <p:nvSpPr>
          <p:cNvPr id="13" name="Titel 1"/>
          <p:cNvSpPr>
            <a:spLocks noGrp="1" noChangeAspect="1"/>
          </p:cNvSpPr>
          <p:nvPr>
            <p:ph type="title"/>
          </p:nvPr>
        </p:nvSpPr>
        <p:spPr>
          <a:xfrm>
            <a:off x="1187624" y="404664"/>
            <a:ext cx="3672408" cy="36972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Hintergrund_vario1_hell_Fotolia_79777737_XXL.jpg" descr="/Users/StefanieSchulz/Desktop/Kunden/NDS/NDS_Powerpoint_Umsetzung/RZ/Hintergrund_vario1_hell_Fotolia_79777737_XXL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545"/>
            <a:ext cx="9144000" cy="6096000"/>
          </a:xfrm>
          <a:prstGeom prst="rect">
            <a:avLst/>
          </a:prstGeom>
        </p:spPr>
      </p:pic>
      <p:sp>
        <p:nvSpPr>
          <p:cNvPr id="18" name="Abgerundetes Rechteck 17"/>
          <p:cNvSpPr/>
          <p:nvPr userDrawn="1"/>
        </p:nvSpPr>
        <p:spPr>
          <a:xfrm>
            <a:off x="0" y="4736614"/>
            <a:ext cx="9144000" cy="2132931"/>
          </a:xfrm>
          <a:prstGeom prst="roundRect">
            <a:avLst>
              <a:gd name="adj" fmla="val 0"/>
            </a:avLst>
          </a:prstGeom>
          <a:solidFill>
            <a:srgbClr val="1429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Abgerundetes Rechteck 18"/>
          <p:cNvSpPr/>
          <p:nvPr userDrawn="1"/>
        </p:nvSpPr>
        <p:spPr>
          <a:xfrm>
            <a:off x="1154546" y="439742"/>
            <a:ext cx="3659909" cy="3659909"/>
          </a:xfrm>
          <a:prstGeom prst="roundRect">
            <a:avLst>
              <a:gd name="adj" fmla="val 0"/>
            </a:avLst>
          </a:prstGeom>
          <a:solidFill>
            <a:srgbClr val="E30513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24"/>
          <p:cNvCxnSpPr/>
          <p:nvPr userDrawn="1"/>
        </p:nvCxnSpPr>
        <p:spPr>
          <a:xfrm>
            <a:off x="5403273" y="6084455"/>
            <a:ext cx="0" cy="437556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Logo_negativ_Navi_rgb.gross.png" descr="/Users/StefanieSchulz/Desktop/Kunden/NDS/NDS_Powerpoint_Umsetzung/RZ/Logo_negativ_Navi_rgb.gross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44" y="5965656"/>
            <a:ext cx="4321033" cy="556356"/>
          </a:xfrm>
          <a:prstGeom prst="rect">
            <a:avLst/>
          </a:prstGeom>
        </p:spPr>
      </p:pic>
      <p:pic>
        <p:nvPicPr>
          <p:cNvPr id="31" name="Logo_OAF_RGB.png" descr="/Users/StefanieSchulz/Desktop/Kunden/NDS/NDS_Powerpoint_Umsetzung/Logo_OAF_RGB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294" y="6084455"/>
            <a:ext cx="849875" cy="531952"/>
          </a:xfrm>
          <a:prstGeom prst="rect">
            <a:avLst/>
          </a:prstGeom>
        </p:spPr>
      </p:pic>
      <p:pic>
        <p:nvPicPr>
          <p:cNvPr id="33" name="kleines_quadrat_Fotolia_112610468_XL.jpg" descr="/Users/StefanieSchulz/Desktop/Kunden/NDS/NDS_Powerpoint_Umsetzung/RZ/kleines_quadrat_Fotolia_112610468_XL.jp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688" y="4233644"/>
            <a:ext cx="1296000" cy="1296000"/>
          </a:xfrm>
          <a:prstGeom prst="rect">
            <a:avLst/>
          </a:prstGeom>
        </p:spPr>
      </p:pic>
      <p:pic>
        <p:nvPicPr>
          <p:cNvPr id="34" name="kleines_quadrat_Fotolia_104891480_XXL.jpg" descr="/Users/StefanieSchulz/Desktop/Kunden/NDS/NDS_Powerpoint_Umsetzung/RZ/kleines_quadrat_Fotolia_104891480_XXL.jpg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454" y="4233644"/>
            <a:ext cx="1296000" cy="1296000"/>
          </a:xfrm>
          <a:prstGeom prst="rect">
            <a:avLst/>
          </a:prstGeom>
        </p:spPr>
      </p:pic>
      <p:pic>
        <p:nvPicPr>
          <p:cNvPr id="35" name="kleines_quadrat_Fotolia_103440492_XXL.jpg" descr="/Users/StefanieSchulz/Desktop/Kunden/NDS/NDS_Powerpoint_Umsetzung/RZ/kleines_quadrat_Fotolia_103440492_XXL.jpg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688" y="2803651"/>
            <a:ext cx="1296000" cy="1296000"/>
          </a:xfrm>
          <a:prstGeom prst="rect">
            <a:avLst/>
          </a:prstGeom>
        </p:spPr>
      </p:pic>
      <p:sp>
        <p:nvSpPr>
          <p:cNvPr id="12" name="Titel 1"/>
          <p:cNvSpPr>
            <a:spLocks noGrp="1" noChangeAspect="1"/>
          </p:cNvSpPr>
          <p:nvPr>
            <p:ph type="title"/>
          </p:nvPr>
        </p:nvSpPr>
        <p:spPr>
          <a:xfrm>
            <a:off x="1187624" y="404664"/>
            <a:ext cx="3672408" cy="36972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Hintergrund_vario2_hell_Fotolia_79777737_XXL.jpg" descr="/Users/StefanieSchulz/Desktop/Kunden/NDS/NDS_Powerpoint_Umsetzung/RZ/Hintergrund_vario2_hell_Fotolia_79777737_XXL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545"/>
            <a:ext cx="9144000" cy="6096000"/>
          </a:xfrm>
          <a:prstGeom prst="rect">
            <a:avLst/>
          </a:prstGeom>
        </p:spPr>
      </p:pic>
      <p:sp>
        <p:nvSpPr>
          <p:cNvPr id="18" name="Abgerundetes Rechteck 17"/>
          <p:cNvSpPr/>
          <p:nvPr userDrawn="1"/>
        </p:nvSpPr>
        <p:spPr>
          <a:xfrm>
            <a:off x="0" y="4736614"/>
            <a:ext cx="9144000" cy="2132931"/>
          </a:xfrm>
          <a:prstGeom prst="roundRect">
            <a:avLst>
              <a:gd name="adj" fmla="val 0"/>
            </a:avLst>
          </a:prstGeom>
          <a:solidFill>
            <a:srgbClr val="1429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Abgerundetes Rechteck 18"/>
          <p:cNvSpPr/>
          <p:nvPr userDrawn="1"/>
        </p:nvSpPr>
        <p:spPr>
          <a:xfrm>
            <a:off x="1154546" y="439742"/>
            <a:ext cx="3659909" cy="3659909"/>
          </a:xfrm>
          <a:prstGeom prst="roundRect">
            <a:avLst>
              <a:gd name="adj" fmla="val 0"/>
            </a:avLst>
          </a:prstGeom>
          <a:solidFill>
            <a:srgbClr val="E30513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24"/>
          <p:cNvCxnSpPr/>
          <p:nvPr userDrawn="1"/>
        </p:nvCxnSpPr>
        <p:spPr>
          <a:xfrm>
            <a:off x="5403273" y="6084455"/>
            <a:ext cx="0" cy="437556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Logo_negativ_Navi_rgb.gross.png" descr="/Users/StefanieSchulz/Desktop/Kunden/NDS/NDS_Powerpoint_Umsetzung/RZ/Logo_negativ_Navi_rgb.gross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44" y="5965656"/>
            <a:ext cx="4321033" cy="556356"/>
          </a:xfrm>
          <a:prstGeom prst="rect">
            <a:avLst/>
          </a:prstGeom>
        </p:spPr>
      </p:pic>
      <p:pic>
        <p:nvPicPr>
          <p:cNvPr id="31" name="Logo_OAF_RGB.png" descr="/Users/StefanieSchulz/Desktop/Kunden/NDS/NDS_Powerpoint_Umsetzung/Logo_OAF_RGB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294" y="6084455"/>
            <a:ext cx="849875" cy="531952"/>
          </a:xfrm>
          <a:prstGeom prst="rect">
            <a:avLst/>
          </a:prstGeom>
        </p:spPr>
      </p:pic>
      <p:pic>
        <p:nvPicPr>
          <p:cNvPr id="33" name="kleines_quadrat_Fotolia_112610468_XL.jpg" descr="/Users/StefanieSchulz/Desktop/Kunden/NDS/NDS_Powerpoint_Umsetzung/RZ/kleines_quadrat_Fotolia_112610468_XL.jp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688" y="4233644"/>
            <a:ext cx="1296000" cy="1296000"/>
          </a:xfrm>
          <a:prstGeom prst="rect">
            <a:avLst/>
          </a:prstGeom>
        </p:spPr>
      </p:pic>
      <p:pic>
        <p:nvPicPr>
          <p:cNvPr id="34" name="kleines_quadrat_Fotolia_104891480_XXL.jpg" descr="/Users/StefanieSchulz/Desktop/Kunden/NDS/NDS_Powerpoint_Umsetzung/RZ/kleines_quadrat_Fotolia_104891480_XXL.jpg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454" y="4233644"/>
            <a:ext cx="1296000" cy="1296000"/>
          </a:xfrm>
          <a:prstGeom prst="rect">
            <a:avLst/>
          </a:prstGeom>
        </p:spPr>
      </p:pic>
      <p:pic>
        <p:nvPicPr>
          <p:cNvPr id="35" name="kleines_quadrat_Fotolia_103440492_XXL.jpg" descr="/Users/StefanieSchulz/Desktop/Kunden/NDS/NDS_Powerpoint_Umsetzung/RZ/kleines_quadrat_Fotolia_103440492_XXL.jpg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688" y="2803651"/>
            <a:ext cx="1296000" cy="1296000"/>
          </a:xfrm>
          <a:prstGeom prst="rect">
            <a:avLst/>
          </a:prstGeom>
        </p:spPr>
      </p:pic>
      <p:sp>
        <p:nvSpPr>
          <p:cNvPr id="12" name="Titel 1"/>
          <p:cNvSpPr>
            <a:spLocks noGrp="1" noChangeAspect="1"/>
          </p:cNvSpPr>
          <p:nvPr>
            <p:ph type="title"/>
          </p:nvPr>
        </p:nvSpPr>
        <p:spPr>
          <a:xfrm>
            <a:off x="1187624" y="404664"/>
            <a:ext cx="3672408" cy="36972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Hintergrund_vario3_hell_Fotolia_79777737_XXL.jpg" descr="/Users/StefanieSchulz/Desktop/Kunden/NDS/NDS_Powerpoint_Umsetzung/RZ/Hintergrund_vario3_hell_Fotolia_79777737_XXL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545"/>
            <a:ext cx="9144000" cy="4748159"/>
          </a:xfrm>
          <a:prstGeom prst="rect">
            <a:avLst/>
          </a:prstGeom>
        </p:spPr>
      </p:pic>
      <p:sp>
        <p:nvSpPr>
          <p:cNvPr id="18" name="Abgerundetes Rechteck 17"/>
          <p:cNvSpPr/>
          <p:nvPr userDrawn="1"/>
        </p:nvSpPr>
        <p:spPr>
          <a:xfrm>
            <a:off x="0" y="4736614"/>
            <a:ext cx="9144000" cy="2132931"/>
          </a:xfrm>
          <a:prstGeom prst="roundRect">
            <a:avLst>
              <a:gd name="adj" fmla="val 0"/>
            </a:avLst>
          </a:prstGeom>
          <a:solidFill>
            <a:srgbClr val="1429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Abgerundetes Rechteck 18"/>
          <p:cNvSpPr/>
          <p:nvPr userDrawn="1"/>
        </p:nvSpPr>
        <p:spPr>
          <a:xfrm>
            <a:off x="1154546" y="439742"/>
            <a:ext cx="3659909" cy="3659909"/>
          </a:xfrm>
          <a:prstGeom prst="roundRect">
            <a:avLst>
              <a:gd name="adj" fmla="val 0"/>
            </a:avLst>
          </a:prstGeom>
          <a:solidFill>
            <a:srgbClr val="E30513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24"/>
          <p:cNvCxnSpPr/>
          <p:nvPr userDrawn="1"/>
        </p:nvCxnSpPr>
        <p:spPr>
          <a:xfrm>
            <a:off x="5403273" y="6084455"/>
            <a:ext cx="0" cy="437556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Logo_negativ_Navi_rgb.gross.png" descr="/Users/StefanieSchulz/Desktop/Kunden/NDS/NDS_Powerpoint_Umsetzung/RZ/Logo_negativ_Navi_rgb.gross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44" y="5965656"/>
            <a:ext cx="4321033" cy="556356"/>
          </a:xfrm>
          <a:prstGeom prst="rect">
            <a:avLst/>
          </a:prstGeom>
        </p:spPr>
      </p:pic>
      <p:pic>
        <p:nvPicPr>
          <p:cNvPr id="31" name="Logo_OAF_RGB.png" descr="/Users/StefanieSchulz/Desktop/Kunden/NDS/NDS_Powerpoint_Umsetzung/Logo_OAF_RGB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294" y="6084455"/>
            <a:ext cx="849875" cy="531952"/>
          </a:xfrm>
          <a:prstGeom prst="rect">
            <a:avLst/>
          </a:prstGeom>
        </p:spPr>
      </p:pic>
      <p:pic>
        <p:nvPicPr>
          <p:cNvPr id="33" name="kleines_quadrat_Fotolia_112610468_XL.jpg" descr="/Users/StefanieSchulz/Desktop/Kunden/NDS/NDS_Powerpoint_Umsetzung/RZ/kleines_quadrat_Fotolia_112610468_XL.jp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688" y="4233644"/>
            <a:ext cx="1296000" cy="1296000"/>
          </a:xfrm>
          <a:prstGeom prst="rect">
            <a:avLst/>
          </a:prstGeom>
        </p:spPr>
      </p:pic>
      <p:pic>
        <p:nvPicPr>
          <p:cNvPr id="34" name="kleines_quadrat_Fotolia_104891480_XXL.jpg" descr="/Users/StefanieSchulz/Desktop/Kunden/NDS/NDS_Powerpoint_Umsetzung/RZ/kleines_quadrat_Fotolia_104891480_XXL.jpg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454" y="4233644"/>
            <a:ext cx="1296000" cy="1296000"/>
          </a:xfrm>
          <a:prstGeom prst="rect">
            <a:avLst/>
          </a:prstGeom>
        </p:spPr>
      </p:pic>
      <p:pic>
        <p:nvPicPr>
          <p:cNvPr id="35" name="kleines_quadrat_Fotolia_103440492_XXL.jpg" descr="/Users/StefanieSchulz/Desktop/Kunden/NDS/NDS_Powerpoint_Umsetzung/RZ/kleines_quadrat_Fotolia_103440492_XXL.jpg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688" y="2803651"/>
            <a:ext cx="1296000" cy="1296000"/>
          </a:xfrm>
          <a:prstGeom prst="rect">
            <a:avLst/>
          </a:prstGeom>
        </p:spPr>
      </p:pic>
      <p:sp>
        <p:nvSpPr>
          <p:cNvPr id="13" name="Titel 1"/>
          <p:cNvSpPr>
            <a:spLocks noGrp="1" noChangeAspect="1"/>
          </p:cNvSpPr>
          <p:nvPr>
            <p:ph type="title"/>
          </p:nvPr>
        </p:nvSpPr>
        <p:spPr>
          <a:xfrm>
            <a:off x="1187624" y="404664"/>
            <a:ext cx="3672408" cy="36972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 userDrawn="1"/>
        </p:nvSpPr>
        <p:spPr>
          <a:xfrm>
            <a:off x="0" y="6138001"/>
            <a:ext cx="9144000" cy="719999"/>
          </a:xfrm>
          <a:prstGeom prst="roundRect">
            <a:avLst>
              <a:gd name="adj" fmla="val 0"/>
            </a:avLst>
          </a:prstGeom>
          <a:solidFill>
            <a:srgbClr val="1429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0" y="1"/>
            <a:ext cx="9144000" cy="476672"/>
          </a:xfrm>
          <a:prstGeom prst="roundRect">
            <a:avLst>
              <a:gd name="adj" fmla="val 0"/>
            </a:avLst>
          </a:prstGeom>
          <a:solidFill>
            <a:srgbClr val="1429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Logo_negativ_Navi_rgb.gross.png" descr="/Users/StefanieSchulz/Desktop/Kunden/NDS/NDS_Powerpoint_Umsetzung/RZ/Logo_negativ_Navi_rgb.gross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74" y="6275224"/>
            <a:ext cx="2657297" cy="342141"/>
          </a:xfrm>
          <a:prstGeom prst="rect">
            <a:avLst/>
          </a:prstGeom>
        </p:spPr>
      </p:pic>
      <p:sp>
        <p:nvSpPr>
          <p:cNvPr id="19" name="Textplatzhalt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36005"/>
            <a:ext cx="5616624" cy="40466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/>
              <a:t>Textmasterformate durch Klicken</a:t>
            </a:r>
          </a:p>
        </p:txBody>
      </p:sp>
      <p:sp>
        <p:nvSpPr>
          <p:cNvPr id="14" name="Fußzeilenplatzhalter 4"/>
          <p:cNvSpPr txBox="1">
            <a:spLocks/>
          </p:cNvSpPr>
          <p:nvPr userDrawn="1"/>
        </p:nvSpPr>
        <p:spPr bwMode="gray">
          <a:xfrm>
            <a:off x="4450132" y="6310291"/>
            <a:ext cx="440057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1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8" indent="0">
              <a:defRPr sz="800">
                <a:solidFill>
                  <a:schemeClr val="tx1"/>
                </a:solidFill>
              </a:defRPr>
            </a:lvl3pPr>
            <a:lvl4pPr marL="3175" indent="0">
              <a:defRPr sz="800">
                <a:solidFill>
                  <a:schemeClr val="tx1"/>
                </a:solidFill>
              </a:defRPr>
            </a:lvl4pPr>
            <a:lvl5pPr marL="3175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fld id="{B44BE934-4B81-4229-9A47-D55BFCEB9B90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Textplatzhalter 20"/>
          <p:cNvSpPr>
            <a:spLocks noGrp="1" noChangeAspect="1"/>
          </p:cNvSpPr>
          <p:nvPr>
            <p:ph type="body" sz="quarter" idx="11"/>
          </p:nvPr>
        </p:nvSpPr>
        <p:spPr>
          <a:xfrm>
            <a:off x="209742" y="1407034"/>
            <a:ext cx="8640960" cy="43204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142941"/>
                </a:solidFill>
              </a:defRPr>
            </a:lvl1pPr>
            <a:lvl2pPr>
              <a:defRPr>
                <a:solidFill>
                  <a:srgbClr val="142941"/>
                </a:solidFill>
              </a:defRPr>
            </a:lvl2pPr>
            <a:lvl3pPr>
              <a:defRPr>
                <a:solidFill>
                  <a:srgbClr val="142941"/>
                </a:solidFill>
              </a:defRPr>
            </a:lvl3pPr>
            <a:lvl4pPr>
              <a:defRPr>
                <a:solidFill>
                  <a:srgbClr val="142941"/>
                </a:solidFill>
              </a:defRPr>
            </a:lvl4pPr>
            <a:lvl5pPr>
              <a:defRPr>
                <a:solidFill>
                  <a:srgbClr val="142941"/>
                </a:solidFill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57" r:id="rId3"/>
    <p:sldLayoutId id="2147483659" r:id="rId4"/>
    <p:sldLayoutId id="2147483660" r:id="rId5"/>
    <p:sldLayoutId id="2147483661" r:id="rId6"/>
    <p:sldLayoutId id="2147483662" r:id="rId7"/>
    <p:sldLayoutId id="2147483655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Neural Network Basics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33030" y="692696"/>
            <a:ext cx="8027402" cy="4525729"/>
            <a:chOff x="1305017" y="204186"/>
            <a:chExt cx="9762046" cy="5681708"/>
          </a:xfrm>
        </p:grpSpPr>
        <p:sp>
          <p:nvSpPr>
            <p:cNvPr id="6" name="Pfeil: nach unten 23">
              <a:extLst>
                <a:ext uri="{FF2B5EF4-FFF2-40B4-BE49-F238E27FC236}">
                  <a16:creationId xmlns:a16="http://schemas.microsoft.com/office/drawing/2014/main" id="{6B7D46EA-A401-4C34-9FF7-FD2DD237FDF6}"/>
                </a:ext>
              </a:extLst>
            </p:cNvPr>
            <p:cNvSpPr/>
            <p:nvPr/>
          </p:nvSpPr>
          <p:spPr>
            <a:xfrm>
              <a:off x="5725401" y="702206"/>
              <a:ext cx="3858087" cy="4654598"/>
            </a:xfrm>
            <a:prstGeom prst="downArrow">
              <a:avLst>
                <a:gd name="adj1" fmla="val 68408"/>
                <a:gd name="adj2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Zylinder 3">
              <a:extLst>
                <a:ext uri="{FF2B5EF4-FFF2-40B4-BE49-F238E27FC236}">
                  <a16:creationId xmlns:a16="http://schemas.microsoft.com/office/drawing/2014/main" id="{A8E25713-0A76-41C0-94BE-F43AA4726B39}"/>
                </a:ext>
              </a:extLst>
            </p:cNvPr>
            <p:cNvSpPr/>
            <p:nvPr/>
          </p:nvSpPr>
          <p:spPr>
            <a:xfrm>
              <a:off x="1305017" y="4793942"/>
              <a:ext cx="2361461" cy="1091952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ysClr val="windowText" lastClr="000000"/>
                  </a:solidFill>
                </a:rPr>
                <a:t>Geographic</a:t>
              </a:r>
            </a:p>
            <a:p>
              <a:pPr algn="ctr"/>
              <a:r>
                <a:rPr lang="de-DE" dirty="0">
                  <a:solidFill>
                    <a:sysClr val="windowText" lastClr="000000"/>
                  </a:solidFill>
                </a:rPr>
                <a:t>Database</a:t>
              </a:r>
            </a:p>
          </p:txBody>
        </p:sp>
        <p:sp>
          <p:nvSpPr>
            <p:cNvPr id="11" name="Rechteck 4">
              <a:extLst>
                <a:ext uri="{FF2B5EF4-FFF2-40B4-BE49-F238E27FC236}">
                  <a16:creationId xmlns:a16="http://schemas.microsoft.com/office/drawing/2014/main" id="{D7705561-ECD6-4B3A-A487-FC510251731B}"/>
                </a:ext>
              </a:extLst>
            </p:cNvPr>
            <p:cNvSpPr/>
            <p:nvPr/>
          </p:nvSpPr>
          <p:spPr>
            <a:xfrm>
              <a:off x="1305017" y="506027"/>
              <a:ext cx="2361461" cy="24324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/>
                <a:t>Deep-Spell-9</a:t>
              </a:r>
            </a:p>
          </p:txBody>
        </p:sp>
        <p:sp>
          <p:nvSpPr>
            <p:cNvPr id="13" name="Pfeil: nach oben 6">
              <a:extLst>
                <a:ext uri="{FF2B5EF4-FFF2-40B4-BE49-F238E27FC236}">
                  <a16:creationId xmlns:a16="http://schemas.microsoft.com/office/drawing/2014/main" id="{4E3B1918-3F37-4748-BF6A-29687253B91E}"/>
                </a:ext>
              </a:extLst>
            </p:cNvPr>
            <p:cNvSpPr/>
            <p:nvPr/>
          </p:nvSpPr>
          <p:spPr>
            <a:xfrm>
              <a:off x="1580226" y="2825802"/>
              <a:ext cx="1793290" cy="1870485"/>
            </a:xfrm>
            <a:prstGeom prst="up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  <a:p>
              <a:pPr algn="ctr"/>
              <a:endParaRPr lang="de-DE" dirty="0"/>
            </a:p>
            <a:p>
              <a:pPr algn="ctr"/>
              <a:endParaRPr lang="de-DE" dirty="0"/>
            </a:p>
          </p:txBody>
        </p:sp>
        <p:sp>
          <p:nvSpPr>
            <p:cNvPr id="16" name="Rechteck: abgerundete Ecken 9">
              <a:extLst>
                <a:ext uri="{FF2B5EF4-FFF2-40B4-BE49-F238E27FC236}">
                  <a16:creationId xmlns:a16="http://schemas.microsoft.com/office/drawing/2014/main" id="{E126C07D-EA90-4A06-BEDF-C9A99F446879}"/>
                </a:ext>
              </a:extLst>
            </p:cNvPr>
            <p:cNvSpPr/>
            <p:nvPr/>
          </p:nvSpPr>
          <p:spPr>
            <a:xfrm>
              <a:off x="1580227" y="1025370"/>
              <a:ext cx="7210062" cy="43500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 err="1"/>
                <a:t>Classifier</a:t>
              </a:r>
              <a:r>
                <a:rPr lang="de-DE" dirty="0"/>
                <a:t> (</a:t>
              </a:r>
              <a:r>
                <a:rPr lang="de-DE" dirty="0" err="1"/>
                <a:t>city</a:t>
              </a:r>
              <a:r>
                <a:rPr lang="de-DE" dirty="0"/>
                <a:t>, </a:t>
              </a:r>
              <a:r>
                <a:rPr lang="de-DE" dirty="0" err="1"/>
                <a:t>state</a:t>
              </a:r>
              <a:r>
                <a:rPr lang="de-DE" dirty="0"/>
                <a:t>, </a:t>
              </a:r>
              <a:r>
                <a:rPr lang="de-DE" dirty="0" err="1"/>
                <a:t>road</a:t>
              </a:r>
              <a:r>
                <a:rPr lang="de-DE" dirty="0"/>
                <a:t>, etc.)</a:t>
              </a:r>
            </a:p>
          </p:txBody>
        </p:sp>
        <p:sp>
          <p:nvSpPr>
            <p:cNvPr id="17" name="Rechteck: abgerundete Ecken 10">
              <a:extLst>
                <a:ext uri="{FF2B5EF4-FFF2-40B4-BE49-F238E27FC236}">
                  <a16:creationId xmlns:a16="http://schemas.microsoft.com/office/drawing/2014/main" id="{FEBBFB30-A036-4F6D-B280-0792632ADE6F}"/>
                </a:ext>
              </a:extLst>
            </p:cNvPr>
            <p:cNvSpPr/>
            <p:nvPr/>
          </p:nvSpPr>
          <p:spPr>
            <a:xfrm>
              <a:off x="1580227" y="1575787"/>
              <a:ext cx="7210062" cy="43500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 err="1"/>
                <a:t>Completer</a:t>
              </a:r>
              <a:r>
                <a:rPr lang="de-DE" dirty="0"/>
                <a:t> (</a:t>
              </a:r>
              <a:r>
                <a:rPr lang="de-DE" dirty="0" err="1"/>
                <a:t>string</a:t>
              </a:r>
              <a:r>
                <a:rPr lang="de-DE" dirty="0"/>
                <a:t> </a:t>
              </a:r>
              <a:r>
                <a:rPr lang="de-DE" dirty="0" err="1"/>
                <a:t>based</a:t>
              </a:r>
              <a:r>
                <a:rPr lang="de-DE" dirty="0"/>
                <a:t> on </a:t>
              </a:r>
              <a:r>
                <a:rPr lang="de-DE" dirty="0" err="1"/>
                <a:t>category</a:t>
              </a:r>
              <a:r>
                <a:rPr lang="de-DE" dirty="0"/>
                <a:t>)</a:t>
              </a:r>
            </a:p>
          </p:txBody>
        </p:sp>
        <p:sp>
          <p:nvSpPr>
            <p:cNvPr id="18" name="Rechteck: abgerundete Ecken 11">
              <a:extLst>
                <a:ext uri="{FF2B5EF4-FFF2-40B4-BE49-F238E27FC236}">
                  <a16:creationId xmlns:a16="http://schemas.microsoft.com/office/drawing/2014/main" id="{87950A91-A461-4364-8841-8984EEAFE9BF}"/>
                </a:ext>
              </a:extLst>
            </p:cNvPr>
            <p:cNvSpPr/>
            <p:nvPr/>
          </p:nvSpPr>
          <p:spPr>
            <a:xfrm>
              <a:off x="1580227" y="2126202"/>
              <a:ext cx="7210062" cy="43500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 err="1"/>
                <a:t>Corrector</a:t>
              </a:r>
              <a:r>
                <a:rPr lang="de-DE" dirty="0"/>
                <a:t> (</a:t>
              </a:r>
              <a:r>
                <a:rPr lang="de-DE" dirty="0" err="1"/>
                <a:t>corrects</a:t>
              </a:r>
              <a:r>
                <a:rPr lang="de-DE" dirty="0"/>
                <a:t> </a:t>
              </a:r>
              <a:r>
                <a:rPr lang="de-DE" dirty="0" err="1"/>
                <a:t>spelling</a:t>
              </a:r>
              <a:r>
                <a:rPr lang="de-DE" dirty="0"/>
                <a:t> </a:t>
              </a:r>
              <a:r>
                <a:rPr lang="de-DE" dirty="0" err="1"/>
                <a:t>errors</a:t>
              </a:r>
              <a:r>
                <a:rPr lang="de-DE" dirty="0"/>
                <a:t>)</a:t>
              </a:r>
            </a:p>
          </p:txBody>
        </p:sp>
        <p:sp>
          <p:nvSpPr>
            <p:cNvPr id="19" name="Pfeil: nach unten 12">
              <a:extLst>
                <a:ext uri="{FF2B5EF4-FFF2-40B4-BE49-F238E27FC236}">
                  <a16:creationId xmlns:a16="http://schemas.microsoft.com/office/drawing/2014/main" id="{087B9BB0-EBC3-46B2-9345-7AB24CC2A227}"/>
                </a:ext>
              </a:extLst>
            </p:cNvPr>
            <p:cNvSpPr/>
            <p:nvPr/>
          </p:nvSpPr>
          <p:spPr>
            <a:xfrm>
              <a:off x="6304553" y="1677879"/>
              <a:ext cx="1367163" cy="292963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3">
              <a:extLst>
                <a:ext uri="{FF2B5EF4-FFF2-40B4-BE49-F238E27FC236}">
                  <a16:creationId xmlns:a16="http://schemas.microsoft.com/office/drawing/2014/main" id="{B3BA8DAE-85CC-4F37-B00C-C0F31F819F70}"/>
                </a:ext>
              </a:extLst>
            </p:cNvPr>
            <p:cNvSpPr/>
            <p:nvPr/>
          </p:nvSpPr>
          <p:spPr>
            <a:xfrm>
              <a:off x="6343875" y="204186"/>
              <a:ext cx="2601158" cy="4350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User String</a:t>
              </a:r>
            </a:p>
          </p:txBody>
        </p:sp>
        <p:sp>
          <p:nvSpPr>
            <p:cNvPr id="21" name="Zylinder 14">
              <a:extLst>
                <a:ext uri="{FF2B5EF4-FFF2-40B4-BE49-F238E27FC236}">
                  <a16:creationId xmlns:a16="http://schemas.microsoft.com/office/drawing/2014/main" id="{4FB2E8AA-C008-43B8-B67F-8CFCA03E2662}"/>
                </a:ext>
              </a:extLst>
            </p:cNvPr>
            <p:cNvSpPr/>
            <p:nvPr/>
          </p:nvSpPr>
          <p:spPr>
            <a:xfrm>
              <a:off x="6441526" y="4793942"/>
              <a:ext cx="2361461" cy="109195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Geographic Database</a:t>
              </a:r>
            </a:p>
          </p:txBody>
        </p:sp>
        <p:sp>
          <p:nvSpPr>
            <p:cNvPr id="22" name="Pfeil: nach rechts 15">
              <a:extLst>
                <a:ext uri="{FF2B5EF4-FFF2-40B4-BE49-F238E27FC236}">
                  <a16:creationId xmlns:a16="http://schemas.microsoft.com/office/drawing/2014/main" id="{576287D9-5FC6-4C18-A523-9B9740EB6E39}"/>
                </a:ext>
              </a:extLst>
            </p:cNvPr>
            <p:cNvSpPr/>
            <p:nvPr/>
          </p:nvSpPr>
          <p:spPr>
            <a:xfrm>
              <a:off x="8919834" y="4897773"/>
              <a:ext cx="2059661" cy="911247"/>
            </a:xfrm>
            <a:prstGeom prst="rightArrow">
              <a:avLst>
                <a:gd name="adj1" fmla="val 50000"/>
                <a:gd name="adj2" fmla="val 771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feld 16">
              <a:extLst>
                <a:ext uri="{FF2B5EF4-FFF2-40B4-BE49-F238E27FC236}">
                  <a16:creationId xmlns:a16="http://schemas.microsoft.com/office/drawing/2014/main" id="{53190B6F-A043-42DA-BA6D-20D5F596EAA7}"/>
                </a:ext>
              </a:extLst>
            </p:cNvPr>
            <p:cNvSpPr txBox="1"/>
            <p:nvPr/>
          </p:nvSpPr>
          <p:spPr>
            <a:xfrm>
              <a:off x="8874413" y="5119244"/>
              <a:ext cx="2192650" cy="4250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err="1">
                  <a:solidFill>
                    <a:schemeClr val="bg1"/>
                  </a:solidFill>
                </a:rPr>
                <a:t>Ranked</a:t>
              </a:r>
              <a:r>
                <a:rPr lang="de-DE" sz="1600" dirty="0">
                  <a:solidFill>
                    <a:schemeClr val="bg1"/>
                  </a:solidFill>
                </a:rPr>
                <a:t> </a:t>
              </a:r>
              <a:r>
                <a:rPr lang="de-DE" sz="1600" dirty="0" err="1">
                  <a:solidFill>
                    <a:schemeClr val="bg1"/>
                  </a:solidFill>
                </a:rPr>
                <a:t>Results</a:t>
              </a:r>
              <a:endParaRPr lang="de-DE" sz="1600" dirty="0">
                <a:solidFill>
                  <a:schemeClr val="bg1"/>
                </a:solidFill>
              </a:endParaRPr>
            </a:p>
          </p:txBody>
        </p:sp>
        <p:sp>
          <p:nvSpPr>
            <p:cNvPr id="27" name="Pfeil: nach unten 22">
              <a:extLst>
                <a:ext uri="{FF2B5EF4-FFF2-40B4-BE49-F238E27FC236}">
                  <a16:creationId xmlns:a16="http://schemas.microsoft.com/office/drawing/2014/main" id="{A70D3B6E-041E-420C-A472-5C6896E968E2}"/>
                </a:ext>
              </a:extLst>
            </p:cNvPr>
            <p:cNvSpPr/>
            <p:nvPr/>
          </p:nvSpPr>
          <p:spPr>
            <a:xfrm>
              <a:off x="7640016" y="2343705"/>
              <a:ext cx="1367163" cy="226380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" name="Rechteck 24">
              <a:extLst>
                <a:ext uri="{FF2B5EF4-FFF2-40B4-BE49-F238E27FC236}">
                  <a16:creationId xmlns:a16="http://schemas.microsoft.com/office/drawing/2014/main" id="{45270710-F7F1-43D4-B38B-EA832EE64508}"/>
                </a:ext>
              </a:extLst>
            </p:cNvPr>
            <p:cNvSpPr/>
            <p:nvPr/>
          </p:nvSpPr>
          <p:spPr>
            <a:xfrm>
              <a:off x="3967430" y="2629158"/>
              <a:ext cx="2152835" cy="3639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KD </a:t>
              </a:r>
              <a:r>
                <a:rPr lang="de-DE" dirty="0" err="1"/>
                <a:t>tree</a:t>
              </a:r>
              <a:endParaRPr lang="de-DE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EFBAC9E-F59C-4D87-A69B-510C12BB7106}"/>
              </a:ext>
            </a:extLst>
          </p:cNvPr>
          <p:cNvSpPr txBox="1"/>
          <p:nvPr/>
        </p:nvSpPr>
        <p:spPr>
          <a:xfrm>
            <a:off x="976474" y="3148517"/>
            <a:ext cx="92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</a:t>
            </a:r>
            <a:endParaRPr lang="en-D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79CFC1-007F-423E-85BD-45C5935B031A}"/>
              </a:ext>
            </a:extLst>
          </p:cNvPr>
          <p:cNvSpPr txBox="1"/>
          <p:nvPr/>
        </p:nvSpPr>
        <p:spPr>
          <a:xfrm>
            <a:off x="5217605" y="3990127"/>
            <a:ext cx="871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Lookup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349643957"/>
      </p:ext>
    </p:extLst>
  </p:cSld>
  <p:clrMapOvr>
    <a:masterClrMapping/>
  </p:clrMapOvr>
</p:sld>
</file>

<file path=ppt/theme/theme1.xml><?xml version="1.0" encoding="utf-8"?>
<a:theme xmlns:a="http://schemas.openxmlformats.org/drawingml/2006/main" name="NDS-Design">
  <a:themeElements>
    <a:clrScheme name="NDS">
      <a:dk1>
        <a:sysClr val="windowText" lastClr="000000"/>
      </a:dk1>
      <a:lt1>
        <a:sysClr val="window" lastClr="FFFFFF"/>
      </a:lt1>
      <a:dk2>
        <a:srgbClr val="142941"/>
      </a:dk2>
      <a:lt2>
        <a:srgbClr val="EEECE1"/>
      </a:lt2>
      <a:accent1>
        <a:srgbClr val="00689D"/>
      </a:accent1>
      <a:accent2>
        <a:srgbClr val="E3051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4092</TotalTime>
  <Words>39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NDS-Design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junker;Fabian Klebert</dc:creator>
  <cp:lastModifiedBy>Joseph Birkner</cp:lastModifiedBy>
  <cp:revision>205</cp:revision>
  <dcterms:created xsi:type="dcterms:W3CDTF">2016-09-03T08:27:05Z</dcterms:created>
  <dcterms:modified xsi:type="dcterms:W3CDTF">2022-01-08T21:02:31Z</dcterms:modified>
</cp:coreProperties>
</file>