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61" r:id="rId7"/>
    <p:sldId id="284" r:id="rId8"/>
    <p:sldId id="285" r:id="rId9"/>
    <p:sldId id="258" r:id="rId10"/>
    <p:sldId id="260" r:id="rId11"/>
    <p:sldId id="286" r:id="rId12"/>
    <p:sldId id="287" r:id="rId13"/>
    <p:sldId id="288" r:id="rId14"/>
    <p:sldId id="289" r:id="rId15"/>
    <p:sldId id="290" r:id="rId16"/>
    <p:sldId id="29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CB35"/>
    <a:srgbClr val="AFCC36"/>
    <a:srgbClr val="8F96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0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4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650B8-9DC1-40B5-A3EE-6540A804981A}" type="datetimeFigureOut">
              <a:rPr lang="de-DE" smtClean="0"/>
              <a:t>27.06.19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15679-E71F-49A6-90B4-948EB37DDB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14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AAA42-6544-4820-AD8A-76078C0EA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124" y="1600199"/>
            <a:ext cx="8979876" cy="1909763"/>
          </a:xfrm>
        </p:spPr>
        <p:txBody>
          <a:bodyPr anchor="t">
            <a:normAutofit/>
          </a:bodyPr>
          <a:lstStyle>
            <a:lvl1pPr algn="l">
              <a:defRPr sz="6600" b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4FBE0EA-9C75-4ED5-B77D-52639C106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122" y="3602038"/>
            <a:ext cx="8979877" cy="1066677"/>
          </a:xfrm>
        </p:spPr>
        <p:txBody>
          <a:bodyPr>
            <a:normAutofit/>
          </a:bodyPr>
          <a:lstStyle>
            <a:lvl1pPr marL="0" indent="0" algn="l">
              <a:buNone/>
              <a:defRPr sz="32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3BEABB5-7B82-463E-8589-331918D462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2" y="145224"/>
            <a:ext cx="1592873" cy="1375845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C023373-6B2B-4F56-88FD-3677DA91087B}"/>
              </a:ext>
            </a:extLst>
          </p:cNvPr>
          <p:cNvCxnSpPr>
            <a:cxnSpLocks/>
          </p:cNvCxnSpPr>
          <p:nvPr userDrawn="1"/>
        </p:nvCxnSpPr>
        <p:spPr>
          <a:xfrm>
            <a:off x="1688124" y="1477699"/>
            <a:ext cx="10503876" cy="0"/>
          </a:xfrm>
          <a:prstGeom prst="line">
            <a:avLst/>
          </a:prstGeom>
          <a:ln w="76200">
            <a:solidFill>
              <a:srgbClr val="8F96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DBB8947-07E9-4773-90C8-5DC58BA8DE1F}"/>
              </a:ext>
            </a:extLst>
          </p:cNvPr>
          <p:cNvCxnSpPr>
            <a:cxnSpLocks/>
          </p:cNvCxnSpPr>
          <p:nvPr userDrawn="1"/>
        </p:nvCxnSpPr>
        <p:spPr>
          <a:xfrm flipV="1">
            <a:off x="1688124" y="145224"/>
            <a:ext cx="10503876" cy="37075"/>
          </a:xfrm>
          <a:prstGeom prst="line">
            <a:avLst/>
          </a:prstGeom>
          <a:ln w="76200">
            <a:solidFill>
              <a:srgbClr val="8F96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D5BD413-D105-4374-BDF6-60F9C9D1B9CA}"/>
              </a:ext>
            </a:extLst>
          </p:cNvPr>
          <p:cNvCxnSpPr>
            <a:cxnSpLocks/>
          </p:cNvCxnSpPr>
          <p:nvPr userDrawn="1"/>
        </p:nvCxnSpPr>
        <p:spPr>
          <a:xfrm>
            <a:off x="1688124" y="833146"/>
            <a:ext cx="10503876" cy="0"/>
          </a:xfrm>
          <a:prstGeom prst="line">
            <a:avLst/>
          </a:prstGeom>
          <a:ln w="76200">
            <a:solidFill>
              <a:srgbClr val="AECB3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1AA4326-F797-4F6C-9FAB-3521AFB7B0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87513" y="5380301"/>
            <a:ext cx="6365875" cy="82706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de-DE" dirty="0"/>
              <a:t>Dozent bearbeiten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F316544-A731-4A23-82EB-33AAE370CC02}"/>
              </a:ext>
            </a:extLst>
          </p:cNvPr>
          <p:cNvCxnSpPr>
            <a:cxnSpLocks/>
          </p:cNvCxnSpPr>
          <p:nvPr userDrawn="1"/>
        </p:nvCxnSpPr>
        <p:spPr>
          <a:xfrm flipH="1">
            <a:off x="1687513" y="5116634"/>
            <a:ext cx="10504488" cy="0"/>
          </a:xfrm>
          <a:prstGeom prst="line">
            <a:avLst/>
          </a:prstGeom>
          <a:ln>
            <a:solidFill>
              <a:srgbClr val="AECB35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98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E22CD3-CDD3-4EE6-8970-547D1834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43F37F-0F29-4D72-AA2F-7B6486482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1FE902-EB9C-4EAE-A2DD-F2F7C4FB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8716E9-63A4-4F81-902B-0E799B799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33737C-391B-42F7-935B-7046F4F18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08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EF35C4-C530-4F0E-85B9-601804C69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9A3841-8878-4262-B44F-69F946C40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BEA75C-E755-47EC-9680-D540E2B32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A03E7F-0793-4293-96AA-0659820FC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F83ED0-7234-481F-A1DA-F6D8F771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84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728D3-6613-4D27-AD4B-34C52D11D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17" y="185740"/>
            <a:ext cx="11074083" cy="720345"/>
          </a:xfrm>
        </p:spPr>
        <p:txBody>
          <a:bodyPr>
            <a:normAutofit/>
          </a:bodyPr>
          <a:lstStyle>
            <a:lvl1pPr>
              <a:defRPr sz="4000" b="0" i="1">
                <a:solidFill>
                  <a:srgbClr val="AECB35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33016B-F97A-4383-9210-C22217BE1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717" y="1134208"/>
            <a:ext cx="11632566" cy="53364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Wingdings" panose="05000000000000000000" pitchFamily="2" charset="2"/>
              <a:buNone/>
              <a:defRPr sz="3200"/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2800"/>
            </a:lvl2pPr>
            <a:lvl3pPr marL="1143000" indent="-228600">
              <a:lnSpc>
                <a:spcPct val="100000"/>
              </a:lnSpc>
              <a:buFont typeface="Symbol" panose="05050102010706020507" pitchFamily="18" charset="2"/>
              <a:buChar char="-"/>
              <a:defRPr sz="2400"/>
            </a:lvl3pPr>
            <a:lvl4pPr marL="1600200" indent="-228600">
              <a:lnSpc>
                <a:spcPct val="100000"/>
              </a:lnSpc>
              <a:buFont typeface="Symbol" panose="05050102010706020507" pitchFamily="18" charset="2"/>
              <a:buChar char="-"/>
              <a:defRPr sz="2000"/>
            </a:lvl4pPr>
            <a:lvl5pPr marL="2057400" indent="-228600">
              <a:lnSpc>
                <a:spcPct val="100000"/>
              </a:lnSpc>
              <a:buFont typeface="Symbol" panose="05050102010706020507" pitchFamily="18" charset="2"/>
              <a:buChar char="-"/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AD7C0F-6C91-4C8D-9F44-39017F5B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9717" y="6470649"/>
            <a:ext cx="2743200" cy="365125"/>
          </a:xfrm>
        </p:spPr>
        <p:txBody>
          <a:bodyPr/>
          <a:lstStyle/>
          <a:p>
            <a:r>
              <a:rPr lang="de-DE"/>
              <a:t>09.07.2018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85FFAD-DCE6-4DB9-B5EC-F674C820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0649"/>
            <a:ext cx="5861538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16822A-9DCD-41AF-B8EF-41F3E1E3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7192" y="6470649"/>
            <a:ext cx="1845090" cy="365125"/>
          </a:xfrm>
        </p:spPr>
        <p:txBody>
          <a:bodyPr/>
          <a:lstStyle/>
          <a:p>
            <a:fld id="{D336635C-F46E-48D4-9E09-EE468D3C66A2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4A1435F-5F38-4B52-B869-32DB257F86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308" y="185739"/>
            <a:ext cx="833975" cy="720346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B503E56-CD4F-41ED-88FC-2447BBA4029C}"/>
              </a:ext>
            </a:extLst>
          </p:cNvPr>
          <p:cNvCxnSpPr>
            <a:cxnSpLocks/>
          </p:cNvCxnSpPr>
          <p:nvPr userDrawn="1"/>
        </p:nvCxnSpPr>
        <p:spPr>
          <a:xfrm flipH="1">
            <a:off x="3341077" y="906085"/>
            <a:ext cx="8562062" cy="0"/>
          </a:xfrm>
          <a:prstGeom prst="line">
            <a:avLst/>
          </a:prstGeom>
          <a:ln>
            <a:solidFill>
              <a:srgbClr val="8F968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7A46703-BA0D-40AF-8914-B78CC18DB8AF}"/>
              </a:ext>
            </a:extLst>
          </p:cNvPr>
          <p:cNvCxnSpPr>
            <a:cxnSpLocks/>
          </p:cNvCxnSpPr>
          <p:nvPr userDrawn="1"/>
        </p:nvCxnSpPr>
        <p:spPr>
          <a:xfrm flipH="1">
            <a:off x="279717" y="906085"/>
            <a:ext cx="3061360" cy="0"/>
          </a:xfrm>
          <a:prstGeom prst="line">
            <a:avLst/>
          </a:prstGeom>
          <a:ln>
            <a:solidFill>
              <a:srgbClr val="8F968F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79E4673-834E-489A-8B0B-1D3A47DBA65D}"/>
              </a:ext>
            </a:extLst>
          </p:cNvPr>
          <p:cNvCxnSpPr>
            <a:cxnSpLocks/>
          </p:cNvCxnSpPr>
          <p:nvPr userDrawn="1"/>
        </p:nvCxnSpPr>
        <p:spPr>
          <a:xfrm flipH="1">
            <a:off x="279717" y="6470649"/>
            <a:ext cx="11623422" cy="0"/>
          </a:xfrm>
          <a:prstGeom prst="line">
            <a:avLst/>
          </a:prstGeom>
          <a:ln>
            <a:solidFill>
              <a:srgbClr val="AECB35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987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DB1BC4-D947-44C3-B7ED-AA78D5F54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B5E4DB-341D-4330-80FD-A451DB211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9D616E-8A48-410B-9105-6361161D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A0758F-4564-449E-B023-82CB56DD3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FD6576-60C4-4EC9-BF12-5A383627A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6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17A0B-024D-4D58-914F-634B732F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1AC742-370A-41C7-AD41-5E898251F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3ABA40-A4D9-4E89-B825-9424F1169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71819D-49C6-4DAC-ABB7-AA4C170F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09.07.2018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2924D5-26A0-4D93-A22A-34AD3564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15AFBF-CE5B-4B89-B564-033C90D90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35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94E1E-0614-476A-B2FF-F06ED954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2AC47D-60A5-4815-9984-68C46EC64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A5C977-23AC-4430-978C-2874B7FB9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79B9921-FF39-4961-93C7-1EE37D8BA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936BCA-4A09-4B8C-B5AF-DFC49B53D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E023312-EA02-4813-9156-EC0F21AD0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09.07.2018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50459BE-3351-48DE-AA4D-6F63E5B1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BBCAB4-0B56-4B16-83E6-DAD48DEC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65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23BDB-C5B5-4D4B-B36B-D3A853DF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CD151F-E9E1-4BF8-9BEE-EE3B5836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565761-59A5-49F5-98D0-DAC49936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EFB9C9-33D3-43A4-B8E8-FA416515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70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D52E078-7A27-4528-9024-0E35535C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09.07.2018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C4D2BEF-E8CB-40FF-A93A-BFECAE2E2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93D7C8-C296-46B7-B5F3-B277EA929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10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E5E644-59E2-4B50-AFDA-FD541FB1B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8B4A53-5B54-47DA-ACFF-0C68658FD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9B76A8-9B84-46DF-8C4F-9521E2B61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316BB6-5A2B-496E-8362-4C8D9CB2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09.07.2018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C975A2-FA3C-445C-9F2C-A4F256AE7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41E40A-1AB0-4E63-9EFC-D4FCCB77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18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C2E74-E7CD-47C2-AFD6-64F8FA28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BBA151-9DB4-474B-B79B-B6E8C13C7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A0DA5A-7691-4498-B4DC-3C3EF4BB3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DD3C45-9740-45C3-8F93-389FC52A2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09.07.2018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5DD3DA-AA54-423A-AC09-C500062E8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716B75-BC08-4456-8953-2218B1863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13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0120066-3AE7-4CF3-8819-795250B1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9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5D14A9-0C04-4634-9D59-0B1443838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588157-C4EB-4E4F-8934-6AA955AAE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09.07.2018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5565F4-9C18-4A65-8630-80076662C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706110-72CD-40B5-97F3-87A86427C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635C-F46E-48D4-9E09-EE468D3C66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395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lebert-Engineering/td-2019-mapviewer-ex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99158-9A5A-4F05-8D02-12369070A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Mapviewer</a:t>
            </a:r>
            <a:r>
              <a:rPr lang="de-DE"/>
              <a:t> </a:t>
            </a:r>
            <a:r>
              <a:rPr lang="de-DE" err="1"/>
              <a:t>Extensions</a:t>
            </a:r>
            <a:br>
              <a:rPr lang="de-DE"/>
            </a:br>
            <a:r>
              <a:rPr lang="de-DE"/>
              <a:t>Workshop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28327A-1B9A-403C-987D-253A5AE37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122" y="3602038"/>
            <a:ext cx="9853089" cy="1066677"/>
          </a:xfrm>
        </p:spPr>
        <p:txBody>
          <a:bodyPr>
            <a:normAutofit/>
          </a:bodyPr>
          <a:lstStyle/>
          <a:p>
            <a:r>
              <a:rPr lang="de-DE" dirty="0"/>
              <a:t>An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interactive</a:t>
            </a:r>
            <a:r>
              <a:rPr lang="de-DE" dirty="0"/>
              <a:t> NDS </a:t>
            </a:r>
            <a:r>
              <a:rPr lang="de-DE" dirty="0" err="1"/>
              <a:t>MapViewer</a:t>
            </a:r>
            <a:r>
              <a:rPr lang="de-DE" dirty="0"/>
              <a:t> Extensions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21881D-FE94-47A0-9351-A5F4950FE6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Joseph Birkner (</a:t>
            </a:r>
            <a:r>
              <a:rPr lang="de-DE" err="1"/>
              <a:t>j.birkner@klebert-engineering.de</a:t>
            </a:r>
            <a:r>
              <a:rPr lang="de-DE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8870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45A6-F404-DF46-97D8-2C47A20C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17" y="185740"/>
            <a:ext cx="11074083" cy="720345"/>
          </a:xfrm>
        </p:spPr>
        <p:txBody>
          <a:bodyPr/>
          <a:lstStyle/>
          <a:p>
            <a:r>
              <a:rPr lang="en-US" noProof="1"/>
              <a:t>Adding a bookmark icon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ECB4-51F3-9E45-85EE-FAFDE15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9717" y="6470649"/>
            <a:ext cx="2743200" cy="365125"/>
          </a:xfrm>
        </p:spPr>
        <p:txBody>
          <a:bodyPr/>
          <a:lstStyle/>
          <a:p>
            <a:r>
              <a:rPr lang="de-DE" dirty="0"/>
              <a:t>17.07.2018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18EC90-2936-3D42-AC5F-01FC5A0DDC87}"/>
              </a:ext>
            </a:extLst>
          </p:cNvPr>
          <p:cNvSpPr txBox="1"/>
          <p:nvPr/>
        </p:nvSpPr>
        <p:spPr>
          <a:xfrm>
            <a:off x="597777" y="1432344"/>
            <a:ext cx="1114277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3000" dirty="0">
                <a:latin typeface="+mj-lt"/>
              </a:rPr>
              <a:t>Change the </a:t>
            </a:r>
            <a:r>
              <a:rPr lang="en-US" sz="3000" i="1" dirty="0" err="1">
                <a:latin typeface="+mj-lt"/>
              </a:rPr>
              <a:t>newPointStyle</a:t>
            </a:r>
            <a:r>
              <a:rPr lang="en-US" sz="3000" i="1" dirty="0">
                <a:latin typeface="+mj-lt"/>
              </a:rPr>
              <a:t>()</a:t>
            </a:r>
            <a:r>
              <a:rPr lang="en-US" sz="3000" dirty="0">
                <a:latin typeface="+mj-lt"/>
              </a:rPr>
              <a:t> call for POINT_STYLE to use an image:</a:t>
            </a:r>
          </a:p>
          <a:p>
            <a:pPr marL="800100" lvl="1" indent="-342900">
              <a:buFontTx/>
              <a:buChar char="-"/>
            </a:pPr>
            <a:r>
              <a:rPr lang="en-US" sz="2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proxy.newPointStyle</a:t>
            </a:r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(":/</a:t>
            </a:r>
            <a:r>
              <a:rPr lang="en-US" sz="2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bookmark.png</a:t>
            </a:r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 1., 32.);</a:t>
            </a:r>
          </a:p>
          <a:p>
            <a:pPr marL="800100" lvl="1" indent="-342900">
              <a:buFontTx/>
              <a:buChar char="-"/>
            </a:pPr>
            <a:endParaRPr lang="en-US" sz="3000" dirty="0">
              <a:solidFill>
                <a:srgbClr val="AECB35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2A489A-FD55-0049-ABEB-87596E3F9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262" y="2995449"/>
            <a:ext cx="3023476" cy="302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79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45A6-F404-DF46-97D8-2C47A20C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17" y="185740"/>
            <a:ext cx="11074083" cy="720345"/>
          </a:xfrm>
        </p:spPr>
        <p:txBody>
          <a:bodyPr/>
          <a:lstStyle/>
          <a:p>
            <a:r>
              <a:rPr lang="en-US" noProof="1"/>
              <a:t>Attribute inspection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ECB4-51F3-9E45-85EE-FAFDE15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9717" y="6470649"/>
            <a:ext cx="2743200" cy="365125"/>
          </a:xfrm>
        </p:spPr>
        <p:txBody>
          <a:bodyPr/>
          <a:lstStyle/>
          <a:p>
            <a:r>
              <a:rPr lang="de-DE" dirty="0"/>
              <a:t>17.07.2018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18EC90-2936-3D42-AC5F-01FC5A0DDC87}"/>
              </a:ext>
            </a:extLst>
          </p:cNvPr>
          <p:cNvSpPr txBox="1"/>
          <p:nvPr/>
        </p:nvSpPr>
        <p:spPr>
          <a:xfrm>
            <a:off x="597777" y="1432344"/>
            <a:ext cx="1114277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3000" dirty="0">
                <a:latin typeface="+mj-lt"/>
              </a:rPr>
              <a:t>Add some info to </a:t>
            </a:r>
            <a:r>
              <a:rPr lang="en-US" sz="3000" i="1" dirty="0">
                <a:solidFill>
                  <a:srgbClr val="92D050"/>
                </a:solidFill>
                <a:latin typeface="Courier" pitchFamily="2" charset="0"/>
              </a:rPr>
              <a:t>Bookmark</a:t>
            </a:r>
          </a:p>
          <a:p>
            <a:pPr marL="800100" lvl="1" indent="-342900">
              <a:buFontTx/>
              <a:buChar char="-"/>
            </a:pPr>
            <a:r>
              <a:rPr lang="en-US" sz="3000" i="1" dirty="0">
                <a:latin typeface="+mj-lt"/>
              </a:rPr>
              <a:t>E.g.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QDateTime</a:t>
            </a:r>
            <a:r>
              <a:rPr lang="en-US" sz="2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currentDateTime</a:t>
            </a:r>
            <a:r>
              <a:rPr lang="en-US" sz="2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4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00100" lvl="1" indent="-342900">
              <a:buFontTx/>
              <a:buChar char="-"/>
            </a:pPr>
            <a:r>
              <a:rPr lang="en-US" sz="3000" dirty="0">
                <a:latin typeface="+mj-lt"/>
              </a:rPr>
              <a:t>Persist it</a:t>
            </a:r>
          </a:p>
          <a:p>
            <a:pPr marL="342900" indent="-342900">
              <a:buFontTx/>
              <a:buChar char="-"/>
            </a:pPr>
            <a:r>
              <a:rPr lang="en-US" sz="3000" dirty="0">
                <a:latin typeface="+mj-lt"/>
              </a:rPr>
              <a:t>Adjust </a:t>
            </a:r>
            <a:r>
              <a:rPr lang="en-US" sz="2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attribsRequested</a:t>
            </a:r>
            <a:r>
              <a:rPr lang="en-US" sz="2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/>
              <a:t>→</a:t>
            </a:r>
            <a:r>
              <a:rPr lang="en-US" sz="30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 Returns list of attrib. panel headings</a:t>
            </a:r>
          </a:p>
          <a:p>
            <a:pPr marL="800100" lvl="1" indent="-342900">
              <a:buFontTx/>
              <a:buChar char="-"/>
            </a:pPr>
            <a:r>
              <a:rPr lang="en-US" sz="3000" dirty="0">
                <a:latin typeface="+mj-lt"/>
              </a:rPr>
              <a:t>Create a </a:t>
            </a:r>
            <a:r>
              <a:rPr lang="en-US" sz="2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newAttributePanel</a:t>
            </a:r>
            <a:r>
              <a:rPr lang="en-US" sz="2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257300" lvl="2" indent="-342900">
              <a:buFontTx/>
              <a:buChar char="-"/>
            </a:pPr>
            <a:r>
              <a:rPr lang="en-US" sz="3000" dirty="0">
                <a:latin typeface="+mj-lt"/>
              </a:rPr>
              <a:t>Add some Info about the selected Bookmark to it</a:t>
            </a:r>
          </a:p>
          <a:p>
            <a:pPr lvl="3"/>
            <a:r>
              <a:rPr lang="en-US" sz="22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sz="22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addAttrib</a:t>
            </a:r>
            <a:r>
              <a:rPr lang="en-US" sz="22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sz="22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const&amp; name, </a:t>
            </a:r>
            <a:r>
              <a:rPr lang="en-US" sz="22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QVariant</a:t>
            </a:r>
            <a:r>
              <a:rPr lang="en-US" sz="22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const&amp; </a:t>
            </a:r>
            <a:r>
              <a:rPr lang="en-US" sz="22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257300" lvl="2" indent="-342900">
              <a:buFontTx/>
              <a:buChar char="-"/>
            </a:pPr>
            <a:r>
              <a:rPr lang="en-US" sz="3000" dirty="0">
                <a:latin typeface="+mj-lt"/>
              </a:rPr>
              <a:t>Commit it (for </a:t>
            </a:r>
            <a:r>
              <a:rPr lang="en-US" sz="3000" dirty="0" err="1">
                <a:latin typeface="+mj-lt"/>
              </a:rPr>
              <a:t>panelIndex</a:t>
            </a:r>
            <a:r>
              <a:rPr lang="en-US" sz="3000" dirty="0">
                <a:latin typeface="+mj-lt"/>
              </a:rPr>
              <a:t> 0)</a:t>
            </a:r>
          </a:p>
          <a:p>
            <a:pPr lvl="3"/>
            <a:r>
              <a:rPr lang="en-US" sz="22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→ commit(</a:t>
            </a:r>
            <a:r>
              <a:rPr lang="en-US" sz="22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VisualElementId</a:t>
            </a:r>
            <a:r>
              <a:rPr lang="en-US" sz="22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2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elementId</a:t>
            </a:r>
            <a:r>
              <a:rPr lang="en-US" sz="22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sz="22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panelIndex</a:t>
            </a:r>
            <a:r>
              <a:rPr lang="en-US" sz="22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Tx/>
              <a:buChar char="-"/>
            </a:pPr>
            <a:r>
              <a:rPr lang="en-US" sz="30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Return a list with one entry (e.g. </a:t>
            </a:r>
            <a:r>
              <a:rPr lang="en-US" sz="30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“More Info”</a:t>
            </a:r>
            <a:r>
              <a:rPr lang="en-US" sz="30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63134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45A6-F404-DF46-97D8-2C47A20C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17" y="185740"/>
            <a:ext cx="11074083" cy="720345"/>
          </a:xfrm>
        </p:spPr>
        <p:txBody>
          <a:bodyPr/>
          <a:lstStyle/>
          <a:p>
            <a:r>
              <a:rPr lang="en-US" noProof="1"/>
              <a:t>Search interface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ECB4-51F3-9E45-85EE-FAFDE15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9717" y="6470649"/>
            <a:ext cx="2743200" cy="365125"/>
          </a:xfrm>
        </p:spPr>
        <p:txBody>
          <a:bodyPr/>
          <a:lstStyle/>
          <a:p>
            <a:r>
              <a:rPr lang="de-DE" dirty="0"/>
              <a:t>17.07.2018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18EC90-2936-3D42-AC5F-01FC5A0DDC87}"/>
              </a:ext>
            </a:extLst>
          </p:cNvPr>
          <p:cNvSpPr txBox="1"/>
          <p:nvPr/>
        </p:nvSpPr>
        <p:spPr>
          <a:xfrm>
            <a:off x="597777" y="1432344"/>
            <a:ext cx="111427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3000" dirty="0">
                <a:latin typeface="+mj-lt"/>
              </a:rPr>
              <a:t>In </a:t>
            </a:r>
            <a:r>
              <a:rPr lang="en-US" sz="3000" i="1" dirty="0">
                <a:latin typeface="+mj-lt"/>
              </a:rPr>
              <a:t>initialize()</a:t>
            </a:r>
            <a:r>
              <a:rPr lang="en-US" sz="3000" dirty="0">
                <a:latin typeface="+mj-lt"/>
              </a:rPr>
              <a:t>, call </a:t>
            </a:r>
            <a:r>
              <a:rPr lang="en-US" sz="30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userOptions.addSearchAction</a:t>
            </a:r>
            <a:r>
              <a:rPr lang="en-US" sz="30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pPr marL="800100" lvl="1" indent="-342900">
              <a:buFontTx/>
              <a:buChar char="-"/>
            </a:pPr>
            <a:r>
              <a:rPr lang="en-US" sz="3000" dirty="0">
                <a:latin typeface="+mj-lt"/>
              </a:rPr>
              <a:t>Will be displayed as a button in the </a:t>
            </a:r>
            <a:r>
              <a:rPr lang="en-US" sz="3000" dirty="0" err="1">
                <a:latin typeface="+mj-lt"/>
              </a:rPr>
              <a:t>MapViewer’s</a:t>
            </a:r>
            <a:r>
              <a:rPr lang="en-US" sz="3000" dirty="0">
                <a:latin typeface="+mj-lt"/>
              </a:rPr>
              <a:t> Search Tab</a:t>
            </a:r>
          </a:p>
          <a:p>
            <a:pPr marL="800100" lvl="1" indent="-342900">
              <a:buFontTx/>
              <a:buChar char="-"/>
            </a:pPr>
            <a:r>
              <a:rPr lang="en-US" sz="3000" dirty="0">
                <a:latin typeface="+mj-lt"/>
              </a:rPr>
              <a:t>Once clicked, triggers callback in extension:</a:t>
            </a:r>
          </a:p>
          <a:p>
            <a:pPr marL="342900" indent="-342900">
              <a:buFontTx/>
              <a:buChar char="-"/>
            </a:pPr>
            <a:r>
              <a:rPr lang="en-US" sz="3000" dirty="0">
                <a:latin typeface="+mj-lt"/>
              </a:rPr>
              <a:t>Create a callback for </a:t>
            </a:r>
            <a:r>
              <a:rPr lang="en-US" sz="30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onSearchActionRequested</a:t>
            </a:r>
            <a:r>
              <a:rPr lang="en-US" sz="30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00100" lvl="1" indent="-342900">
              <a:buFontTx/>
              <a:buChar char="-"/>
            </a:pPr>
            <a:r>
              <a:rPr lang="en-US" sz="3000" dirty="0">
                <a:latin typeface="+mj-lt"/>
              </a:rPr>
              <a:t>Returns error, or empty string if search activated</a:t>
            </a:r>
          </a:p>
          <a:p>
            <a:pPr marL="342900" indent="-342900">
              <a:buFontTx/>
              <a:buChar char="-"/>
            </a:pPr>
            <a:r>
              <a:rPr lang="en-US" sz="3000" dirty="0">
                <a:latin typeface="+mj-lt"/>
              </a:rPr>
              <a:t>Create a callback for </a:t>
            </a:r>
            <a:r>
              <a:rPr lang="en-US" sz="30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onSearchActionTerminated</a:t>
            </a:r>
            <a:r>
              <a:rPr lang="en-US" sz="30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00100" lvl="1" indent="-342900">
              <a:buFontTx/>
              <a:buChar char="-"/>
            </a:pPr>
            <a:r>
              <a:rPr lang="en-US" sz="3000" dirty="0">
                <a:latin typeface="+mj-lt"/>
              </a:rPr>
              <a:t>Called to notify that user requested search to </a:t>
            </a:r>
            <a:r>
              <a:rPr lang="en-US" sz="3000" dirty="0" err="1">
                <a:latin typeface="+mj-lt"/>
              </a:rPr>
              <a:t>ceise</a:t>
            </a: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7109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45A6-F404-DF46-97D8-2C47A20C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17" y="185740"/>
            <a:ext cx="11074083" cy="720345"/>
          </a:xfrm>
        </p:spPr>
        <p:txBody>
          <a:bodyPr/>
          <a:lstStyle/>
          <a:p>
            <a:r>
              <a:rPr lang="en-US" noProof="1"/>
              <a:t>Questions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ECB4-51F3-9E45-85EE-FAFDE15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9717" y="6470649"/>
            <a:ext cx="2743200" cy="365125"/>
          </a:xfrm>
        </p:spPr>
        <p:txBody>
          <a:bodyPr/>
          <a:lstStyle/>
          <a:p>
            <a:r>
              <a:rPr lang="de-DE" dirty="0"/>
              <a:t>17.07.2018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0AFD8-060F-2A4D-ABD2-B16F9CF61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421" y="1953382"/>
            <a:ext cx="3747157" cy="367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9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4C1A6-B736-412C-9CEE-32F0E3EA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Structure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this</a:t>
            </a:r>
            <a:r>
              <a:rPr lang="de-DE"/>
              <a:t> </a:t>
            </a:r>
            <a:r>
              <a:rPr lang="de-DE" err="1"/>
              <a:t>workshop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D61E41-B8EC-4F2E-969A-03E01D34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717" y="1050324"/>
            <a:ext cx="11632566" cy="54203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10 mins.:		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Trick Sharing (Setup, Docs …)</a:t>
            </a:r>
          </a:p>
          <a:p>
            <a:r>
              <a:rPr lang="en-US" dirty="0"/>
              <a:t>5 mins.:		</a:t>
            </a:r>
            <a:r>
              <a:rPr lang="en-US" dirty="0" err="1"/>
              <a:t>MapViewer</a:t>
            </a:r>
            <a:r>
              <a:rPr lang="en-US" dirty="0"/>
              <a:t>/Extension System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Architecture</a:t>
            </a:r>
          </a:p>
          <a:p>
            <a:r>
              <a:rPr lang="en-US" dirty="0"/>
              <a:t>10 mins.:		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IMapDataProxy</a:t>
            </a:r>
            <a:r>
              <a:rPr lang="en-US" dirty="0"/>
              <a:t> (The Swiss Army Knife)</a:t>
            </a:r>
          </a:p>
          <a:p>
            <a:r>
              <a:rPr lang="en-US" dirty="0"/>
              <a:t>5 mins.:		Project For Today</a:t>
            </a:r>
          </a:p>
          <a:p>
            <a:r>
              <a:rPr lang="en-US" dirty="0"/>
              <a:t>15 mins.:		Implement a Bookmark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Icon</a:t>
            </a:r>
          </a:p>
          <a:p>
            <a:r>
              <a:rPr lang="en-US" dirty="0"/>
              <a:t>15-30 mins.:	Implement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Attribute Inspection </a:t>
            </a:r>
            <a:r>
              <a:rPr lang="en-US" dirty="0"/>
              <a:t>With New Field</a:t>
            </a:r>
          </a:p>
          <a:p>
            <a:r>
              <a:rPr lang="en-US" dirty="0"/>
              <a:t>15-30 mins.:	Implement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Search Interface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Total: ~1.5-2h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A85FAA-429C-4C37-9334-A8545791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F0EDD6-16ED-4F23-AF8B-DE59F51B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41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45A6-F404-DF46-97D8-2C47A20C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17" y="185740"/>
            <a:ext cx="11074083" cy="720345"/>
          </a:xfrm>
        </p:spPr>
        <p:txBody>
          <a:bodyPr/>
          <a:lstStyle/>
          <a:p>
            <a:r>
              <a:rPr lang="en-US" noProof="1"/>
              <a:t>Trick Sharing: Setup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ECB4-51F3-9E45-85EE-FAFDE15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9717" y="6470649"/>
            <a:ext cx="2743200" cy="365125"/>
          </a:xfrm>
        </p:spPr>
        <p:txBody>
          <a:bodyPr/>
          <a:lstStyle/>
          <a:p>
            <a:r>
              <a:rPr lang="de-DE" dirty="0"/>
              <a:t>17.07.2018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18EC90-2936-3D42-AC5F-01FC5A0DDC87}"/>
              </a:ext>
            </a:extLst>
          </p:cNvPr>
          <p:cNvSpPr txBox="1"/>
          <p:nvPr/>
        </p:nvSpPr>
        <p:spPr>
          <a:xfrm>
            <a:off x="597777" y="1432344"/>
            <a:ext cx="111427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3000" dirty="0">
                <a:latin typeface="+mj-lt"/>
              </a:rPr>
              <a:t>Workshop Sources:</a:t>
            </a:r>
          </a:p>
          <a:p>
            <a:pPr marL="800100" lvl="1" indent="-342900">
              <a:buFontTx/>
              <a:buChar char="-"/>
            </a:pPr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git clone </a:t>
            </a:r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hlinkClick r:id="rId2"/>
              </a:rPr>
              <a:t>https://github.com/Klebert-Engineering/td-2019-mapviewer-ext</a:t>
            </a:r>
            <a:endParaRPr lang="en-US" sz="3000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</a:endParaRPr>
          </a:p>
          <a:p>
            <a:pPr marL="800100" lvl="1" indent="-342900">
              <a:buFontTx/>
              <a:buChar char="-"/>
            </a:pPr>
            <a:endParaRPr lang="en-US" sz="3000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en-US" sz="3000" dirty="0">
                <a:latin typeface="+mj-lt"/>
              </a:rPr>
              <a:t>Building things: Either …</a:t>
            </a:r>
          </a:p>
          <a:p>
            <a:pPr marL="800100" lvl="1" indent="-342900">
              <a:buFontTx/>
              <a:buChar char="-"/>
            </a:pPr>
            <a:r>
              <a:rPr lang="en-US" sz="3000" dirty="0">
                <a:latin typeface="+mj-lt"/>
              </a:rPr>
              <a:t>… Have DBI 2019.4.0 with SDK Dev Setup for your platform</a:t>
            </a:r>
          </a:p>
          <a:p>
            <a:pPr marL="1257300" lvl="2" indent="-342900">
              <a:buFontTx/>
              <a:buChar char="-"/>
            </a:pPr>
            <a:r>
              <a:rPr lang="en-US" sz="3000" dirty="0">
                <a:latin typeface="+mj-lt"/>
              </a:rPr>
              <a:t>set –DAFW_SDK_DIR, NDS_PLUGIN_PATH …</a:t>
            </a:r>
          </a:p>
          <a:p>
            <a:pPr marL="800100" lvl="1" indent="-342900">
              <a:buFontTx/>
              <a:buChar char="-"/>
            </a:pPr>
            <a:r>
              <a:rPr lang="en-US" sz="3000" dirty="0">
                <a:latin typeface="+mj-lt"/>
              </a:rPr>
              <a:t>… Or just use the Docker Dev container!</a:t>
            </a:r>
          </a:p>
          <a:p>
            <a:pPr marL="800100" lvl="1" indent="-342900">
              <a:buFontTx/>
              <a:buChar char="-"/>
            </a:pPr>
            <a:r>
              <a:rPr lang="en-US" sz="3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wget</a:t>
            </a:r>
            <a:r>
              <a:rPr lang="en-US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 ke-dev-jb-4.local:8080/</a:t>
            </a:r>
            <a:r>
              <a:rPr lang="en-US" sz="3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mvo</a:t>
            </a:r>
            <a:r>
              <a:rPr lang="en-US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-</a:t>
            </a:r>
            <a:r>
              <a:rPr lang="en-US" sz="3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ext</a:t>
            </a:r>
            <a:r>
              <a:rPr lang="en-US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-dev-</a:t>
            </a:r>
            <a:r>
              <a:rPr lang="en-US" sz="3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docker.tgz</a:t>
            </a:r>
            <a:endParaRPr lang="en-US" sz="3000" dirty="0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  <a:p>
            <a:pPr marL="800100" lvl="1" indent="-342900">
              <a:buFontTx/>
              <a:buChar char="-"/>
            </a:pPr>
            <a:endParaRPr lang="en-US" sz="3000" dirty="0">
              <a:solidFill>
                <a:srgbClr val="AECB3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013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45A6-F404-DF46-97D8-2C47A20C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17" y="185740"/>
            <a:ext cx="11074083" cy="720345"/>
          </a:xfrm>
        </p:spPr>
        <p:txBody>
          <a:bodyPr/>
          <a:lstStyle/>
          <a:p>
            <a:r>
              <a:rPr lang="en-US" noProof="1"/>
              <a:t>Trick Sharing: Documentation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ECB4-51F3-9E45-85EE-FAFDE15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9717" y="6470649"/>
            <a:ext cx="2743200" cy="365125"/>
          </a:xfrm>
        </p:spPr>
        <p:txBody>
          <a:bodyPr/>
          <a:lstStyle/>
          <a:p>
            <a:r>
              <a:rPr lang="de-DE" dirty="0"/>
              <a:t>17.07.2018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CA176-F726-FA40-9F41-0F1EF4DB7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15" y="1443693"/>
            <a:ext cx="7204710" cy="1365208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3D3D800B-F8DF-5247-9BD1-8EEBF4257127}"/>
              </a:ext>
            </a:extLst>
          </p:cNvPr>
          <p:cNvSpPr/>
          <p:nvPr/>
        </p:nvSpPr>
        <p:spPr>
          <a:xfrm>
            <a:off x="8315325" y="2126297"/>
            <a:ext cx="1040259" cy="465748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6976" h="1453296">
                <a:moveTo>
                  <a:pt x="1859797" y="1453296"/>
                </a:moveTo>
                <a:cubicBezTo>
                  <a:pt x="2123268" y="817865"/>
                  <a:pt x="2386739" y="182435"/>
                  <a:pt x="2076773" y="35201"/>
                </a:cubicBezTo>
                <a:cubicBezTo>
                  <a:pt x="1766807" y="-112033"/>
                  <a:pt x="883403" y="228930"/>
                  <a:pt x="0" y="569893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7438F-4A98-114C-A2F3-E5932A1E96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" r="1"/>
          <a:stretch/>
        </p:blipFill>
        <p:spPr>
          <a:xfrm>
            <a:off x="4357051" y="3292544"/>
            <a:ext cx="6847962" cy="27660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FBEF5D-F4CB-9244-B7ED-D755153FF1A4}"/>
              </a:ext>
            </a:extLst>
          </p:cNvPr>
          <p:cNvSpPr txBox="1"/>
          <p:nvPr/>
        </p:nvSpPr>
        <p:spPr>
          <a:xfrm>
            <a:off x="8835454" y="2592045"/>
            <a:ext cx="2369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View through DBI</a:t>
            </a:r>
            <a:endParaRPr sz="2400" dirty="0">
              <a:solidFill>
                <a:srgbClr val="FFFF00"/>
              </a:solidFill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D269ECED-B06A-AE41-A717-D2FBF192E853}"/>
              </a:ext>
            </a:extLst>
          </p:cNvPr>
          <p:cNvSpPr/>
          <p:nvPr/>
        </p:nvSpPr>
        <p:spPr>
          <a:xfrm rot="20360060" flipH="1">
            <a:off x="2556522" y="4398218"/>
            <a:ext cx="1449238" cy="1594285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453" h="3428102">
                <a:moveTo>
                  <a:pt x="1020456" y="0"/>
                </a:moveTo>
                <a:cubicBezTo>
                  <a:pt x="1192124" y="455918"/>
                  <a:pt x="1223903" y="1648386"/>
                  <a:pt x="1053827" y="2219736"/>
                </a:cubicBezTo>
                <a:cubicBezTo>
                  <a:pt x="883751" y="2791086"/>
                  <a:pt x="883403" y="3087139"/>
                  <a:pt x="0" y="3428102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023FB-E5CD-F846-8C67-DD6D535C1B13}"/>
              </a:ext>
            </a:extLst>
          </p:cNvPr>
          <p:cNvSpPr txBox="1"/>
          <p:nvPr/>
        </p:nvSpPr>
        <p:spPr>
          <a:xfrm>
            <a:off x="830402" y="4038374"/>
            <a:ext cx="3775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View through container</a:t>
            </a:r>
            <a:endParaRPr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28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45A6-F404-DF46-97D8-2C47A20C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17" y="185740"/>
            <a:ext cx="11074083" cy="720345"/>
          </a:xfrm>
        </p:spPr>
        <p:txBody>
          <a:bodyPr/>
          <a:lstStyle/>
          <a:p>
            <a:r>
              <a:rPr lang="en-US" noProof="1"/>
              <a:t>Trick Sharing: View your own map in the container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ECB4-51F3-9E45-85EE-FAFDE15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9717" y="6470649"/>
            <a:ext cx="2743200" cy="365125"/>
          </a:xfrm>
        </p:spPr>
        <p:txBody>
          <a:bodyPr/>
          <a:lstStyle/>
          <a:p>
            <a:r>
              <a:rPr lang="de-DE" dirty="0"/>
              <a:t>17.07.2018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D36DB2-E801-DA4B-9633-103C9DAEDF29}"/>
              </a:ext>
            </a:extLst>
          </p:cNvPr>
          <p:cNvSpPr txBox="1"/>
          <p:nvPr/>
        </p:nvSpPr>
        <p:spPr>
          <a:xfrm>
            <a:off x="597777" y="1432344"/>
            <a:ext cx="111427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3000" dirty="0">
                <a:latin typeface="+mj-lt"/>
              </a:rPr>
              <a:t>Adjust </a:t>
            </a:r>
            <a:r>
              <a:rPr lang="en-US" sz="3000" dirty="0" err="1">
                <a:latin typeface="+mj-lt"/>
              </a:rPr>
              <a:t>mvo-cfg</a:t>
            </a:r>
            <a:r>
              <a:rPr lang="en-US" sz="3000" dirty="0">
                <a:latin typeface="+mj-lt"/>
              </a:rPr>
              <a:t>/</a:t>
            </a:r>
            <a:r>
              <a:rPr lang="en-US" sz="3000" dirty="0" err="1">
                <a:latin typeface="+mj-lt"/>
              </a:rPr>
              <a:t>mapviewerserver.json</a:t>
            </a:r>
            <a:r>
              <a:rPr lang="en-US" sz="3000" dirty="0">
                <a:latin typeface="+mj-lt"/>
              </a:rPr>
              <a:t>:</a:t>
            </a:r>
          </a:p>
          <a:p>
            <a:pPr marL="800100" lvl="1" indent="-342900">
              <a:buFontTx/>
              <a:buChar char="-"/>
            </a:pPr>
            <a:endParaRPr lang="en-US" sz="3000" dirty="0">
              <a:solidFill>
                <a:srgbClr val="AECB35"/>
              </a:solidFill>
              <a:latin typeface="+mj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A2CE82-3501-494C-B420-F8608C32C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435816"/>
              </p:ext>
            </p:extLst>
          </p:nvPr>
        </p:nvGraphicFramePr>
        <p:xfrm>
          <a:off x="597777" y="2151306"/>
          <a:ext cx="10515600" cy="192024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0719624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E6E1DC"/>
                          </a:solidFill>
                          <a:effectLst/>
                        </a:rPr>
                        <a:t>{</a:t>
                      </a:r>
                      <a:r>
                        <a:rPr lang="de-DE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C2C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951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E6E1DC"/>
                          </a:solidFill>
                          <a:effectLst/>
                        </a:rPr>
                        <a:t>    </a:t>
                      </a:r>
                      <a:r>
                        <a:rPr lang="de-DE">
                          <a:solidFill>
                            <a:srgbClr val="A5C261"/>
                          </a:solidFill>
                          <a:effectLst/>
                        </a:rPr>
                        <a:t>"__comment"</a:t>
                      </a:r>
                      <a:r>
                        <a:rPr lang="de-DE">
                          <a:solidFill>
                            <a:srgbClr val="E6E1DC"/>
                          </a:solidFill>
                          <a:effectLst/>
                        </a:rPr>
                        <a:t>: </a:t>
                      </a:r>
                      <a:r>
                        <a:rPr lang="de-DE">
                          <a:solidFill>
                            <a:srgbClr val="A5C261"/>
                          </a:solidFill>
                          <a:effectLst/>
                        </a:rPr>
                        <a:t>"Just modify/add/remove entries to configure available maps:"</a:t>
                      </a:r>
                      <a:r>
                        <a:rPr lang="de-DE">
                          <a:solidFill>
                            <a:srgbClr val="E6E1DC"/>
                          </a:solidFill>
                          <a:effectLst/>
                        </a:rPr>
                        <a:t>,</a:t>
                      </a:r>
                      <a:r>
                        <a:rPr lang="de-DE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C2C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04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E6E1DC"/>
                          </a:solidFill>
                          <a:effectLst/>
                        </a:rPr>
                        <a:t>    </a:t>
                      </a:r>
                      <a:r>
                        <a:rPr lang="de-DE">
                          <a:solidFill>
                            <a:srgbClr val="A5C261"/>
                          </a:solidFill>
                          <a:effectLst/>
                        </a:rPr>
                        <a:t>"maps"</a:t>
                      </a:r>
                      <a:r>
                        <a:rPr lang="de-DE">
                          <a:solidFill>
                            <a:srgbClr val="E6E1DC"/>
                          </a:solidFill>
                          <a:effectLst/>
                        </a:rPr>
                        <a:t>:</a:t>
                      </a:r>
                      <a:r>
                        <a:rPr lang="de-DE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C2C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54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E6E1DC"/>
                          </a:solidFill>
                          <a:effectLst/>
                        </a:rPr>
                        <a:t>    {</a:t>
                      </a:r>
                      <a:r>
                        <a:rPr lang="de-DE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C2C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259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E6E1DC"/>
                          </a:solidFill>
                          <a:effectLst/>
                        </a:rPr>
                        <a:t>        </a:t>
                      </a:r>
                      <a:r>
                        <a:rPr lang="de-DE" dirty="0">
                          <a:solidFill>
                            <a:srgbClr val="A5C261"/>
                          </a:solidFill>
                          <a:effectLst/>
                        </a:rPr>
                        <a:t>"map1"</a:t>
                      </a:r>
                      <a:r>
                        <a:rPr lang="de-DE" dirty="0">
                          <a:solidFill>
                            <a:srgbClr val="E6E1DC"/>
                          </a:solidFill>
                          <a:effectLst/>
                        </a:rPr>
                        <a:t>:</a:t>
                      </a:r>
                      <a:r>
                        <a:rPr lang="de-DE" dirty="0">
                          <a:solidFill>
                            <a:srgbClr val="A5C261"/>
                          </a:solidFill>
                          <a:effectLst/>
                        </a:rPr>
                        <a:t>"/</a:t>
                      </a:r>
                      <a:r>
                        <a:rPr lang="de-DE" dirty="0" err="1">
                          <a:solidFill>
                            <a:srgbClr val="A5C261"/>
                          </a:solidFill>
                          <a:effectLst/>
                        </a:rPr>
                        <a:t>maps</a:t>
                      </a:r>
                      <a:r>
                        <a:rPr lang="de-DE" dirty="0">
                          <a:solidFill>
                            <a:srgbClr val="A5C261"/>
                          </a:solidFill>
                          <a:effectLst/>
                        </a:rPr>
                        <a:t>/ROOT.NDS"</a:t>
                      </a:r>
                      <a:r>
                        <a:rPr lang="de-DE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C2C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877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E6E1DC"/>
                          </a:solidFill>
                          <a:effectLst/>
                        </a:rPr>
                        <a:t>    },</a:t>
                      </a:r>
                    </a:p>
                    <a:p>
                      <a:r>
                        <a:rPr lang="de-DE" dirty="0">
                          <a:solidFill>
                            <a:srgbClr val="E6E1DC"/>
                          </a:solidFill>
                          <a:effectLst/>
                        </a:rPr>
                        <a:t>…</a:t>
                      </a:r>
                      <a:endParaRPr lang="de-DE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C2C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491327"/>
                  </a:ext>
                </a:extLst>
              </a:tr>
            </a:tbl>
          </a:graphicData>
        </a:graphic>
      </p:graphicFrame>
      <p:sp>
        <p:nvSpPr>
          <p:cNvPr id="14" name="Freeform 13">
            <a:extLst>
              <a:ext uri="{FF2B5EF4-FFF2-40B4-BE49-F238E27FC236}">
                <a16:creationId xmlns:a16="http://schemas.microsoft.com/office/drawing/2014/main" id="{47FF2602-9CA9-334A-8276-7C580503FBC5}"/>
              </a:ext>
            </a:extLst>
          </p:cNvPr>
          <p:cNvSpPr/>
          <p:nvPr/>
        </p:nvSpPr>
        <p:spPr>
          <a:xfrm rot="15879817" flipH="1" flipV="1">
            <a:off x="3027876" y="2874604"/>
            <a:ext cx="1268084" cy="2539140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453" h="3428102">
                <a:moveTo>
                  <a:pt x="1020456" y="0"/>
                </a:moveTo>
                <a:cubicBezTo>
                  <a:pt x="1192124" y="455918"/>
                  <a:pt x="1223903" y="1648386"/>
                  <a:pt x="1053827" y="2219736"/>
                </a:cubicBezTo>
                <a:cubicBezTo>
                  <a:pt x="883751" y="2791086"/>
                  <a:pt x="883403" y="3087139"/>
                  <a:pt x="0" y="3428102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FD74E-AF86-394C-A2C0-6AB126B5B7AF}"/>
              </a:ext>
            </a:extLst>
          </p:cNvPr>
          <p:cNvSpPr txBox="1"/>
          <p:nvPr/>
        </p:nvSpPr>
        <p:spPr>
          <a:xfrm>
            <a:off x="5070932" y="4216801"/>
            <a:ext cx="4896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Path must be mapped into container</a:t>
            </a:r>
            <a:endParaRPr sz="2400" dirty="0">
              <a:solidFill>
                <a:srgbClr val="FFFF00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8259E97C-611F-2C44-979C-D2D95A290482}"/>
              </a:ext>
            </a:extLst>
          </p:cNvPr>
          <p:cNvSpPr/>
          <p:nvPr/>
        </p:nvSpPr>
        <p:spPr>
          <a:xfrm rot="17514662" flipH="1" flipV="1">
            <a:off x="1704840" y="3408895"/>
            <a:ext cx="1268084" cy="2539140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453" h="3428102">
                <a:moveTo>
                  <a:pt x="1020456" y="0"/>
                </a:moveTo>
                <a:cubicBezTo>
                  <a:pt x="1192124" y="455918"/>
                  <a:pt x="1223903" y="1648386"/>
                  <a:pt x="1053827" y="2219736"/>
                </a:cubicBezTo>
                <a:cubicBezTo>
                  <a:pt x="883751" y="2791086"/>
                  <a:pt x="883403" y="3087139"/>
                  <a:pt x="0" y="3428102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07483D-66F7-6F4D-A3EE-A904859D68E4}"/>
              </a:ext>
            </a:extLst>
          </p:cNvPr>
          <p:cNvSpPr txBox="1"/>
          <p:nvPr/>
        </p:nvSpPr>
        <p:spPr>
          <a:xfrm>
            <a:off x="3407563" y="5303165"/>
            <a:ext cx="4896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Map Label in </a:t>
            </a:r>
            <a:r>
              <a:rPr lang="en-US" sz="2400" dirty="0" err="1">
                <a:solidFill>
                  <a:srgbClr val="FFFF00"/>
                </a:solidFill>
              </a:rPr>
              <a:t>MapViewer</a:t>
            </a:r>
            <a:endParaRPr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34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45A6-F404-DF46-97D8-2C47A20C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MapViewer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ECB4-51F3-9E45-85EE-FAFDE15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17.07.2018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CC02B-3457-8246-98E0-D1A08D2F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6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067AA3-8416-F44E-997D-C21E13F3AFA6}"/>
              </a:ext>
            </a:extLst>
          </p:cNvPr>
          <p:cNvSpPr txBox="1"/>
          <p:nvPr/>
        </p:nvSpPr>
        <p:spPr>
          <a:xfrm rot="16200000">
            <a:off x="-1720623" y="3538803"/>
            <a:ext cx="490521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Browser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8477A9-D24D-6F4A-B304-6E961952B9CB}"/>
              </a:ext>
            </a:extLst>
          </p:cNvPr>
          <p:cNvSpPr txBox="1"/>
          <p:nvPr/>
        </p:nvSpPr>
        <p:spPr>
          <a:xfrm rot="16200000">
            <a:off x="-256286" y="3782900"/>
            <a:ext cx="4417018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AECB35"/>
                </a:solidFill>
              </a:rPr>
              <a:t>Session Server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C2F1603-D87F-0D40-AE0A-0967C05F73BF}"/>
              </a:ext>
            </a:extLst>
          </p:cNvPr>
          <p:cNvSpPr/>
          <p:nvPr/>
        </p:nvSpPr>
        <p:spPr>
          <a:xfrm rot="5400000">
            <a:off x="1820487" y="1162373"/>
            <a:ext cx="263471" cy="9298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F3E290-7853-B146-B1B4-2EC10A3BCC69}"/>
              </a:ext>
            </a:extLst>
          </p:cNvPr>
          <p:cNvSpPr txBox="1"/>
          <p:nvPr/>
        </p:nvSpPr>
        <p:spPr>
          <a:xfrm>
            <a:off x="1052824" y="1086195"/>
            <a:ext cx="2728696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ECB35"/>
                </a:solidFill>
              </a:rPr>
              <a:t>MapViewer-Online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441FA3-6627-E144-82CF-A93BD47A1795}"/>
              </a:ext>
            </a:extLst>
          </p:cNvPr>
          <p:cNvSpPr txBox="1"/>
          <p:nvPr/>
        </p:nvSpPr>
        <p:spPr>
          <a:xfrm>
            <a:off x="3087969" y="1285114"/>
            <a:ext cx="854351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DatabaseInspector / mapviewerserver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59C124-E65B-8844-B369-A8B1D4624229}"/>
              </a:ext>
            </a:extLst>
          </p:cNvPr>
          <p:cNvSpPr txBox="1"/>
          <p:nvPr/>
        </p:nvSpPr>
        <p:spPr>
          <a:xfrm>
            <a:off x="3087968" y="1658321"/>
            <a:ext cx="85435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AECB35"/>
                </a:solidFill>
              </a:rPr>
              <a:t>Application Framework (AFW)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E0356-3103-AB42-8B10-7EB09B5E10C3}"/>
              </a:ext>
            </a:extLst>
          </p:cNvPr>
          <p:cNvSpPr txBox="1"/>
          <p:nvPr/>
        </p:nvSpPr>
        <p:spPr>
          <a:xfrm>
            <a:off x="3085388" y="2027693"/>
            <a:ext cx="85435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AECB35"/>
                </a:solidFill>
              </a:rPr>
              <a:t>Plugin System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5E4B54-276A-8B45-AFC3-A983DCD8CFA4}"/>
              </a:ext>
            </a:extLst>
          </p:cNvPr>
          <p:cNvSpPr txBox="1"/>
          <p:nvPr/>
        </p:nvSpPr>
        <p:spPr>
          <a:xfrm rot="16200000">
            <a:off x="1557494" y="4278846"/>
            <a:ext cx="3425125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http.server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8B4BE2-7A55-E74B-9D76-43F592E47F6C}"/>
              </a:ext>
            </a:extLst>
          </p:cNvPr>
          <p:cNvSpPr/>
          <p:nvPr/>
        </p:nvSpPr>
        <p:spPr>
          <a:xfrm flipH="1">
            <a:off x="3692636" y="2750949"/>
            <a:ext cx="5234388" cy="3425126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BD0EE5-0069-D347-8F89-1CDBDBC9D65A}"/>
              </a:ext>
            </a:extLst>
          </p:cNvPr>
          <p:cNvSpPr txBox="1"/>
          <p:nvPr/>
        </p:nvSpPr>
        <p:spPr>
          <a:xfrm>
            <a:off x="5413583" y="2765054"/>
            <a:ext cx="2050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mapviewer.backend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D0C60C-A6AC-9A4B-A6CC-EAAFA20BDBC3}"/>
              </a:ext>
            </a:extLst>
          </p:cNvPr>
          <p:cNvSpPr txBox="1"/>
          <p:nvPr/>
        </p:nvSpPr>
        <p:spPr>
          <a:xfrm rot="16200000">
            <a:off x="2489183" y="4276260"/>
            <a:ext cx="3228818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ViewerMapDataProxy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17BA70-6EBB-FB48-9A46-D1D7F57CF5CB}"/>
              </a:ext>
            </a:extLst>
          </p:cNvPr>
          <p:cNvSpPr txBox="1"/>
          <p:nvPr/>
        </p:nvSpPr>
        <p:spPr>
          <a:xfrm rot="16200000">
            <a:off x="3681527" y="4547649"/>
            <a:ext cx="1900530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SvgMapDataProxy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BFA3A6-2CD2-3C4C-B70D-A1D026CB7C7E}"/>
              </a:ext>
            </a:extLst>
          </p:cNvPr>
          <p:cNvCxnSpPr>
            <a:cxnSpLocks/>
          </p:cNvCxnSpPr>
          <p:nvPr/>
        </p:nvCxnSpPr>
        <p:spPr>
          <a:xfrm>
            <a:off x="916651" y="5315923"/>
            <a:ext cx="3011682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DA7B777-5FFC-EC4A-A9E6-9FA66DD04E94}"/>
              </a:ext>
            </a:extLst>
          </p:cNvPr>
          <p:cNvSpPr txBox="1"/>
          <p:nvPr/>
        </p:nvSpPr>
        <p:spPr>
          <a:xfrm>
            <a:off x="1457342" y="5329495"/>
            <a:ext cx="112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GET, POST</a:t>
            </a:r>
            <a:endParaRPr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3D01DD-0152-9A47-95C1-2E48EBCB8EAF}"/>
              </a:ext>
            </a:extLst>
          </p:cNvPr>
          <p:cNvCxnSpPr/>
          <p:nvPr/>
        </p:nvCxnSpPr>
        <p:spPr>
          <a:xfrm flipH="1">
            <a:off x="916651" y="5067947"/>
            <a:ext cx="3011682" cy="0"/>
          </a:xfrm>
          <a:prstGeom prst="straightConnector1">
            <a:avLst/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079A3FD-FB76-4D40-A748-FA81A231D1D9}"/>
              </a:ext>
            </a:extLst>
          </p:cNvPr>
          <p:cNvSpPr txBox="1"/>
          <p:nvPr/>
        </p:nvSpPr>
        <p:spPr>
          <a:xfrm>
            <a:off x="1373849" y="4678631"/>
            <a:ext cx="146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 loop</a:t>
            </a:r>
            <a:endParaRPr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0836C7-D644-8D49-8148-21BC2BC2AEF1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270057" y="2397026"/>
            <a:ext cx="0" cy="353924"/>
          </a:xfrm>
          <a:prstGeom prst="line">
            <a:avLst/>
          </a:prstGeom>
          <a:ln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383981A-28CF-124D-A465-D3FD4CC93D70}"/>
              </a:ext>
            </a:extLst>
          </p:cNvPr>
          <p:cNvCxnSpPr>
            <a:cxnSpLocks/>
          </p:cNvCxnSpPr>
          <p:nvPr/>
        </p:nvCxnSpPr>
        <p:spPr>
          <a:xfrm flipH="1" flipV="1">
            <a:off x="6455011" y="2411130"/>
            <a:ext cx="1" cy="324373"/>
          </a:xfrm>
          <a:prstGeom prst="line">
            <a:avLst/>
          </a:prstGeom>
          <a:ln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5E940F1-F24D-F446-B3E3-F90C312F8AFF}"/>
              </a:ext>
            </a:extLst>
          </p:cNvPr>
          <p:cNvSpPr txBox="1"/>
          <p:nvPr/>
        </p:nvSpPr>
        <p:spPr>
          <a:xfrm>
            <a:off x="5143251" y="3497392"/>
            <a:ext cx="30119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>
                <a:solidFill>
                  <a:srgbClr val="AECB35"/>
                </a:solidFill>
              </a:rPr>
              <a:t>IMapViewerExtensionRegistry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6C6D97-683D-9649-B76A-A30E73B51BDB}"/>
              </a:ext>
            </a:extLst>
          </p:cNvPr>
          <p:cNvCxnSpPr>
            <a:cxnSpLocks/>
          </p:cNvCxnSpPr>
          <p:nvPr/>
        </p:nvCxnSpPr>
        <p:spPr>
          <a:xfrm>
            <a:off x="4816458" y="3779468"/>
            <a:ext cx="326793" cy="2581"/>
          </a:xfrm>
          <a:prstGeom prst="straightConnector1">
            <a:avLst/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99FEB38-503D-AE4B-8471-C017BA4CDFD2}"/>
              </a:ext>
            </a:extLst>
          </p:cNvPr>
          <p:cNvCxnSpPr>
            <a:cxnSpLocks/>
          </p:cNvCxnSpPr>
          <p:nvPr/>
        </p:nvCxnSpPr>
        <p:spPr>
          <a:xfrm>
            <a:off x="4282659" y="3620533"/>
            <a:ext cx="860592" cy="0"/>
          </a:xfrm>
          <a:prstGeom prst="straightConnector1">
            <a:avLst/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89379F5-E7F0-B64E-B27B-E296F454B471}"/>
              </a:ext>
            </a:extLst>
          </p:cNvPr>
          <p:cNvSpPr txBox="1"/>
          <p:nvPr/>
        </p:nvSpPr>
        <p:spPr>
          <a:xfrm rot="16200000">
            <a:off x="4380907" y="4837702"/>
            <a:ext cx="1906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>
                <a:solidFill>
                  <a:srgbClr val="AECB35"/>
                </a:solidFill>
              </a:rPr>
              <a:t>IMapDataProxy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B387B82-7921-0048-AFC6-4E1A3BEE9D0E}"/>
              </a:ext>
            </a:extLst>
          </p:cNvPr>
          <p:cNvCxnSpPr>
            <a:cxnSpLocks/>
          </p:cNvCxnSpPr>
          <p:nvPr/>
        </p:nvCxnSpPr>
        <p:spPr>
          <a:xfrm>
            <a:off x="4816458" y="5682580"/>
            <a:ext cx="326793" cy="258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B5458D-A8D2-FA4D-8F25-A916D7C92651}"/>
              </a:ext>
            </a:extLst>
          </p:cNvPr>
          <p:cNvCxnSpPr>
            <a:cxnSpLocks/>
          </p:cNvCxnSpPr>
          <p:nvPr/>
        </p:nvCxnSpPr>
        <p:spPr>
          <a:xfrm>
            <a:off x="4282659" y="5858359"/>
            <a:ext cx="85156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8ECC94C-E60B-AE48-8CED-D9B5E17108EF}"/>
              </a:ext>
            </a:extLst>
          </p:cNvPr>
          <p:cNvSpPr txBox="1"/>
          <p:nvPr/>
        </p:nvSpPr>
        <p:spPr>
          <a:xfrm>
            <a:off x="5847572" y="4713677"/>
            <a:ext cx="23076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>
                <a:solidFill>
                  <a:srgbClr val="AECB35"/>
                </a:solidFill>
              </a:rPr>
              <a:t>IMapViewerStyle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A1576A-9320-3B4B-8F8D-A0300BB6DBE9}"/>
              </a:ext>
            </a:extLst>
          </p:cNvPr>
          <p:cNvSpPr txBox="1"/>
          <p:nvPr/>
        </p:nvSpPr>
        <p:spPr>
          <a:xfrm>
            <a:off x="5847572" y="4344345"/>
            <a:ext cx="23076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>
                <a:solidFill>
                  <a:srgbClr val="AECB35"/>
                </a:solidFill>
              </a:rPr>
              <a:t>IMapElementBatch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8727C7-B783-DB41-96DB-708882536D6B}"/>
              </a:ext>
            </a:extLst>
          </p:cNvPr>
          <p:cNvSpPr txBox="1"/>
          <p:nvPr/>
        </p:nvSpPr>
        <p:spPr>
          <a:xfrm>
            <a:off x="5847572" y="5083009"/>
            <a:ext cx="23076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>
                <a:solidFill>
                  <a:srgbClr val="AECB35"/>
                </a:solidFill>
              </a:rPr>
              <a:t>IAttributePanel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6962004-F4FB-E247-BBD5-0AF39F0044D7}"/>
              </a:ext>
            </a:extLst>
          </p:cNvPr>
          <p:cNvCxnSpPr>
            <a:cxnSpLocks/>
          </p:cNvCxnSpPr>
          <p:nvPr/>
        </p:nvCxnSpPr>
        <p:spPr>
          <a:xfrm flipH="1">
            <a:off x="5518722" y="4704618"/>
            <a:ext cx="328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D3F9D4B-6E87-484C-A6E7-ED14D57F2800}"/>
              </a:ext>
            </a:extLst>
          </p:cNvPr>
          <p:cNvSpPr txBox="1"/>
          <p:nvPr/>
        </p:nvSpPr>
        <p:spPr>
          <a:xfrm>
            <a:off x="8336949" y="2609485"/>
            <a:ext cx="304442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>
                <a:solidFill>
                  <a:srgbClr val="AECB35"/>
                </a:solidFill>
              </a:rPr>
              <a:t>IMapViewerExtensionFactory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F4497F-2FC6-A14A-91A4-19131F9DA057}"/>
              </a:ext>
            </a:extLst>
          </p:cNvPr>
          <p:cNvSpPr txBox="1"/>
          <p:nvPr/>
        </p:nvSpPr>
        <p:spPr>
          <a:xfrm>
            <a:off x="8336949" y="2916216"/>
            <a:ext cx="279858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>
                <a:solidFill>
                  <a:srgbClr val="AECB35"/>
                </a:solidFill>
              </a:rPr>
              <a:t>IMapViewerExtensionInstance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CB37BEF-B6A0-7F47-A772-BF37E3CD2788}"/>
              </a:ext>
            </a:extLst>
          </p:cNvPr>
          <p:cNvSpPr/>
          <p:nvPr/>
        </p:nvSpPr>
        <p:spPr>
          <a:xfrm flipH="1">
            <a:off x="9010182" y="3442753"/>
            <a:ext cx="2618712" cy="2733321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F70951-8F32-3145-A26B-252380DFBF9A}"/>
              </a:ext>
            </a:extLst>
          </p:cNvPr>
          <p:cNvSpPr txBox="1"/>
          <p:nvPr/>
        </p:nvSpPr>
        <p:spPr>
          <a:xfrm>
            <a:off x="9471258" y="3866724"/>
            <a:ext cx="2157637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noProof="1">
                <a:solidFill>
                  <a:srgbClr val="FFFF00"/>
                </a:solidFill>
              </a:rPr>
              <a:t>MyExtensionFactory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F08083-B680-BC4C-9693-2BF597F1D1EC}"/>
              </a:ext>
            </a:extLst>
          </p:cNvPr>
          <p:cNvSpPr txBox="1"/>
          <p:nvPr/>
        </p:nvSpPr>
        <p:spPr>
          <a:xfrm>
            <a:off x="9557478" y="3435513"/>
            <a:ext cx="1421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my.extension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27AEA4D-4696-FF41-B7E2-79C305011143}"/>
              </a:ext>
            </a:extLst>
          </p:cNvPr>
          <p:cNvSpPr txBox="1"/>
          <p:nvPr/>
        </p:nvSpPr>
        <p:spPr>
          <a:xfrm>
            <a:off x="9240875" y="5606183"/>
            <a:ext cx="2378613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noProof="1">
                <a:solidFill>
                  <a:srgbClr val="FFFF00"/>
                </a:solidFill>
              </a:rPr>
              <a:t>MyExtensionInstance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B6C3398-3E6A-8741-A06C-C00950A12374}"/>
              </a:ext>
            </a:extLst>
          </p:cNvPr>
          <p:cNvCxnSpPr>
            <a:cxnSpLocks/>
          </p:cNvCxnSpPr>
          <p:nvPr/>
        </p:nvCxnSpPr>
        <p:spPr>
          <a:xfrm flipV="1">
            <a:off x="11505618" y="2393905"/>
            <a:ext cx="0" cy="1048848"/>
          </a:xfrm>
          <a:prstGeom prst="line">
            <a:avLst/>
          </a:prstGeom>
          <a:ln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DEA1DAE-DE16-E448-B8B5-97A577544E41}"/>
              </a:ext>
            </a:extLst>
          </p:cNvPr>
          <p:cNvCxnSpPr>
            <a:cxnSpLocks/>
          </p:cNvCxnSpPr>
          <p:nvPr/>
        </p:nvCxnSpPr>
        <p:spPr>
          <a:xfrm flipV="1">
            <a:off x="9356066" y="3230492"/>
            <a:ext cx="0" cy="237569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9A4A0DB-0A4B-C34D-A9AD-3B226F800A37}"/>
              </a:ext>
            </a:extLst>
          </p:cNvPr>
          <p:cNvCxnSpPr>
            <a:cxnSpLocks/>
          </p:cNvCxnSpPr>
          <p:nvPr/>
        </p:nvCxnSpPr>
        <p:spPr>
          <a:xfrm>
            <a:off x="5528046" y="5903949"/>
            <a:ext cx="3691372" cy="0"/>
          </a:xfrm>
          <a:prstGeom prst="straightConnector1">
            <a:avLst/>
          </a:prstGeom>
          <a:ln>
            <a:prstDash val="dash"/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A176504-2D3F-DC45-82F2-803D0110BD02}"/>
              </a:ext>
            </a:extLst>
          </p:cNvPr>
          <p:cNvCxnSpPr>
            <a:cxnSpLocks/>
          </p:cNvCxnSpPr>
          <p:nvPr/>
        </p:nvCxnSpPr>
        <p:spPr>
          <a:xfrm flipV="1">
            <a:off x="11259772" y="2916217"/>
            <a:ext cx="0" cy="95050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6CDCDF7-9925-AB4B-8EFA-781FA746499B}"/>
              </a:ext>
            </a:extLst>
          </p:cNvPr>
          <p:cNvCxnSpPr>
            <a:cxnSpLocks/>
          </p:cNvCxnSpPr>
          <p:nvPr/>
        </p:nvCxnSpPr>
        <p:spPr>
          <a:xfrm flipH="1">
            <a:off x="5518720" y="5722074"/>
            <a:ext cx="3700698" cy="0"/>
          </a:xfrm>
          <a:prstGeom prst="straightConnector1">
            <a:avLst/>
          </a:prstGeom>
          <a:ln>
            <a:prstDash val="dash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3E1CCC9-70C7-964C-8D92-0D22A3A29E19}"/>
              </a:ext>
            </a:extLst>
          </p:cNvPr>
          <p:cNvCxnSpPr>
            <a:cxnSpLocks/>
          </p:cNvCxnSpPr>
          <p:nvPr/>
        </p:nvCxnSpPr>
        <p:spPr>
          <a:xfrm>
            <a:off x="11259772" y="4236056"/>
            <a:ext cx="0" cy="1370127"/>
          </a:xfrm>
          <a:prstGeom prst="straightConnector1">
            <a:avLst/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F7B07AF0-0FC5-FD48-82D5-707A3CD979BD}"/>
              </a:ext>
            </a:extLst>
          </p:cNvPr>
          <p:cNvCxnSpPr>
            <a:stCxn id="36" idx="3"/>
          </p:cNvCxnSpPr>
          <p:nvPr/>
        </p:nvCxnSpPr>
        <p:spPr>
          <a:xfrm>
            <a:off x="8155189" y="3682058"/>
            <a:ext cx="1511196" cy="383323"/>
          </a:xfrm>
          <a:prstGeom prst="bentConnector3">
            <a:avLst>
              <a:gd name="adj1" fmla="val 12567"/>
            </a:avLst>
          </a:prstGeom>
          <a:ln>
            <a:prstDash val="dash"/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CD519C59-CA55-BB4F-97E5-1341F309E2EF}"/>
              </a:ext>
            </a:extLst>
          </p:cNvPr>
          <p:cNvSpPr txBox="1"/>
          <p:nvPr/>
        </p:nvSpPr>
        <p:spPr>
          <a:xfrm>
            <a:off x="7040668" y="5403525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</a:t>
            </a:r>
            <a:endParaRPr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DD5C4B8-6BE4-FC4B-A443-8A349013A749}"/>
              </a:ext>
            </a:extLst>
          </p:cNvPr>
          <p:cNvSpPr txBox="1"/>
          <p:nvPr/>
        </p:nvSpPr>
        <p:spPr>
          <a:xfrm>
            <a:off x="7017420" y="5820017"/>
            <a:ext cx="59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own</a:t>
            </a:r>
            <a:endParaRPr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211B80E-5A9E-964B-9115-4F97C96218E4}"/>
              </a:ext>
            </a:extLst>
          </p:cNvPr>
          <p:cNvSpPr txBox="1"/>
          <p:nvPr/>
        </p:nvSpPr>
        <p:spPr>
          <a:xfrm>
            <a:off x="8369092" y="3650016"/>
            <a:ext cx="59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own</a:t>
            </a:r>
            <a:endParaRPr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99D8A8-C4DD-A149-B7C5-A70F6DFD5471}"/>
              </a:ext>
            </a:extLst>
          </p:cNvPr>
          <p:cNvSpPr txBox="1"/>
          <p:nvPr/>
        </p:nvSpPr>
        <p:spPr>
          <a:xfrm>
            <a:off x="10462141" y="4680557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  <a:endParaRPr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3A1DA28-438D-3B47-9500-9537574AF45B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136890" y="1469780"/>
            <a:ext cx="951079" cy="557874"/>
          </a:xfrm>
          <a:prstGeom prst="straightConnector1">
            <a:avLst/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9B66A2D-C371-0C4F-BCBA-044F7944FA27}"/>
              </a:ext>
            </a:extLst>
          </p:cNvPr>
          <p:cNvSpPr txBox="1"/>
          <p:nvPr/>
        </p:nvSpPr>
        <p:spPr>
          <a:xfrm rot="19687222">
            <a:off x="2322857" y="1762745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  <a:endParaRPr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163212B-6319-A84F-9EBB-20CB48FE3F99}"/>
              </a:ext>
            </a:extLst>
          </p:cNvPr>
          <p:cNvSpPr txBox="1"/>
          <p:nvPr/>
        </p:nvSpPr>
        <p:spPr>
          <a:xfrm>
            <a:off x="5847570" y="4006009"/>
            <a:ext cx="2307619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noProof="1">
                <a:solidFill>
                  <a:srgbClr val="AECB35"/>
                </a:solidFill>
              </a:rPr>
              <a:t>IMapViewerUserOptions</a:t>
            </a:r>
          </a:p>
        </p:txBody>
      </p:sp>
    </p:spTree>
    <p:extLst>
      <p:ext uri="{BB962C8B-B14F-4D97-AF65-F5344CB8AC3E}">
        <p14:creationId xmlns:p14="http://schemas.microsoft.com/office/powerpoint/2010/main" val="180211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9" grpId="0" animBg="1"/>
      <p:bldP spid="20" grpId="0"/>
      <p:bldP spid="21" grpId="0" animBg="1"/>
      <p:bldP spid="22" grpId="0" animBg="1"/>
      <p:bldP spid="26" grpId="0"/>
      <p:bldP spid="29" grpId="0"/>
      <p:bldP spid="36" grpId="0" animBg="1"/>
      <p:bldP spid="44" grpId="0" animBg="1"/>
      <p:bldP spid="47" grpId="0" animBg="1"/>
      <p:bldP spid="48" grpId="0" animBg="1"/>
      <p:bldP spid="49" grpId="0" animBg="1"/>
      <p:bldP spid="53" grpId="0" animBg="1"/>
      <p:bldP spid="54" grpId="0" animBg="1"/>
      <p:bldP spid="57" grpId="0" animBg="1"/>
      <p:bldP spid="58" grpId="0" animBg="1"/>
      <p:bldP spid="60" grpId="0"/>
      <p:bldP spid="61" grpId="0" animBg="1"/>
      <p:bldP spid="91" grpId="0"/>
      <p:bldP spid="92" grpId="0"/>
      <p:bldP spid="93" grpId="0"/>
      <p:bldP spid="94" grpId="0"/>
      <p:bldP spid="102" grpId="0"/>
      <p:bldP spid="10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45A6-F404-DF46-97D8-2C47A20C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MapViewer Extension Interface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ECB4-51F3-9E45-85EE-FAFDE15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17.07.2018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CC02B-3457-8246-98E0-D1A08D2F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7</a:t>
            </a:fld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E0356-3103-AB42-8B10-7EB09B5E10C3}"/>
              </a:ext>
            </a:extLst>
          </p:cNvPr>
          <p:cNvSpPr txBox="1"/>
          <p:nvPr/>
        </p:nvSpPr>
        <p:spPr>
          <a:xfrm>
            <a:off x="1410270" y="1607539"/>
            <a:ext cx="78473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AECB35"/>
                </a:solidFill>
              </a:rPr>
              <a:t>Plugin System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8B4BE2-7A55-E74B-9D76-43F592E47F6C}"/>
              </a:ext>
            </a:extLst>
          </p:cNvPr>
          <p:cNvSpPr/>
          <p:nvPr/>
        </p:nvSpPr>
        <p:spPr>
          <a:xfrm flipH="1">
            <a:off x="1410270" y="2330795"/>
            <a:ext cx="5145511" cy="3425126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BD0EE5-0069-D347-8F89-1CDBDBC9D65A}"/>
              </a:ext>
            </a:extLst>
          </p:cNvPr>
          <p:cNvSpPr txBox="1"/>
          <p:nvPr/>
        </p:nvSpPr>
        <p:spPr>
          <a:xfrm>
            <a:off x="3042340" y="2344900"/>
            <a:ext cx="2050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mapviewer.backend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383981A-28CF-124D-A465-D3FD4CC93D70}"/>
              </a:ext>
            </a:extLst>
          </p:cNvPr>
          <p:cNvCxnSpPr>
            <a:cxnSpLocks/>
          </p:cNvCxnSpPr>
          <p:nvPr/>
        </p:nvCxnSpPr>
        <p:spPr>
          <a:xfrm flipH="1" flipV="1">
            <a:off x="4083768" y="1990976"/>
            <a:ext cx="1" cy="324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5E940F1-F24D-F446-B3E3-F90C312F8AFF}"/>
              </a:ext>
            </a:extLst>
          </p:cNvPr>
          <p:cNvSpPr txBox="1"/>
          <p:nvPr/>
        </p:nvSpPr>
        <p:spPr>
          <a:xfrm>
            <a:off x="2496544" y="3620375"/>
            <a:ext cx="30119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>
                <a:solidFill>
                  <a:srgbClr val="AECB35"/>
                </a:solidFill>
              </a:rPr>
              <a:t>IMapViewerExtensionRegistry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9379F5-E7F0-B64E-B27B-E296F454B471}"/>
              </a:ext>
            </a:extLst>
          </p:cNvPr>
          <p:cNvSpPr txBox="1"/>
          <p:nvPr/>
        </p:nvSpPr>
        <p:spPr>
          <a:xfrm rot="16200000">
            <a:off x="634670" y="4263338"/>
            <a:ext cx="22147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>
                <a:solidFill>
                  <a:srgbClr val="AECB35"/>
                </a:solidFill>
              </a:rPr>
              <a:t>IMapDataProxy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ECC94C-E60B-AE48-8CED-D9B5E17108EF}"/>
              </a:ext>
            </a:extLst>
          </p:cNvPr>
          <p:cNvSpPr txBox="1"/>
          <p:nvPr/>
        </p:nvSpPr>
        <p:spPr>
          <a:xfrm>
            <a:off x="2496544" y="4634838"/>
            <a:ext cx="23076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>
                <a:solidFill>
                  <a:srgbClr val="AECB35"/>
                </a:solidFill>
              </a:rPr>
              <a:t>IMapViewerStyle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A1576A-9320-3B4B-8F8D-A0300BB6DBE9}"/>
              </a:ext>
            </a:extLst>
          </p:cNvPr>
          <p:cNvSpPr txBox="1"/>
          <p:nvPr/>
        </p:nvSpPr>
        <p:spPr>
          <a:xfrm>
            <a:off x="2496544" y="4265506"/>
            <a:ext cx="23076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>
                <a:solidFill>
                  <a:srgbClr val="AECB35"/>
                </a:solidFill>
              </a:rPr>
              <a:t>IMapElementBatch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6962004-F4FB-E247-BBD5-0AF39F0044D7}"/>
              </a:ext>
            </a:extLst>
          </p:cNvPr>
          <p:cNvCxnSpPr>
            <a:cxnSpLocks/>
          </p:cNvCxnSpPr>
          <p:nvPr/>
        </p:nvCxnSpPr>
        <p:spPr>
          <a:xfrm flipH="1">
            <a:off x="1936019" y="4634838"/>
            <a:ext cx="560525" cy="0"/>
          </a:xfrm>
          <a:prstGeom prst="line">
            <a:avLst/>
          </a:prstGeom>
          <a:ln>
            <a:prstDash val="dash"/>
            <a:headEnd type="arrow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D3F9D4B-6E87-484C-A6E7-ED14D57F2800}"/>
              </a:ext>
            </a:extLst>
          </p:cNvPr>
          <p:cNvSpPr txBox="1"/>
          <p:nvPr/>
        </p:nvSpPr>
        <p:spPr>
          <a:xfrm>
            <a:off x="5965706" y="2189331"/>
            <a:ext cx="304442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>
                <a:solidFill>
                  <a:srgbClr val="AECB35"/>
                </a:solidFill>
              </a:rPr>
              <a:t>IMapViewerExtension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F4497F-2FC6-A14A-91A4-19131F9DA057}"/>
              </a:ext>
            </a:extLst>
          </p:cNvPr>
          <p:cNvSpPr txBox="1"/>
          <p:nvPr/>
        </p:nvSpPr>
        <p:spPr>
          <a:xfrm>
            <a:off x="5965706" y="2496062"/>
            <a:ext cx="279858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>
                <a:solidFill>
                  <a:srgbClr val="AECB35"/>
                </a:solidFill>
              </a:rPr>
              <a:t>IMapViewerExtensionInstance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CB37BEF-B6A0-7F47-A772-BF37E3CD2788}"/>
              </a:ext>
            </a:extLst>
          </p:cNvPr>
          <p:cNvSpPr/>
          <p:nvPr/>
        </p:nvSpPr>
        <p:spPr>
          <a:xfrm flipH="1">
            <a:off x="6638939" y="2958477"/>
            <a:ext cx="2618712" cy="279744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F70951-8F32-3145-A26B-252380DFBF9A}"/>
              </a:ext>
            </a:extLst>
          </p:cNvPr>
          <p:cNvSpPr txBox="1"/>
          <p:nvPr/>
        </p:nvSpPr>
        <p:spPr>
          <a:xfrm>
            <a:off x="7279644" y="3617936"/>
            <a:ext cx="1854731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>
                <a:solidFill>
                  <a:srgbClr val="FFFF00"/>
                </a:solidFill>
              </a:rPr>
              <a:t>MyExtension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F08083-B680-BC4C-9693-2BF597F1D1EC}"/>
              </a:ext>
            </a:extLst>
          </p:cNvPr>
          <p:cNvSpPr txBox="1"/>
          <p:nvPr/>
        </p:nvSpPr>
        <p:spPr>
          <a:xfrm>
            <a:off x="7306222" y="2960607"/>
            <a:ext cx="1421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  <a:latin typeface="+mj-lt"/>
              </a:rPr>
              <a:t>my.extension</a:t>
            </a:r>
            <a:endParaRPr lang="en-US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27AEA4D-4696-FF41-B7E2-79C305011143}"/>
              </a:ext>
            </a:extLst>
          </p:cNvPr>
          <p:cNvSpPr txBox="1"/>
          <p:nvPr/>
        </p:nvSpPr>
        <p:spPr>
          <a:xfrm>
            <a:off x="6869633" y="5186029"/>
            <a:ext cx="2280248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>
                <a:solidFill>
                  <a:srgbClr val="FFFF00"/>
                </a:solidFill>
              </a:rPr>
              <a:t>MyExtensionInstance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B6C3398-3E6A-8741-A06C-C00950A12374}"/>
              </a:ext>
            </a:extLst>
          </p:cNvPr>
          <p:cNvCxnSpPr>
            <a:cxnSpLocks/>
          </p:cNvCxnSpPr>
          <p:nvPr/>
        </p:nvCxnSpPr>
        <p:spPr>
          <a:xfrm flipV="1">
            <a:off x="9134375" y="1973751"/>
            <a:ext cx="0" cy="984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DEA1DAE-DE16-E448-B8B5-97A577544E41}"/>
              </a:ext>
            </a:extLst>
          </p:cNvPr>
          <p:cNvCxnSpPr>
            <a:cxnSpLocks/>
          </p:cNvCxnSpPr>
          <p:nvPr/>
        </p:nvCxnSpPr>
        <p:spPr>
          <a:xfrm flipV="1">
            <a:off x="6984823" y="2810338"/>
            <a:ext cx="0" cy="2375691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9A4A0DB-0A4B-C34D-A9AD-3B226F800A37}"/>
              </a:ext>
            </a:extLst>
          </p:cNvPr>
          <p:cNvCxnSpPr>
            <a:cxnSpLocks/>
          </p:cNvCxnSpPr>
          <p:nvPr/>
        </p:nvCxnSpPr>
        <p:spPr>
          <a:xfrm>
            <a:off x="1936019" y="5478270"/>
            <a:ext cx="4933614" cy="0"/>
          </a:xfrm>
          <a:prstGeom prst="straightConnector1">
            <a:avLst/>
          </a:prstGeom>
          <a:ln>
            <a:prstDash val="dash"/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A176504-2D3F-DC45-82F2-803D0110BD02}"/>
              </a:ext>
            </a:extLst>
          </p:cNvPr>
          <p:cNvCxnSpPr>
            <a:cxnSpLocks/>
          </p:cNvCxnSpPr>
          <p:nvPr/>
        </p:nvCxnSpPr>
        <p:spPr>
          <a:xfrm flipV="1">
            <a:off x="8910528" y="2497109"/>
            <a:ext cx="0" cy="1120827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6CDCDF7-9925-AB4B-8EFA-781FA746499B}"/>
              </a:ext>
            </a:extLst>
          </p:cNvPr>
          <p:cNvCxnSpPr>
            <a:cxnSpLocks/>
          </p:cNvCxnSpPr>
          <p:nvPr/>
        </p:nvCxnSpPr>
        <p:spPr>
          <a:xfrm flipH="1">
            <a:off x="1926694" y="5291206"/>
            <a:ext cx="4942939" cy="0"/>
          </a:xfrm>
          <a:prstGeom prst="straightConnector1">
            <a:avLst/>
          </a:prstGeom>
          <a:ln>
            <a:prstDash val="dash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3E1CCC9-70C7-964C-8D92-0D22A3A29E19}"/>
              </a:ext>
            </a:extLst>
          </p:cNvPr>
          <p:cNvCxnSpPr>
            <a:cxnSpLocks/>
          </p:cNvCxnSpPr>
          <p:nvPr/>
        </p:nvCxnSpPr>
        <p:spPr>
          <a:xfrm>
            <a:off x="8904028" y="3987268"/>
            <a:ext cx="0" cy="1198761"/>
          </a:xfrm>
          <a:prstGeom prst="straightConnector1">
            <a:avLst/>
          </a:prstGeom>
          <a:ln>
            <a:prstDash val="dash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CD519C59-CA55-BB4F-97E5-1341F309E2EF}"/>
              </a:ext>
            </a:extLst>
          </p:cNvPr>
          <p:cNvSpPr txBox="1"/>
          <p:nvPr/>
        </p:nvSpPr>
        <p:spPr>
          <a:xfrm>
            <a:off x="5588051" y="496836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</a:t>
            </a:r>
            <a:endParaRPr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DD5C4B8-6BE4-FC4B-A443-8A349013A749}"/>
              </a:ext>
            </a:extLst>
          </p:cNvPr>
          <p:cNvSpPr txBox="1"/>
          <p:nvPr/>
        </p:nvSpPr>
        <p:spPr>
          <a:xfrm>
            <a:off x="5588051" y="5384590"/>
            <a:ext cx="59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own</a:t>
            </a:r>
            <a:endParaRPr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211B80E-5A9E-964B-9115-4F97C96218E4}"/>
              </a:ext>
            </a:extLst>
          </p:cNvPr>
          <p:cNvSpPr txBox="1"/>
          <p:nvPr/>
        </p:nvSpPr>
        <p:spPr>
          <a:xfrm>
            <a:off x="5557902" y="3765429"/>
            <a:ext cx="112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own, use</a:t>
            </a:r>
            <a:endParaRPr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99D8A8-C4DD-A149-B7C5-A70F6DFD5471}"/>
              </a:ext>
            </a:extLst>
          </p:cNvPr>
          <p:cNvSpPr txBox="1"/>
          <p:nvPr/>
        </p:nvSpPr>
        <p:spPr>
          <a:xfrm>
            <a:off x="8090898" y="4704044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  <a:endParaRPr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9C7AEDE-2913-5640-88EE-3D2C108B405D}"/>
              </a:ext>
            </a:extLst>
          </p:cNvPr>
          <p:cNvCxnSpPr>
            <a:cxnSpLocks/>
            <a:stCxn id="36" idx="3"/>
            <a:endCxn id="58" idx="1"/>
          </p:cNvCxnSpPr>
          <p:nvPr/>
        </p:nvCxnSpPr>
        <p:spPr>
          <a:xfrm flipV="1">
            <a:off x="5508482" y="3802602"/>
            <a:ext cx="1771162" cy="2439"/>
          </a:xfrm>
          <a:prstGeom prst="straightConnector1">
            <a:avLst/>
          </a:prstGeom>
          <a:ln>
            <a:prstDash val="dash"/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63B9149-87B4-514A-8A71-79153220045C}"/>
              </a:ext>
            </a:extLst>
          </p:cNvPr>
          <p:cNvSpPr txBox="1"/>
          <p:nvPr/>
        </p:nvSpPr>
        <p:spPr>
          <a:xfrm rot="16200000">
            <a:off x="1495300" y="4397453"/>
            <a:ext cx="12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create, own</a:t>
            </a:r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51BD0E3C-6794-F44F-AFA8-CC45A20CA2E2}"/>
              </a:ext>
            </a:extLst>
          </p:cNvPr>
          <p:cNvSpPr/>
          <p:nvPr/>
        </p:nvSpPr>
        <p:spPr>
          <a:xfrm>
            <a:off x="9134376" y="3594808"/>
            <a:ext cx="1040259" cy="465748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6976" h="1453296">
                <a:moveTo>
                  <a:pt x="1859797" y="1453296"/>
                </a:moveTo>
                <a:cubicBezTo>
                  <a:pt x="2123268" y="817865"/>
                  <a:pt x="2386739" y="182435"/>
                  <a:pt x="2076773" y="35201"/>
                </a:cubicBezTo>
                <a:cubicBezTo>
                  <a:pt x="1766807" y="-112033"/>
                  <a:pt x="883403" y="228930"/>
                  <a:pt x="0" y="569893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3B96CFB-C6EF-6D41-844F-666383849914}"/>
              </a:ext>
            </a:extLst>
          </p:cNvPr>
          <p:cNvCxnSpPr>
            <a:cxnSpLocks/>
          </p:cNvCxnSpPr>
          <p:nvPr/>
        </p:nvCxnSpPr>
        <p:spPr>
          <a:xfrm flipH="1">
            <a:off x="1936018" y="3808613"/>
            <a:ext cx="560525" cy="0"/>
          </a:xfrm>
          <a:prstGeom prst="line">
            <a:avLst/>
          </a:prstGeom>
          <a:ln>
            <a:prstDash val="dash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80">
            <a:extLst>
              <a:ext uri="{FF2B5EF4-FFF2-40B4-BE49-F238E27FC236}">
                <a16:creationId xmlns:a16="http://schemas.microsoft.com/office/drawing/2014/main" id="{06816576-7D48-5A45-B609-BB79D234108D}"/>
              </a:ext>
            </a:extLst>
          </p:cNvPr>
          <p:cNvSpPr/>
          <p:nvPr/>
        </p:nvSpPr>
        <p:spPr>
          <a:xfrm flipV="1">
            <a:off x="9160480" y="4898627"/>
            <a:ext cx="1750373" cy="935691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6976" h="1453296">
                <a:moveTo>
                  <a:pt x="1859797" y="1453296"/>
                </a:moveTo>
                <a:cubicBezTo>
                  <a:pt x="2123268" y="817865"/>
                  <a:pt x="2386739" y="182435"/>
                  <a:pt x="2076773" y="35201"/>
                </a:cubicBezTo>
                <a:cubicBezTo>
                  <a:pt x="1766807" y="-112033"/>
                  <a:pt x="883403" y="228930"/>
                  <a:pt x="0" y="569893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18EB2462-9C51-5247-8C8E-38D7FB3A237F}"/>
              </a:ext>
            </a:extLst>
          </p:cNvPr>
          <p:cNvSpPr/>
          <p:nvPr/>
        </p:nvSpPr>
        <p:spPr>
          <a:xfrm>
            <a:off x="9266479" y="2344900"/>
            <a:ext cx="1261932" cy="1642368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6976" h="1453296">
                <a:moveTo>
                  <a:pt x="1859797" y="1453296"/>
                </a:moveTo>
                <a:cubicBezTo>
                  <a:pt x="2123268" y="817865"/>
                  <a:pt x="2386739" y="182435"/>
                  <a:pt x="2076773" y="35201"/>
                </a:cubicBezTo>
                <a:cubicBezTo>
                  <a:pt x="1766807" y="-112033"/>
                  <a:pt x="883403" y="228930"/>
                  <a:pt x="0" y="569893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pic>
        <p:nvPicPr>
          <p:cNvPr id="77" name="Graphic 76" descr="Tools">
            <a:extLst>
              <a:ext uri="{FF2B5EF4-FFF2-40B4-BE49-F238E27FC236}">
                <a16:creationId xmlns:a16="http://schemas.microsoft.com/office/drawing/2014/main" id="{69A0A7AE-B03C-7D4B-8C07-BDFE2B8CE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5305" y="40429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8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45A6-F404-DF46-97D8-2C47A20C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17" y="185740"/>
            <a:ext cx="11074083" cy="720345"/>
          </a:xfrm>
        </p:spPr>
        <p:txBody>
          <a:bodyPr/>
          <a:lstStyle/>
          <a:p>
            <a:r>
              <a:rPr lang="en-US" noProof="1"/>
              <a:t>The Swiss Army Knife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ECB4-51F3-9E45-85EE-FAFDE15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9717" y="6470649"/>
            <a:ext cx="2743200" cy="365125"/>
          </a:xfrm>
        </p:spPr>
        <p:txBody>
          <a:bodyPr/>
          <a:lstStyle/>
          <a:p>
            <a:r>
              <a:rPr lang="de-DE" dirty="0"/>
              <a:t>17.07.2018</a:t>
            </a:r>
          </a:p>
        </p:txBody>
      </p:sp>
      <p:pic>
        <p:nvPicPr>
          <p:cNvPr id="8" name="Graphic 7" descr="Pocket knife">
            <a:extLst>
              <a:ext uri="{FF2B5EF4-FFF2-40B4-BE49-F238E27FC236}">
                <a16:creationId xmlns:a16="http://schemas.microsoft.com/office/drawing/2014/main" id="{71C1D968-68D8-C74B-B7B7-F58B16220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331709">
            <a:off x="5629371" y="3288570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CB91DB-00DC-304A-ABB6-9734C70C6B63}"/>
              </a:ext>
            </a:extLst>
          </p:cNvPr>
          <p:cNvSpPr txBox="1"/>
          <p:nvPr/>
        </p:nvSpPr>
        <p:spPr>
          <a:xfrm>
            <a:off x="4985295" y="4095298"/>
            <a:ext cx="2221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FFFF00"/>
                </a:solidFill>
              </a:rPr>
              <a:t>IMapDataProxy</a:t>
            </a:r>
            <a:endParaRPr sz="2400" dirty="0">
              <a:solidFill>
                <a:srgbClr val="FFFF00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45888C6-95C5-2B46-9E99-C4AB1B21AE29}"/>
              </a:ext>
            </a:extLst>
          </p:cNvPr>
          <p:cNvGrpSpPr/>
          <p:nvPr/>
        </p:nvGrpSpPr>
        <p:grpSpPr>
          <a:xfrm>
            <a:off x="411737" y="3715929"/>
            <a:ext cx="5117496" cy="530771"/>
            <a:chOff x="411737" y="3715929"/>
            <a:chExt cx="5117496" cy="530771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A9DCFE8-6B8E-AD48-AC29-831B79E94D18}"/>
                </a:ext>
              </a:extLst>
            </p:cNvPr>
            <p:cNvSpPr/>
            <p:nvPr/>
          </p:nvSpPr>
          <p:spPr>
            <a:xfrm rot="207856">
              <a:off x="3731244" y="3715929"/>
              <a:ext cx="1797989" cy="355579"/>
            </a:xfrm>
            <a:custGeom>
              <a:avLst/>
              <a:gdLst>
                <a:gd name="connsiteX0" fmla="*/ 1859797 w 2216976"/>
                <a:gd name="connsiteY0" fmla="*/ 1453296 h 1453296"/>
                <a:gd name="connsiteX1" fmla="*/ 2076773 w 2216976"/>
                <a:gd name="connsiteY1" fmla="*/ 35201 h 1453296"/>
                <a:gd name="connsiteX2" fmla="*/ 0 w 2216976"/>
                <a:gd name="connsiteY2" fmla="*/ 569893 h 1453296"/>
                <a:gd name="connsiteX0" fmla="*/ 1859797 w 1928056"/>
                <a:gd name="connsiteY0" fmla="*/ 1554659 h 1554659"/>
                <a:gd name="connsiteX1" fmla="*/ 1250546 w 1928056"/>
                <a:gd name="connsiteY1" fmla="*/ 28776 h 1554659"/>
                <a:gd name="connsiteX2" fmla="*/ 0 w 1928056"/>
                <a:gd name="connsiteY2" fmla="*/ 671256 h 1554659"/>
                <a:gd name="connsiteX0" fmla="*/ 1859797 w 1953522"/>
                <a:gd name="connsiteY0" fmla="*/ 1567440 h 1567440"/>
                <a:gd name="connsiteX1" fmla="*/ 1250546 w 1953522"/>
                <a:gd name="connsiteY1" fmla="*/ 41557 h 1567440"/>
                <a:gd name="connsiteX2" fmla="*/ 0 w 1953522"/>
                <a:gd name="connsiteY2" fmla="*/ 684037 h 1567440"/>
                <a:gd name="connsiteX0" fmla="*/ 1558159 w 1658183"/>
                <a:gd name="connsiteY0" fmla="*/ 1160378 h 1160379"/>
                <a:gd name="connsiteX1" fmla="*/ 1250546 w 1658183"/>
                <a:gd name="connsiteY1" fmla="*/ 11753 h 1160379"/>
                <a:gd name="connsiteX2" fmla="*/ 0 w 1658183"/>
                <a:gd name="connsiteY2" fmla="*/ 654233 h 1160379"/>
                <a:gd name="connsiteX0" fmla="*/ 1558159 w 1558159"/>
                <a:gd name="connsiteY0" fmla="*/ 1160378 h 1160377"/>
                <a:gd name="connsiteX1" fmla="*/ 1250546 w 1558159"/>
                <a:gd name="connsiteY1" fmla="*/ 11753 h 1160377"/>
                <a:gd name="connsiteX2" fmla="*/ 0 w 1558159"/>
                <a:gd name="connsiteY2" fmla="*/ 654233 h 1160377"/>
                <a:gd name="connsiteX0" fmla="*/ 2312256 w 2312256"/>
                <a:gd name="connsiteY0" fmla="*/ 1427475 h 1427475"/>
                <a:gd name="connsiteX1" fmla="*/ 1250546 w 2312256"/>
                <a:gd name="connsiteY1" fmla="*/ 22853 h 1427475"/>
                <a:gd name="connsiteX2" fmla="*/ 0 w 2312256"/>
                <a:gd name="connsiteY2" fmla="*/ 665333 h 1427475"/>
                <a:gd name="connsiteX0" fmla="*/ 2312256 w 2312256"/>
                <a:gd name="connsiteY0" fmla="*/ 1405074 h 1405074"/>
                <a:gd name="connsiteX1" fmla="*/ 1250546 w 2312256"/>
                <a:gd name="connsiteY1" fmla="*/ 452 h 1405074"/>
                <a:gd name="connsiteX2" fmla="*/ 0 w 2312256"/>
                <a:gd name="connsiteY2" fmla="*/ 642932 h 1405074"/>
                <a:gd name="connsiteX0" fmla="*/ 2312256 w 2312256"/>
                <a:gd name="connsiteY0" fmla="*/ 1413119 h 1413119"/>
                <a:gd name="connsiteX1" fmla="*/ 1250546 w 2312256"/>
                <a:gd name="connsiteY1" fmla="*/ 8497 h 1413119"/>
                <a:gd name="connsiteX2" fmla="*/ 0 w 2312256"/>
                <a:gd name="connsiteY2" fmla="*/ 650977 h 1413119"/>
                <a:gd name="connsiteX0" fmla="*/ 2312256 w 2312256"/>
                <a:gd name="connsiteY0" fmla="*/ 1212370 h 1212370"/>
                <a:gd name="connsiteX1" fmla="*/ 1270218 w 2312256"/>
                <a:gd name="connsiteY1" fmla="*/ 23322 h 1212370"/>
                <a:gd name="connsiteX2" fmla="*/ 0 w 2312256"/>
                <a:gd name="connsiteY2" fmla="*/ 450228 h 1212370"/>
                <a:gd name="connsiteX0" fmla="*/ 2312256 w 2312256"/>
                <a:gd name="connsiteY0" fmla="*/ 2134144 h 2134144"/>
                <a:gd name="connsiteX1" fmla="*/ 1007924 w 2312256"/>
                <a:gd name="connsiteY1" fmla="*/ 1954 h 2134144"/>
                <a:gd name="connsiteX2" fmla="*/ 0 w 2312256"/>
                <a:gd name="connsiteY2" fmla="*/ 1372002 h 2134144"/>
                <a:gd name="connsiteX0" fmla="*/ 2312256 w 2312256"/>
                <a:gd name="connsiteY0" fmla="*/ 2261809 h 2261809"/>
                <a:gd name="connsiteX1" fmla="*/ 1007924 w 2312256"/>
                <a:gd name="connsiteY1" fmla="*/ 129619 h 2261809"/>
                <a:gd name="connsiteX2" fmla="*/ 0 w 2312256"/>
                <a:gd name="connsiteY2" fmla="*/ 1499667 h 2261809"/>
                <a:gd name="connsiteX0" fmla="*/ 1551602 w 1551602"/>
                <a:gd name="connsiteY0" fmla="*/ 1458671 h 1458671"/>
                <a:gd name="connsiteX1" fmla="*/ 1007924 w 1551602"/>
                <a:gd name="connsiteY1" fmla="*/ 154 h 1458671"/>
                <a:gd name="connsiteX2" fmla="*/ 0 w 1551602"/>
                <a:gd name="connsiteY2" fmla="*/ 1370202 h 1458671"/>
                <a:gd name="connsiteX0" fmla="*/ 1551602 w 1551602"/>
                <a:gd name="connsiteY0" fmla="*/ 1601774 h 1601774"/>
                <a:gd name="connsiteX1" fmla="*/ 1007924 w 1551602"/>
                <a:gd name="connsiteY1" fmla="*/ 143257 h 1601774"/>
                <a:gd name="connsiteX2" fmla="*/ 0 w 1551602"/>
                <a:gd name="connsiteY2" fmla="*/ 1513305 h 1601774"/>
                <a:gd name="connsiteX0" fmla="*/ 1263078 w 1263078"/>
                <a:gd name="connsiteY0" fmla="*/ 370558 h 3610031"/>
                <a:gd name="connsiteX1" fmla="*/ 1007924 w 1263078"/>
                <a:gd name="connsiteY1" fmla="*/ 2239984 h 3610031"/>
                <a:gd name="connsiteX2" fmla="*/ 0 w 1263078"/>
                <a:gd name="connsiteY2" fmla="*/ 3610032 h 3610031"/>
                <a:gd name="connsiteX0" fmla="*/ 1263078 w 1263078"/>
                <a:gd name="connsiteY0" fmla="*/ 0 h 3239474"/>
                <a:gd name="connsiteX1" fmla="*/ 1007924 w 1263078"/>
                <a:gd name="connsiteY1" fmla="*/ 1869426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1040711 w 1263078"/>
                <a:gd name="connsiteY1" fmla="*/ 2314050 h 3239474"/>
                <a:gd name="connsiteX2" fmla="*/ 0 w 1263078"/>
                <a:gd name="connsiteY2" fmla="*/ 3239474 h 3239474"/>
                <a:gd name="connsiteX0" fmla="*/ 1086029 w 1115825"/>
                <a:gd name="connsiteY0" fmla="*/ 0 h 2619695"/>
                <a:gd name="connsiteX1" fmla="*/ 1040711 w 1115825"/>
                <a:gd name="connsiteY1" fmla="*/ 1694271 h 2619695"/>
                <a:gd name="connsiteX2" fmla="*/ 0 w 1115825"/>
                <a:gd name="connsiteY2" fmla="*/ 2619695 h 2619695"/>
                <a:gd name="connsiteX0" fmla="*/ 1086029 w 1197367"/>
                <a:gd name="connsiteY0" fmla="*/ 0 h 2619695"/>
                <a:gd name="connsiteX1" fmla="*/ 1040711 w 1197367"/>
                <a:gd name="connsiteY1" fmla="*/ 1694271 h 2619695"/>
                <a:gd name="connsiteX2" fmla="*/ 0 w 1197367"/>
                <a:gd name="connsiteY2" fmla="*/ 2619695 h 2619695"/>
                <a:gd name="connsiteX0" fmla="*/ 1086029 w 1212081"/>
                <a:gd name="connsiteY0" fmla="*/ 0 h 2619695"/>
                <a:gd name="connsiteX1" fmla="*/ 1073498 w 1212081"/>
                <a:gd name="connsiteY1" fmla="*/ 1748164 h 2619695"/>
                <a:gd name="connsiteX2" fmla="*/ 0 w 1212081"/>
                <a:gd name="connsiteY2" fmla="*/ 2619695 h 2619695"/>
                <a:gd name="connsiteX0" fmla="*/ 1086029 w 1200405"/>
                <a:gd name="connsiteY0" fmla="*/ 0 h 2619695"/>
                <a:gd name="connsiteX1" fmla="*/ 1073498 w 1200405"/>
                <a:gd name="connsiteY1" fmla="*/ 1748164 h 2619695"/>
                <a:gd name="connsiteX2" fmla="*/ 0 w 1200405"/>
                <a:gd name="connsiteY2" fmla="*/ 2619695 h 2619695"/>
                <a:gd name="connsiteX0" fmla="*/ 1020456 w 1178082"/>
                <a:gd name="connsiteY0" fmla="*/ 0 h 3428102"/>
                <a:gd name="connsiteX1" fmla="*/ 1073498 w 1178082"/>
                <a:gd name="connsiteY1" fmla="*/ 2556571 h 3428102"/>
                <a:gd name="connsiteX2" fmla="*/ 0 w 1178082"/>
                <a:gd name="connsiteY2" fmla="*/ 3428102 h 3428102"/>
                <a:gd name="connsiteX0" fmla="*/ 1020456 w 1166453"/>
                <a:gd name="connsiteY0" fmla="*/ 0 h 3428102"/>
                <a:gd name="connsiteX1" fmla="*/ 1053827 w 1166453"/>
                <a:gd name="connsiteY1" fmla="*/ 2219736 h 3428102"/>
                <a:gd name="connsiteX2" fmla="*/ 0 w 1166453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20456"/>
                <a:gd name="connsiteY0" fmla="*/ 0 h 3428102"/>
                <a:gd name="connsiteX1" fmla="*/ 605332 w 1020456"/>
                <a:gd name="connsiteY1" fmla="*/ 2589204 h 3428102"/>
                <a:gd name="connsiteX2" fmla="*/ 0 w 1020456"/>
                <a:gd name="connsiteY2" fmla="*/ 3428102 h 3428102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95994"/>
                <a:gd name="connsiteX1" fmla="*/ 707262 w 1240626"/>
                <a:gd name="connsiteY1" fmla="*/ 2219740 h 2495994"/>
                <a:gd name="connsiteX2" fmla="*/ 0 w 1240626"/>
                <a:gd name="connsiteY2" fmla="*/ 2461809 h 2495994"/>
                <a:gd name="connsiteX0" fmla="*/ 1240626 w 1240626"/>
                <a:gd name="connsiteY0" fmla="*/ 0 h 2461809"/>
                <a:gd name="connsiteX1" fmla="*/ 0 w 1240626"/>
                <a:gd name="connsiteY1" fmla="*/ 2461809 h 246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0626" h="2461809">
                  <a:moveTo>
                    <a:pt x="1240626" y="0"/>
                  </a:moveTo>
                  <a:lnTo>
                    <a:pt x="0" y="2461809"/>
                  </a:lnTo>
                </a:path>
              </a:pathLst>
            </a:custGeom>
            <a:noFill/>
            <a:ln w="31750">
              <a:solidFill>
                <a:schemeClr val="accent1">
                  <a:lumMod val="60000"/>
                  <a:lumOff val="40000"/>
                </a:schemeClr>
              </a:solidFill>
              <a:prstDash val="soli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F282B3B-DE2D-8C40-9FE7-353D2B64A13A}"/>
                </a:ext>
              </a:extLst>
            </p:cNvPr>
            <p:cNvSpPr txBox="1"/>
            <p:nvPr/>
          </p:nvSpPr>
          <p:spPr>
            <a:xfrm>
              <a:off x="411737" y="3785035"/>
              <a:ext cx="3461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92D050"/>
                  </a:solidFill>
                </a:rPr>
                <a:t>newMapElementBatch</a:t>
              </a:r>
              <a:r>
                <a:rPr lang="en-US" sz="2400" dirty="0">
                  <a:solidFill>
                    <a:srgbClr val="92D050"/>
                  </a:solidFill>
                </a:rPr>
                <a:t>()</a:t>
              </a:r>
              <a:endParaRPr sz="2400" dirty="0">
                <a:solidFill>
                  <a:srgbClr val="92D050"/>
                </a:solidFill>
              </a:endParaRPr>
            </a:p>
          </p:txBody>
        </p: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7B1C8495-5019-BA4B-91DC-C536C48567EB}"/>
              </a:ext>
            </a:extLst>
          </p:cNvPr>
          <p:cNvSpPr/>
          <p:nvPr/>
        </p:nvSpPr>
        <p:spPr>
          <a:xfrm rot="17662415" flipV="1">
            <a:off x="2276615" y="2619198"/>
            <a:ext cx="45719" cy="487144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20456"/>
              <a:gd name="connsiteY0" fmla="*/ 0 h 3428102"/>
              <a:gd name="connsiteX1" fmla="*/ 605332 w 1020456"/>
              <a:gd name="connsiteY1" fmla="*/ 2589204 h 3428102"/>
              <a:gd name="connsiteX2" fmla="*/ 0 w 1020456"/>
              <a:gd name="connsiteY2" fmla="*/ 3428102 h 3428102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95994"/>
              <a:gd name="connsiteX1" fmla="*/ 707262 w 1240626"/>
              <a:gd name="connsiteY1" fmla="*/ 2219740 h 2495994"/>
              <a:gd name="connsiteX2" fmla="*/ 0 w 1240626"/>
              <a:gd name="connsiteY2" fmla="*/ 2461809 h 2495994"/>
              <a:gd name="connsiteX0" fmla="*/ 1240626 w 1240626"/>
              <a:gd name="connsiteY0" fmla="*/ 0 h 2461809"/>
              <a:gd name="connsiteX1" fmla="*/ 0 w 1240626"/>
              <a:gd name="connsiteY1" fmla="*/ 2461809 h 246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0626" h="2461809">
                <a:moveTo>
                  <a:pt x="1240626" y="0"/>
                </a:moveTo>
                <a:lnTo>
                  <a:pt x="0" y="2461809"/>
                </a:lnTo>
              </a:path>
            </a:pathLst>
          </a:custGeom>
          <a:noFill/>
          <a:ln w="31750">
            <a:solidFill>
              <a:schemeClr val="accent4">
                <a:lumMod val="60000"/>
                <a:lumOff val="40000"/>
              </a:schemeClr>
            </a:solidFill>
            <a:prstDash val="soli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srgbClr val="FF0000"/>
              </a:solidFill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EEBB66DF-38E9-6544-8DCC-1428E5878762}"/>
              </a:ext>
            </a:extLst>
          </p:cNvPr>
          <p:cNvSpPr/>
          <p:nvPr/>
        </p:nvSpPr>
        <p:spPr>
          <a:xfrm rot="207856" flipH="1" flipV="1">
            <a:off x="2369403" y="3375092"/>
            <a:ext cx="502199" cy="471365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20456"/>
              <a:gd name="connsiteY0" fmla="*/ 0 h 3428102"/>
              <a:gd name="connsiteX1" fmla="*/ 605332 w 1020456"/>
              <a:gd name="connsiteY1" fmla="*/ 2589204 h 3428102"/>
              <a:gd name="connsiteX2" fmla="*/ 0 w 1020456"/>
              <a:gd name="connsiteY2" fmla="*/ 3428102 h 3428102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95994"/>
              <a:gd name="connsiteX1" fmla="*/ 707262 w 1240626"/>
              <a:gd name="connsiteY1" fmla="*/ 2219740 h 2495994"/>
              <a:gd name="connsiteX2" fmla="*/ 0 w 1240626"/>
              <a:gd name="connsiteY2" fmla="*/ 2461809 h 2495994"/>
              <a:gd name="connsiteX0" fmla="*/ 1240626 w 1240626"/>
              <a:gd name="connsiteY0" fmla="*/ 0 h 2461809"/>
              <a:gd name="connsiteX1" fmla="*/ 0 w 1240626"/>
              <a:gd name="connsiteY1" fmla="*/ 2461809 h 2461809"/>
              <a:gd name="connsiteX0" fmla="*/ 588768 w 588768"/>
              <a:gd name="connsiteY0" fmla="*/ 0 h 2470535"/>
              <a:gd name="connsiteX1" fmla="*/ -13 w 588768"/>
              <a:gd name="connsiteY1" fmla="*/ 2470533 h 2470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8768" h="2470535">
                <a:moveTo>
                  <a:pt x="588768" y="0"/>
                </a:moveTo>
                <a:lnTo>
                  <a:pt x="-13" y="2470533"/>
                </a:lnTo>
              </a:path>
            </a:pathLst>
          </a:custGeom>
          <a:noFill/>
          <a:ln w="31750">
            <a:solidFill>
              <a:schemeClr val="accent1">
                <a:lumMod val="60000"/>
                <a:lumOff val="40000"/>
              </a:schemeClr>
            </a:solidFill>
            <a:prstDash val="soli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65B713D-B0FD-E644-85B9-B6F9E97F50B4}"/>
              </a:ext>
            </a:extLst>
          </p:cNvPr>
          <p:cNvGrpSpPr/>
          <p:nvPr/>
        </p:nvGrpSpPr>
        <p:grpSpPr>
          <a:xfrm>
            <a:off x="-157822" y="1076739"/>
            <a:ext cx="4432485" cy="2315630"/>
            <a:chOff x="-157822" y="1076739"/>
            <a:chExt cx="4432485" cy="23156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D303AF-3378-5642-A60B-9AB22C9E726E}"/>
                </a:ext>
              </a:extLst>
            </p:cNvPr>
            <p:cNvSpPr txBox="1"/>
            <p:nvPr/>
          </p:nvSpPr>
          <p:spPr>
            <a:xfrm>
              <a:off x="1531464" y="2930704"/>
              <a:ext cx="274319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IMapElementBatch</a:t>
              </a:r>
              <a:endParaRPr sz="2400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0345744-7533-5742-AA27-9B25B3960A1A}"/>
                </a:ext>
              </a:extLst>
            </p:cNvPr>
            <p:cNvSpPr txBox="1"/>
            <p:nvPr/>
          </p:nvSpPr>
          <p:spPr>
            <a:xfrm>
              <a:off x="6186" y="2207203"/>
              <a:ext cx="26559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addPointElement</a:t>
              </a:r>
              <a:r>
                <a:rPr 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()</a:t>
              </a:r>
              <a:endParaRPr sz="2400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F3EA8C3-4846-054E-983E-91CFA542E84D}"/>
                </a:ext>
              </a:extLst>
            </p:cNvPr>
            <p:cNvSpPr txBox="1"/>
            <p:nvPr/>
          </p:nvSpPr>
          <p:spPr>
            <a:xfrm>
              <a:off x="553271" y="1793702"/>
              <a:ext cx="26748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addLabelElement</a:t>
              </a:r>
              <a:r>
                <a:rPr lang="en-US" sz="24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()</a:t>
              </a:r>
              <a:endParaRPr sz="24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48B1E5D4-5ACF-B74F-BE0D-210E348526AD}"/>
                </a:ext>
              </a:extLst>
            </p:cNvPr>
            <p:cNvSpPr/>
            <p:nvPr/>
          </p:nvSpPr>
          <p:spPr>
            <a:xfrm rot="19451001" flipV="1">
              <a:off x="2730336" y="2395697"/>
              <a:ext cx="138789" cy="702332"/>
            </a:xfrm>
            <a:custGeom>
              <a:avLst/>
              <a:gdLst>
                <a:gd name="connsiteX0" fmla="*/ 1859797 w 2216976"/>
                <a:gd name="connsiteY0" fmla="*/ 1453296 h 1453296"/>
                <a:gd name="connsiteX1" fmla="*/ 2076773 w 2216976"/>
                <a:gd name="connsiteY1" fmla="*/ 35201 h 1453296"/>
                <a:gd name="connsiteX2" fmla="*/ 0 w 2216976"/>
                <a:gd name="connsiteY2" fmla="*/ 569893 h 1453296"/>
                <a:gd name="connsiteX0" fmla="*/ 1859797 w 1928056"/>
                <a:gd name="connsiteY0" fmla="*/ 1554659 h 1554659"/>
                <a:gd name="connsiteX1" fmla="*/ 1250546 w 1928056"/>
                <a:gd name="connsiteY1" fmla="*/ 28776 h 1554659"/>
                <a:gd name="connsiteX2" fmla="*/ 0 w 1928056"/>
                <a:gd name="connsiteY2" fmla="*/ 671256 h 1554659"/>
                <a:gd name="connsiteX0" fmla="*/ 1859797 w 1953522"/>
                <a:gd name="connsiteY0" fmla="*/ 1567440 h 1567440"/>
                <a:gd name="connsiteX1" fmla="*/ 1250546 w 1953522"/>
                <a:gd name="connsiteY1" fmla="*/ 41557 h 1567440"/>
                <a:gd name="connsiteX2" fmla="*/ 0 w 1953522"/>
                <a:gd name="connsiteY2" fmla="*/ 684037 h 1567440"/>
                <a:gd name="connsiteX0" fmla="*/ 1558159 w 1658183"/>
                <a:gd name="connsiteY0" fmla="*/ 1160378 h 1160379"/>
                <a:gd name="connsiteX1" fmla="*/ 1250546 w 1658183"/>
                <a:gd name="connsiteY1" fmla="*/ 11753 h 1160379"/>
                <a:gd name="connsiteX2" fmla="*/ 0 w 1658183"/>
                <a:gd name="connsiteY2" fmla="*/ 654233 h 1160379"/>
                <a:gd name="connsiteX0" fmla="*/ 1558159 w 1558159"/>
                <a:gd name="connsiteY0" fmla="*/ 1160378 h 1160377"/>
                <a:gd name="connsiteX1" fmla="*/ 1250546 w 1558159"/>
                <a:gd name="connsiteY1" fmla="*/ 11753 h 1160377"/>
                <a:gd name="connsiteX2" fmla="*/ 0 w 1558159"/>
                <a:gd name="connsiteY2" fmla="*/ 654233 h 1160377"/>
                <a:gd name="connsiteX0" fmla="*/ 2312256 w 2312256"/>
                <a:gd name="connsiteY0" fmla="*/ 1427475 h 1427475"/>
                <a:gd name="connsiteX1" fmla="*/ 1250546 w 2312256"/>
                <a:gd name="connsiteY1" fmla="*/ 22853 h 1427475"/>
                <a:gd name="connsiteX2" fmla="*/ 0 w 2312256"/>
                <a:gd name="connsiteY2" fmla="*/ 665333 h 1427475"/>
                <a:gd name="connsiteX0" fmla="*/ 2312256 w 2312256"/>
                <a:gd name="connsiteY0" fmla="*/ 1405074 h 1405074"/>
                <a:gd name="connsiteX1" fmla="*/ 1250546 w 2312256"/>
                <a:gd name="connsiteY1" fmla="*/ 452 h 1405074"/>
                <a:gd name="connsiteX2" fmla="*/ 0 w 2312256"/>
                <a:gd name="connsiteY2" fmla="*/ 642932 h 1405074"/>
                <a:gd name="connsiteX0" fmla="*/ 2312256 w 2312256"/>
                <a:gd name="connsiteY0" fmla="*/ 1413119 h 1413119"/>
                <a:gd name="connsiteX1" fmla="*/ 1250546 w 2312256"/>
                <a:gd name="connsiteY1" fmla="*/ 8497 h 1413119"/>
                <a:gd name="connsiteX2" fmla="*/ 0 w 2312256"/>
                <a:gd name="connsiteY2" fmla="*/ 650977 h 1413119"/>
                <a:gd name="connsiteX0" fmla="*/ 2312256 w 2312256"/>
                <a:gd name="connsiteY0" fmla="*/ 1212370 h 1212370"/>
                <a:gd name="connsiteX1" fmla="*/ 1270218 w 2312256"/>
                <a:gd name="connsiteY1" fmla="*/ 23322 h 1212370"/>
                <a:gd name="connsiteX2" fmla="*/ 0 w 2312256"/>
                <a:gd name="connsiteY2" fmla="*/ 450228 h 1212370"/>
                <a:gd name="connsiteX0" fmla="*/ 2312256 w 2312256"/>
                <a:gd name="connsiteY0" fmla="*/ 2134144 h 2134144"/>
                <a:gd name="connsiteX1" fmla="*/ 1007924 w 2312256"/>
                <a:gd name="connsiteY1" fmla="*/ 1954 h 2134144"/>
                <a:gd name="connsiteX2" fmla="*/ 0 w 2312256"/>
                <a:gd name="connsiteY2" fmla="*/ 1372002 h 2134144"/>
                <a:gd name="connsiteX0" fmla="*/ 2312256 w 2312256"/>
                <a:gd name="connsiteY0" fmla="*/ 2261809 h 2261809"/>
                <a:gd name="connsiteX1" fmla="*/ 1007924 w 2312256"/>
                <a:gd name="connsiteY1" fmla="*/ 129619 h 2261809"/>
                <a:gd name="connsiteX2" fmla="*/ 0 w 2312256"/>
                <a:gd name="connsiteY2" fmla="*/ 1499667 h 2261809"/>
                <a:gd name="connsiteX0" fmla="*/ 1551602 w 1551602"/>
                <a:gd name="connsiteY0" fmla="*/ 1458671 h 1458671"/>
                <a:gd name="connsiteX1" fmla="*/ 1007924 w 1551602"/>
                <a:gd name="connsiteY1" fmla="*/ 154 h 1458671"/>
                <a:gd name="connsiteX2" fmla="*/ 0 w 1551602"/>
                <a:gd name="connsiteY2" fmla="*/ 1370202 h 1458671"/>
                <a:gd name="connsiteX0" fmla="*/ 1551602 w 1551602"/>
                <a:gd name="connsiteY0" fmla="*/ 1601774 h 1601774"/>
                <a:gd name="connsiteX1" fmla="*/ 1007924 w 1551602"/>
                <a:gd name="connsiteY1" fmla="*/ 143257 h 1601774"/>
                <a:gd name="connsiteX2" fmla="*/ 0 w 1551602"/>
                <a:gd name="connsiteY2" fmla="*/ 1513305 h 1601774"/>
                <a:gd name="connsiteX0" fmla="*/ 1263078 w 1263078"/>
                <a:gd name="connsiteY0" fmla="*/ 370558 h 3610031"/>
                <a:gd name="connsiteX1" fmla="*/ 1007924 w 1263078"/>
                <a:gd name="connsiteY1" fmla="*/ 2239984 h 3610031"/>
                <a:gd name="connsiteX2" fmla="*/ 0 w 1263078"/>
                <a:gd name="connsiteY2" fmla="*/ 3610032 h 3610031"/>
                <a:gd name="connsiteX0" fmla="*/ 1263078 w 1263078"/>
                <a:gd name="connsiteY0" fmla="*/ 0 h 3239474"/>
                <a:gd name="connsiteX1" fmla="*/ 1007924 w 1263078"/>
                <a:gd name="connsiteY1" fmla="*/ 1869426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1040711 w 1263078"/>
                <a:gd name="connsiteY1" fmla="*/ 2314050 h 3239474"/>
                <a:gd name="connsiteX2" fmla="*/ 0 w 1263078"/>
                <a:gd name="connsiteY2" fmla="*/ 3239474 h 3239474"/>
                <a:gd name="connsiteX0" fmla="*/ 1086029 w 1115825"/>
                <a:gd name="connsiteY0" fmla="*/ 0 h 2619695"/>
                <a:gd name="connsiteX1" fmla="*/ 1040711 w 1115825"/>
                <a:gd name="connsiteY1" fmla="*/ 1694271 h 2619695"/>
                <a:gd name="connsiteX2" fmla="*/ 0 w 1115825"/>
                <a:gd name="connsiteY2" fmla="*/ 2619695 h 2619695"/>
                <a:gd name="connsiteX0" fmla="*/ 1086029 w 1197367"/>
                <a:gd name="connsiteY0" fmla="*/ 0 h 2619695"/>
                <a:gd name="connsiteX1" fmla="*/ 1040711 w 1197367"/>
                <a:gd name="connsiteY1" fmla="*/ 1694271 h 2619695"/>
                <a:gd name="connsiteX2" fmla="*/ 0 w 1197367"/>
                <a:gd name="connsiteY2" fmla="*/ 2619695 h 2619695"/>
                <a:gd name="connsiteX0" fmla="*/ 1086029 w 1212081"/>
                <a:gd name="connsiteY0" fmla="*/ 0 h 2619695"/>
                <a:gd name="connsiteX1" fmla="*/ 1073498 w 1212081"/>
                <a:gd name="connsiteY1" fmla="*/ 1748164 h 2619695"/>
                <a:gd name="connsiteX2" fmla="*/ 0 w 1212081"/>
                <a:gd name="connsiteY2" fmla="*/ 2619695 h 2619695"/>
                <a:gd name="connsiteX0" fmla="*/ 1086029 w 1200405"/>
                <a:gd name="connsiteY0" fmla="*/ 0 h 2619695"/>
                <a:gd name="connsiteX1" fmla="*/ 1073498 w 1200405"/>
                <a:gd name="connsiteY1" fmla="*/ 1748164 h 2619695"/>
                <a:gd name="connsiteX2" fmla="*/ 0 w 1200405"/>
                <a:gd name="connsiteY2" fmla="*/ 2619695 h 2619695"/>
                <a:gd name="connsiteX0" fmla="*/ 1020456 w 1178082"/>
                <a:gd name="connsiteY0" fmla="*/ 0 h 3428102"/>
                <a:gd name="connsiteX1" fmla="*/ 1073498 w 1178082"/>
                <a:gd name="connsiteY1" fmla="*/ 2556571 h 3428102"/>
                <a:gd name="connsiteX2" fmla="*/ 0 w 1178082"/>
                <a:gd name="connsiteY2" fmla="*/ 3428102 h 3428102"/>
                <a:gd name="connsiteX0" fmla="*/ 1020456 w 1166453"/>
                <a:gd name="connsiteY0" fmla="*/ 0 h 3428102"/>
                <a:gd name="connsiteX1" fmla="*/ 1053827 w 1166453"/>
                <a:gd name="connsiteY1" fmla="*/ 2219736 h 3428102"/>
                <a:gd name="connsiteX2" fmla="*/ 0 w 1166453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20456"/>
                <a:gd name="connsiteY0" fmla="*/ 0 h 3428102"/>
                <a:gd name="connsiteX1" fmla="*/ 605332 w 1020456"/>
                <a:gd name="connsiteY1" fmla="*/ 2589204 h 3428102"/>
                <a:gd name="connsiteX2" fmla="*/ 0 w 1020456"/>
                <a:gd name="connsiteY2" fmla="*/ 3428102 h 3428102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95994"/>
                <a:gd name="connsiteX1" fmla="*/ 707262 w 1240626"/>
                <a:gd name="connsiteY1" fmla="*/ 2219740 h 2495994"/>
                <a:gd name="connsiteX2" fmla="*/ 0 w 1240626"/>
                <a:gd name="connsiteY2" fmla="*/ 2461809 h 2495994"/>
                <a:gd name="connsiteX0" fmla="*/ 1240626 w 1240626"/>
                <a:gd name="connsiteY0" fmla="*/ 0 h 2461809"/>
                <a:gd name="connsiteX1" fmla="*/ 0 w 1240626"/>
                <a:gd name="connsiteY1" fmla="*/ 2461809 h 246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0626" h="2461809">
                  <a:moveTo>
                    <a:pt x="1240626" y="0"/>
                  </a:moveTo>
                  <a:lnTo>
                    <a:pt x="0" y="2461809"/>
                  </a:lnTo>
                </a:path>
              </a:pathLst>
            </a:cu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  <a:prstDash val="soli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7DC8E2E-5EE9-644C-8005-E5B19949D487}"/>
                </a:ext>
              </a:extLst>
            </p:cNvPr>
            <p:cNvSpPr txBox="1"/>
            <p:nvPr/>
          </p:nvSpPr>
          <p:spPr>
            <a:xfrm>
              <a:off x="-157822" y="2580377"/>
              <a:ext cx="24876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add3dObject ()</a:t>
              </a:r>
              <a:endParaRPr sz="2400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E1B4304-3850-2B41-9188-732F63BDDF3F}"/>
                </a:ext>
              </a:extLst>
            </p:cNvPr>
            <p:cNvSpPr txBox="1"/>
            <p:nvPr/>
          </p:nvSpPr>
          <p:spPr>
            <a:xfrm>
              <a:off x="1247803" y="1431150"/>
              <a:ext cx="26748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addLineElement</a:t>
              </a:r>
              <a:r>
                <a:rPr 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()</a:t>
              </a:r>
              <a:endParaRPr sz="2400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9AB6E2C-C21C-3C42-A6B2-3055E450754F}"/>
                </a:ext>
              </a:extLst>
            </p:cNvPr>
            <p:cNvSpPr/>
            <p:nvPr/>
          </p:nvSpPr>
          <p:spPr>
            <a:xfrm rot="20391451" flipV="1">
              <a:off x="2968274" y="2184780"/>
              <a:ext cx="221836" cy="820802"/>
            </a:xfrm>
            <a:custGeom>
              <a:avLst/>
              <a:gdLst>
                <a:gd name="connsiteX0" fmla="*/ 1859797 w 2216976"/>
                <a:gd name="connsiteY0" fmla="*/ 1453296 h 1453296"/>
                <a:gd name="connsiteX1" fmla="*/ 2076773 w 2216976"/>
                <a:gd name="connsiteY1" fmla="*/ 35201 h 1453296"/>
                <a:gd name="connsiteX2" fmla="*/ 0 w 2216976"/>
                <a:gd name="connsiteY2" fmla="*/ 569893 h 1453296"/>
                <a:gd name="connsiteX0" fmla="*/ 1859797 w 1928056"/>
                <a:gd name="connsiteY0" fmla="*/ 1554659 h 1554659"/>
                <a:gd name="connsiteX1" fmla="*/ 1250546 w 1928056"/>
                <a:gd name="connsiteY1" fmla="*/ 28776 h 1554659"/>
                <a:gd name="connsiteX2" fmla="*/ 0 w 1928056"/>
                <a:gd name="connsiteY2" fmla="*/ 671256 h 1554659"/>
                <a:gd name="connsiteX0" fmla="*/ 1859797 w 1953522"/>
                <a:gd name="connsiteY0" fmla="*/ 1567440 h 1567440"/>
                <a:gd name="connsiteX1" fmla="*/ 1250546 w 1953522"/>
                <a:gd name="connsiteY1" fmla="*/ 41557 h 1567440"/>
                <a:gd name="connsiteX2" fmla="*/ 0 w 1953522"/>
                <a:gd name="connsiteY2" fmla="*/ 684037 h 1567440"/>
                <a:gd name="connsiteX0" fmla="*/ 1558159 w 1658183"/>
                <a:gd name="connsiteY0" fmla="*/ 1160378 h 1160379"/>
                <a:gd name="connsiteX1" fmla="*/ 1250546 w 1658183"/>
                <a:gd name="connsiteY1" fmla="*/ 11753 h 1160379"/>
                <a:gd name="connsiteX2" fmla="*/ 0 w 1658183"/>
                <a:gd name="connsiteY2" fmla="*/ 654233 h 1160379"/>
                <a:gd name="connsiteX0" fmla="*/ 1558159 w 1558159"/>
                <a:gd name="connsiteY0" fmla="*/ 1160378 h 1160377"/>
                <a:gd name="connsiteX1" fmla="*/ 1250546 w 1558159"/>
                <a:gd name="connsiteY1" fmla="*/ 11753 h 1160377"/>
                <a:gd name="connsiteX2" fmla="*/ 0 w 1558159"/>
                <a:gd name="connsiteY2" fmla="*/ 654233 h 1160377"/>
                <a:gd name="connsiteX0" fmla="*/ 2312256 w 2312256"/>
                <a:gd name="connsiteY0" fmla="*/ 1427475 h 1427475"/>
                <a:gd name="connsiteX1" fmla="*/ 1250546 w 2312256"/>
                <a:gd name="connsiteY1" fmla="*/ 22853 h 1427475"/>
                <a:gd name="connsiteX2" fmla="*/ 0 w 2312256"/>
                <a:gd name="connsiteY2" fmla="*/ 665333 h 1427475"/>
                <a:gd name="connsiteX0" fmla="*/ 2312256 w 2312256"/>
                <a:gd name="connsiteY0" fmla="*/ 1405074 h 1405074"/>
                <a:gd name="connsiteX1" fmla="*/ 1250546 w 2312256"/>
                <a:gd name="connsiteY1" fmla="*/ 452 h 1405074"/>
                <a:gd name="connsiteX2" fmla="*/ 0 w 2312256"/>
                <a:gd name="connsiteY2" fmla="*/ 642932 h 1405074"/>
                <a:gd name="connsiteX0" fmla="*/ 2312256 w 2312256"/>
                <a:gd name="connsiteY0" fmla="*/ 1413119 h 1413119"/>
                <a:gd name="connsiteX1" fmla="*/ 1250546 w 2312256"/>
                <a:gd name="connsiteY1" fmla="*/ 8497 h 1413119"/>
                <a:gd name="connsiteX2" fmla="*/ 0 w 2312256"/>
                <a:gd name="connsiteY2" fmla="*/ 650977 h 1413119"/>
                <a:gd name="connsiteX0" fmla="*/ 2312256 w 2312256"/>
                <a:gd name="connsiteY0" fmla="*/ 1212370 h 1212370"/>
                <a:gd name="connsiteX1" fmla="*/ 1270218 w 2312256"/>
                <a:gd name="connsiteY1" fmla="*/ 23322 h 1212370"/>
                <a:gd name="connsiteX2" fmla="*/ 0 w 2312256"/>
                <a:gd name="connsiteY2" fmla="*/ 450228 h 1212370"/>
                <a:gd name="connsiteX0" fmla="*/ 2312256 w 2312256"/>
                <a:gd name="connsiteY0" fmla="*/ 2134144 h 2134144"/>
                <a:gd name="connsiteX1" fmla="*/ 1007924 w 2312256"/>
                <a:gd name="connsiteY1" fmla="*/ 1954 h 2134144"/>
                <a:gd name="connsiteX2" fmla="*/ 0 w 2312256"/>
                <a:gd name="connsiteY2" fmla="*/ 1372002 h 2134144"/>
                <a:gd name="connsiteX0" fmla="*/ 2312256 w 2312256"/>
                <a:gd name="connsiteY0" fmla="*/ 2261809 h 2261809"/>
                <a:gd name="connsiteX1" fmla="*/ 1007924 w 2312256"/>
                <a:gd name="connsiteY1" fmla="*/ 129619 h 2261809"/>
                <a:gd name="connsiteX2" fmla="*/ 0 w 2312256"/>
                <a:gd name="connsiteY2" fmla="*/ 1499667 h 2261809"/>
                <a:gd name="connsiteX0" fmla="*/ 1551602 w 1551602"/>
                <a:gd name="connsiteY0" fmla="*/ 1458671 h 1458671"/>
                <a:gd name="connsiteX1" fmla="*/ 1007924 w 1551602"/>
                <a:gd name="connsiteY1" fmla="*/ 154 h 1458671"/>
                <a:gd name="connsiteX2" fmla="*/ 0 w 1551602"/>
                <a:gd name="connsiteY2" fmla="*/ 1370202 h 1458671"/>
                <a:gd name="connsiteX0" fmla="*/ 1551602 w 1551602"/>
                <a:gd name="connsiteY0" fmla="*/ 1601774 h 1601774"/>
                <a:gd name="connsiteX1" fmla="*/ 1007924 w 1551602"/>
                <a:gd name="connsiteY1" fmla="*/ 143257 h 1601774"/>
                <a:gd name="connsiteX2" fmla="*/ 0 w 1551602"/>
                <a:gd name="connsiteY2" fmla="*/ 1513305 h 1601774"/>
                <a:gd name="connsiteX0" fmla="*/ 1263078 w 1263078"/>
                <a:gd name="connsiteY0" fmla="*/ 370558 h 3610031"/>
                <a:gd name="connsiteX1" fmla="*/ 1007924 w 1263078"/>
                <a:gd name="connsiteY1" fmla="*/ 2239984 h 3610031"/>
                <a:gd name="connsiteX2" fmla="*/ 0 w 1263078"/>
                <a:gd name="connsiteY2" fmla="*/ 3610032 h 3610031"/>
                <a:gd name="connsiteX0" fmla="*/ 1263078 w 1263078"/>
                <a:gd name="connsiteY0" fmla="*/ 0 h 3239474"/>
                <a:gd name="connsiteX1" fmla="*/ 1007924 w 1263078"/>
                <a:gd name="connsiteY1" fmla="*/ 1869426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1040711 w 1263078"/>
                <a:gd name="connsiteY1" fmla="*/ 2314050 h 3239474"/>
                <a:gd name="connsiteX2" fmla="*/ 0 w 1263078"/>
                <a:gd name="connsiteY2" fmla="*/ 3239474 h 3239474"/>
                <a:gd name="connsiteX0" fmla="*/ 1086029 w 1115825"/>
                <a:gd name="connsiteY0" fmla="*/ 0 h 2619695"/>
                <a:gd name="connsiteX1" fmla="*/ 1040711 w 1115825"/>
                <a:gd name="connsiteY1" fmla="*/ 1694271 h 2619695"/>
                <a:gd name="connsiteX2" fmla="*/ 0 w 1115825"/>
                <a:gd name="connsiteY2" fmla="*/ 2619695 h 2619695"/>
                <a:gd name="connsiteX0" fmla="*/ 1086029 w 1197367"/>
                <a:gd name="connsiteY0" fmla="*/ 0 h 2619695"/>
                <a:gd name="connsiteX1" fmla="*/ 1040711 w 1197367"/>
                <a:gd name="connsiteY1" fmla="*/ 1694271 h 2619695"/>
                <a:gd name="connsiteX2" fmla="*/ 0 w 1197367"/>
                <a:gd name="connsiteY2" fmla="*/ 2619695 h 2619695"/>
                <a:gd name="connsiteX0" fmla="*/ 1086029 w 1212081"/>
                <a:gd name="connsiteY0" fmla="*/ 0 h 2619695"/>
                <a:gd name="connsiteX1" fmla="*/ 1073498 w 1212081"/>
                <a:gd name="connsiteY1" fmla="*/ 1748164 h 2619695"/>
                <a:gd name="connsiteX2" fmla="*/ 0 w 1212081"/>
                <a:gd name="connsiteY2" fmla="*/ 2619695 h 2619695"/>
                <a:gd name="connsiteX0" fmla="*/ 1086029 w 1200405"/>
                <a:gd name="connsiteY0" fmla="*/ 0 h 2619695"/>
                <a:gd name="connsiteX1" fmla="*/ 1073498 w 1200405"/>
                <a:gd name="connsiteY1" fmla="*/ 1748164 h 2619695"/>
                <a:gd name="connsiteX2" fmla="*/ 0 w 1200405"/>
                <a:gd name="connsiteY2" fmla="*/ 2619695 h 2619695"/>
                <a:gd name="connsiteX0" fmla="*/ 1020456 w 1178082"/>
                <a:gd name="connsiteY0" fmla="*/ 0 h 3428102"/>
                <a:gd name="connsiteX1" fmla="*/ 1073498 w 1178082"/>
                <a:gd name="connsiteY1" fmla="*/ 2556571 h 3428102"/>
                <a:gd name="connsiteX2" fmla="*/ 0 w 1178082"/>
                <a:gd name="connsiteY2" fmla="*/ 3428102 h 3428102"/>
                <a:gd name="connsiteX0" fmla="*/ 1020456 w 1166453"/>
                <a:gd name="connsiteY0" fmla="*/ 0 h 3428102"/>
                <a:gd name="connsiteX1" fmla="*/ 1053827 w 1166453"/>
                <a:gd name="connsiteY1" fmla="*/ 2219736 h 3428102"/>
                <a:gd name="connsiteX2" fmla="*/ 0 w 1166453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20456"/>
                <a:gd name="connsiteY0" fmla="*/ 0 h 3428102"/>
                <a:gd name="connsiteX1" fmla="*/ 605332 w 1020456"/>
                <a:gd name="connsiteY1" fmla="*/ 2589204 h 3428102"/>
                <a:gd name="connsiteX2" fmla="*/ 0 w 1020456"/>
                <a:gd name="connsiteY2" fmla="*/ 3428102 h 3428102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95994"/>
                <a:gd name="connsiteX1" fmla="*/ 707262 w 1240626"/>
                <a:gd name="connsiteY1" fmla="*/ 2219740 h 2495994"/>
                <a:gd name="connsiteX2" fmla="*/ 0 w 1240626"/>
                <a:gd name="connsiteY2" fmla="*/ 2461809 h 2495994"/>
                <a:gd name="connsiteX0" fmla="*/ 1240626 w 1240626"/>
                <a:gd name="connsiteY0" fmla="*/ 0 h 2461809"/>
                <a:gd name="connsiteX1" fmla="*/ 0 w 1240626"/>
                <a:gd name="connsiteY1" fmla="*/ 2461809 h 246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0626" h="2461809">
                  <a:moveTo>
                    <a:pt x="1240626" y="0"/>
                  </a:moveTo>
                  <a:lnTo>
                    <a:pt x="0" y="2461809"/>
                  </a:lnTo>
                </a:path>
              </a:pathLst>
            </a:cu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  <a:prstDash val="soli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srgbClr val="FF0000"/>
                </a:solidFill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8AC5812-F356-8249-8E0A-4854735626C2}"/>
                </a:ext>
              </a:extLst>
            </p:cNvPr>
            <p:cNvSpPr/>
            <p:nvPr/>
          </p:nvSpPr>
          <p:spPr>
            <a:xfrm rot="21185982" flipV="1">
              <a:off x="3410281" y="1887912"/>
              <a:ext cx="133588" cy="1066260"/>
            </a:xfrm>
            <a:custGeom>
              <a:avLst/>
              <a:gdLst>
                <a:gd name="connsiteX0" fmla="*/ 1859797 w 2216976"/>
                <a:gd name="connsiteY0" fmla="*/ 1453296 h 1453296"/>
                <a:gd name="connsiteX1" fmla="*/ 2076773 w 2216976"/>
                <a:gd name="connsiteY1" fmla="*/ 35201 h 1453296"/>
                <a:gd name="connsiteX2" fmla="*/ 0 w 2216976"/>
                <a:gd name="connsiteY2" fmla="*/ 569893 h 1453296"/>
                <a:gd name="connsiteX0" fmla="*/ 1859797 w 1928056"/>
                <a:gd name="connsiteY0" fmla="*/ 1554659 h 1554659"/>
                <a:gd name="connsiteX1" fmla="*/ 1250546 w 1928056"/>
                <a:gd name="connsiteY1" fmla="*/ 28776 h 1554659"/>
                <a:gd name="connsiteX2" fmla="*/ 0 w 1928056"/>
                <a:gd name="connsiteY2" fmla="*/ 671256 h 1554659"/>
                <a:gd name="connsiteX0" fmla="*/ 1859797 w 1953522"/>
                <a:gd name="connsiteY0" fmla="*/ 1567440 h 1567440"/>
                <a:gd name="connsiteX1" fmla="*/ 1250546 w 1953522"/>
                <a:gd name="connsiteY1" fmla="*/ 41557 h 1567440"/>
                <a:gd name="connsiteX2" fmla="*/ 0 w 1953522"/>
                <a:gd name="connsiteY2" fmla="*/ 684037 h 1567440"/>
                <a:gd name="connsiteX0" fmla="*/ 1558159 w 1658183"/>
                <a:gd name="connsiteY0" fmla="*/ 1160378 h 1160379"/>
                <a:gd name="connsiteX1" fmla="*/ 1250546 w 1658183"/>
                <a:gd name="connsiteY1" fmla="*/ 11753 h 1160379"/>
                <a:gd name="connsiteX2" fmla="*/ 0 w 1658183"/>
                <a:gd name="connsiteY2" fmla="*/ 654233 h 1160379"/>
                <a:gd name="connsiteX0" fmla="*/ 1558159 w 1558159"/>
                <a:gd name="connsiteY0" fmla="*/ 1160378 h 1160377"/>
                <a:gd name="connsiteX1" fmla="*/ 1250546 w 1558159"/>
                <a:gd name="connsiteY1" fmla="*/ 11753 h 1160377"/>
                <a:gd name="connsiteX2" fmla="*/ 0 w 1558159"/>
                <a:gd name="connsiteY2" fmla="*/ 654233 h 1160377"/>
                <a:gd name="connsiteX0" fmla="*/ 2312256 w 2312256"/>
                <a:gd name="connsiteY0" fmla="*/ 1427475 h 1427475"/>
                <a:gd name="connsiteX1" fmla="*/ 1250546 w 2312256"/>
                <a:gd name="connsiteY1" fmla="*/ 22853 h 1427475"/>
                <a:gd name="connsiteX2" fmla="*/ 0 w 2312256"/>
                <a:gd name="connsiteY2" fmla="*/ 665333 h 1427475"/>
                <a:gd name="connsiteX0" fmla="*/ 2312256 w 2312256"/>
                <a:gd name="connsiteY0" fmla="*/ 1405074 h 1405074"/>
                <a:gd name="connsiteX1" fmla="*/ 1250546 w 2312256"/>
                <a:gd name="connsiteY1" fmla="*/ 452 h 1405074"/>
                <a:gd name="connsiteX2" fmla="*/ 0 w 2312256"/>
                <a:gd name="connsiteY2" fmla="*/ 642932 h 1405074"/>
                <a:gd name="connsiteX0" fmla="*/ 2312256 w 2312256"/>
                <a:gd name="connsiteY0" fmla="*/ 1413119 h 1413119"/>
                <a:gd name="connsiteX1" fmla="*/ 1250546 w 2312256"/>
                <a:gd name="connsiteY1" fmla="*/ 8497 h 1413119"/>
                <a:gd name="connsiteX2" fmla="*/ 0 w 2312256"/>
                <a:gd name="connsiteY2" fmla="*/ 650977 h 1413119"/>
                <a:gd name="connsiteX0" fmla="*/ 2312256 w 2312256"/>
                <a:gd name="connsiteY0" fmla="*/ 1212370 h 1212370"/>
                <a:gd name="connsiteX1" fmla="*/ 1270218 w 2312256"/>
                <a:gd name="connsiteY1" fmla="*/ 23322 h 1212370"/>
                <a:gd name="connsiteX2" fmla="*/ 0 w 2312256"/>
                <a:gd name="connsiteY2" fmla="*/ 450228 h 1212370"/>
                <a:gd name="connsiteX0" fmla="*/ 2312256 w 2312256"/>
                <a:gd name="connsiteY0" fmla="*/ 2134144 h 2134144"/>
                <a:gd name="connsiteX1" fmla="*/ 1007924 w 2312256"/>
                <a:gd name="connsiteY1" fmla="*/ 1954 h 2134144"/>
                <a:gd name="connsiteX2" fmla="*/ 0 w 2312256"/>
                <a:gd name="connsiteY2" fmla="*/ 1372002 h 2134144"/>
                <a:gd name="connsiteX0" fmla="*/ 2312256 w 2312256"/>
                <a:gd name="connsiteY0" fmla="*/ 2261809 h 2261809"/>
                <a:gd name="connsiteX1" fmla="*/ 1007924 w 2312256"/>
                <a:gd name="connsiteY1" fmla="*/ 129619 h 2261809"/>
                <a:gd name="connsiteX2" fmla="*/ 0 w 2312256"/>
                <a:gd name="connsiteY2" fmla="*/ 1499667 h 2261809"/>
                <a:gd name="connsiteX0" fmla="*/ 1551602 w 1551602"/>
                <a:gd name="connsiteY0" fmla="*/ 1458671 h 1458671"/>
                <a:gd name="connsiteX1" fmla="*/ 1007924 w 1551602"/>
                <a:gd name="connsiteY1" fmla="*/ 154 h 1458671"/>
                <a:gd name="connsiteX2" fmla="*/ 0 w 1551602"/>
                <a:gd name="connsiteY2" fmla="*/ 1370202 h 1458671"/>
                <a:gd name="connsiteX0" fmla="*/ 1551602 w 1551602"/>
                <a:gd name="connsiteY0" fmla="*/ 1601774 h 1601774"/>
                <a:gd name="connsiteX1" fmla="*/ 1007924 w 1551602"/>
                <a:gd name="connsiteY1" fmla="*/ 143257 h 1601774"/>
                <a:gd name="connsiteX2" fmla="*/ 0 w 1551602"/>
                <a:gd name="connsiteY2" fmla="*/ 1513305 h 1601774"/>
                <a:gd name="connsiteX0" fmla="*/ 1263078 w 1263078"/>
                <a:gd name="connsiteY0" fmla="*/ 370558 h 3610031"/>
                <a:gd name="connsiteX1" fmla="*/ 1007924 w 1263078"/>
                <a:gd name="connsiteY1" fmla="*/ 2239984 h 3610031"/>
                <a:gd name="connsiteX2" fmla="*/ 0 w 1263078"/>
                <a:gd name="connsiteY2" fmla="*/ 3610032 h 3610031"/>
                <a:gd name="connsiteX0" fmla="*/ 1263078 w 1263078"/>
                <a:gd name="connsiteY0" fmla="*/ 0 h 3239474"/>
                <a:gd name="connsiteX1" fmla="*/ 1007924 w 1263078"/>
                <a:gd name="connsiteY1" fmla="*/ 1869426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1040711 w 1263078"/>
                <a:gd name="connsiteY1" fmla="*/ 2314050 h 3239474"/>
                <a:gd name="connsiteX2" fmla="*/ 0 w 1263078"/>
                <a:gd name="connsiteY2" fmla="*/ 3239474 h 3239474"/>
                <a:gd name="connsiteX0" fmla="*/ 1086029 w 1115825"/>
                <a:gd name="connsiteY0" fmla="*/ 0 h 2619695"/>
                <a:gd name="connsiteX1" fmla="*/ 1040711 w 1115825"/>
                <a:gd name="connsiteY1" fmla="*/ 1694271 h 2619695"/>
                <a:gd name="connsiteX2" fmla="*/ 0 w 1115825"/>
                <a:gd name="connsiteY2" fmla="*/ 2619695 h 2619695"/>
                <a:gd name="connsiteX0" fmla="*/ 1086029 w 1197367"/>
                <a:gd name="connsiteY0" fmla="*/ 0 h 2619695"/>
                <a:gd name="connsiteX1" fmla="*/ 1040711 w 1197367"/>
                <a:gd name="connsiteY1" fmla="*/ 1694271 h 2619695"/>
                <a:gd name="connsiteX2" fmla="*/ 0 w 1197367"/>
                <a:gd name="connsiteY2" fmla="*/ 2619695 h 2619695"/>
                <a:gd name="connsiteX0" fmla="*/ 1086029 w 1212081"/>
                <a:gd name="connsiteY0" fmla="*/ 0 h 2619695"/>
                <a:gd name="connsiteX1" fmla="*/ 1073498 w 1212081"/>
                <a:gd name="connsiteY1" fmla="*/ 1748164 h 2619695"/>
                <a:gd name="connsiteX2" fmla="*/ 0 w 1212081"/>
                <a:gd name="connsiteY2" fmla="*/ 2619695 h 2619695"/>
                <a:gd name="connsiteX0" fmla="*/ 1086029 w 1200405"/>
                <a:gd name="connsiteY0" fmla="*/ 0 h 2619695"/>
                <a:gd name="connsiteX1" fmla="*/ 1073498 w 1200405"/>
                <a:gd name="connsiteY1" fmla="*/ 1748164 h 2619695"/>
                <a:gd name="connsiteX2" fmla="*/ 0 w 1200405"/>
                <a:gd name="connsiteY2" fmla="*/ 2619695 h 2619695"/>
                <a:gd name="connsiteX0" fmla="*/ 1020456 w 1178082"/>
                <a:gd name="connsiteY0" fmla="*/ 0 h 3428102"/>
                <a:gd name="connsiteX1" fmla="*/ 1073498 w 1178082"/>
                <a:gd name="connsiteY1" fmla="*/ 2556571 h 3428102"/>
                <a:gd name="connsiteX2" fmla="*/ 0 w 1178082"/>
                <a:gd name="connsiteY2" fmla="*/ 3428102 h 3428102"/>
                <a:gd name="connsiteX0" fmla="*/ 1020456 w 1166453"/>
                <a:gd name="connsiteY0" fmla="*/ 0 h 3428102"/>
                <a:gd name="connsiteX1" fmla="*/ 1053827 w 1166453"/>
                <a:gd name="connsiteY1" fmla="*/ 2219736 h 3428102"/>
                <a:gd name="connsiteX2" fmla="*/ 0 w 1166453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20456"/>
                <a:gd name="connsiteY0" fmla="*/ 0 h 3428102"/>
                <a:gd name="connsiteX1" fmla="*/ 605332 w 1020456"/>
                <a:gd name="connsiteY1" fmla="*/ 2589204 h 3428102"/>
                <a:gd name="connsiteX2" fmla="*/ 0 w 1020456"/>
                <a:gd name="connsiteY2" fmla="*/ 3428102 h 3428102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95994"/>
                <a:gd name="connsiteX1" fmla="*/ 707262 w 1240626"/>
                <a:gd name="connsiteY1" fmla="*/ 2219740 h 2495994"/>
                <a:gd name="connsiteX2" fmla="*/ 0 w 1240626"/>
                <a:gd name="connsiteY2" fmla="*/ 2461809 h 2495994"/>
                <a:gd name="connsiteX0" fmla="*/ 1240626 w 1240626"/>
                <a:gd name="connsiteY0" fmla="*/ 0 h 2461809"/>
                <a:gd name="connsiteX1" fmla="*/ 0 w 1240626"/>
                <a:gd name="connsiteY1" fmla="*/ 2461809 h 246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0626" h="2461809">
                  <a:moveTo>
                    <a:pt x="1240626" y="0"/>
                  </a:moveTo>
                  <a:lnTo>
                    <a:pt x="0" y="2461809"/>
                  </a:lnTo>
                </a:path>
              </a:pathLst>
            </a:cu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  <a:prstDash val="soli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E973D6-BF39-6E41-9361-866F3376092C}"/>
                </a:ext>
              </a:extLst>
            </p:cNvPr>
            <p:cNvSpPr txBox="1"/>
            <p:nvPr/>
          </p:nvSpPr>
          <p:spPr>
            <a:xfrm>
              <a:off x="1599805" y="1076739"/>
              <a:ext cx="26748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addAreaElement</a:t>
              </a:r>
              <a:r>
                <a:rPr 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()</a:t>
              </a:r>
              <a:endParaRPr sz="2400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E3B1B9A0-7416-F144-848C-9EED4A4332F0}"/>
                </a:ext>
              </a:extLst>
            </p:cNvPr>
            <p:cNvSpPr/>
            <p:nvPr/>
          </p:nvSpPr>
          <p:spPr>
            <a:xfrm flipH="1" flipV="1">
              <a:off x="3805085" y="1533251"/>
              <a:ext cx="45719" cy="1425085"/>
            </a:xfrm>
            <a:custGeom>
              <a:avLst/>
              <a:gdLst>
                <a:gd name="connsiteX0" fmla="*/ 1859797 w 2216976"/>
                <a:gd name="connsiteY0" fmla="*/ 1453296 h 1453296"/>
                <a:gd name="connsiteX1" fmla="*/ 2076773 w 2216976"/>
                <a:gd name="connsiteY1" fmla="*/ 35201 h 1453296"/>
                <a:gd name="connsiteX2" fmla="*/ 0 w 2216976"/>
                <a:gd name="connsiteY2" fmla="*/ 569893 h 1453296"/>
                <a:gd name="connsiteX0" fmla="*/ 1859797 w 1928056"/>
                <a:gd name="connsiteY0" fmla="*/ 1554659 h 1554659"/>
                <a:gd name="connsiteX1" fmla="*/ 1250546 w 1928056"/>
                <a:gd name="connsiteY1" fmla="*/ 28776 h 1554659"/>
                <a:gd name="connsiteX2" fmla="*/ 0 w 1928056"/>
                <a:gd name="connsiteY2" fmla="*/ 671256 h 1554659"/>
                <a:gd name="connsiteX0" fmla="*/ 1859797 w 1953522"/>
                <a:gd name="connsiteY0" fmla="*/ 1567440 h 1567440"/>
                <a:gd name="connsiteX1" fmla="*/ 1250546 w 1953522"/>
                <a:gd name="connsiteY1" fmla="*/ 41557 h 1567440"/>
                <a:gd name="connsiteX2" fmla="*/ 0 w 1953522"/>
                <a:gd name="connsiteY2" fmla="*/ 684037 h 1567440"/>
                <a:gd name="connsiteX0" fmla="*/ 1558159 w 1658183"/>
                <a:gd name="connsiteY0" fmla="*/ 1160378 h 1160379"/>
                <a:gd name="connsiteX1" fmla="*/ 1250546 w 1658183"/>
                <a:gd name="connsiteY1" fmla="*/ 11753 h 1160379"/>
                <a:gd name="connsiteX2" fmla="*/ 0 w 1658183"/>
                <a:gd name="connsiteY2" fmla="*/ 654233 h 1160379"/>
                <a:gd name="connsiteX0" fmla="*/ 1558159 w 1558159"/>
                <a:gd name="connsiteY0" fmla="*/ 1160378 h 1160377"/>
                <a:gd name="connsiteX1" fmla="*/ 1250546 w 1558159"/>
                <a:gd name="connsiteY1" fmla="*/ 11753 h 1160377"/>
                <a:gd name="connsiteX2" fmla="*/ 0 w 1558159"/>
                <a:gd name="connsiteY2" fmla="*/ 654233 h 1160377"/>
                <a:gd name="connsiteX0" fmla="*/ 2312256 w 2312256"/>
                <a:gd name="connsiteY0" fmla="*/ 1427475 h 1427475"/>
                <a:gd name="connsiteX1" fmla="*/ 1250546 w 2312256"/>
                <a:gd name="connsiteY1" fmla="*/ 22853 h 1427475"/>
                <a:gd name="connsiteX2" fmla="*/ 0 w 2312256"/>
                <a:gd name="connsiteY2" fmla="*/ 665333 h 1427475"/>
                <a:gd name="connsiteX0" fmla="*/ 2312256 w 2312256"/>
                <a:gd name="connsiteY0" fmla="*/ 1405074 h 1405074"/>
                <a:gd name="connsiteX1" fmla="*/ 1250546 w 2312256"/>
                <a:gd name="connsiteY1" fmla="*/ 452 h 1405074"/>
                <a:gd name="connsiteX2" fmla="*/ 0 w 2312256"/>
                <a:gd name="connsiteY2" fmla="*/ 642932 h 1405074"/>
                <a:gd name="connsiteX0" fmla="*/ 2312256 w 2312256"/>
                <a:gd name="connsiteY0" fmla="*/ 1413119 h 1413119"/>
                <a:gd name="connsiteX1" fmla="*/ 1250546 w 2312256"/>
                <a:gd name="connsiteY1" fmla="*/ 8497 h 1413119"/>
                <a:gd name="connsiteX2" fmla="*/ 0 w 2312256"/>
                <a:gd name="connsiteY2" fmla="*/ 650977 h 1413119"/>
                <a:gd name="connsiteX0" fmla="*/ 2312256 w 2312256"/>
                <a:gd name="connsiteY0" fmla="*/ 1212370 h 1212370"/>
                <a:gd name="connsiteX1" fmla="*/ 1270218 w 2312256"/>
                <a:gd name="connsiteY1" fmla="*/ 23322 h 1212370"/>
                <a:gd name="connsiteX2" fmla="*/ 0 w 2312256"/>
                <a:gd name="connsiteY2" fmla="*/ 450228 h 1212370"/>
                <a:gd name="connsiteX0" fmla="*/ 2312256 w 2312256"/>
                <a:gd name="connsiteY0" fmla="*/ 2134144 h 2134144"/>
                <a:gd name="connsiteX1" fmla="*/ 1007924 w 2312256"/>
                <a:gd name="connsiteY1" fmla="*/ 1954 h 2134144"/>
                <a:gd name="connsiteX2" fmla="*/ 0 w 2312256"/>
                <a:gd name="connsiteY2" fmla="*/ 1372002 h 2134144"/>
                <a:gd name="connsiteX0" fmla="*/ 2312256 w 2312256"/>
                <a:gd name="connsiteY0" fmla="*/ 2261809 h 2261809"/>
                <a:gd name="connsiteX1" fmla="*/ 1007924 w 2312256"/>
                <a:gd name="connsiteY1" fmla="*/ 129619 h 2261809"/>
                <a:gd name="connsiteX2" fmla="*/ 0 w 2312256"/>
                <a:gd name="connsiteY2" fmla="*/ 1499667 h 2261809"/>
                <a:gd name="connsiteX0" fmla="*/ 1551602 w 1551602"/>
                <a:gd name="connsiteY0" fmla="*/ 1458671 h 1458671"/>
                <a:gd name="connsiteX1" fmla="*/ 1007924 w 1551602"/>
                <a:gd name="connsiteY1" fmla="*/ 154 h 1458671"/>
                <a:gd name="connsiteX2" fmla="*/ 0 w 1551602"/>
                <a:gd name="connsiteY2" fmla="*/ 1370202 h 1458671"/>
                <a:gd name="connsiteX0" fmla="*/ 1551602 w 1551602"/>
                <a:gd name="connsiteY0" fmla="*/ 1601774 h 1601774"/>
                <a:gd name="connsiteX1" fmla="*/ 1007924 w 1551602"/>
                <a:gd name="connsiteY1" fmla="*/ 143257 h 1601774"/>
                <a:gd name="connsiteX2" fmla="*/ 0 w 1551602"/>
                <a:gd name="connsiteY2" fmla="*/ 1513305 h 1601774"/>
                <a:gd name="connsiteX0" fmla="*/ 1263078 w 1263078"/>
                <a:gd name="connsiteY0" fmla="*/ 370558 h 3610031"/>
                <a:gd name="connsiteX1" fmla="*/ 1007924 w 1263078"/>
                <a:gd name="connsiteY1" fmla="*/ 2239984 h 3610031"/>
                <a:gd name="connsiteX2" fmla="*/ 0 w 1263078"/>
                <a:gd name="connsiteY2" fmla="*/ 3610032 h 3610031"/>
                <a:gd name="connsiteX0" fmla="*/ 1263078 w 1263078"/>
                <a:gd name="connsiteY0" fmla="*/ 0 h 3239474"/>
                <a:gd name="connsiteX1" fmla="*/ 1007924 w 1263078"/>
                <a:gd name="connsiteY1" fmla="*/ 1869426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1040711 w 1263078"/>
                <a:gd name="connsiteY1" fmla="*/ 2314050 h 3239474"/>
                <a:gd name="connsiteX2" fmla="*/ 0 w 1263078"/>
                <a:gd name="connsiteY2" fmla="*/ 3239474 h 3239474"/>
                <a:gd name="connsiteX0" fmla="*/ 1086029 w 1115825"/>
                <a:gd name="connsiteY0" fmla="*/ 0 h 2619695"/>
                <a:gd name="connsiteX1" fmla="*/ 1040711 w 1115825"/>
                <a:gd name="connsiteY1" fmla="*/ 1694271 h 2619695"/>
                <a:gd name="connsiteX2" fmla="*/ 0 w 1115825"/>
                <a:gd name="connsiteY2" fmla="*/ 2619695 h 2619695"/>
                <a:gd name="connsiteX0" fmla="*/ 1086029 w 1197367"/>
                <a:gd name="connsiteY0" fmla="*/ 0 h 2619695"/>
                <a:gd name="connsiteX1" fmla="*/ 1040711 w 1197367"/>
                <a:gd name="connsiteY1" fmla="*/ 1694271 h 2619695"/>
                <a:gd name="connsiteX2" fmla="*/ 0 w 1197367"/>
                <a:gd name="connsiteY2" fmla="*/ 2619695 h 2619695"/>
                <a:gd name="connsiteX0" fmla="*/ 1086029 w 1212081"/>
                <a:gd name="connsiteY0" fmla="*/ 0 h 2619695"/>
                <a:gd name="connsiteX1" fmla="*/ 1073498 w 1212081"/>
                <a:gd name="connsiteY1" fmla="*/ 1748164 h 2619695"/>
                <a:gd name="connsiteX2" fmla="*/ 0 w 1212081"/>
                <a:gd name="connsiteY2" fmla="*/ 2619695 h 2619695"/>
                <a:gd name="connsiteX0" fmla="*/ 1086029 w 1200405"/>
                <a:gd name="connsiteY0" fmla="*/ 0 h 2619695"/>
                <a:gd name="connsiteX1" fmla="*/ 1073498 w 1200405"/>
                <a:gd name="connsiteY1" fmla="*/ 1748164 h 2619695"/>
                <a:gd name="connsiteX2" fmla="*/ 0 w 1200405"/>
                <a:gd name="connsiteY2" fmla="*/ 2619695 h 2619695"/>
                <a:gd name="connsiteX0" fmla="*/ 1020456 w 1178082"/>
                <a:gd name="connsiteY0" fmla="*/ 0 h 3428102"/>
                <a:gd name="connsiteX1" fmla="*/ 1073498 w 1178082"/>
                <a:gd name="connsiteY1" fmla="*/ 2556571 h 3428102"/>
                <a:gd name="connsiteX2" fmla="*/ 0 w 1178082"/>
                <a:gd name="connsiteY2" fmla="*/ 3428102 h 3428102"/>
                <a:gd name="connsiteX0" fmla="*/ 1020456 w 1166453"/>
                <a:gd name="connsiteY0" fmla="*/ 0 h 3428102"/>
                <a:gd name="connsiteX1" fmla="*/ 1053827 w 1166453"/>
                <a:gd name="connsiteY1" fmla="*/ 2219736 h 3428102"/>
                <a:gd name="connsiteX2" fmla="*/ 0 w 1166453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20456"/>
                <a:gd name="connsiteY0" fmla="*/ 0 h 3428102"/>
                <a:gd name="connsiteX1" fmla="*/ 605332 w 1020456"/>
                <a:gd name="connsiteY1" fmla="*/ 2589204 h 3428102"/>
                <a:gd name="connsiteX2" fmla="*/ 0 w 1020456"/>
                <a:gd name="connsiteY2" fmla="*/ 3428102 h 3428102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95994"/>
                <a:gd name="connsiteX1" fmla="*/ 707262 w 1240626"/>
                <a:gd name="connsiteY1" fmla="*/ 2219740 h 2495994"/>
                <a:gd name="connsiteX2" fmla="*/ 0 w 1240626"/>
                <a:gd name="connsiteY2" fmla="*/ 2461809 h 2495994"/>
                <a:gd name="connsiteX0" fmla="*/ 1240626 w 1240626"/>
                <a:gd name="connsiteY0" fmla="*/ 0 h 2461809"/>
                <a:gd name="connsiteX1" fmla="*/ 0 w 1240626"/>
                <a:gd name="connsiteY1" fmla="*/ 2461809 h 246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0626" h="2461809">
                  <a:moveTo>
                    <a:pt x="1240626" y="0"/>
                  </a:moveTo>
                  <a:lnTo>
                    <a:pt x="0" y="2461809"/>
                  </a:lnTo>
                </a:path>
              </a:pathLst>
            </a:cu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  <a:prstDash val="soli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srgbClr val="FF0000"/>
                </a:solidFill>
              </a:endParaRPr>
            </a:p>
          </p:txBody>
        </p:sp>
      </p:grpSp>
      <p:sp>
        <p:nvSpPr>
          <p:cNvPr id="43" name="Freeform 42">
            <a:extLst>
              <a:ext uri="{FF2B5EF4-FFF2-40B4-BE49-F238E27FC236}">
                <a16:creationId xmlns:a16="http://schemas.microsoft.com/office/drawing/2014/main" id="{A928B952-8D35-3942-88AA-6FAA46ECD6F0}"/>
              </a:ext>
            </a:extLst>
          </p:cNvPr>
          <p:cNvSpPr/>
          <p:nvPr/>
        </p:nvSpPr>
        <p:spPr>
          <a:xfrm rot="4371084" flipV="1">
            <a:off x="5971088" y="2817346"/>
            <a:ext cx="737419" cy="244587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20456"/>
              <a:gd name="connsiteY0" fmla="*/ 0 h 3428102"/>
              <a:gd name="connsiteX1" fmla="*/ 605332 w 1020456"/>
              <a:gd name="connsiteY1" fmla="*/ 2589204 h 3428102"/>
              <a:gd name="connsiteX2" fmla="*/ 0 w 1020456"/>
              <a:gd name="connsiteY2" fmla="*/ 3428102 h 3428102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95994"/>
              <a:gd name="connsiteX1" fmla="*/ 707262 w 1240626"/>
              <a:gd name="connsiteY1" fmla="*/ 2219740 h 2495994"/>
              <a:gd name="connsiteX2" fmla="*/ 0 w 1240626"/>
              <a:gd name="connsiteY2" fmla="*/ 2461809 h 2495994"/>
              <a:gd name="connsiteX0" fmla="*/ 1240626 w 1240626"/>
              <a:gd name="connsiteY0" fmla="*/ 0 h 2461809"/>
              <a:gd name="connsiteX1" fmla="*/ 0 w 1240626"/>
              <a:gd name="connsiteY1" fmla="*/ 2461809 h 246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0626" h="2461809">
                <a:moveTo>
                  <a:pt x="1240626" y="0"/>
                </a:moveTo>
                <a:lnTo>
                  <a:pt x="0" y="2461809"/>
                </a:lnTo>
              </a:path>
            </a:pathLst>
          </a:custGeom>
          <a:noFill/>
          <a:ln w="31750">
            <a:noFill/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96F94B-9A11-EF49-B42D-AE721D705947}"/>
              </a:ext>
            </a:extLst>
          </p:cNvPr>
          <p:cNvGrpSpPr/>
          <p:nvPr/>
        </p:nvGrpSpPr>
        <p:grpSpPr>
          <a:xfrm>
            <a:off x="4083719" y="1076756"/>
            <a:ext cx="4903741" cy="2488022"/>
            <a:chOff x="4083719" y="1076756"/>
            <a:chExt cx="4903741" cy="248802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ECC071-0FD0-0048-A291-12F637B95A03}"/>
                </a:ext>
              </a:extLst>
            </p:cNvPr>
            <p:cNvGrpSpPr/>
            <p:nvPr/>
          </p:nvGrpSpPr>
          <p:grpSpPr>
            <a:xfrm>
              <a:off x="4083719" y="1076756"/>
              <a:ext cx="4903741" cy="2488022"/>
              <a:chOff x="4083719" y="1076756"/>
              <a:chExt cx="4903741" cy="2488022"/>
            </a:xfrm>
          </p:grpSpPr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91A06CEB-EBD4-3843-85E6-D2162ACBC835}"/>
                  </a:ext>
                </a:extLst>
              </p:cNvPr>
              <p:cNvSpPr/>
              <p:nvPr/>
            </p:nvSpPr>
            <p:spPr>
              <a:xfrm rot="3940552">
                <a:off x="4305982" y="2294510"/>
                <a:ext cx="2198893" cy="341644"/>
              </a:xfrm>
              <a:custGeom>
                <a:avLst/>
                <a:gdLst>
                  <a:gd name="connsiteX0" fmla="*/ 1859797 w 2216976"/>
                  <a:gd name="connsiteY0" fmla="*/ 1453296 h 1453296"/>
                  <a:gd name="connsiteX1" fmla="*/ 2076773 w 2216976"/>
                  <a:gd name="connsiteY1" fmla="*/ 35201 h 1453296"/>
                  <a:gd name="connsiteX2" fmla="*/ 0 w 2216976"/>
                  <a:gd name="connsiteY2" fmla="*/ 569893 h 1453296"/>
                  <a:gd name="connsiteX0" fmla="*/ 1859797 w 1928056"/>
                  <a:gd name="connsiteY0" fmla="*/ 1554659 h 1554659"/>
                  <a:gd name="connsiteX1" fmla="*/ 1250546 w 1928056"/>
                  <a:gd name="connsiteY1" fmla="*/ 28776 h 1554659"/>
                  <a:gd name="connsiteX2" fmla="*/ 0 w 1928056"/>
                  <a:gd name="connsiteY2" fmla="*/ 671256 h 1554659"/>
                  <a:gd name="connsiteX0" fmla="*/ 1859797 w 1953522"/>
                  <a:gd name="connsiteY0" fmla="*/ 1567440 h 1567440"/>
                  <a:gd name="connsiteX1" fmla="*/ 1250546 w 1953522"/>
                  <a:gd name="connsiteY1" fmla="*/ 41557 h 1567440"/>
                  <a:gd name="connsiteX2" fmla="*/ 0 w 1953522"/>
                  <a:gd name="connsiteY2" fmla="*/ 684037 h 1567440"/>
                  <a:gd name="connsiteX0" fmla="*/ 1558159 w 1658183"/>
                  <a:gd name="connsiteY0" fmla="*/ 1160378 h 1160379"/>
                  <a:gd name="connsiteX1" fmla="*/ 1250546 w 1658183"/>
                  <a:gd name="connsiteY1" fmla="*/ 11753 h 1160379"/>
                  <a:gd name="connsiteX2" fmla="*/ 0 w 1658183"/>
                  <a:gd name="connsiteY2" fmla="*/ 654233 h 1160379"/>
                  <a:gd name="connsiteX0" fmla="*/ 1558159 w 1558159"/>
                  <a:gd name="connsiteY0" fmla="*/ 1160378 h 1160377"/>
                  <a:gd name="connsiteX1" fmla="*/ 1250546 w 1558159"/>
                  <a:gd name="connsiteY1" fmla="*/ 11753 h 1160377"/>
                  <a:gd name="connsiteX2" fmla="*/ 0 w 1558159"/>
                  <a:gd name="connsiteY2" fmla="*/ 654233 h 1160377"/>
                  <a:gd name="connsiteX0" fmla="*/ 2312256 w 2312256"/>
                  <a:gd name="connsiteY0" fmla="*/ 1427475 h 1427475"/>
                  <a:gd name="connsiteX1" fmla="*/ 1250546 w 2312256"/>
                  <a:gd name="connsiteY1" fmla="*/ 22853 h 1427475"/>
                  <a:gd name="connsiteX2" fmla="*/ 0 w 2312256"/>
                  <a:gd name="connsiteY2" fmla="*/ 665333 h 1427475"/>
                  <a:gd name="connsiteX0" fmla="*/ 2312256 w 2312256"/>
                  <a:gd name="connsiteY0" fmla="*/ 1405074 h 1405074"/>
                  <a:gd name="connsiteX1" fmla="*/ 1250546 w 2312256"/>
                  <a:gd name="connsiteY1" fmla="*/ 452 h 1405074"/>
                  <a:gd name="connsiteX2" fmla="*/ 0 w 2312256"/>
                  <a:gd name="connsiteY2" fmla="*/ 642932 h 1405074"/>
                  <a:gd name="connsiteX0" fmla="*/ 2312256 w 2312256"/>
                  <a:gd name="connsiteY0" fmla="*/ 1413119 h 1413119"/>
                  <a:gd name="connsiteX1" fmla="*/ 1250546 w 2312256"/>
                  <a:gd name="connsiteY1" fmla="*/ 8497 h 1413119"/>
                  <a:gd name="connsiteX2" fmla="*/ 0 w 2312256"/>
                  <a:gd name="connsiteY2" fmla="*/ 650977 h 1413119"/>
                  <a:gd name="connsiteX0" fmla="*/ 2312256 w 2312256"/>
                  <a:gd name="connsiteY0" fmla="*/ 1212370 h 1212370"/>
                  <a:gd name="connsiteX1" fmla="*/ 1270218 w 2312256"/>
                  <a:gd name="connsiteY1" fmla="*/ 23322 h 1212370"/>
                  <a:gd name="connsiteX2" fmla="*/ 0 w 2312256"/>
                  <a:gd name="connsiteY2" fmla="*/ 450228 h 1212370"/>
                  <a:gd name="connsiteX0" fmla="*/ 2312256 w 2312256"/>
                  <a:gd name="connsiteY0" fmla="*/ 2134144 h 2134144"/>
                  <a:gd name="connsiteX1" fmla="*/ 1007924 w 2312256"/>
                  <a:gd name="connsiteY1" fmla="*/ 1954 h 2134144"/>
                  <a:gd name="connsiteX2" fmla="*/ 0 w 2312256"/>
                  <a:gd name="connsiteY2" fmla="*/ 1372002 h 2134144"/>
                  <a:gd name="connsiteX0" fmla="*/ 2312256 w 2312256"/>
                  <a:gd name="connsiteY0" fmla="*/ 2261809 h 2261809"/>
                  <a:gd name="connsiteX1" fmla="*/ 1007924 w 2312256"/>
                  <a:gd name="connsiteY1" fmla="*/ 129619 h 2261809"/>
                  <a:gd name="connsiteX2" fmla="*/ 0 w 2312256"/>
                  <a:gd name="connsiteY2" fmla="*/ 1499667 h 2261809"/>
                  <a:gd name="connsiteX0" fmla="*/ 1551602 w 1551602"/>
                  <a:gd name="connsiteY0" fmla="*/ 1458671 h 1458671"/>
                  <a:gd name="connsiteX1" fmla="*/ 1007924 w 1551602"/>
                  <a:gd name="connsiteY1" fmla="*/ 154 h 1458671"/>
                  <a:gd name="connsiteX2" fmla="*/ 0 w 1551602"/>
                  <a:gd name="connsiteY2" fmla="*/ 1370202 h 1458671"/>
                  <a:gd name="connsiteX0" fmla="*/ 1551602 w 1551602"/>
                  <a:gd name="connsiteY0" fmla="*/ 1601774 h 1601774"/>
                  <a:gd name="connsiteX1" fmla="*/ 1007924 w 1551602"/>
                  <a:gd name="connsiteY1" fmla="*/ 143257 h 1601774"/>
                  <a:gd name="connsiteX2" fmla="*/ 0 w 1551602"/>
                  <a:gd name="connsiteY2" fmla="*/ 1513305 h 1601774"/>
                  <a:gd name="connsiteX0" fmla="*/ 1263078 w 1263078"/>
                  <a:gd name="connsiteY0" fmla="*/ 370558 h 3610031"/>
                  <a:gd name="connsiteX1" fmla="*/ 1007924 w 1263078"/>
                  <a:gd name="connsiteY1" fmla="*/ 2239984 h 3610031"/>
                  <a:gd name="connsiteX2" fmla="*/ 0 w 1263078"/>
                  <a:gd name="connsiteY2" fmla="*/ 3610032 h 3610031"/>
                  <a:gd name="connsiteX0" fmla="*/ 1263078 w 1263078"/>
                  <a:gd name="connsiteY0" fmla="*/ 0 h 3239474"/>
                  <a:gd name="connsiteX1" fmla="*/ 1007924 w 1263078"/>
                  <a:gd name="connsiteY1" fmla="*/ 1869426 h 3239474"/>
                  <a:gd name="connsiteX2" fmla="*/ 0 w 1263078"/>
                  <a:gd name="connsiteY2" fmla="*/ 3239474 h 3239474"/>
                  <a:gd name="connsiteX0" fmla="*/ 1263078 w 1263078"/>
                  <a:gd name="connsiteY0" fmla="*/ 0 h 3239474"/>
                  <a:gd name="connsiteX1" fmla="*/ 929236 w 1263078"/>
                  <a:gd name="connsiteY1" fmla="*/ 2152369 h 3239474"/>
                  <a:gd name="connsiteX2" fmla="*/ 0 w 1263078"/>
                  <a:gd name="connsiteY2" fmla="*/ 3239474 h 3239474"/>
                  <a:gd name="connsiteX0" fmla="*/ 1263078 w 1263078"/>
                  <a:gd name="connsiteY0" fmla="*/ 0 h 3239474"/>
                  <a:gd name="connsiteX1" fmla="*/ 929236 w 1263078"/>
                  <a:gd name="connsiteY1" fmla="*/ 2152369 h 3239474"/>
                  <a:gd name="connsiteX2" fmla="*/ 0 w 1263078"/>
                  <a:gd name="connsiteY2" fmla="*/ 3239474 h 3239474"/>
                  <a:gd name="connsiteX0" fmla="*/ 1263078 w 1263078"/>
                  <a:gd name="connsiteY0" fmla="*/ 0 h 3239474"/>
                  <a:gd name="connsiteX1" fmla="*/ 1040711 w 1263078"/>
                  <a:gd name="connsiteY1" fmla="*/ 2314050 h 3239474"/>
                  <a:gd name="connsiteX2" fmla="*/ 0 w 1263078"/>
                  <a:gd name="connsiteY2" fmla="*/ 3239474 h 3239474"/>
                  <a:gd name="connsiteX0" fmla="*/ 1086029 w 1115825"/>
                  <a:gd name="connsiteY0" fmla="*/ 0 h 2619695"/>
                  <a:gd name="connsiteX1" fmla="*/ 1040711 w 1115825"/>
                  <a:gd name="connsiteY1" fmla="*/ 1694271 h 2619695"/>
                  <a:gd name="connsiteX2" fmla="*/ 0 w 1115825"/>
                  <a:gd name="connsiteY2" fmla="*/ 2619695 h 2619695"/>
                  <a:gd name="connsiteX0" fmla="*/ 1086029 w 1197367"/>
                  <a:gd name="connsiteY0" fmla="*/ 0 h 2619695"/>
                  <a:gd name="connsiteX1" fmla="*/ 1040711 w 1197367"/>
                  <a:gd name="connsiteY1" fmla="*/ 1694271 h 2619695"/>
                  <a:gd name="connsiteX2" fmla="*/ 0 w 1197367"/>
                  <a:gd name="connsiteY2" fmla="*/ 2619695 h 2619695"/>
                  <a:gd name="connsiteX0" fmla="*/ 1086029 w 1212081"/>
                  <a:gd name="connsiteY0" fmla="*/ 0 h 2619695"/>
                  <a:gd name="connsiteX1" fmla="*/ 1073498 w 1212081"/>
                  <a:gd name="connsiteY1" fmla="*/ 1748164 h 2619695"/>
                  <a:gd name="connsiteX2" fmla="*/ 0 w 1212081"/>
                  <a:gd name="connsiteY2" fmla="*/ 2619695 h 2619695"/>
                  <a:gd name="connsiteX0" fmla="*/ 1086029 w 1200405"/>
                  <a:gd name="connsiteY0" fmla="*/ 0 h 2619695"/>
                  <a:gd name="connsiteX1" fmla="*/ 1073498 w 1200405"/>
                  <a:gd name="connsiteY1" fmla="*/ 1748164 h 2619695"/>
                  <a:gd name="connsiteX2" fmla="*/ 0 w 1200405"/>
                  <a:gd name="connsiteY2" fmla="*/ 2619695 h 2619695"/>
                  <a:gd name="connsiteX0" fmla="*/ 1020456 w 1178082"/>
                  <a:gd name="connsiteY0" fmla="*/ 0 h 3428102"/>
                  <a:gd name="connsiteX1" fmla="*/ 1073498 w 1178082"/>
                  <a:gd name="connsiteY1" fmla="*/ 2556571 h 3428102"/>
                  <a:gd name="connsiteX2" fmla="*/ 0 w 1178082"/>
                  <a:gd name="connsiteY2" fmla="*/ 3428102 h 3428102"/>
                  <a:gd name="connsiteX0" fmla="*/ 1020456 w 1166453"/>
                  <a:gd name="connsiteY0" fmla="*/ 0 h 3428102"/>
                  <a:gd name="connsiteX1" fmla="*/ 1053827 w 1166453"/>
                  <a:gd name="connsiteY1" fmla="*/ 2219736 h 3428102"/>
                  <a:gd name="connsiteX2" fmla="*/ 0 w 1166453"/>
                  <a:gd name="connsiteY2" fmla="*/ 3428102 h 3428102"/>
                  <a:gd name="connsiteX0" fmla="*/ 1020456 w 1061126"/>
                  <a:gd name="connsiteY0" fmla="*/ 0 h 3428102"/>
                  <a:gd name="connsiteX1" fmla="*/ 605332 w 1061126"/>
                  <a:gd name="connsiteY1" fmla="*/ 2589204 h 3428102"/>
                  <a:gd name="connsiteX2" fmla="*/ 0 w 1061126"/>
                  <a:gd name="connsiteY2" fmla="*/ 3428102 h 3428102"/>
                  <a:gd name="connsiteX0" fmla="*/ 1020456 w 1061126"/>
                  <a:gd name="connsiteY0" fmla="*/ 0 h 3428102"/>
                  <a:gd name="connsiteX1" fmla="*/ 605332 w 1061126"/>
                  <a:gd name="connsiteY1" fmla="*/ 2589204 h 3428102"/>
                  <a:gd name="connsiteX2" fmla="*/ 0 w 1061126"/>
                  <a:gd name="connsiteY2" fmla="*/ 3428102 h 3428102"/>
                  <a:gd name="connsiteX0" fmla="*/ 1020456 w 1020456"/>
                  <a:gd name="connsiteY0" fmla="*/ 0 h 3428102"/>
                  <a:gd name="connsiteX1" fmla="*/ 605332 w 1020456"/>
                  <a:gd name="connsiteY1" fmla="*/ 2589204 h 3428102"/>
                  <a:gd name="connsiteX2" fmla="*/ 0 w 1020456"/>
                  <a:gd name="connsiteY2" fmla="*/ 3428102 h 3428102"/>
                  <a:gd name="connsiteX0" fmla="*/ 1240626 w 1240626"/>
                  <a:gd name="connsiteY0" fmla="*/ 0 h 2461809"/>
                  <a:gd name="connsiteX1" fmla="*/ 605332 w 1240626"/>
                  <a:gd name="connsiteY1" fmla="*/ 1622911 h 2461809"/>
                  <a:gd name="connsiteX2" fmla="*/ 0 w 1240626"/>
                  <a:gd name="connsiteY2" fmla="*/ 2461809 h 2461809"/>
                  <a:gd name="connsiteX0" fmla="*/ 1240626 w 1240626"/>
                  <a:gd name="connsiteY0" fmla="*/ 0 h 2461809"/>
                  <a:gd name="connsiteX1" fmla="*/ 605332 w 1240626"/>
                  <a:gd name="connsiteY1" fmla="*/ 1622911 h 2461809"/>
                  <a:gd name="connsiteX2" fmla="*/ 0 w 1240626"/>
                  <a:gd name="connsiteY2" fmla="*/ 2461809 h 2461809"/>
                  <a:gd name="connsiteX0" fmla="*/ 1240626 w 1240626"/>
                  <a:gd name="connsiteY0" fmla="*/ 0 h 2495994"/>
                  <a:gd name="connsiteX1" fmla="*/ 707262 w 1240626"/>
                  <a:gd name="connsiteY1" fmla="*/ 2219740 h 2495994"/>
                  <a:gd name="connsiteX2" fmla="*/ 0 w 1240626"/>
                  <a:gd name="connsiteY2" fmla="*/ 2461809 h 2495994"/>
                  <a:gd name="connsiteX0" fmla="*/ 1240626 w 1240626"/>
                  <a:gd name="connsiteY0" fmla="*/ 0 h 2461809"/>
                  <a:gd name="connsiteX1" fmla="*/ 0 w 1240626"/>
                  <a:gd name="connsiteY1" fmla="*/ 2461809 h 2461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0626" h="2461809">
                    <a:moveTo>
                      <a:pt x="1240626" y="0"/>
                    </a:moveTo>
                    <a:lnTo>
                      <a:pt x="0" y="2461809"/>
                    </a:lnTo>
                  </a:path>
                </a:pathLst>
              </a:custGeom>
              <a:noFill/>
              <a:ln w="31750">
                <a:solidFill>
                  <a:schemeClr val="accent5">
                    <a:lumMod val="60000"/>
                    <a:lumOff val="40000"/>
                  </a:schemeClr>
                </a:solidFill>
                <a:prstDash val="solid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dirty="0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86BEEEAA-AE3F-7145-9DF9-1883C8F60B1D}"/>
                  </a:ext>
                </a:extLst>
              </p:cNvPr>
              <p:cNvSpPr/>
              <p:nvPr/>
            </p:nvSpPr>
            <p:spPr>
              <a:xfrm rot="4371084">
                <a:off x="4964087" y="2502148"/>
                <a:ext cx="1647501" cy="215883"/>
              </a:xfrm>
              <a:custGeom>
                <a:avLst/>
                <a:gdLst>
                  <a:gd name="connsiteX0" fmla="*/ 1859797 w 2216976"/>
                  <a:gd name="connsiteY0" fmla="*/ 1453296 h 1453296"/>
                  <a:gd name="connsiteX1" fmla="*/ 2076773 w 2216976"/>
                  <a:gd name="connsiteY1" fmla="*/ 35201 h 1453296"/>
                  <a:gd name="connsiteX2" fmla="*/ 0 w 2216976"/>
                  <a:gd name="connsiteY2" fmla="*/ 569893 h 1453296"/>
                  <a:gd name="connsiteX0" fmla="*/ 1859797 w 1928056"/>
                  <a:gd name="connsiteY0" fmla="*/ 1554659 h 1554659"/>
                  <a:gd name="connsiteX1" fmla="*/ 1250546 w 1928056"/>
                  <a:gd name="connsiteY1" fmla="*/ 28776 h 1554659"/>
                  <a:gd name="connsiteX2" fmla="*/ 0 w 1928056"/>
                  <a:gd name="connsiteY2" fmla="*/ 671256 h 1554659"/>
                  <a:gd name="connsiteX0" fmla="*/ 1859797 w 1953522"/>
                  <a:gd name="connsiteY0" fmla="*/ 1567440 h 1567440"/>
                  <a:gd name="connsiteX1" fmla="*/ 1250546 w 1953522"/>
                  <a:gd name="connsiteY1" fmla="*/ 41557 h 1567440"/>
                  <a:gd name="connsiteX2" fmla="*/ 0 w 1953522"/>
                  <a:gd name="connsiteY2" fmla="*/ 684037 h 1567440"/>
                  <a:gd name="connsiteX0" fmla="*/ 1558159 w 1658183"/>
                  <a:gd name="connsiteY0" fmla="*/ 1160378 h 1160379"/>
                  <a:gd name="connsiteX1" fmla="*/ 1250546 w 1658183"/>
                  <a:gd name="connsiteY1" fmla="*/ 11753 h 1160379"/>
                  <a:gd name="connsiteX2" fmla="*/ 0 w 1658183"/>
                  <a:gd name="connsiteY2" fmla="*/ 654233 h 1160379"/>
                  <a:gd name="connsiteX0" fmla="*/ 1558159 w 1558159"/>
                  <a:gd name="connsiteY0" fmla="*/ 1160378 h 1160377"/>
                  <a:gd name="connsiteX1" fmla="*/ 1250546 w 1558159"/>
                  <a:gd name="connsiteY1" fmla="*/ 11753 h 1160377"/>
                  <a:gd name="connsiteX2" fmla="*/ 0 w 1558159"/>
                  <a:gd name="connsiteY2" fmla="*/ 654233 h 1160377"/>
                  <a:gd name="connsiteX0" fmla="*/ 2312256 w 2312256"/>
                  <a:gd name="connsiteY0" fmla="*/ 1427475 h 1427475"/>
                  <a:gd name="connsiteX1" fmla="*/ 1250546 w 2312256"/>
                  <a:gd name="connsiteY1" fmla="*/ 22853 h 1427475"/>
                  <a:gd name="connsiteX2" fmla="*/ 0 w 2312256"/>
                  <a:gd name="connsiteY2" fmla="*/ 665333 h 1427475"/>
                  <a:gd name="connsiteX0" fmla="*/ 2312256 w 2312256"/>
                  <a:gd name="connsiteY0" fmla="*/ 1405074 h 1405074"/>
                  <a:gd name="connsiteX1" fmla="*/ 1250546 w 2312256"/>
                  <a:gd name="connsiteY1" fmla="*/ 452 h 1405074"/>
                  <a:gd name="connsiteX2" fmla="*/ 0 w 2312256"/>
                  <a:gd name="connsiteY2" fmla="*/ 642932 h 1405074"/>
                  <a:gd name="connsiteX0" fmla="*/ 2312256 w 2312256"/>
                  <a:gd name="connsiteY0" fmla="*/ 1413119 h 1413119"/>
                  <a:gd name="connsiteX1" fmla="*/ 1250546 w 2312256"/>
                  <a:gd name="connsiteY1" fmla="*/ 8497 h 1413119"/>
                  <a:gd name="connsiteX2" fmla="*/ 0 w 2312256"/>
                  <a:gd name="connsiteY2" fmla="*/ 650977 h 1413119"/>
                  <a:gd name="connsiteX0" fmla="*/ 2312256 w 2312256"/>
                  <a:gd name="connsiteY0" fmla="*/ 1212370 h 1212370"/>
                  <a:gd name="connsiteX1" fmla="*/ 1270218 w 2312256"/>
                  <a:gd name="connsiteY1" fmla="*/ 23322 h 1212370"/>
                  <a:gd name="connsiteX2" fmla="*/ 0 w 2312256"/>
                  <a:gd name="connsiteY2" fmla="*/ 450228 h 1212370"/>
                  <a:gd name="connsiteX0" fmla="*/ 2312256 w 2312256"/>
                  <a:gd name="connsiteY0" fmla="*/ 2134144 h 2134144"/>
                  <a:gd name="connsiteX1" fmla="*/ 1007924 w 2312256"/>
                  <a:gd name="connsiteY1" fmla="*/ 1954 h 2134144"/>
                  <a:gd name="connsiteX2" fmla="*/ 0 w 2312256"/>
                  <a:gd name="connsiteY2" fmla="*/ 1372002 h 2134144"/>
                  <a:gd name="connsiteX0" fmla="*/ 2312256 w 2312256"/>
                  <a:gd name="connsiteY0" fmla="*/ 2261809 h 2261809"/>
                  <a:gd name="connsiteX1" fmla="*/ 1007924 w 2312256"/>
                  <a:gd name="connsiteY1" fmla="*/ 129619 h 2261809"/>
                  <a:gd name="connsiteX2" fmla="*/ 0 w 2312256"/>
                  <a:gd name="connsiteY2" fmla="*/ 1499667 h 2261809"/>
                  <a:gd name="connsiteX0" fmla="*/ 1551602 w 1551602"/>
                  <a:gd name="connsiteY0" fmla="*/ 1458671 h 1458671"/>
                  <a:gd name="connsiteX1" fmla="*/ 1007924 w 1551602"/>
                  <a:gd name="connsiteY1" fmla="*/ 154 h 1458671"/>
                  <a:gd name="connsiteX2" fmla="*/ 0 w 1551602"/>
                  <a:gd name="connsiteY2" fmla="*/ 1370202 h 1458671"/>
                  <a:gd name="connsiteX0" fmla="*/ 1551602 w 1551602"/>
                  <a:gd name="connsiteY0" fmla="*/ 1601774 h 1601774"/>
                  <a:gd name="connsiteX1" fmla="*/ 1007924 w 1551602"/>
                  <a:gd name="connsiteY1" fmla="*/ 143257 h 1601774"/>
                  <a:gd name="connsiteX2" fmla="*/ 0 w 1551602"/>
                  <a:gd name="connsiteY2" fmla="*/ 1513305 h 1601774"/>
                  <a:gd name="connsiteX0" fmla="*/ 1263078 w 1263078"/>
                  <a:gd name="connsiteY0" fmla="*/ 370558 h 3610031"/>
                  <a:gd name="connsiteX1" fmla="*/ 1007924 w 1263078"/>
                  <a:gd name="connsiteY1" fmla="*/ 2239984 h 3610031"/>
                  <a:gd name="connsiteX2" fmla="*/ 0 w 1263078"/>
                  <a:gd name="connsiteY2" fmla="*/ 3610032 h 3610031"/>
                  <a:gd name="connsiteX0" fmla="*/ 1263078 w 1263078"/>
                  <a:gd name="connsiteY0" fmla="*/ 0 h 3239474"/>
                  <a:gd name="connsiteX1" fmla="*/ 1007924 w 1263078"/>
                  <a:gd name="connsiteY1" fmla="*/ 1869426 h 3239474"/>
                  <a:gd name="connsiteX2" fmla="*/ 0 w 1263078"/>
                  <a:gd name="connsiteY2" fmla="*/ 3239474 h 3239474"/>
                  <a:gd name="connsiteX0" fmla="*/ 1263078 w 1263078"/>
                  <a:gd name="connsiteY0" fmla="*/ 0 h 3239474"/>
                  <a:gd name="connsiteX1" fmla="*/ 929236 w 1263078"/>
                  <a:gd name="connsiteY1" fmla="*/ 2152369 h 3239474"/>
                  <a:gd name="connsiteX2" fmla="*/ 0 w 1263078"/>
                  <a:gd name="connsiteY2" fmla="*/ 3239474 h 3239474"/>
                  <a:gd name="connsiteX0" fmla="*/ 1263078 w 1263078"/>
                  <a:gd name="connsiteY0" fmla="*/ 0 h 3239474"/>
                  <a:gd name="connsiteX1" fmla="*/ 929236 w 1263078"/>
                  <a:gd name="connsiteY1" fmla="*/ 2152369 h 3239474"/>
                  <a:gd name="connsiteX2" fmla="*/ 0 w 1263078"/>
                  <a:gd name="connsiteY2" fmla="*/ 3239474 h 3239474"/>
                  <a:gd name="connsiteX0" fmla="*/ 1263078 w 1263078"/>
                  <a:gd name="connsiteY0" fmla="*/ 0 h 3239474"/>
                  <a:gd name="connsiteX1" fmla="*/ 1040711 w 1263078"/>
                  <a:gd name="connsiteY1" fmla="*/ 2314050 h 3239474"/>
                  <a:gd name="connsiteX2" fmla="*/ 0 w 1263078"/>
                  <a:gd name="connsiteY2" fmla="*/ 3239474 h 3239474"/>
                  <a:gd name="connsiteX0" fmla="*/ 1086029 w 1115825"/>
                  <a:gd name="connsiteY0" fmla="*/ 0 h 2619695"/>
                  <a:gd name="connsiteX1" fmla="*/ 1040711 w 1115825"/>
                  <a:gd name="connsiteY1" fmla="*/ 1694271 h 2619695"/>
                  <a:gd name="connsiteX2" fmla="*/ 0 w 1115825"/>
                  <a:gd name="connsiteY2" fmla="*/ 2619695 h 2619695"/>
                  <a:gd name="connsiteX0" fmla="*/ 1086029 w 1197367"/>
                  <a:gd name="connsiteY0" fmla="*/ 0 h 2619695"/>
                  <a:gd name="connsiteX1" fmla="*/ 1040711 w 1197367"/>
                  <a:gd name="connsiteY1" fmla="*/ 1694271 h 2619695"/>
                  <a:gd name="connsiteX2" fmla="*/ 0 w 1197367"/>
                  <a:gd name="connsiteY2" fmla="*/ 2619695 h 2619695"/>
                  <a:gd name="connsiteX0" fmla="*/ 1086029 w 1212081"/>
                  <a:gd name="connsiteY0" fmla="*/ 0 h 2619695"/>
                  <a:gd name="connsiteX1" fmla="*/ 1073498 w 1212081"/>
                  <a:gd name="connsiteY1" fmla="*/ 1748164 h 2619695"/>
                  <a:gd name="connsiteX2" fmla="*/ 0 w 1212081"/>
                  <a:gd name="connsiteY2" fmla="*/ 2619695 h 2619695"/>
                  <a:gd name="connsiteX0" fmla="*/ 1086029 w 1200405"/>
                  <a:gd name="connsiteY0" fmla="*/ 0 h 2619695"/>
                  <a:gd name="connsiteX1" fmla="*/ 1073498 w 1200405"/>
                  <a:gd name="connsiteY1" fmla="*/ 1748164 h 2619695"/>
                  <a:gd name="connsiteX2" fmla="*/ 0 w 1200405"/>
                  <a:gd name="connsiteY2" fmla="*/ 2619695 h 2619695"/>
                  <a:gd name="connsiteX0" fmla="*/ 1020456 w 1178082"/>
                  <a:gd name="connsiteY0" fmla="*/ 0 h 3428102"/>
                  <a:gd name="connsiteX1" fmla="*/ 1073498 w 1178082"/>
                  <a:gd name="connsiteY1" fmla="*/ 2556571 h 3428102"/>
                  <a:gd name="connsiteX2" fmla="*/ 0 w 1178082"/>
                  <a:gd name="connsiteY2" fmla="*/ 3428102 h 3428102"/>
                  <a:gd name="connsiteX0" fmla="*/ 1020456 w 1166453"/>
                  <a:gd name="connsiteY0" fmla="*/ 0 h 3428102"/>
                  <a:gd name="connsiteX1" fmla="*/ 1053827 w 1166453"/>
                  <a:gd name="connsiteY1" fmla="*/ 2219736 h 3428102"/>
                  <a:gd name="connsiteX2" fmla="*/ 0 w 1166453"/>
                  <a:gd name="connsiteY2" fmla="*/ 3428102 h 3428102"/>
                  <a:gd name="connsiteX0" fmla="*/ 1020456 w 1061126"/>
                  <a:gd name="connsiteY0" fmla="*/ 0 h 3428102"/>
                  <a:gd name="connsiteX1" fmla="*/ 605332 w 1061126"/>
                  <a:gd name="connsiteY1" fmla="*/ 2589204 h 3428102"/>
                  <a:gd name="connsiteX2" fmla="*/ 0 w 1061126"/>
                  <a:gd name="connsiteY2" fmla="*/ 3428102 h 3428102"/>
                  <a:gd name="connsiteX0" fmla="*/ 1020456 w 1061126"/>
                  <a:gd name="connsiteY0" fmla="*/ 0 h 3428102"/>
                  <a:gd name="connsiteX1" fmla="*/ 605332 w 1061126"/>
                  <a:gd name="connsiteY1" fmla="*/ 2589204 h 3428102"/>
                  <a:gd name="connsiteX2" fmla="*/ 0 w 1061126"/>
                  <a:gd name="connsiteY2" fmla="*/ 3428102 h 3428102"/>
                  <a:gd name="connsiteX0" fmla="*/ 1020456 w 1020456"/>
                  <a:gd name="connsiteY0" fmla="*/ 0 h 3428102"/>
                  <a:gd name="connsiteX1" fmla="*/ 605332 w 1020456"/>
                  <a:gd name="connsiteY1" fmla="*/ 2589204 h 3428102"/>
                  <a:gd name="connsiteX2" fmla="*/ 0 w 1020456"/>
                  <a:gd name="connsiteY2" fmla="*/ 3428102 h 3428102"/>
                  <a:gd name="connsiteX0" fmla="*/ 1240626 w 1240626"/>
                  <a:gd name="connsiteY0" fmla="*/ 0 h 2461809"/>
                  <a:gd name="connsiteX1" fmla="*/ 605332 w 1240626"/>
                  <a:gd name="connsiteY1" fmla="*/ 1622911 h 2461809"/>
                  <a:gd name="connsiteX2" fmla="*/ 0 w 1240626"/>
                  <a:gd name="connsiteY2" fmla="*/ 2461809 h 2461809"/>
                  <a:gd name="connsiteX0" fmla="*/ 1240626 w 1240626"/>
                  <a:gd name="connsiteY0" fmla="*/ 0 h 2461809"/>
                  <a:gd name="connsiteX1" fmla="*/ 605332 w 1240626"/>
                  <a:gd name="connsiteY1" fmla="*/ 1622911 h 2461809"/>
                  <a:gd name="connsiteX2" fmla="*/ 0 w 1240626"/>
                  <a:gd name="connsiteY2" fmla="*/ 2461809 h 2461809"/>
                  <a:gd name="connsiteX0" fmla="*/ 1240626 w 1240626"/>
                  <a:gd name="connsiteY0" fmla="*/ 0 h 2495994"/>
                  <a:gd name="connsiteX1" fmla="*/ 707262 w 1240626"/>
                  <a:gd name="connsiteY1" fmla="*/ 2219740 h 2495994"/>
                  <a:gd name="connsiteX2" fmla="*/ 0 w 1240626"/>
                  <a:gd name="connsiteY2" fmla="*/ 2461809 h 2495994"/>
                  <a:gd name="connsiteX0" fmla="*/ 1240626 w 1240626"/>
                  <a:gd name="connsiteY0" fmla="*/ 0 h 2461809"/>
                  <a:gd name="connsiteX1" fmla="*/ 0 w 1240626"/>
                  <a:gd name="connsiteY1" fmla="*/ 2461809 h 2461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0626" h="2461809">
                    <a:moveTo>
                      <a:pt x="1240626" y="0"/>
                    </a:moveTo>
                    <a:lnTo>
                      <a:pt x="0" y="2461809"/>
                    </a:lnTo>
                  </a:path>
                </a:pathLst>
              </a:custGeom>
              <a:noFill/>
              <a:ln w="31750">
                <a:solidFill>
                  <a:schemeClr val="accent5">
                    <a:lumMod val="60000"/>
                    <a:lumOff val="40000"/>
                  </a:schemeClr>
                </a:solidFill>
                <a:prstDash val="solid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dirty="0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B7C149CF-254E-104F-9919-9CEEE20D732B}"/>
                  </a:ext>
                </a:extLst>
              </p:cNvPr>
              <p:cNvSpPr/>
              <p:nvPr/>
            </p:nvSpPr>
            <p:spPr>
              <a:xfrm rot="4371084" flipV="1">
                <a:off x="5515606" y="2708107"/>
                <a:ext cx="1182734" cy="105020"/>
              </a:xfrm>
              <a:custGeom>
                <a:avLst/>
                <a:gdLst>
                  <a:gd name="connsiteX0" fmla="*/ 1859797 w 2216976"/>
                  <a:gd name="connsiteY0" fmla="*/ 1453296 h 1453296"/>
                  <a:gd name="connsiteX1" fmla="*/ 2076773 w 2216976"/>
                  <a:gd name="connsiteY1" fmla="*/ 35201 h 1453296"/>
                  <a:gd name="connsiteX2" fmla="*/ 0 w 2216976"/>
                  <a:gd name="connsiteY2" fmla="*/ 569893 h 1453296"/>
                  <a:gd name="connsiteX0" fmla="*/ 1859797 w 1928056"/>
                  <a:gd name="connsiteY0" fmla="*/ 1554659 h 1554659"/>
                  <a:gd name="connsiteX1" fmla="*/ 1250546 w 1928056"/>
                  <a:gd name="connsiteY1" fmla="*/ 28776 h 1554659"/>
                  <a:gd name="connsiteX2" fmla="*/ 0 w 1928056"/>
                  <a:gd name="connsiteY2" fmla="*/ 671256 h 1554659"/>
                  <a:gd name="connsiteX0" fmla="*/ 1859797 w 1953522"/>
                  <a:gd name="connsiteY0" fmla="*/ 1567440 h 1567440"/>
                  <a:gd name="connsiteX1" fmla="*/ 1250546 w 1953522"/>
                  <a:gd name="connsiteY1" fmla="*/ 41557 h 1567440"/>
                  <a:gd name="connsiteX2" fmla="*/ 0 w 1953522"/>
                  <a:gd name="connsiteY2" fmla="*/ 684037 h 1567440"/>
                  <a:gd name="connsiteX0" fmla="*/ 1558159 w 1658183"/>
                  <a:gd name="connsiteY0" fmla="*/ 1160378 h 1160379"/>
                  <a:gd name="connsiteX1" fmla="*/ 1250546 w 1658183"/>
                  <a:gd name="connsiteY1" fmla="*/ 11753 h 1160379"/>
                  <a:gd name="connsiteX2" fmla="*/ 0 w 1658183"/>
                  <a:gd name="connsiteY2" fmla="*/ 654233 h 1160379"/>
                  <a:gd name="connsiteX0" fmla="*/ 1558159 w 1558159"/>
                  <a:gd name="connsiteY0" fmla="*/ 1160378 h 1160377"/>
                  <a:gd name="connsiteX1" fmla="*/ 1250546 w 1558159"/>
                  <a:gd name="connsiteY1" fmla="*/ 11753 h 1160377"/>
                  <a:gd name="connsiteX2" fmla="*/ 0 w 1558159"/>
                  <a:gd name="connsiteY2" fmla="*/ 654233 h 1160377"/>
                  <a:gd name="connsiteX0" fmla="*/ 2312256 w 2312256"/>
                  <a:gd name="connsiteY0" fmla="*/ 1427475 h 1427475"/>
                  <a:gd name="connsiteX1" fmla="*/ 1250546 w 2312256"/>
                  <a:gd name="connsiteY1" fmla="*/ 22853 h 1427475"/>
                  <a:gd name="connsiteX2" fmla="*/ 0 w 2312256"/>
                  <a:gd name="connsiteY2" fmla="*/ 665333 h 1427475"/>
                  <a:gd name="connsiteX0" fmla="*/ 2312256 w 2312256"/>
                  <a:gd name="connsiteY0" fmla="*/ 1405074 h 1405074"/>
                  <a:gd name="connsiteX1" fmla="*/ 1250546 w 2312256"/>
                  <a:gd name="connsiteY1" fmla="*/ 452 h 1405074"/>
                  <a:gd name="connsiteX2" fmla="*/ 0 w 2312256"/>
                  <a:gd name="connsiteY2" fmla="*/ 642932 h 1405074"/>
                  <a:gd name="connsiteX0" fmla="*/ 2312256 w 2312256"/>
                  <a:gd name="connsiteY0" fmla="*/ 1413119 h 1413119"/>
                  <a:gd name="connsiteX1" fmla="*/ 1250546 w 2312256"/>
                  <a:gd name="connsiteY1" fmla="*/ 8497 h 1413119"/>
                  <a:gd name="connsiteX2" fmla="*/ 0 w 2312256"/>
                  <a:gd name="connsiteY2" fmla="*/ 650977 h 1413119"/>
                  <a:gd name="connsiteX0" fmla="*/ 2312256 w 2312256"/>
                  <a:gd name="connsiteY0" fmla="*/ 1212370 h 1212370"/>
                  <a:gd name="connsiteX1" fmla="*/ 1270218 w 2312256"/>
                  <a:gd name="connsiteY1" fmla="*/ 23322 h 1212370"/>
                  <a:gd name="connsiteX2" fmla="*/ 0 w 2312256"/>
                  <a:gd name="connsiteY2" fmla="*/ 450228 h 1212370"/>
                  <a:gd name="connsiteX0" fmla="*/ 2312256 w 2312256"/>
                  <a:gd name="connsiteY0" fmla="*/ 2134144 h 2134144"/>
                  <a:gd name="connsiteX1" fmla="*/ 1007924 w 2312256"/>
                  <a:gd name="connsiteY1" fmla="*/ 1954 h 2134144"/>
                  <a:gd name="connsiteX2" fmla="*/ 0 w 2312256"/>
                  <a:gd name="connsiteY2" fmla="*/ 1372002 h 2134144"/>
                  <a:gd name="connsiteX0" fmla="*/ 2312256 w 2312256"/>
                  <a:gd name="connsiteY0" fmla="*/ 2261809 h 2261809"/>
                  <a:gd name="connsiteX1" fmla="*/ 1007924 w 2312256"/>
                  <a:gd name="connsiteY1" fmla="*/ 129619 h 2261809"/>
                  <a:gd name="connsiteX2" fmla="*/ 0 w 2312256"/>
                  <a:gd name="connsiteY2" fmla="*/ 1499667 h 2261809"/>
                  <a:gd name="connsiteX0" fmla="*/ 1551602 w 1551602"/>
                  <a:gd name="connsiteY0" fmla="*/ 1458671 h 1458671"/>
                  <a:gd name="connsiteX1" fmla="*/ 1007924 w 1551602"/>
                  <a:gd name="connsiteY1" fmla="*/ 154 h 1458671"/>
                  <a:gd name="connsiteX2" fmla="*/ 0 w 1551602"/>
                  <a:gd name="connsiteY2" fmla="*/ 1370202 h 1458671"/>
                  <a:gd name="connsiteX0" fmla="*/ 1551602 w 1551602"/>
                  <a:gd name="connsiteY0" fmla="*/ 1601774 h 1601774"/>
                  <a:gd name="connsiteX1" fmla="*/ 1007924 w 1551602"/>
                  <a:gd name="connsiteY1" fmla="*/ 143257 h 1601774"/>
                  <a:gd name="connsiteX2" fmla="*/ 0 w 1551602"/>
                  <a:gd name="connsiteY2" fmla="*/ 1513305 h 1601774"/>
                  <a:gd name="connsiteX0" fmla="*/ 1263078 w 1263078"/>
                  <a:gd name="connsiteY0" fmla="*/ 370558 h 3610031"/>
                  <a:gd name="connsiteX1" fmla="*/ 1007924 w 1263078"/>
                  <a:gd name="connsiteY1" fmla="*/ 2239984 h 3610031"/>
                  <a:gd name="connsiteX2" fmla="*/ 0 w 1263078"/>
                  <a:gd name="connsiteY2" fmla="*/ 3610032 h 3610031"/>
                  <a:gd name="connsiteX0" fmla="*/ 1263078 w 1263078"/>
                  <a:gd name="connsiteY0" fmla="*/ 0 h 3239474"/>
                  <a:gd name="connsiteX1" fmla="*/ 1007924 w 1263078"/>
                  <a:gd name="connsiteY1" fmla="*/ 1869426 h 3239474"/>
                  <a:gd name="connsiteX2" fmla="*/ 0 w 1263078"/>
                  <a:gd name="connsiteY2" fmla="*/ 3239474 h 3239474"/>
                  <a:gd name="connsiteX0" fmla="*/ 1263078 w 1263078"/>
                  <a:gd name="connsiteY0" fmla="*/ 0 h 3239474"/>
                  <a:gd name="connsiteX1" fmla="*/ 929236 w 1263078"/>
                  <a:gd name="connsiteY1" fmla="*/ 2152369 h 3239474"/>
                  <a:gd name="connsiteX2" fmla="*/ 0 w 1263078"/>
                  <a:gd name="connsiteY2" fmla="*/ 3239474 h 3239474"/>
                  <a:gd name="connsiteX0" fmla="*/ 1263078 w 1263078"/>
                  <a:gd name="connsiteY0" fmla="*/ 0 h 3239474"/>
                  <a:gd name="connsiteX1" fmla="*/ 929236 w 1263078"/>
                  <a:gd name="connsiteY1" fmla="*/ 2152369 h 3239474"/>
                  <a:gd name="connsiteX2" fmla="*/ 0 w 1263078"/>
                  <a:gd name="connsiteY2" fmla="*/ 3239474 h 3239474"/>
                  <a:gd name="connsiteX0" fmla="*/ 1263078 w 1263078"/>
                  <a:gd name="connsiteY0" fmla="*/ 0 h 3239474"/>
                  <a:gd name="connsiteX1" fmla="*/ 1040711 w 1263078"/>
                  <a:gd name="connsiteY1" fmla="*/ 2314050 h 3239474"/>
                  <a:gd name="connsiteX2" fmla="*/ 0 w 1263078"/>
                  <a:gd name="connsiteY2" fmla="*/ 3239474 h 3239474"/>
                  <a:gd name="connsiteX0" fmla="*/ 1086029 w 1115825"/>
                  <a:gd name="connsiteY0" fmla="*/ 0 h 2619695"/>
                  <a:gd name="connsiteX1" fmla="*/ 1040711 w 1115825"/>
                  <a:gd name="connsiteY1" fmla="*/ 1694271 h 2619695"/>
                  <a:gd name="connsiteX2" fmla="*/ 0 w 1115825"/>
                  <a:gd name="connsiteY2" fmla="*/ 2619695 h 2619695"/>
                  <a:gd name="connsiteX0" fmla="*/ 1086029 w 1197367"/>
                  <a:gd name="connsiteY0" fmla="*/ 0 h 2619695"/>
                  <a:gd name="connsiteX1" fmla="*/ 1040711 w 1197367"/>
                  <a:gd name="connsiteY1" fmla="*/ 1694271 h 2619695"/>
                  <a:gd name="connsiteX2" fmla="*/ 0 w 1197367"/>
                  <a:gd name="connsiteY2" fmla="*/ 2619695 h 2619695"/>
                  <a:gd name="connsiteX0" fmla="*/ 1086029 w 1212081"/>
                  <a:gd name="connsiteY0" fmla="*/ 0 h 2619695"/>
                  <a:gd name="connsiteX1" fmla="*/ 1073498 w 1212081"/>
                  <a:gd name="connsiteY1" fmla="*/ 1748164 h 2619695"/>
                  <a:gd name="connsiteX2" fmla="*/ 0 w 1212081"/>
                  <a:gd name="connsiteY2" fmla="*/ 2619695 h 2619695"/>
                  <a:gd name="connsiteX0" fmla="*/ 1086029 w 1200405"/>
                  <a:gd name="connsiteY0" fmla="*/ 0 h 2619695"/>
                  <a:gd name="connsiteX1" fmla="*/ 1073498 w 1200405"/>
                  <a:gd name="connsiteY1" fmla="*/ 1748164 h 2619695"/>
                  <a:gd name="connsiteX2" fmla="*/ 0 w 1200405"/>
                  <a:gd name="connsiteY2" fmla="*/ 2619695 h 2619695"/>
                  <a:gd name="connsiteX0" fmla="*/ 1020456 w 1178082"/>
                  <a:gd name="connsiteY0" fmla="*/ 0 h 3428102"/>
                  <a:gd name="connsiteX1" fmla="*/ 1073498 w 1178082"/>
                  <a:gd name="connsiteY1" fmla="*/ 2556571 h 3428102"/>
                  <a:gd name="connsiteX2" fmla="*/ 0 w 1178082"/>
                  <a:gd name="connsiteY2" fmla="*/ 3428102 h 3428102"/>
                  <a:gd name="connsiteX0" fmla="*/ 1020456 w 1166453"/>
                  <a:gd name="connsiteY0" fmla="*/ 0 h 3428102"/>
                  <a:gd name="connsiteX1" fmla="*/ 1053827 w 1166453"/>
                  <a:gd name="connsiteY1" fmla="*/ 2219736 h 3428102"/>
                  <a:gd name="connsiteX2" fmla="*/ 0 w 1166453"/>
                  <a:gd name="connsiteY2" fmla="*/ 3428102 h 3428102"/>
                  <a:gd name="connsiteX0" fmla="*/ 1020456 w 1061126"/>
                  <a:gd name="connsiteY0" fmla="*/ 0 h 3428102"/>
                  <a:gd name="connsiteX1" fmla="*/ 605332 w 1061126"/>
                  <a:gd name="connsiteY1" fmla="*/ 2589204 h 3428102"/>
                  <a:gd name="connsiteX2" fmla="*/ 0 w 1061126"/>
                  <a:gd name="connsiteY2" fmla="*/ 3428102 h 3428102"/>
                  <a:gd name="connsiteX0" fmla="*/ 1020456 w 1061126"/>
                  <a:gd name="connsiteY0" fmla="*/ 0 h 3428102"/>
                  <a:gd name="connsiteX1" fmla="*/ 605332 w 1061126"/>
                  <a:gd name="connsiteY1" fmla="*/ 2589204 h 3428102"/>
                  <a:gd name="connsiteX2" fmla="*/ 0 w 1061126"/>
                  <a:gd name="connsiteY2" fmla="*/ 3428102 h 3428102"/>
                  <a:gd name="connsiteX0" fmla="*/ 1020456 w 1020456"/>
                  <a:gd name="connsiteY0" fmla="*/ 0 h 3428102"/>
                  <a:gd name="connsiteX1" fmla="*/ 605332 w 1020456"/>
                  <a:gd name="connsiteY1" fmla="*/ 2589204 h 3428102"/>
                  <a:gd name="connsiteX2" fmla="*/ 0 w 1020456"/>
                  <a:gd name="connsiteY2" fmla="*/ 3428102 h 3428102"/>
                  <a:gd name="connsiteX0" fmla="*/ 1240626 w 1240626"/>
                  <a:gd name="connsiteY0" fmla="*/ 0 h 2461809"/>
                  <a:gd name="connsiteX1" fmla="*/ 605332 w 1240626"/>
                  <a:gd name="connsiteY1" fmla="*/ 1622911 h 2461809"/>
                  <a:gd name="connsiteX2" fmla="*/ 0 w 1240626"/>
                  <a:gd name="connsiteY2" fmla="*/ 2461809 h 2461809"/>
                  <a:gd name="connsiteX0" fmla="*/ 1240626 w 1240626"/>
                  <a:gd name="connsiteY0" fmla="*/ 0 h 2461809"/>
                  <a:gd name="connsiteX1" fmla="*/ 605332 w 1240626"/>
                  <a:gd name="connsiteY1" fmla="*/ 1622911 h 2461809"/>
                  <a:gd name="connsiteX2" fmla="*/ 0 w 1240626"/>
                  <a:gd name="connsiteY2" fmla="*/ 2461809 h 2461809"/>
                  <a:gd name="connsiteX0" fmla="*/ 1240626 w 1240626"/>
                  <a:gd name="connsiteY0" fmla="*/ 0 h 2495994"/>
                  <a:gd name="connsiteX1" fmla="*/ 707262 w 1240626"/>
                  <a:gd name="connsiteY1" fmla="*/ 2219740 h 2495994"/>
                  <a:gd name="connsiteX2" fmla="*/ 0 w 1240626"/>
                  <a:gd name="connsiteY2" fmla="*/ 2461809 h 2495994"/>
                  <a:gd name="connsiteX0" fmla="*/ 1240626 w 1240626"/>
                  <a:gd name="connsiteY0" fmla="*/ 0 h 2461809"/>
                  <a:gd name="connsiteX1" fmla="*/ 0 w 1240626"/>
                  <a:gd name="connsiteY1" fmla="*/ 2461809 h 2461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0626" h="2461809">
                    <a:moveTo>
                      <a:pt x="1240626" y="0"/>
                    </a:moveTo>
                    <a:lnTo>
                      <a:pt x="0" y="2461809"/>
                    </a:lnTo>
                  </a:path>
                </a:pathLst>
              </a:custGeom>
              <a:noFill/>
              <a:ln w="31750">
                <a:solidFill>
                  <a:schemeClr val="accent5">
                    <a:lumMod val="60000"/>
                    <a:lumOff val="40000"/>
                  </a:schemeClr>
                </a:solidFill>
                <a:prstDash val="solid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dirty="0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6198634C-C464-074F-A103-84DA80E7317F}"/>
                  </a:ext>
                </a:extLst>
              </p:cNvPr>
              <p:cNvSpPr/>
              <p:nvPr/>
            </p:nvSpPr>
            <p:spPr>
              <a:xfrm rot="4371084" flipV="1">
                <a:off x="6314986" y="2968127"/>
                <a:ext cx="404028" cy="279758"/>
              </a:xfrm>
              <a:custGeom>
                <a:avLst/>
                <a:gdLst>
                  <a:gd name="connsiteX0" fmla="*/ 1859797 w 2216976"/>
                  <a:gd name="connsiteY0" fmla="*/ 1453296 h 1453296"/>
                  <a:gd name="connsiteX1" fmla="*/ 2076773 w 2216976"/>
                  <a:gd name="connsiteY1" fmla="*/ 35201 h 1453296"/>
                  <a:gd name="connsiteX2" fmla="*/ 0 w 2216976"/>
                  <a:gd name="connsiteY2" fmla="*/ 569893 h 1453296"/>
                  <a:gd name="connsiteX0" fmla="*/ 1859797 w 1928056"/>
                  <a:gd name="connsiteY0" fmla="*/ 1554659 h 1554659"/>
                  <a:gd name="connsiteX1" fmla="*/ 1250546 w 1928056"/>
                  <a:gd name="connsiteY1" fmla="*/ 28776 h 1554659"/>
                  <a:gd name="connsiteX2" fmla="*/ 0 w 1928056"/>
                  <a:gd name="connsiteY2" fmla="*/ 671256 h 1554659"/>
                  <a:gd name="connsiteX0" fmla="*/ 1859797 w 1953522"/>
                  <a:gd name="connsiteY0" fmla="*/ 1567440 h 1567440"/>
                  <a:gd name="connsiteX1" fmla="*/ 1250546 w 1953522"/>
                  <a:gd name="connsiteY1" fmla="*/ 41557 h 1567440"/>
                  <a:gd name="connsiteX2" fmla="*/ 0 w 1953522"/>
                  <a:gd name="connsiteY2" fmla="*/ 684037 h 1567440"/>
                  <a:gd name="connsiteX0" fmla="*/ 1558159 w 1658183"/>
                  <a:gd name="connsiteY0" fmla="*/ 1160378 h 1160379"/>
                  <a:gd name="connsiteX1" fmla="*/ 1250546 w 1658183"/>
                  <a:gd name="connsiteY1" fmla="*/ 11753 h 1160379"/>
                  <a:gd name="connsiteX2" fmla="*/ 0 w 1658183"/>
                  <a:gd name="connsiteY2" fmla="*/ 654233 h 1160379"/>
                  <a:gd name="connsiteX0" fmla="*/ 1558159 w 1558159"/>
                  <a:gd name="connsiteY0" fmla="*/ 1160378 h 1160377"/>
                  <a:gd name="connsiteX1" fmla="*/ 1250546 w 1558159"/>
                  <a:gd name="connsiteY1" fmla="*/ 11753 h 1160377"/>
                  <a:gd name="connsiteX2" fmla="*/ 0 w 1558159"/>
                  <a:gd name="connsiteY2" fmla="*/ 654233 h 1160377"/>
                  <a:gd name="connsiteX0" fmla="*/ 2312256 w 2312256"/>
                  <a:gd name="connsiteY0" fmla="*/ 1427475 h 1427475"/>
                  <a:gd name="connsiteX1" fmla="*/ 1250546 w 2312256"/>
                  <a:gd name="connsiteY1" fmla="*/ 22853 h 1427475"/>
                  <a:gd name="connsiteX2" fmla="*/ 0 w 2312256"/>
                  <a:gd name="connsiteY2" fmla="*/ 665333 h 1427475"/>
                  <a:gd name="connsiteX0" fmla="*/ 2312256 w 2312256"/>
                  <a:gd name="connsiteY0" fmla="*/ 1405074 h 1405074"/>
                  <a:gd name="connsiteX1" fmla="*/ 1250546 w 2312256"/>
                  <a:gd name="connsiteY1" fmla="*/ 452 h 1405074"/>
                  <a:gd name="connsiteX2" fmla="*/ 0 w 2312256"/>
                  <a:gd name="connsiteY2" fmla="*/ 642932 h 1405074"/>
                  <a:gd name="connsiteX0" fmla="*/ 2312256 w 2312256"/>
                  <a:gd name="connsiteY0" fmla="*/ 1413119 h 1413119"/>
                  <a:gd name="connsiteX1" fmla="*/ 1250546 w 2312256"/>
                  <a:gd name="connsiteY1" fmla="*/ 8497 h 1413119"/>
                  <a:gd name="connsiteX2" fmla="*/ 0 w 2312256"/>
                  <a:gd name="connsiteY2" fmla="*/ 650977 h 1413119"/>
                  <a:gd name="connsiteX0" fmla="*/ 2312256 w 2312256"/>
                  <a:gd name="connsiteY0" fmla="*/ 1212370 h 1212370"/>
                  <a:gd name="connsiteX1" fmla="*/ 1270218 w 2312256"/>
                  <a:gd name="connsiteY1" fmla="*/ 23322 h 1212370"/>
                  <a:gd name="connsiteX2" fmla="*/ 0 w 2312256"/>
                  <a:gd name="connsiteY2" fmla="*/ 450228 h 1212370"/>
                  <a:gd name="connsiteX0" fmla="*/ 2312256 w 2312256"/>
                  <a:gd name="connsiteY0" fmla="*/ 2134144 h 2134144"/>
                  <a:gd name="connsiteX1" fmla="*/ 1007924 w 2312256"/>
                  <a:gd name="connsiteY1" fmla="*/ 1954 h 2134144"/>
                  <a:gd name="connsiteX2" fmla="*/ 0 w 2312256"/>
                  <a:gd name="connsiteY2" fmla="*/ 1372002 h 2134144"/>
                  <a:gd name="connsiteX0" fmla="*/ 2312256 w 2312256"/>
                  <a:gd name="connsiteY0" fmla="*/ 2261809 h 2261809"/>
                  <a:gd name="connsiteX1" fmla="*/ 1007924 w 2312256"/>
                  <a:gd name="connsiteY1" fmla="*/ 129619 h 2261809"/>
                  <a:gd name="connsiteX2" fmla="*/ 0 w 2312256"/>
                  <a:gd name="connsiteY2" fmla="*/ 1499667 h 2261809"/>
                  <a:gd name="connsiteX0" fmla="*/ 1551602 w 1551602"/>
                  <a:gd name="connsiteY0" fmla="*/ 1458671 h 1458671"/>
                  <a:gd name="connsiteX1" fmla="*/ 1007924 w 1551602"/>
                  <a:gd name="connsiteY1" fmla="*/ 154 h 1458671"/>
                  <a:gd name="connsiteX2" fmla="*/ 0 w 1551602"/>
                  <a:gd name="connsiteY2" fmla="*/ 1370202 h 1458671"/>
                  <a:gd name="connsiteX0" fmla="*/ 1551602 w 1551602"/>
                  <a:gd name="connsiteY0" fmla="*/ 1601774 h 1601774"/>
                  <a:gd name="connsiteX1" fmla="*/ 1007924 w 1551602"/>
                  <a:gd name="connsiteY1" fmla="*/ 143257 h 1601774"/>
                  <a:gd name="connsiteX2" fmla="*/ 0 w 1551602"/>
                  <a:gd name="connsiteY2" fmla="*/ 1513305 h 1601774"/>
                  <a:gd name="connsiteX0" fmla="*/ 1263078 w 1263078"/>
                  <a:gd name="connsiteY0" fmla="*/ 370558 h 3610031"/>
                  <a:gd name="connsiteX1" fmla="*/ 1007924 w 1263078"/>
                  <a:gd name="connsiteY1" fmla="*/ 2239984 h 3610031"/>
                  <a:gd name="connsiteX2" fmla="*/ 0 w 1263078"/>
                  <a:gd name="connsiteY2" fmla="*/ 3610032 h 3610031"/>
                  <a:gd name="connsiteX0" fmla="*/ 1263078 w 1263078"/>
                  <a:gd name="connsiteY0" fmla="*/ 0 h 3239474"/>
                  <a:gd name="connsiteX1" fmla="*/ 1007924 w 1263078"/>
                  <a:gd name="connsiteY1" fmla="*/ 1869426 h 3239474"/>
                  <a:gd name="connsiteX2" fmla="*/ 0 w 1263078"/>
                  <a:gd name="connsiteY2" fmla="*/ 3239474 h 3239474"/>
                  <a:gd name="connsiteX0" fmla="*/ 1263078 w 1263078"/>
                  <a:gd name="connsiteY0" fmla="*/ 0 h 3239474"/>
                  <a:gd name="connsiteX1" fmla="*/ 929236 w 1263078"/>
                  <a:gd name="connsiteY1" fmla="*/ 2152369 h 3239474"/>
                  <a:gd name="connsiteX2" fmla="*/ 0 w 1263078"/>
                  <a:gd name="connsiteY2" fmla="*/ 3239474 h 3239474"/>
                  <a:gd name="connsiteX0" fmla="*/ 1263078 w 1263078"/>
                  <a:gd name="connsiteY0" fmla="*/ 0 h 3239474"/>
                  <a:gd name="connsiteX1" fmla="*/ 929236 w 1263078"/>
                  <a:gd name="connsiteY1" fmla="*/ 2152369 h 3239474"/>
                  <a:gd name="connsiteX2" fmla="*/ 0 w 1263078"/>
                  <a:gd name="connsiteY2" fmla="*/ 3239474 h 3239474"/>
                  <a:gd name="connsiteX0" fmla="*/ 1263078 w 1263078"/>
                  <a:gd name="connsiteY0" fmla="*/ 0 h 3239474"/>
                  <a:gd name="connsiteX1" fmla="*/ 1040711 w 1263078"/>
                  <a:gd name="connsiteY1" fmla="*/ 2314050 h 3239474"/>
                  <a:gd name="connsiteX2" fmla="*/ 0 w 1263078"/>
                  <a:gd name="connsiteY2" fmla="*/ 3239474 h 3239474"/>
                  <a:gd name="connsiteX0" fmla="*/ 1086029 w 1115825"/>
                  <a:gd name="connsiteY0" fmla="*/ 0 h 2619695"/>
                  <a:gd name="connsiteX1" fmla="*/ 1040711 w 1115825"/>
                  <a:gd name="connsiteY1" fmla="*/ 1694271 h 2619695"/>
                  <a:gd name="connsiteX2" fmla="*/ 0 w 1115825"/>
                  <a:gd name="connsiteY2" fmla="*/ 2619695 h 2619695"/>
                  <a:gd name="connsiteX0" fmla="*/ 1086029 w 1197367"/>
                  <a:gd name="connsiteY0" fmla="*/ 0 h 2619695"/>
                  <a:gd name="connsiteX1" fmla="*/ 1040711 w 1197367"/>
                  <a:gd name="connsiteY1" fmla="*/ 1694271 h 2619695"/>
                  <a:gd name="connsiteX2" fmla="*/ 0 w 1197367"/>
                  <a:gd name="connsiteY2" fmla="*/ 2619695 h 2619695"/>
                  <a:gd name="connsiteX0" fmla="*/ 1086029 w 1212081"/>
                  <a:gd name="connsiteY0" fmla="*/ 0 h 2619695"/>
                  <a:gd name="connsiteX1" fmla="*/ 1073498 w 1212081"/>
                  <a:gd name="connsiteY1" fmla="*/ 1748164 h 2619695"/>
                  <a:gd name="connsiteX2" fmla="*/ 0 w 1212081"/>
                  <a:gd name="connsiteY2" fmla="*/ 2619695 h 2619695"/>
                  <a:gd name="connsiteX0" fmla="*/ 1086029 w 1200405"/>
                  <a:gd name="connsiteY0" fmla="*/ 0 h 2619695"/>
                  <a:gd name="connsiteX1" fmla="*/ 1073498 w 1200405"/>
                  <a:gd name="connsiteY1" fmla="*/ 1748164 h 2619695"/>
                  <a:gd name="connsiteX2" fmla="*/ 0 w 1200405"/>
                  <a:gd name="connsiteY2" fmla="*/ 2619695 h 2619695"/>
                  <a:gd name="connsiteX0" fmla="*/ 1020456 w 1178082"/>
                  <a:gd name="connsiteY0" fmla="*/ 0 h 3428102"/>
                  <a:gd name="connsiteX1" fmla="*/ 1073498 w 1178082"/>
                  <a:gd name="connsiteY1" fmla="*/ 2556571 h 3428102"/>
                  <a:gd name="connsiteX2" fmla="*/ 0 w 1178082"/>
                  <a:gd name="connsiteY2" fmla="*/ 3428102 h 3428102"/>
                  <a:gd name="connsiteX0" fmla="*/ 1020456 w 1166453"/>
                  <a:gd name="connsiteY0" fmla="*/ 0 h 3428102"/>
                  <a:gd name="connsiteX1" fmla="*/ 1053827 w 1166453"/>
                  <a:gd name="connsiteY1" fmla="*/ 2219736 h 3428102"/>
                  <a:gd name="connsiteX2" fmla="*/ 0 w 1166453"/>
                  <a:gd name="connsiteY2" fmla="*/ 3428102 h 3428102"/>
                  <a:gd name="connsiteX0" fmla="*/ 1020456 w 1061126"/>
                  <a:gd name="connsiteY0" fmla="*/ 0 h 3428102"/>
                  <a:gd name="connsiteX1" fmla="*/ 605332 w 1061126"/>
                  <a:gd name="connsiteY1" fmla="*/ 2589204 h 3428102"/>
                  <a:gd name="connsiteX2" fmla="*/ 0 w 1061126"/>
                  <a:gd name="connsiteY2" fmla="*/ 3428102 h 3428102"/>
                  <a:gd name="connsiteX0" fmla="*/ 1020456 w 1061126"/>
                  <a:gd name="connsiteY0" fmla="*/ 0 h 3428102"/>
                  <a:gd name="connsiteX1" fmla="*/ 605332 w 1061126"/>
                  <a:gd name="connsiteY1" fmla="*/ 2589204 h 3428102"/>
                  <a:gd name="connsiteX2" fmla="*/ 0 w 1061126"/>
                  <a:gd name="connsiteY2" fmla="*/ 3428102 h 3428102"/>
                  <a:gd name="connsiteX0" fmla="*/ 1020456 w 1020456"/>
                  <a:gd name="connsiteY0" fmla="*/ 0 h 3428102"/>
                  <a:gd name="connsiteX1" fmla="*/ 605332 w 1020456"/>
                  <a:gd name="connsiteY1" fmla="*/ 2589204 h 3428102"/>
                  <a:gd name="connsiteX2" fmla="*/ 0 w 1020456"/>
                  <a:gd name="connsiteY2" fmla="*/ 3428102 h 3428102"/>
                  <a:gd name="connsiteX0" fmla="*/ 1240626 w 1240626"/>
                  <a:gd name="connsiteY0" fmla="*/ 0 h 2461809"/>
                  <a:gd name="connsiteX1" fmla="*/ 605332 w 1240626"/>
                  <a:gd name="connsiteY1" fmla="*/ 1622911 h 2461809"/>
                  <a:gd name="connsiteX2" fmla="*/ 0 w 1240626"/>
                  <a:gd name="connsiteY2" fmla="*/ 2461809 h 2461809"/>
                  <a:gd name="connsiteX0" fmla="*/ 1240626 w 1240626"/>
                  <a:gd name="connsiteY0" fmla="*/ 0 h 2461809"/>
                  <a:gd name="connsiteX1" fmla="*/ 605332 w 1240626"/>
                  <a:gd name="connsiteY1" fmla="*/ 1622911 h 2461809"/>
                  <a:gd name="connsiteX2" fmla="*/ 0 w 1240626"/>
                  <a:gd name="connsiteY2" fmla="*/ 2461809 h 2461809"/>
                  <a:gd name="connsiteX0" fmla="*/ 1240626 w 1240626"/>
                  <a:gd name="connsiteY0" fmla="*/ 0 h 2495994"/>
                  <a:gd name="connsiteX1" fmla="*/ 707262 w 1240626"/>
                  <a:gd name="connsiteY1" fmla="*/ 2219740 h 2495994"/>
                  <a:gd name="connsiteX2" fmla="*/ 0 w 1240626"/>
                  <a:gd name="connsiteY2" fmla="*/ 2461809 h 2495994"/>
                  <a:gd name="connsiteX0" fmla="*/ 1240626 w 1240626"/>
                  <a:gd name="connsiteY0" fmla="*/ 0 h 2461809"/>
                  <a:gd name="connsiteX1" fmla="*/ 0 w 1240626"/>
                  <a:gd name="connsiteY1" fmla="*/ 2461809 h 2461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0626" h="2461809">
                    <a:moveTo>
                      <a:pt x="1240626" y="0"/>
                    </a:moveTo>
                    <a:lnTo>
                      <a:pt x="0" y="2461809"/>
                    </a:lnTo>
                  </a:path>
                </a:pathLst>
              </a:custGeom>
              <a:noFill/>
              <a:ln w="31750">
                <a:solidFill>
                  <a:schemeClr val="accent5">
                    <a:lumMod val="60000"/>
                    <a:lumOff val="40000"/>
                  </a:schemeClr>
                </a:solidFill>
                <a:prstDash val="solid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dirty="0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E3B172D-27F9-5D47-959F-417553C8F7D2}"/>
                  </a:ext>
                </a:extLst>
              </p:cNvPr>
              <p:cNvGrpSpPr/>
              <p:nvPr/>
            </p:nvGrpSpPr>
            <p:grpSpPr>
              <a:xfrm>
                <a:off x="4083719" y="1076756"/>
                <a:ext cx="4903741" cy="2179200"/>
                <a:chOff x="4083719" y="1076756"/>
                <a:chExt cx="4903741" cy="2179200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115FF09-040A-3B48-B9C8-6B6F803F58F8}"/>
                    </a:ext>
                  </a:extLst>
                </p:cNvPr>
                <p:cNvSpPr txBox="1"/>
                <p:nvPr/>
              </p:nvSpPr>
              <p:spPr>
                <a:xfrm>
                  <a:off x="6574485" y="2794291"/>
                  <a:ext cx="187651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err="1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onLeftClick</a:t>
                  </a:r>
                  <a:r>
                    <a:rPr lang="en-US" sz="2400" dirty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()</a:t>
                  </a:r>
                  <a:endParaRPr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4412E8E-B8DF-8A4C-94FD-1017DB61B4DD}"/>
                    </a:ext>
                  </a:extLst>
                </p:cNvPr>
                <p:cNvSpPr txBox="1"/>
                <p:nvPr/>
              </p:nvSpPr>
              <p:spPr>
                <a:xfrm>
                  <a:off x="4806062" y="1402026"/>
                  <a:ext cx="34615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err="1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onRequestAttributes</a:t>
                  </a:r>
                  <a:r>
                    <a:rPr lang="en-US" sz="2400" dirty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()</a:t>
                  </a:r>
                  <a:endParaRPr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52A8DC7-DFEE-3A4D-A73D-AD219BDE3524}"/>
                    </a:ext>
                  </a:extLst>
                </p:cNvPr>
                <p:cNvSpPr txBox="1"/>
                <p:nvPr/>
              </p:nvSpPr>
              <p:spPr>
                <a:xfrm>
                  <a:off x="6234143" y="2469784"/>
                  <a:ext cx="27533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err="1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onStyleForName</a:t>
                  </a:r>
                  <a:r>
                    <a:rPr lang="en-US" sz="2400" dirty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()</a:t>
                  </a:r>
                  <a:endParaRPr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1D55079-F347-9540-83EE-B1DC2016D51E}"/>
                    </a:ext>
                  </a:extLst>
                </p:cNvPr>
                <p:cNvSpPr txBox="1"/>
                <p:nvPr/>
              </p:nvSpPr>
              <p:spPr>
                <a:xfrm>
                  <a:off x="4083719" y="1076756"/>
                  <a:ext cx="382403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err="1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onSearchActionRequested</a:t>
                  </a:r>
                  <a:r>
                    <a:rPr lang="en-US" sz="2400" dirty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()</a:t>
                  </a:r>
                  <a:endParaRPr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D301E55-7587-504D-9E9B-281687EBB148}"/>
                    </a:ext>
                  </a:extLst>
                </p:cNvPr>
                <p:cNvSpPr txBox="1"/>
                <p:nvPr/>
              </p:nvSpPr>
              <p:spPr>
                <a:xfrm>
                  <a:off x="5538333" y="1735151"/>
                  <a:ext cx="30520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err="1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onViewportChanged</a:t>
                  </a:r>
                  <a:r>
                    <a:rPr lang="en-US" sz="2400" dirty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()</a:t>
                  </a:r>
                  <a:endParaRPr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90E0FDE-6994-DE4D-809F-79141B4EE323}"/>
                    </a:ext>
                  </a:extLst>
                </p:cNvPr>
                <p:cNvSpPr txBox="1"/>
                <p:nvPr/>
              </p:nvSpPr>
              <p:spPr>
                <a:xfrm>
                  <a:off x="5927948" y="2116403"/>
                  <a:ext cx="30520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err="1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onOptionsChanged</a:t>
                  </a:r>
                  <a:r>
                    <a:rPr lang="en-US" sz="2400" dirty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()</a:t>
                  </a:r>
                  <a:endParaRPr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6220151D-F701-B24A-94B5-82EFED087742}"/>
                </a:ext>
              </a:extLst>
            </p:cNvPr>
            <p:cNvSpPr/>
            <p:nvPr/>
          </p:nvSpPr>
          <p:spPr>
            <a:xfrm rot="4371084" flipV="1">
              <a:off x="6514271" y="3152127"/>
              <a:ext cx="175823" cy="225618"/>
            </a:xfrm>
            <a:custGeom>
              <a:avLst/>
              <a:gdLst>
                <a:gd name="connsiteX0" fmla="*/ 1859797 w 2216976"/>
                <a:gd name="connsiteY0" fmla="*/ 1453296 h 1453296"/>
                <a:gd name="connsiteX1" fmla="*/ 2076773 w 2216976"/>
                <a:gd name="connsiteY1" fmla="*/ 35201 h 1453296"/>
                <a:gd name="connsiteX2" fmla="*/ 0 w 2216976"/>
                <a:gd name="connsiteY2" fmla="*/ 569893 h 1453296"/>
                <a:gd name="connsiteX0" fmla="*/ 1859797 w 1928056"/>
                <a:gd name="connsiteY0" fmla="*/ 1554659 h 1554659"/>
                <a:gd name="connsiteX1" fmla="*/ 1250546 w 1928056"/>
                <a:gd name="connsiteY1" fmla="*/ 28776 h 1554659"/>
                <a:gd name="connsiteX2" fmla="*/ 0 w 1928056"/>
                <a:gd name="connsiteY2" fmla="*/ 671256 h 1554659"/>
                <a:gd name="connsiteX0" fmla="*/ 1859797 w 1953522"/>
                <a:gd name="connsiteY0" fmla="*/ 1567440 h 1567440"/>
                <a:gd name="connsiteX1" fmla="*/ 1250546 w 1953522"/>
                <a:gd name="connsiteY1" fmla="*/ 41557 h 1567440"/>
                <a:gd name="connsiteX2" fmla="*/ 0 w 1953522"/>
                <a:gd name="connsiteY2" fmla="*/ 684037 h 1567440"/>
                <a:gd name="connsiteX0" fmla="*/ 1558159 w 1658183"/>
                <a:gd name="connsiteY0" fmla="*/ 1160378 h 1160379"/>
                <a:gd name="connsiteX1" fmla="*/ 1250546 w 1658183"/>
                <a:gd name="connsiteY1" fmla="*/ 11753 h 1160379"/>
                <a:gd name="connsiteX2" fmla="*/ 0 w 1658183"/>
                <a:gd name="connsiteY2" fmla="*/ 654233 h 1160379"/>
                <a:gd name="connsiteX0" fmla="*/ 1558159 w 1558159"/>
                <a:gd name="connsiteY0" fmla="*/ 1160378 h 1160377"/>
                <a:gd name="connsiteX1" fmla="*/ 1250546 w 1558159"/>
                <a:gd name="connsiteY1" fmla="*/ 11753 h 1160377"/>
                <a:gd name="connsiteX2" fmla="*/ 0 w 1558159"/>
                <a:gd name="connsiteY2" fmla="*/ 654233 h 1160377"/>
                <a:gd name="connsiteX0" fmla="*/ 2312256 w 2312256"/>
                <a:gd name="connsiteY0" fmla="*/ 1427475 h 1427475"/>
                <a:gd name="connsiteX1" fmla="*/ 1250546 w 2312256"/>
                <a:gd name="connsiteY1" fmla="*/ 22853 h 1427475"/>
                <a:gd name="connsiteX2" fmla="*/ 0 w 2312256"/>
                <a:gd name="connsiteY2" fmla="*/ 665333 h 1427475"/>
                <a:gd name="connsiteX0" fmla="*/ 2312256 w 2312256"/>
                <a:gd name="connsiteY0" fmla="*/ 1405074 h 1405074"/>
                <a:gd name="connsiteX1" fmla="*/ 1250546 w 2312256"/>
                <a:gd name="connsiteY1" fmla="*/ 452 h 1405074"/>
                <a:gd name="connsiteX2" fmla="*/ 0 w 2312256"/>
                <a:gd name="connsiteY2" fmla="*/ 642932 h 1405074"/>
                <a:gd name="connsiteX0" fmla="*/ 2312256 w 2312256"/>
                <a:gd name="connsiteY0" fmla="*/ 1413119 h 1413119"/>
                <a:gd name="connsiteX1" fmla="*/ 1250546 w 2312256"/>
                <a:gd name="connsiteY1" fmla="*/ 8497 h 1413119"/>
                <a:gd name="connsiteX2" fmla="*/ 0 w 2312256"/>
                <a:gd name="connsiteY2" fmla="*/ 650977 h 1413119"/>
                <a:gd name="connsiteX0" fmla="*/ 2312256 w 2312256"/>
                <a:gd name="connsiteY0" fmla="*/ 1212370 h 1212370"/>
                <a:gd name="connsiteX1" fmla="*/ 1270218 w 2312256"/>
                <a:gd name="connsiteY1" fmla="*/ 23322 h 1212370"/>
                <a:gd name="connsiteX2" fmla="*/ 0 w 2312256"/>
                <a:gd name="connsiteY2" fmla="*/ 450228 h 1212370"/>
                <a:gd name="connsiteX0" fmla="*/ 2312256 w 2312256"/>
                <a:gd name="connsiteY0" fmla="*/ 2134144 h 2134144"/>
                <a:gd name="connsiteX1" fmla="*/ 1007924 w 2312256"/>
                <a:gd name="connsiteY1" fmla="*/ 1954 h 2134144"/>
                <a:gd name="connsiteX2" fmla="*/ 0 w 2312256"/>
                <a:gd name="connsiteY2" fmla="*/ 1372002 h 2134144"/>
                <a:gd name="connsiteX0" fmla="*/ 2312256 w 2312256"/>
                <a:gd name="connsiteY0" fmla="*/ 2261809 h 2261809"/>
                <a:gd name="connsiteX1" fmla="*/ 1007924 w 2312256"/>
                <a:gd name="connsiteY1" fmla="*/ 129619 h 2261809"/>
                <a:gd name="connsiteX2" fmla="*/ 0 w 2312256"/>
                <a:gd name="connsiteY2" fmla="*/ 1499667 h 2261809"/>
                <a:gd name="connsiteX0" fmla="*/ 1551602 w 1551602"/>
                <a:gd name="connsiteY0" fmla="*/ 1458671 h 1458671"/>
                <a:gd name="connsiteX1" fmla="*/ 1007924 w 1551602"/>
                <a:gd name="connsiteY1" fmla="*/ 154 h 1458671"/>
                <a:gd name="connsiteX2" fmla="*/ 0 w 1551602"/>
                <a:gd name="connsiteY2" fmla="*/ 1370202 h 1458671"/>
                <a:gd name="connsiteX0" fmla="*/ 1551602 w 1551602"/>
                <a:gd name="connsiteY0" fmla="*/ 1601774 h 1601774"/>
                <a:gd name="connsiteX1" fmla="*/ 1007924 w 1551602"/>
                <a:gd name="connsiteY1" fmla="*/ 143257 h 1601774"/>
                <a:gd name="connsiteX2" fmla="*/ 0 w 1551602"/>
                <a:gd name="connsiteY2" fmla="*/ 1513305 h 1601774"/>
                <a:gd name="connsiteX0" fmla="*/ 1263078 w 1263078"/>
                <a:gd name="connsiteY0" fmla="*/ 370558 h 3610031"/>
                <a:gd name="connsiteX1" fmla="*/ 1007924 w 1263078"/>
                <a:gd name="connsiteY1" fmla="*/ 2239984 h 3610031"/>
                <a:gd name="connsiteX2" fmla="*/ 0 w 1263078"/>
                <a:gd name="connsiteY2" fmla="*/ 3610032 h 3610031"/>
                <a:gd name="connsiteX0" fmla="*/ 1263078 w 1263078"/>
                <a:gd name="connsiteY0" fmla="*/ 0 h 3239474"/>
                <a:gd name="connsiteX1" fmla="*/ 1007924 w 1263078"/>
                <a:gd name="connsiteY1" fmla="*/ 1869426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1040711 w 1263078"/>
                <a:gd name="connsiteY1" fmla="*/ 2314050 h 3239474"/>
                <a:gd name="connsiteX2" fmla="*/ 0 w 1263078"/>
                <a:gd name="connsiteY2" fmla="*/ 3239474 h 3239474"/>
                <a:gd name="connsiteX0" fmla="*/ 1086029 w 1115825"/>
                <a:gd name="connsiteY0" fmla="*/ 0 h 2619695"/>
                <a:gd name="connsiteX1" fmla="*/ 1040711 w 1115825"/>
                <a:gd name="connsiteY1" fmla="*/ 1694271 h 2619695"/>
                <a:gd name="connsiteX2" fmla="*/ 0 w 1115825"/>
                <a:gd name="connsiteY2" fmla="*/ 2619695 h 2619695"/>
                <a:gd name="connsiteX0" fmla="*/ 1086029 w 1197367"/>
                <a:gd name="connsiteY0" fmla="*/ 0 h 2619695"/>
                <a:gd name="connsiteX1" fmla="*/ 1040711 w 1197367"/>
                <a:gd name="connsiteY1" fmla="*/ 1694271 h 2619695"/>
                <a:gd name="connsiteX2" fmla="*/ 0 w 1197367"/>
                <a:gd name="connsiteY2" fmla="*/ 2619695 h 2619695"/>
                <a:gd name="connsiteX0" fmla="*/ 1086029 w 1212081"/>
                <a:gd name="connsiteY0" fmla="*/ 0 h 2619695"/>
                <a:gd name="connsiteX1" fmla="*/ 1073498 w 1212081"/>
                <a:gd name="connsiteY1" fmla="*/ 1748164 h 2619695"/>
                <a:gd name="connsiteX2" fmla="*/ 0 w 1212081"/>
                <a:gd name="connsiteY2" fmla="*/ 2619695 h 2619695"/>
                <a:gd name="connsiteX0" fmla="*/ 1086029 w 1200405"/>
                <a:gd name="connsiteY0" fmla="*/ 0 h 2619695"/>
                <a:gd name="connsiteX1" fmla="*/ 1073498 w 1200405"/>
                <a:gd name="connsiteY1" fmla="*/ 1748164 h 2619695"/>
                <a:gd name="connsiteX2" fmla="*/ 0 w 1200405"/>
                <a:gd name="connsiteY2" fmla="*/ 2619695 h 2619695"/>
                <a:gd name="connsiteX0" fmla="*/ 1020456 w 1178082"/>
                <a:gd name="connsiteY0" fmla="*/ 0 h 3428102"/>
                <a:gd name="connsiteX1" fmla="*/ 1073498 w 1178082"/>
                <a:gd name="connsiteY1" fmla="*/ 2556571 h 3428102"/>
                <a:gd name="connsiteX2" fmla="*/ 0 w 1178082"/>
                <a:gd name="connsiteY2" fmla="*/ 3428102 h 3428102"/>
                <a:gd name="connsiteX0" fmla="*/ 1020456 w 1166453"/>
                <a:gd name="connsiteY0" fmla="*/ 0 h 3428102"/>
                <a:gd name="connsiteX1" fmla="*/ 1053827 w 1166453"/>
                <a:gd name="connsiteY1" fmla="*/ 2219736 h 3428102"/>
                <a:gd name="connsiteX2" fmla="*/ 0 w 1166453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20456"/>
                <a:gd name="connsiteY0" fmla="*/ 0 h 3428102"/>
                <a:gd name="connsiteX1" fmla="*/ 605332 w 1020456"/>
                <a:gd name="connsiteY1" fmla="*/ 2589204 h 3428102"/>
                <a:gd name="connsiteX2" fmla="*/ 0 w 1020456"/>
                <a:gd name="connsiteY2" fmla="*/ 3428102 h 3428102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95994"/>
                <a:gd name="connsiteX1" fmla="*/ 707262 w 1240626"/>
                <a:gd name="connsiteY1" fmla="*/ 2219740 h 2495994"/>
                <a:gd name="connsiteX2" fmla="*/ 0 w 1240626"/>
                <a:gd name="connsiteY2" fmla="*/ 2461809 h 2495994"/>
                <a:gd name="connsiteX0" fmla="*/ 1240626 w 1240626"/>
                <a:gd name="connsiteY0" fmla="*/ 0 h 2461809"/>
                <a:gd name="connsiteX1" fmla="*/ 0 w 1240626"/>
                <a:gd name="connsiteY1" fmla="*/ 2461809 h 246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0626" h="2461809">
                  <a:moveTo>
                    <a:pt x="1240626" y="0"/>
                  </a:moveTo>
                  <a:lnTo>
                    <a:pt x="0" y="2461809"/>
                  </a:lnTo>
                </a:path>
              </a:pathLst>
            </a:custGeom>
            <a:noFill/>
            <a:ln w="31750">
              <a:solidFill>
                <a:schemeClr val="accent5">
                  <a:lumMod val="60000"/>
                  <a:lumOff val="40000"/>
                </a:schemeClr>
              </a:solidFill>
              <a:prstDash val="soli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A98A4A-8584-CB4D-9FA3-1C52CD2E7435}"/>
              </a:ext>
            </a:extLst>
          </p:cNvPr>
          <p:cNvGrpSpPr/>
          <p:nvPr/>
        </p:nvGrpSpPr>
        <p:grpSpPr>
          <a:xfrm>
            <a:off x="6186" y="3941387"/>
            <a:ext cx="4840439" cy="2224037"/>
            <a:chOff x="6186" y="3941387"/>
            <a:chExt cx="4840439" cy="2224037"/>
          </a:xfrm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1B1C664-E2AC-124E-BC09-25BC56A40602}"/>
                </a:ext>
              </a:extLst>
            </p:cNvPr>
            <p:cNvSpPr/>
            <p:nvPr/>
          </p:nvSpPr>
          <p:spPr>
            <a:xfrm rot="17838262" flipV="1">
              <a:off x="3515175" y="3774009"/>
              <a:ext cx="1164071" cy="1498828"/>
            </a:xfrm>
            <a:custGeom>
              <a:avLst/>
              <a:gdLst>
                <a:gd name="connsiteX0" fmla="*/ 1859797 w 2216976"/>
                <a:gd name="connsiteY0" fmla="*/ 1453296 h 1453296"/>
                <a:gd name="connsiteX1" fmla="*/ 2076773 w 2216976"/>
                <a:gd name="connsiteY1" fmla="*/ 35201 h 1453296"/>
                <a:gd name="connsiteX2" fmla="*/ 0 w 2216976"/>
                <a:gd name="connsiteY2" fmla="*/ 569893 h 1453296"/>
                <a:gd name="connsiteX0" fmla="*/ 1859797 w 1928056"/>
                <a:gd name="connsiteY0" fmla="*/ 1554659 h 1554659"/>
                <a:gd name="connsiteX1" fmla="*/ 1250546 w 1928056"/>
                <a:gd name="connsiteY1" fmla="*/ 28776 h 1554659"/>
                <a:gd name="connsiteX2" fmla="*/ 0 w 1928056"/>
                <a:gd name="connsiteY2" fmla="*/ 671256 h 1554659"/>
                <a:gd name="connsiteX0" fmla="*/ 1859797 w 1953522"/>
                <a:gd name="connsiteY0" fmla="*/ 1567440 h 1567440"/>
                <a:gd name="connsiteX1" fmla="*/ 1250546 w 1953522"/>
                <a:gd name="connsiteY1" fmla="*/ 41557 h 1567440"/>
                <a:gd name="connsiteX2" fmla="*/ 0 w 1953522"/>
                <a:gd name="connsiteY2" fmla="*/ 684037 h 1567440"/>
                <a:gd name="connsiteX0" fmla="*/ 1558159 w 1658183"/>
                <a:gd name="connsiteY0" fmla="*/ 1160378 h 1160379"/>
                <a:gd name="connsiteX1" fmla="*/ 1250546 w 1658183"/>
                <a:gd name="connsiteY1" fmla="*/ 11753 h 1160379"/>
                <a:gd name="connsiteX2" fmla="*/ 0 w 1658183"/>
                <a:gd name="connsiteY2" fmla="*/ 654233 h 1160379"/>
                <a:gd name="connsiteX0" fmla="*/ 1558159 w 1558159"/>
                <a:gd name="connsiteY0" fmla="*/ 1160378 h 1160377"/>
                <a:gd name="connsiteX1" fmla="*/ 1250546 w 1558159"/>
                <a:gd name="connsiteY1" fmla="*/ 11753 h 1160377"/>
                <a:gd name="connsiteX2" fmla="*/ 0 w 1558159"/>
                <a:gd name="connsiteY2" fmla="*/ 654233 h 1160377"/>
                <a:gd name="connsiteX0" fmla="*/ 2312256 w 2312256"/>
                <a:gd name="connsiteY0" fmla="*/ 1427475 h 1427475"/>
                <a:gd name="connsiteX1" fmla="*/ 1250546 w 2312256"/>
                <a:gd name="connsiteY1" fmla="*/ 22853 h 1427475"/>
                <a:gd name="connsiteX2" fmla="*/ 0 w 2312256"/>
                <a:gd name="connsiteY2" fmla="*/ 665333 h 1427475"/>
                <a:gd name="connsiteX0" fmla="*/ 2312256 w 2312256"/>
                <a:gd name="connsiteY0" fmla="*/ 1405074 h 1405074"/>
                <a:gd name="connsiteX1" fmla="*/ 1250546 w 2312256"/>
                <a:gd name="connsiteY1" fmla="*/ 452 h 1405074"/>
                <a:gd name="connsiteX2" fmla="*/ 0 w 2312256"/>
                <a:gd name="connsiteY2" fmla="*/ 642932 h 1405074"/>
                <a:gd name="connsiteX0" fmla="*/ 2312256 w 2312256"/>
                <a:gd name="connsiteY0" fmla="*/ 1413119 h 1413119"/>
                <a:gd name="connsiteX1" fmla="*/ 1250546 w 2312256"/>
                <a:gd name="connsiteY1" fmla="*/ 8497 h 1413119"/>
                <a:gd name="connsiteX2" fmla="*/ 0 w 2312256"/>
                <a:gd name="connsiteY2" fmla="*/ 650977 h 1413119"/>
                <a:gd name="connsiteX0" fmla="*/ 2312256 w 2312256"/>
                <a:gd name="connsiteY0" fmla="*/ 1212370 h 1212370"/>
                <a:gd name="connsiteX1" fmla="*/ 1270218 w 2312256"/>
                <a:gd name="connsiteY1" fmla="*/ 23322 h 1212370"/>
                <a:gd name="connsiteX2" fmla="*/ 0 w 2312256"/>
                <a:gd name="connsiteY2" fmla="*/ 450228 h 1212370"/>
                <a:gd name="connsiteX0" fmla="*/ 2312256 w 2312256"/>
                <a:gd name="connsiteY0" fmla="*/ 2134144 h 2134144"/>
                <a:gd name="connsiteX1" fmla="*/ 1007924 w 2312256"/>
                <a:gd name="connsiteY1" fmla="*/ 1954 h 2134144"/>
                <a:gd name="connsiteX2" fmla="*/ 0 w 2312256"/>
                <a:gd name="connsiteY2" fmla="*/ 1372002 h 2134144"/>
                <a:gd name="connsiteX0" fmla="*/ 2312256 w 2312256"/>
                <a:gd name="connsiteY0" fmla="*/ 2261809 h 2261809"/>
                <a:gd name="connsiteX1" fmla="*/ 1007924 w 2312256"/>
                <a:gd name="connsiteY1" fmla="*/ 129619 h 2261809"/>
                <a:gd name="connsiteX2" fmla="*/ 0 w 2312256"/>
                <a:gd name="connsiteY2" fmla="*/ 1499667 h 2261809"/>
                <a:gd name="connsiteX0" fmla="*/ 1551602 w 1551602"/>
                <a:gd name="connsiteY0" fmla="*/ 1458671 h 1458671"/>
                <a:gd name="connsiteX1" fmla="*/ 1007924 w 1551602"/>
                <a:gd name="connsiteY1" fmla="*/ 154 h 1458671"/>
                <a:gd name="connsiteX2" fmla="*/ 0 w 1551602"/>
                <a:gd name="connsiteY2" fmla="*/ 1370202 h 1458671"/>
                <a:gd name="connsiteX0" fmla="*/ 1551602 w 1551602"/>
                <a:gd name="connsiteY0" fmla="*/ 1601774 h 1601774"/>
                <a:gd name="connsiteX1" fmla="*/ 1007924 w 1551602"/>
                <a:gd name="connsiteY1" fmla="*/ 143257 h 1601774"/>
                <a:gd name="connsiteX2" fmla="*/ 0 w 1551602"/>
                <a:gd name="connsiteY2" fmla="*/ 1513305 h 1601774"/>
                <a:gd name="connsiteX0" fmla="*/ 1263078 w 1263078"/>
                <a:gd name="connsiteY0" fmla="*/ 370558 h 3610031"/>
                <a:gd name="connsiteX1" fmla="*/ 1007924 w 1263078"/>
                <a:gd name="connsiteY1" fmla="*/ 2239984 h 3610031"/>
                <a:gd name="connsiteX2" fmla="*/ 0 w 1263078"/>
                <a:gd name="connsiteY2" fmla="*/ 3610032 h 3610031"/>
                <a:gd name="connsiteX0" fmla="*/ 1263078 w 1263078"/>
                <a:gd name="connsiteY0" fmla="*/ 0 h 3239474"/>
                <a:gd name="connsiteX1" fmla="*/ 1007924 w 1263078"/>
                <a:gd name="connsiteY1" fmla="*/ 1869426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1040711 w 1263078"/>
                <a:gd name="connsiteY1" fmla="*/ 2314050 h 3239474"/>
                <a:gd name="connsiteX2" fmla="*/ 0 w 1263078"/>
                <a:gd name="connsiteY2" fmla="*/ 3239474 h 3239474"/>
                <a:gd name="connsiteX0" fmla="*/ 1086029 w 1115825"/>
                <a:gd name="connsiteY0" fmla="*/ 0 h 2619695"/>
                <a:gd name="connsiteX1" fmla="*/ 1040711 w 1115825"/>
                <a:gd name="connsiteY1" fmla="*/ 1694271 h 2619695"/>
                <a:gd name="connsiteX2" fmla="*/ 0 w 1115825"/>
                <a:gd name="connsiteY2" fmla="*/ 2619695 h 2619695"/>
                <a:gd name="connsiteX0" fmla="*/ 1086029 w 1197367"/>
                <a:gd name="connsiteY0" fmla="*/ 0 h 2619695"/>
                <a:gd name="connsiteX1" fmla="*/ 1040711 w 1197367"/>
                <a:gd name="connsiteY1" fmla="*/ 1694271 h 2619695"/>
                <a:gd name="connsiteX2" fmla="*/ 0 w 1197367"/>
                <a:gd name="connsiteY2" fmla="*/ 2619695 h 2619695"/>
                <a:gd name="connsiteX0" fmla="*/ 1086029 w 1212081"/>
                <a:gd name="connsiteY0" fmla="*/ 0 h 2619695"/>
                <a:gd name="connsiteX1" fmla="*/ 1073498 w 1212081"/>
                <a:gd name="connsiteY1" fmla="*/ 1748164 h 2619695"/>
                <a:gd name="connsiteX2" fmla="*/ 0 w 1212081"/>
                <a:gd name="connsiteY2" fmla="*/ 2619695 h 2619695"/>
                <a:gd name="connsiteX0" fmla="*/ 1086029 w 1200405"/>
                <a:gd name="connsiteY0" fmla="*/ 0 h 2619695"/>
                <a:gd name="connsiteX1" fmla="*/ 1073498 w 1200405"/>
                <a:gd name="connsiteY1" fmla="*/ 1748164 h 2619695"/>
                <a:gd name="connsiteX2" fmla="*/ 0 w 1200405"/>
                <a:gd name="connsiteY2" fmla="*/ 2619695 h 2619695"/>
                <a:gd name="connsiteX0" fmla="*/ 1020456 w 1178082"/>
                <a:gd name="connsiteY0" fmla="*/ 0 h 3428102"/>
                <a:gd name="connsiteX1" fmla="*/ 1073498 w 1178082"/>
                <a:gd name="connsiteY1" fmla="*/ 2556571 h 3428102"/>
                <a:gd name="connsiteX2" fmla="*/ 0 w 1178082"/>
                <a:gd name="connsiteY2" fmla="*/ 3428102 h 3428102"/>
                <a:gd name="connsiteX0" fmla="*/ 1020456 w 1166453"/>
                <a:gd name="connsiteY0" fmla="*/ 0 h 3428102"/>
                <a:gd name="connsiteX1" fmla="*/ 1053827 w 1166453"/>
                <a:gd name="connsiteY1" fmla="*/ 2219736 h 3428102"/>
                <a:gd name="connsiteX2" fmla="*/ 0 w 1166453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20456"/>
                <a:gd name="connsiteY0" fmla="*/ 0 h 3428102"/>
                <a:gd name="connsiteX1" fmla="*/ 605332 w 1020456"/>
                <a:gd name="connsiteY1" fmla="*/ 2589204 h 3428102"/>
                <a:gd name="connsiteX2" fmla="*/ 0 w 1020456"/>
                <a:gd name="connsiteY2" fmla="*/ 3428102 h 3428102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95994"/>
                <a:gd name="connsiteX1" fmla="*/ 707262 w 1240626"/>
                <a:gd name="connsiteY1" fmla="*/ 2219740 h 2495994"/>
                <a:gd name="connsiteX2" fmla="*/ 0 w 1240626"/>
                <a:gd name="connsiteY2" fmla="*/ 2461809 h 2495994"/>
                <a:gd name="connsiteX0" fmla="*/ 1240626 w 1240626"/>
                <a:gd name="connsiteY0" fmla="*/ 0 h 2461809"/>
                <a:gd name="connsiteX1" fmla="*/ 0 w 1240626"/>
                <a:gd name="connsiteY1" fmla="*/ 2461809 h 246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0626" h="2461809">
                  <a:moveTo>
                    <a:pt x="1240626" y="0"/>
                  </a:moveTo>
                  <a:lnTo>
                    <a:pt x="0" y="2461809"/>
                  </a:lnTo>
                </a:path>
              </a:pathLst>
            </a:custGeom>
            <a:noFill/>
            <a:ln w="31750">
              <a:solidFill>
                <a:schemeClr val="accent1">
                  <a:lumMod val="60000"/>
                  <a:lumOff val="40000"/>
                </a:schemeClr>
              </a:solidFill>
              <a:prstDash val="soli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DF8A559-2656-7C43-9E53-142CE98C2F33}"/>
                </a:ext>
              </a:extLst>
            </p:cNvPr>
            <p:cNvSpPr txBox="1"/>
            <p:nvPr/>
          </p:nvSpPr>
          <p:spPr>
            <a:xfrm>
              <a:off x="125354" y="4521914"/>
              <a:ext cx="3461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92D050"/>
                  </a:solidFill>
                </a:rPr>
                <a:t>newAttributePanel</a:t>
              </a:r>
              <a:r>
                <a:rPr lang="en-US" sz="2400" dirty="0">
                  <a:solidFill>
                    <a:srgbClr val="92D050"/>
                  </a:solidFill>
                </a:rPr>
                <a:t>()</a:t>
              </a:r>
              <a:endParaRPr sz="2400" dirty="0">
                <a:solidFill>
                  <a:srgbClr val="92D05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A539159-F6CD-1144-9EA5-5D4D18430DBF}"/>
                </a:ext>
              </a:extLst>
            </p:cNvPr>
            <p:cNvSpPr txBox="1"/>
            <p:nvPr/>
          </p:nvSpPr>
          <p:spPr>
            <a:xfrm>
              <a:off x="6186" y="5703759"/>
              <a:ext cx="274319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tx1">
                      <a:lumMod val="65000"/>
                    </a:schemeClr>
                  </a:solidFill>
                </a:rPr>
                <a:t>IAttributePanel</a:t>
              </a:r>
              <a:endParaRPr sz="2400" dirty="0"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A2A49FDF-0F55-6F47-8ED9-019F3E3E071B}"/>
                </a:ext>
              </a:extLst>
            </p:cNvPr>
            <p:cNvSpPr/>
            <p:nvPr/>
          </p:nvSpPr>
          <p:spPr>
            <a:xfrm rot="15781413" flipV="1">
              <a:off x="1703358" y="5026810"/>
              <a:ext cx="671181" cy="731403"/>
            </a:xfrm>
            <a:custGeom>
              <a:avLst/>
              <a:gdLst>
                <a:gd name="connsiteX0" fmla="*/ 1859797 w 2216976"/>
                <a:gd name="connsiteY0" fmla="*/ 1453296 h 1453296"/>
                <a:gd name="connsiteX1" fmla="*/ 2076773 w 2216976"/>
                <a:gd name="connsiteY1" fmla="*/ 35201 h 1453296"/>
                <a:gd name="connsiteX2" fmla="*/ 0 w 2216976"/>
                <a:gd name="connsiteY2" fmla="*/ 569893 h 1453296"/>
                <a:gd name="connsiteX0" fmla="*/ 1859797 w 1928056"/>
                <a:gd name="connsiteY0" fmla="*/ 1554659 h 1554659"/>
                <a:gd name="connsiteX1" fmla="*/ 1250546 w 1928056"/>
                <a:gd name="connsiteY1" fmla="*/ 28776 h 1554659"/>
                <a:gd name="connsiteX2" fmla="*/ 0 w 1928056"/>
                <a:gd name="connsiteY2" fmla="*/ 671256 h 1554659"/>
                <a:gd name="connsiteX0" fmla="*/ 1859797 w 1953522"/>
                <a:gd name="connsiteY0" fmla="*/ 1567440 h 1567440"/>
                <a:gd name="connsiteX1" fmla="*/ 1250546 w 1953522"/>
                <a:gd name="connsiteY1" fmla="*/ 41557 h 1567440"/>
                <a:gd name="connsiteX2" fmla="*/ 0 w 1953522"/>
                <a:gd name="connsiteY2" fmla="*/ 684037 h 1567440"/>
                <a:gd name="connsiteX0" fmla="*/ 1558159 w 1658183"/>
                <a:gd name="connsiteY0" fmla="*/ 1160378 h 1160379"/>
                <a:gd name="connsiteX1" fmla="*/ 1250546 w 1658183"/>
                <a:gd name="connsiteY1" fmla="*/ 11753 h 1160379"/>
                <a:gd name="connsiteX2" fmla="*/ 0 w 1658183"/>
                <a:gd name="connsiteY2" fmla="*/ 654233 h 1160379"/>
                <a:gd name="connsiteX0" fmla="*/ 1558159 w 1558159"/>
                <a:gd name="connsiteY0" fmla="*/ 1160378 h 1160377"/>
                <a:gd name="connsiteX1" fmla="*/ 1250546 w 1558159"/>
                <a:gd name="connsiteY1" fmla="*/ 11753 h 1160377"/>
                <a:gd name="connsiteX2" fmla="*/ 0 w 1558159"/>
                <a:gd name="connsiteY2" fmla="*/ 654233 h 1160377"/>
                <a:gd name="connsiteX0" fmla="*/ 2312256 w 2312256"/>
                <a:gd name="connsiteY0" fmla="*/ 1427475 h 1427475"/>
                <a:gd name="connsiteX1" fmla="*/ 1250546 w 2312256"/>
                <a:gd name="connsiteY1" fmla="*/ 22853 h 1427475"/>
                <a:gd name="connsiteX2" fmla="*/ 0 w 2312256"/>
                <a:gd name="connsiteY2" fmla="*/ 665333 h 1427475"/>
                <a:gd name="connsiteX0" fmla="*/ 2312256 w 2312256"/>
                <a:gd name="connsiteY0" fmla="*/ 1405074 h 1405074"/>
                <a:gd name="connsiteX1" fmla="*/ 1250546 w 2312256"/>
                <a:gd name="connsiteY1" fmla="*/ 452 h 1405074"/>
                <a:gd name="connsiteX2" fmla="*/ 0 w 2312256"/>
                <a:gd name="connsiteY2" fmla="*/ 642932 h 1405074"/>
                <a:gd name="connsiteX0" fmla="*/ 2312256 w 2312256"/>
                <a:gd name="connsiteY0" fmla="*/ 1413119 h 1413119"/>
                <a:gd name="connsiteX1" fmla="*/ 1250546 w 2312256"/>
                <a:gd name="connsiteY1" fmla="*/ 8497 h 1413119"/>
                <a:gd name="connsiteX2" fmla="*/ 0 w 2312256"/>
                <a:gd name="connsiteY2" fmla="*/ 650977 h 1413119"/>
                <a:gd name="connsiteX0" fmla="*/ 2312256 w 2312256"/>
                <a:gd name="connsiteY0" fmla="*/ 1212370 h 1212370"/>
                <a:gd name="connsiteX1" fmla="*/ 1270218 w 2312256"/>
                <a:gd name="connsiteY1" fmla="*/ 23322 h 1212370"/>
                <a:gd name="connsiteX2" fmla="*/ 0 w 2312256"/>
                <a:gd name="connsiteY2" fmla="*/ 450228 h 1212370"/>
                <a:gd name="connsiteX0" fmla="*/ 2312256 w 2312256"/>
                <a:gd name="connsiteY0" fmla="*/ 2134144 h 2134144"/>
                <a:gd name="connsiteX1" fmla="*/ 1007924 w 2312256"/>
                <a:gd name="connsiteY1" fmla="*/ 1954 h 2134144"/>
                <a:gd name="connsiteX2" fmla="*/ 0 w 2312256"/>
                <a:gd name="connsiteY2" fmla="*/ 1372002 h 2134144"/>
                <a:gd name="connsiteX0" fmla="*/ 2312256 w 2312256"/>
                <a:gd name="connsiteY0" fmla="*/ 2261809 h 2261809"/>
                <a:gd name="connsiteX1" fmla="*/ 1007924 w 2312256"/>
                <a:gd name="connsiteY1" fmla="*/ 129619 h 2261809"/>
                <a:gd name="connsiteX2" fmla="*/ 0 w 2312256"/>
                <a:gd name="connsiteY2" fmla="*/ 1499667 h 2261809"/>
                <a:gd name="connsiteX0" fmla="*/ 1551602 w 1551602"/>
                <a:gd name="connsiteY0" fmla="*/ 1458671 h 1458671"/>
                <a:gd name="connsiteX1" fmla="*/ 1007924 w 1551602"/>
                <a:gd name="connsiteY1" fmla="*/ 154 h 1458671"/>
                <a:gd name="connsiteX2" fmla="*/ 0 w 1551602"/>
                <a:gd name="connsiteY2" fmla="*/ 1370202 h 1458671"/>
                <a:gd name="connsiteX0" fmla="*/ 1551602 w 1551602"/>
                <a:gd name="connsiteY0" fmla="*/ 1601774 h 1601774"/>
                <a:gd name="connsiteX1" fmla="*/ 1007924 w 1551602"/>
                <a:gd name="connsiteY1" fmla="*/ 143257 h 1601774"/>
                <a:gd name="connsiteX2" fmla="*/ 0 w 1551602"/>
                <a:gd name="connsiteY2" fmla="*/ 1513305 h 1601774"/>
                <a:gd name="connsiteX0" fmla="*/ 1263078 w 1263078"/>
                <a:gd name="connsiteY0" fmla="*/ 370558 h 3610031"/>
                <a:gd name="connsiteX1" fmla="*/ 1007924 w 1263078"/>
                <a:gd name="connsiteY1" fmla="*/ 2239984 h 3610031"/>
                <a:gd name="connsiteX2" fmla="*/ 0 w 1263078"/>
                <a:gd name="connsiteY2" fmla="*/ 3610032 h 3610031"/>
                <a:gd name="connsiteX0" fmla="*/ 1263078 w 1263078"/>
                <a:gd name="connsiteY0" fmla="*/ 0 h 3239474"/>
                <a:gd name="connsiteX1" fmla="*/ 1007924 w 1263078"/>
                <a:gd name="connsiteY1" fmla="*/ 1869426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1040711 w 1263078"/>
                <a:gd name="connsiteY1" fmla="*/ 2314050 h 3239474"/>
                <a:gd name="connsiteX2" fmla="*/ 0 w 1263078"/>
                <a:gd name="connsiteY2" fmla="*/ 3239474 h 3239474"/>
                <a:gd name="connsiteX0" fmla="*/ 1086029 w 1115825"/>
                <a:gd name="connsiteY0" fmla="*/ 0 h 2619695"/>
                <a:gd name="connsiteX1" fmla="*/ 1040711 w 1115825"/>
                <a:gd name="connsiteY1" fmla="*/ 1694271 h 2619695"/>
                <a:gd name="connsiteX2" fmla="*/ 0 w 1115825"/>
                <a:gd name="connsiteY2" fmla="*/ 2619695 h 2619695"/>
                <a:gd name="connsiteX0" fmla="*/ 1086029 w 1197367"/>
                <a:gd name="connsiteY0" fmla="*/ 0 h 2619695"/>
                <a:gd name="connsiteX1" fmla="*/ 1040711 w 1197367"/>
                <a:gd name="connsiteY1" fmla="*/ 1694271 h 2619695"/>
                <a:gd name="connsiteX2" fmla="*/ 0 w 1197367"/>
                <a:gd name="connsiteY2" fmla="*/ 2619695 h 2619695"/>
                <a:gd name="connsiteX0" fmla="*/ 1086029 w 1212081"/>
                <a:gd name="connsiteY0" fmla="*/ 0 h 2619695"/>
                <a:gd name="connsiteX1" fmla="*/ 1073498 w 1212081"/>
                <a:gd name="connsiteY1" fmla="*/ 1748164 h 2619695"/>
                <a:gd name="connsiteX2" fmla="*/ 0 w 1212081"/>
                <a:gd name="connsiteY2" fmla="*/ 2619695 h 2619695"/>
                <a:gd name="connsiteX0" fmla="*/ 1086029 w 1200405"/>
                <a:gd name="connsiteY0" fmla="*/ 0 h 2619695"/>
                <a:gd name="connsiteX1" fmla="*/ 1073498 w 1200405"/>
                <a:gd name="connsiteY1" fmla="*/ 1748164 h 2619695"/>
                <a:gd name="connsiteX2" fmla="*/ 0 w 1200405"/>
                <a:gd name="connsiteY2" fmla="*/ 2619695 h 2619695"/>
                <a:gd name="connsiteX0" fmla="*/ 1020456 w 1178082"/>
                <a:gd name="connsiteY0" fmla="*/ 0 h 3428102"/>
                <a:gd name="connsiteX1" fmla="*/ 1073498 w 1178082"/>
                <a:gd name="connsiteY1" fmla="*/ 2556571 h 3428102"/>
                <a:gd name="connsiteX2" fmla="*/ 0 w 1178082"/>
                <a:gd name="connsiteY2" fmla="*/ 3428102 h 3428102"/>
                <a:gd name="connsiteX0" fmla="*/ 1020456 w 1166453"/>
                <a:gd name="connsiteY0" fmla="*/ 0 h 3428102"/>
                <a:gd name="connsiteX1" fmla="*/ 1053827 w 1166453"/>
                <a:gd name="connsiteY1" fmla="*/ 2219736 h 3428102"/>
                <a:gd name="connsiteX2" fmla="*/ 0 w 1166453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20456"/>
                <a:gd name="connsiteY0" fmla="*/ 0 h 3428102"/>
                <a:gd name="connsiteX1" fmla="*/ 605332 w 1020456"/>
                <a:gd name="connsiteY1" fmla="*/ 2589204 h 3428102"/>
                <a:gd name="connsiteX2" fmla="*/ 0 w 1020456"/>
                <a:gd name="connsiteY2" fmla="*/ 3428102 h 3428102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95994"/>
                <a:gd name="connsiteX1" fmla="*/ 707262 w 1240626"/>
                <a:gd name="connsiteY1" fmla="*/ 2219740 h 2495994"/>
                <a:gd name="connsiteX2" fmla="*/ 0 w 1240626"/>
                <a:gd name="connsiteY2" fmla="*/ 2461809 h 2495994"/>
                <a:gd name="connsiteX0" fmla="*/ 1240626 w 1240626"/>
                <a:gd name="connsiteY0" fmla="*/ 0 h 2461809"/>
                <a:gd name="connsiteX1" fmla="*/ 0 w 1240626"/>
                <a:gd name="connsiteY1" fmla="*/ 2461809 h 246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0626" h="2461809">
                  <a:moveTo>
                    <a:pt x="1240626" y="0"/>
                  </a:moveTo>
                  <a:lnTo>
                    <a:pt x="0" y="2461809"/>
                  </a:lnTo>
                </a:path>
              </a:pathLst>
            </a:custGeom>
            <a:noFill/>
            <a:ln w="31750">
              <a:solidFill>
                <a:schemeClr val="tx1">
                  <a:lumMod val="65000"/>
                </a:schemeClr>
              </a:solidFill>
              <a:prstDash val="soli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84CC8E-9F60-0142-9CDE-B774FECC4EFE}"/>
              </a:ext>
            </a:extLst>
          </p:cNvPr>
          <p:cNvGrpSpPr/>
          <p:nvPr/>
        </p:nvGrpSpPr>
        <p:grpSpPr>
          <a:xfrm>
            <a:off x="2063163" y="4988869"/>
            <a:ext cx="3219291" cy="871330"/>
            <a:chOff x="2063163" y="4988869"/>
            <a:chExt cx="3219291" cy="87133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F0A2BE4-80E3-8E4A-9AED-47EEF239F2EB}"/>
                </a:ext>
              </a:extLst>
            </p:cNvPr>
            <p:cNvSpPr txBox="1"/>
            <p:nvPr/>
          </p:nvSpPr>
          <p:spPr>
            <a:xfrm>
              <a:off x="2063163" y="5398534"/>
              <a:ext cx="2946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92D050"/>
                  </a:solidFill>
                </a:rPr>
                <a:t>insertHeightmapTile</a:t>
              </a:r>
              <a:r>
                <a:rPr lang="en-US" sz="2400" dirty="0">
                  <a:solidFill>
                    <a:srgbClr val="92D050"/>
                  </a:solidFill>
                </a:rPr>
                <a:t>()</a:t>
              </a:r>
              <a:endParaRPr sz="2400" dirty="0">
                <a:solidFill>
                  <a:srgbClr val="92D050"/>
                </a:solidFill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FEDF3563-8A43-014F-AF06-4D065EBEE8DD}"/>
                </a:ext>
              </a:extLst>
            </p:cNvPr>
            <p:cNvSpPr/>
            <p:nvPr/>
          </p:nvSpPr>
          <p:spPr>
            <a:xfrm rot="19152796">
              <a:off x="3773930" y="4988869"/>
              <a:ext cx="1508524" cy="45719"/>
            </a:xfrm>
            <a:custGeom>
              <a:avLst/>
              <a:gdLst>
                <a:gd name="connsiteX0" fmla="*/ 1859797 w 2216976"/>
                <a:gd name="connsiteY0" fmla="*/ 1453296 h 1453296"/>
                <a:gd name="connsiteX1" fmla="*/ 2076773 w 2216976"/>
                <a:gd name="connsiteY1" fmla="*/ 35201 h 1453296"/>
                <a:gd name="connsiteX2" fmla="*/ 0 w 2216976"/>
                <a:gd name="connsiteY2" fmla="*/ 569893 h 1453296"/>
                <a:gd name="connsiteX0" fmla="*/ 1859797 w 1928056"/>
                <a:gd name="connsiteY0" fmla="*/ 1554659 h 1554659"/>
                <a:gd name="connsiteX1" fmla="*/ 1250546 w 1928056"/>
                <a:gd name="connsiteY1" fmla="*/ 28776 h 1554659"/>
                <a:gd name="connsiteX2" fmla="*/ 0 w 1928056"/>
                <a:gd name="connsiteY2" fmla="*/ 671256 h 1554659"/>
                <a:gd name="connsiteX0" fmla="*/ 1859797 w 1953522"/>
                <a:gd name="connsiteY0" fmla="*/ 1567440 h 1567440"/>
                <a:gd name="connsiteX1" fmla="*/ 1250546 w 1953522"/>
                <a:gd name="connsiteY1" fmla="*/ 41557 h 1567440"/>
                <a:gd name="connsiteX2" fmla="*/ 0 w 1953522"/>
                <a:gd name="connsiteY2" fmla="*/ 684037 h 1567440"/>
                <a:gd name="connsiteX0" fmla="*/ 1558159 w 1658183"/>
                <a:gd name="connsiteY0" fmla="*/ 1160378 h 1160379"/>
                <a:gd name="connsiteX1" fmla="*/ 1250546 w 1658183"/>
                <a:gd name="connsiteY1" fmla="*/ 11753 h 1160379"/>
                <a:gd name="connsiteX2" fmla="*/ 0 w 1658183"/>
                <a:gd name="connsiteY2" fmla="*/ 654233 h 1160379"/>
                <a:gd name="connsiteX0" fmla="*/ 1558159 w 1558159"/>
                <a:gd name="connsiteY0" fmla="*/ 1160378 h 1160377"/>
                <a:gd name="connsiteX1" fmla="*/ 1250546 w 1558159"/>
                <a:gd name="connsiteY1" fmla="*/ 11753 h 1160377"/>
                <a:gd name="connsiteX2" fmla="*/ 0 w 1558159"/>
                <a:gd name="connsiteY2" fmla="*/ 654233 h 1160377"/>
                <a:gd name="connsiteX0" fmla="*/ 2312256 w 2312256"/>
                <a:gd name="connsiteY0" fmla="*/ 1427475 h 1427475"/>
                <a:gd name="connsiteX1" fmla="*/ 1250546 w 2312256"/>
                <a:gd name="connsiteY1" fmla="*/ 22853 h 1427475"/>
                <a:gd name="connsiteX2" fmla="*/ 0 w 2312256"/>
                <a:gd name="connsiteY2" fmla="*/ 665333 h 1427475"/>
                <a:gd name="connsiteX0" fmla="*/ 2312256 w 2312256"/>
                <a:gd name="connsiteY0" fmla="*/ 1405074 h 1405074"/>
                <a:gd name="connsiteX1" fmla="*/ 1250546 w 2312256"/>
                <a:gd name="connsiteY1" fmla="*/ 452 h 1405074"/>
                <a:gd name="connsiteX2" fmla="*/ 0 w 2312256"/>
                <a:gd name="connsiteY2" fmla="*/ 642932 h 1405074"/>
                <a:gd name="connsiteX0" fmla="*/ 2312256 w 2312256"/>
                <a:gd name="connsiteY0" fmla="*/ 1413119 h 1413119"/>
                <a:gd name="connsiteX1" fmla="*/ 1250546 w 2312256"/>
                <a:gd name="connsiteY1" fmla="*/ 8497 h 1413119"/>
                <a:gd name="connsiteX2" fmla="*/ 0 w 2312256"/>
                <a:gd name="connsiteY2" fmla="*/ 650977 h 1413119"/>
                <a:gd name="connsiteX0" fmla="*/ 2312256 w 2312256"/>
                <a:gd name="connsiteY0" fmla="*/ 1212370 h 1212370"/>
                <a:gd name="connsiteX1" fmla="*/ 1270218 w 2312256"/>
                <a:gd name="connsiteY1" fmla="*/ 23322 h 1212370"/>
                <a:gd name="connsiteX2" fmla="*/ 0 w 2312256"/>
                <a:gd name="connsiteY2" fmla="*/ 450228 h 1212370"/>
                <a:gd name="connsiteX0" fmla="*/ 2312256 w 2312256"/>
                <a:gd name="connsiteY0" fmla="*/ 2134144 h 2134144"/>
                <a:gd name="connsiteX1" fmla="*/ 1007924 w 2312256"/>
                <a:gd name="connsiteY1" fmla="*/ 1954 h 2134144"/>
                <a:gd name="connsiteX2" fmla="*/ 0 w 2312256"/>
                <a:gd name="connsiteY2" fmla="*/ 1372002 h 2134144"/>
                <a:gd name="connsiteX0" fmla="*/ 2312256 w 2312256"/>
                <a:gd name="connsiteY0" fmla="*/ 2261809 h 2261809"/>
                <a:gd name="connsiteX1" fmla="*/ 1007924 w 2312256"/>
                <a:gd name="connsiteY1" fmla="*/ 129619 h 2261809"/>
                <a:gd name="connsiteX2" fmla="*/ 0 w 2312256"/>
                <a:gd name="connsiteY2" fmla="*/ 1499667 h 2261809"/>
                <a:gd name="connsiteX0" fmla="*/ 1551602 w 1551602"/>
                <a:gd name="connsiteY0" fmla="*/ 1458671 h 1458671"/>
                <a:gd name="connsiteX1" fmla="*/ 1007924 w 1551602"/>
                <a:gd name="connsiteY1" fmla="*/ 154 h 1458671"/>
                <a:gd name="connsiteX2" fmla="*/ 0 w 1551602"/>
                <a:gd name="connsiteY2" fmla="*/ 1370202 h 1458671"/>
                <a:gd name="connsiteX0" fmla="*/ 1551602 w 1551602"/>
                <a:gd name="connsiteY0" fmla="*/ 1601774 h 1601774"/>
                <a:gd name="connsiteX1" fmla="*/ 1007924 w 1551602"/>
                <a:gd name="connsiteY1" fmla="*/ 143257 h 1601774"/>
                <a:gd name="connsiteX2" fmla="*/ 0 w 1551602"/>
                <a:gd name="connsiteY2" fmla="*/ 1513305 h 1601774"/>
                <a:gd name="connsiteX0" fmla="*/ 1263078 w 1263078"/>
                <a:gd name="connsiteY0" fmla="*/ 370558 h 3610031"/>
                <a:gd name="connsiteX1" fmla="*/ 1007924 w 1263078"/>
                <a:gd name="connsiteY1" fmla="*/ 2239984 h 3610031"/>
                <a:gd name="connsiteX2" fmla="*/ 0 w 1263078"/>
                <a:gd name="connsiteY2" fmla="*/ 3610032 h 3610031"/>
                <a:gd name="connsiteX0" fmla="*/ 1263078 w 1263078"/>
                <a:gd name="connsiteY0" fmla="*/ 0 h 3239474"/>
                <a:gd name="connsiteX1" fmla="*/ 1007924 w 1263078"/>
                <a:gd name="connsiteY1" fmla="*/ 1869426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1040711 w 1263078"/>
                <a:gd name="connsiteY1" fmla="*/ 2314050 h 3239474"/>
                <a:gd name="connsiteX2" fmla="*/ 0 w 1263078"/>
                <a:gd name="connsiteY2" fmla="*/ 3239474 h 3239474"/>
                <a:gd name="connsiteX0" fmla="*/ 1086029 w 1115825"/>
                <a:gd name="connsiteY0" fmla="*/ 0 h 2619695"/>
                <a:gd name="connsiteX1" fmla="*/ 1040711 w 1115825"/>
                <a:gd name="connsiteY1" fmla="*/ 1694271 h 2619695"/>
                <a:gd name="connsiteX2" fmla="*/ 0 w 1115825"/>
                <a:gd name="connsiteY2" fmla="*/ 2619695 h 2619695"/>
                <a:gd name="connsiteX0" fmla="*/ 1086029 w 1197367"/>
                <a:gd name="connsiteY0" fmla="*/ 0 h 2619695"/>
                <a:gd name="connsiteX1" fmla="*/ 1040711 w 1197367"/>
                <a:gd name="connsiteY1" fmla="*/ 1694271 h 2619695"/>
                <a:gd name="connsiteX2" fmla="*/ 0 w 1197367"/>
                <a:gd name="connsiteY2" fmla="*/ 2619695 h 2619695"/>
                <a:gd name="connsiteX0" fmla="*/ 1086029 w 1212081"/>
                <a:gd name="connsiteY0" fmla="*/ 0 h 2619695"/>
                <a:gd name="connsiteX1" fmla="*/ 1073498 w 1212081"/>
                <a:gd name="connsiteY1" fmla="*/ 1748164 h 2619695"/>
                <a:gd name="connsiteX2" fmla="*/ 0 w 1212081"/>
                <a:gd name="connsiteY2" fmla="*/ 2619695 h 2619695"/>
                <a:gd name="connsiteX0" fmla="*/ 1086029 w 1200405"/>
                <a:gd name="connsiteY0" fmla="*/ 0 h 2619695"/>
                <a:gd name="connsiteX1" fmla="*/ 1073498 w 1200405"/>
                <a:gd name="connsiteY1" fmla="*/ 1748164 h 2619695"/>
                <a:gd name="connsiteX2" fmla="*/ 0 w 1200405"/>
                <a:gd name="connsiteY2" fmla="*/ 2619695 h 2619695"/>
                <a:gd name="connsiteX0" fmla="*/ 1020456 w 1178082"/>
                <a:gd name="connsiteY0" fmla="*/ 0 h 3428102"/>
                <a:gd name="connsiteX1" fmla="*/ 1073498 w 1178082"/>
                <a:gd name="connsiteY1" fmla="*/ 2556571 h 3428102"/>
                <a:gd name="connsiteX2" fmla="*/ 0 w 1178082"/>
                <a:gd name="connsiteY2" fmla="*/ 3428102 h 3428102"/>
                <a:gd name="connsiteX0" fmla="*/ 1020456 w 1166453"/>
                <a:gd name="connsiteY0" fmla="*/ 0 h 3428102"/>
                <a:gd name="connsiteX1" fmla="*/ 1053827 w 1166453"/>
                <a:gd name="connsiteY1" fmla="*/ 2219736 h 3428102"/>
                <a:gd name="connsiteX2" fmla="*/ 0 w 1166453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20456"/>
                <a:gd name="connsiteY0" fmla="*/ 0 h 3428102"/>
                <a:gd name="connsiteX1" fmla="*/ 605332 w 1020456"/>
                <a:gd name="connsiteY1" fmla="*/ 2589204 h 3428102"/>
                <a:gd name="connsiteX2" fmla="*/ 0 w 1020456"/>
                <a:gd name="connsiteY2" fmla="*/ 3428102 h 3428102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95994"/>
                <a:gd name="connsiteX1" fmla="*/ 707262 w 1240626"/>
                <a:gd name="connsiteY1" fmla="*/ 2219740 h 2495994"/>
                <a:gd name="connsiteX2" fmla="*/ 0 w 1240626"/>
                <a:gd name="connsiteY2" fmla="*/ 2461809 h 2495994"/>
                <a:gd name="connsiteX0" fmla="*/ 1240626 w 1240626"/>
                <a:gd name="connsiteY0" fmla="*/ 0 h 2461809"/>
                <a:gd name="connsiteX1" fmla="*/ 0 w 1240626"/>
                <a:gd name="connsiteY1" fmla="*/ 2461809 h 246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0626" h="2461809">
                  <a:moveTo>
                    <a:pt x="1240626" y="0"/>
                  </a:moveTo>
                  <a:lnTo>
                    <a:pt x="0" y="2461809"/>
                  </a:lnTo>
                </a:path>
              </a:pathLst>
            </a:custGeom>
            <a:noFill/>
            <a:ln w="31750">
              <a:solidFill>
                <a:schemeClr val="accent1">
                  <a:lumMod val="60000"/>
                  <a:lumOff val="40000"/>
                </a:schemeClr>
              </a:solidFill>
              <a:prstDash val="soli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55FBCA-647B-C64E-B804-77E4A848163B}"/>
              </a:ext>
            </a:extLst>
          </p:cNvPr>
          <p:cNvGrpSpPr/>
          <p:nvPr/>
        </p:nvGrpSpPr>
        <p:grpSpPr>
          <a:xfrm>
            <a:off x="1755246" y="4539953"/>
            <a:ext cx="3679276" cy="1910153"/>
            <a:chOff x="1755246" y="4539953"/>
            <a:chExt cx="3679276" cy="1910153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C8B27B-A073-7645-9C4F-610089486E7D}"/>
                </a:ext>
              </a:extLst>
            </p:cNvPr>
            <p:cNvSpPr txBox="1"/>
            <p:nvPr/>
          </p:nvSpPr>
          <p:spPr>
            <a:xfrm>
              <a:off x="1755246" y="5988441"/>
              <a:ext cx="3679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92D050"/>
                  </a:solidFill>
                </a:rPr>
                <a:t>removeMapElementBatch</a:t>
              </a:r>
              <a:r>
                <a:rPr lang="en-US" sz="2400" dirty="0">
                  <a:solidFill>
                    <a:srgbClr val="92D050"/>
                  </a:solidFill>
                </a:rPr>
                <a:t>()</a:t>
              </a:r>
              <a:endParaRPr sz="2400" dirty="0">
                <a:solidFill>
                  <a:srgbClr val="92D050"/>
                </a:solidFill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12D19291-9EBB-7E4C-B61E-3A4F3758F343}"/>
                </a:ext>
              </a:extLst>
            </p:cNvPr>
            <p:cNvSpPr/>
            <p:nvPr/>
          </p:nvSpPr>
          <p:spPr>
            <a:xfrm rot="17673408">
              <a:off x="4573332" y="5188303"/>
              <a:ext cx="1509540" cy="212840"/>
            </a:xfrm>
            <a:custGeom>
              <a:avLst/>
              <a:gdLst>
                <a:gd name="connsiteX0" fmla="*/ 1859797 w 2216976"/>
                <a:gd name="connsiteY0" fmla="*/ 1453296 h 1453296"/>
                <a:gd name="connsiteX1" fmla="*/ 2076773 w 2216976"/>
                <a:gd name="connsiteY1" fmla="*/ 35201 h 1453296"/>
                <a:gd name="connsiteX2" fmla="*/ 0 w 2216976"/>
                <a:gd name="connsiteY2" fmla="*/ 569893 h 1453296"/>
                <a:gd name="connsiteX0" fmla="*/ 1859797 w 1928056"/>
                <a:gd name="connsiteY0" fmla="*/ 1554659 h 1554659"/>
                <a:gd name="connsiteX1" fmla="*/ 1250546 w 1928056"/>
                <a:gd name="connsiteY1" fmla="*/ 28776 h 1554659"/>
                <a:gd name="connsiteX2" fmla="*/ 0 w 1928056"/>
                <a:gd name="connsiteY2" fmla="*/ 671256 h 1554659"/>
                <a:gd name="connsiteX0" fmla="*/ 1859797 w 1953522"/>
                <a:gd name="connsiteY0" fmla="*/ 1567440 h 1567440"/>
                <a:gd name="connsiteX1" fmla="*/ 1250546 w 1953522"/>
                <a:gd name="connsiteY1" fmla="*/ 41557 h 1567440"/>
                <a:gd name="connsiteX2" fmla="*/ 0 w 1953522"/>
                <a:gd name="connsiteY2" fmla="*/ 684037 h 1567440"/>
                <a:gd name="connsiteX0" fmla="*/ 1558159 w 1658183"/>
                <a:gd name="connsiteY0" fmla="*/ 1160378 h 1160379"/>
                <a:gd name="connsiteX1" fmla="*/ 1250546 w 1658183"/>
                <a:gd name="connsiteY1" fmla="*/ 11753 h 1160379"/>
                <a:gd name="connsiteX2" fmla="*/ 0 w 1658183"/>
                <a:gd name="connsiteY2" fmla="*/ 654233 h 1160379"/>
                <a:gd name="connsiteX0" fmla="*/ 1558159 w 1558159"/>
                <a:gd name="connsiteY0" fmla="*/ 1160378 h 1160377"/>
                <a:gd name="connsiteX1" fmla="*/ 1250546 w 1558159"/>
                <a:gd name="connsiteY1" fmla="*/ 11753 h 1160377"/>
                <a:gd name="connsiteX2" fmla="*/ 0 w 1558159"/>
                <a:gd name="connsiteY2" fmla="*/ 654233 h 1160377"/>
                <a:gd name="connsiteX0" fmla="*/ 2312256 w 2312256"/>
                <a:gd name="connsiteY0" fmla="*/ 1427475 h 1427475"/>
                <a:gd name="connsiteX1" fmla="*/ 1250546 w 2312256"/>
                <a:gd name="connsiteY1" fmla="*/ 22853 h 1427475"/>
                <a:gd name="connsiteX2" fmla="*/ 0 w 2312256"/>
                <a:gd name="connsiteY2" fmla="*/ 665333 h 1427475"/>
                <a:gd name="connsiteX0" fmla="*/ 2312256 w 2312256"/>
                <a:gd name="connsiteY0" fmla="*/ 1405074 h 1405074"/>
                <a:gd name="connsiteX1" fmla="*/ 1250546 w 2312256"/>
                <a:gd name="connsiteY1" fmla="*/ 452 h 1405074"/>
                <a:gd name="connsiteX2" fmla="*/ 0 w 2312256"/>
                <a:gd name="connsiteY2" fmla="*/ 642932 h 1405074"/>
                <a:gd name="connsiteX0" fmla="*/ 2312256 w 2312256"/>
                <a:gd name="connsiteY0" fmla="*/ 1413119 h 1413119"/>
                <a:gd name="connsiteX1" fmla="*/ 1250546 w 2312256"/>
                <a:gd name="connsiteY1" fmla="*/ 8497 h 1413119"/>
                <a:gd name="connsiteX2" fmla="*/ 0 w 2312256"/>
                <a:gd name="connsiteY2" fmla="*/ 650977 h 1413119"/>
                <a:gd name="connsiteX0" fmla="*/ 2312256 w 2312256"/>
                <a:gd name="connsiteY0" fmla="*/ 1212370 h 1212370"/>
                <a:gd name="connsiteX1" fmla="*/ 1270218 w 2312256"/>
                <a:gd name="connsiteY1" fmla="*/ 23322 h 1212370"/>
                <a:gd name="connsiteX2" fmla="*/ 0 w 2312256"/>
                <a:gd name="connsiteY2" fmla="*/ 450228 h 1212370"/>
                <a:gd name="connsiteX0" fmla="*/ 2312256 w 2312256"/>
                <a:gd name="connsiteY0" fmla="*/ 2134144 h 2134144"/>
                <a:gd name="connsiteX1" fmla="*/ 1007924 w 2312256"/>
                <a:gd name="connsiteY1" fmla="*/ 1954 h 2134144"/>
                <a:gd name="connsiteX2" fmla="*/ 0 w 2312256"/>
                <a:gd name="connsiteY2" fmla="*/ 1372002 h 2134144"/>
                <a:gd name="connsiteX0" fmla="*/ 2312256 w 2312256"/>
                <a:gd name="connsiteY0" fmla="*/ 2261809 h 2261809"/>
                <a:gd name="connsiteX1" fmla="*/ 1007924 w 2312256"/>
                <a:gd name="connsiteY1" fmla="*/ 129619 h 2261809"/>
                <a:gd name="connsiteX2" fmla="*/ 0 w 2312256"/>
                <a:gd name="connsiteY2" fmla="*/ 1499667 h 2261809"/>
                <a:gd name="connsiteX0" fmla="*/ 1551602 w 1551602"/>
                <a:gd name="connsiteY0" fmla="*/ 1458671 h 1458671"/>
                <a:gd name="connsiteX1" fmla="*/ 1007924 w 1551602"/>
                <a:gd name="connsiteY1" fmla="*/ 154 h 1458671"/>
                <a:gd name="connsiteX2" fmla="*/ 0 w 1551602"/>
                <a:gd name="connsiteY2" fmla="*/ 1370202 h 1458671"/>
                <a:gd name="connsiteX0" fmla="*/ 1551602 w 1551602"/>
                <a:gd name="connsiteY0" fmla="*/ 1601774 h 1601774"/>
                <a:gd name="connsiteX1" fmla="*/ 1007924 w 1551602"/>
                <a:gd name="connsiteY1" fmla="*/ 143257 h 1601774"/>
                <a:gd name="connsiteX2" fmla="*/ 0 w 1551602"/>
                <a:gd name="connsiteY2" fmla="*/ 1513305 h 1601774"/>
                <a:gd name="connsiteX0" fmla="*/ 1263078 w 1263078"/>
                <a:gd name="connsiteY0" fmla="*/ 370558 h 3610031"/>
                <a:gd name="connsiteX1" fmla="*/ 1007924 w 1263078"/>
                <a:gd name="connsiteY1" fmla="*/ 2239984 h 3610031"/>
                <a:gd name="connsiteX2" fmla="*/ 0 w 1263078"/>
                <a:gd name="connsiteY2" fmla="*/ 3610032 h 3610031"/>
                <a:gd name="connsiteX0" fmla="*/ 1263078 w 1263078"/>
                <a:gd name="connsiteY0" fmla="*/ 0 h 3239474"/>
                <a:gd name="connsiteX1" fmla="*/ 1007924 w 1263078"/>
                <a:gd name="connsiteY1" fmla="*/ 1869426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1040711 w 1263078"/>
                <a:gd name="connsiteY1" fmla="*/ 2314050 h 3239474"/>
                <a:gd name="connsiteX2" fmla="*/ 0 w 1263078"/>
                <a:gd name="connsiteY2" fmla="*/ 3239474 h 3239474"/>
                <a:gd name="connsiteX0" fmla="*/ 1086029 w 1115825"/>
                <a:gd name="connsiteY0" fmla="*/ 0 h 2619695"/>
                <a:gd name="connsiteX1" fmla="*/ 1040711 w 1115825"/>
                <a:gd name="connsiteY1" fmla="*/ 1694271 h 2619695"/>
                <a:gd name="connsiteX2" fmla="*/ 0 w 1115825"/>
                <a:gd name="connsiteY2" fmla="*/ 2619695 h 2619695"/>
                <a:gd name="connsiteX0" fmla="*/ 1086029 w 1197367"/>
                <a:gd name="connsiteY0" fmla="*/ 0 h 2619695"/>
                <a:gd name="connsiteX1" fmla="*/ 1040711 w 1197367"/>
                <a:gd name="connsiteY1" fmla="*/ 1694271 h 2619695"/>
                <a:gd name="connsiteX2" fmla="*/ 0 w 1197367"/>
                <a:gd name="connsiteY2" fmla="*/ 2619695 h 2619695"/>
                <a:gd name="connsiteX0" fmla="*/ 1086029 w 1212081"/>
                <a:gd name="connsiteY0" fmla="*/ 0 h 2619695"/>
                <a:gd name="connsiteX1" fmla="*/ 1073498 w 1212081"/>
                <a:gd name="connsiteY1" fmla="*/ 1748164 h 2619695"/>
                <a:gd name="connsiteX2" fmla="*/ 0 w 1212081"/>
                <a:gd name="connsiteY2" fmla="*/ 2619695 h 2619695"/>
                <a:gd name="connsiteX0" fmla="*/ 1086029 w 1200405"/>
                <a:gd name="connsiteY0" fmla="*/ 0 h 2619695"/>
                <a:gd name="connsiteX1" fmla="*/ 1073498 w 1200405"/>
                <a:gd name="connsiteY1" fmla="*/ 1748164 h 2619695"/>
                <a:gd name="connsiteX2" fmla="*/ 0 w 1200405"/>
                <a:gd name="connsiteY2" fmla="*/ 2619695 h 2619695"/>
                <a:gd name="connsiteX0" fmla="*/ 1020456 w 1178082"/>
                <a:gd name="connsiteY0" fmla="*/ 0 h 3428102"/>
                <a:gd name="connsiteX1" fmla="*/ 1073498 w 1178082"/>
                <a:gd name="connsiteY1" fmla="*/ 2556571 h 3428102"/>
                <a:gd name="connsiteX2" fmla="*/ 0 w 1178082"/>
                <a:gd name="connsiteY2" fmla="*/ 3428102 h 3428102"/>
                <a:gd name="connsiteX0" fmla="*/ 1020456 w 1166453"/>
                <a:gd name="connsiteY0" fmla="*/ 0 h 3428102"/>
                <a:gd name="connsiteX1" fmla="*/ 1053827 w 1166453"/>
                <a:gd name="connsiteY1" fmla="*/ 2219736 h 3428102"/>
                <a:gd name="connsiteX2" fmla="*/ 0 w 1166453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20456"/>
                <a:gd name="connsiteY0" fmla="*/ 0 h 3428102"/>
                <a:gd name="connsiteX1" fmla="*/ 605332 w 1020456"/>
                <a:gd name="connsiteY1" fmla="*/ 2589204 h 3428102"/>
                <a:gd name="connsiteX2" fmla="*/ 0 w 1020456"/>
                <a:gd name="connsiteY2" fmla="*/ 3428102 h 3428102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95994"/>
                <a:gd name="connsiteX1" fmla="*/ 707262 w 1240626"/>
                <a:gd name="connsiteY1" fmla="*/ 2219740 h 2495994"/>
                <a:gd name="connsiteX2" fmla="*/ 0 w 1240626"/>
                <a:gd name="connsiteY2" fmla="*/ 2461809 h 2495994"/>
                <a:gd name="connsiteX0" fmla="*/ 1240626 w 1240626"/>
                <a:gd name="connsiteY0" fmla="*/ 0 h 2461809"/>
                <a:gd name="connsiteX1" fmla="*/ 0 w 1240626"/>
                <a:gd name="connsiteY1" fmla="*/ 2461809 h 246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0626" h="2461809">
                  <a:moveTo>
                    <a:pt x="1240626" y="0"/>
                  </a:moveTo>
                  <a:lnTo>
                    <a:pt x="0" y="2461809"/>
                  </a:lnTo>
                </a:path>
              </a:pathLst>
            </a:custGeom>
            <a:noFill/>
            <a:ln w="31750">
              <a:solidFill>
                <a:schemeClr val="accent1">
                  <a:lumMod val="60000"/>
                  <a:lumOff val="40000"/>
                </a:schemeClr>
              </a:solidFill>
              <a:prstDash val="soli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3089D2-BA9E-894E-95E7-869592C18FA1}"/>
              </a:ext>
            </a:extLst>
          </p:cNvPr>
          <p:cNvGrpSpPr/>
          <p:nvPr/>
        </p:nvGrpSpPr>
        <p:grpSpPr>
          <a:xfrm>
            <a:off x="5627936" y="4607203"/>
            <a:ext cx="2344864" cy="1404873"/>
            <a:chOff x="5627936" y="4607203"/>
            <a:chExt cx="2344864" cy="1404873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297BEB8-6CB8-2D4A-AFFE-DA6600A51390}"/>
                </a:ext>
              </a:extLst>
            </p:cNvPr>
            <p:cNvSpPr txBox="1"/>
            <p:nvPr/>
          </p:nvSpPr>
          <p:spPr>
            <a:xfrm>
              <a:off x="5627936" y="5550411"/>
              <a:ext cx="23448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92D050"/>
                  </a:solidFill>
                </a:rPr>
                <a:t>highlightTiles</a:t>
              </a:r>
              <a:r>
                <a:rPr lang="en-US" sz="2400" dirty="0">
                  <a:solidFill>
                    <a:srgbClr val="92D050"/>
                  </a:solidFill>
                </a:rPr>
                <a:t>()</a:t>
              </a:r>
              <a:endParaRPr sz="2400" dirty="0">
                <a:solidFill>
                  <a:srgbClr val="92D050"/>
                </a:solidFill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DF59A3CA-616C-E84C-BCF6-88D9E6EBDE94}"/>
                </a:ext>
              </a:extLst>
            </p:cNvPr>
            <p:cNvSpPr/>
            <p:nvPr/>
          </p:nvSpPr>
          <p:spPr>
            <a:xfrm rot="17336331">
              <a:off x="5610239" y="4848379"/>
              <a:ext cx="927334" cy="444981"/>
            </a:xfrm>
            <a:custGeom>
              <a:avLst/>
              <a:gdLst>
                <a:gd name="connsiteX0" fmla="*/ 1859797 w 2216976"/>
                <a:gd name="connsiteY0" fmla="*/ 1453296 h 1453296"/>
                <a:gd name="connsiteX1" fmla="*/ 2076773 w 2216976"/>
                <a:gd name="connsiteY1" fmla="*/ 35201 h 1453296"/>
                <a:gd name="connsiteX2" fmla="*/ 0 w 2216976"/>
                <a:gd name="connsiteY2" fmla="*/ 569893 h 1453296"/>
                <a:gd name="connsiteX0" fmla="*/ 1859797 w 1928056"/>
                <a:gd name="connsiteY0" fmla="*/ 1554659 h 1554659"/>
                <a:gd name="connsiteX1" fmla="*/ 1250546 w 1928056"/>
                <a:gd name="connsiteY1" fmla="*/ 28776 h 1554659"/>
                <a:gd name="connsiteX2" fmla="*/ 0 w 1928056"/>
                <a:gd name="connsiteY2" fmla="*/ 671256 h 1554659"/>
                <a:gd name="connsiteX0" fmla="*/ 1859797 w 1953522"/>
                <a:gd name="connsiteY0" fmla="*/ 1567440 h 1567440"/>
                <a:gd name="connsiteX1" fmla="*/ 1250546 w 1953522"/>
                <a:gd name="connsiteY1" fmla="*/ 41557 h 1567440"/>
                <a:gd name="connsiteX2" fmla="*/ 0 w 1953522"/>
                <a:gd name="connsiteY2" fmla="*/ 684037 h 1567440"/>
                <a:gd name="connsiteX0" fmla="*/ 1558159 w 1658183"/>
                <a:gd name="connsiteY0" fmla="*/ 1160378 h 1160379"/>
                <a:gd name="connsiteX1" fmla="*/ 1250546 w 1658183"/>
                <a:gd name="connsiteY1" fmla="*/ 11753 h 1160379"/>
                <a:gd name="connsiteX2" fmla="*/ 0 w 1658183"/>
                <a:gd name="connsiteY2" fmla="*/ 654233 h 1160379"/>
                <a:gd name="connsiteX0" fmla="*/ 1558159 w 1558159"/>
                <a:gd name="connsiteY0" fmla="*/ 1160378 h 1160377"/>
                <a:gd name="connsiteX1" fmla="*/ 1250546 w 1558159"/>
                <a:gd name="connsiteY1" fmla="*/ 11753 h 1160377"/>
                <a:gd name="connsiteX2" fmla="*/ 0 w 1558159"/>
                <a:gd name="connsiteY2" fmla="*/ 654233 h 1160377"/>
                <a:gd name="connsiteX0" fmla="*/ 2312256 w 2312256"/>
                <a:gd name="connsiteY0" fmla="*/ 1427475 h 1427475"/>
                <a:gd name="connsiteX1" fmla="*/ 1250546 w 2312256"/>
                <a:gd name="connsiteY1" fmla="*/ 22853 h 1427475"/>
                <a:gd name="connsiteX2" fmla="*/ 0 w 2312256"/>
                <a:gd name="connsiteY2" fmla="*/ 665333 h 1427475"/>
                <a:gd name="connsiteX0" fmla="*/ 2312256 w 2312256"/>
                <a:gd name="connsiteY0" fmla="*/ 1405074 h 1405074"/>
                <a:gd name="connsiteX1" fmla="*/ 1250546 w 2312256"/>
                <a:gd name="connsiteY1" fmla="*/ 452 h 1405074"/>
                <a:gd name="connsiteX2" fmla="*/ 0 w 2312256"/>
                <a:gd name="connsiteY2" fmla="*/ 642932 h 1405074"/>
                <a:gd name="connsiteX0" fmla="*/ 2312256 w 2312256"/>
                <a:gd name="connsiteY0" fmla="*/ 1413119 h 1413119"/>
                <a:gd name="connsiteX1" fmla="*/ 1250546 w 2312256"/>
                <a:gd name="connsiteY1" fmla="*/ 8497 h 1413119"/>
                <a:gd name="connsiteX2" fmla="*/ 0 w 2312256"/>
                <a:gd name="connsiteY2" fmla="*/ 650977 h 1413119"/>
                <a:gd name="connsiteX0" fmla="*/ 2312256 w 2312256"/>
                <a:gd name="connsiteY0" fmla="*/ 1212370 h 1212370"/>
                <a:gd name="connsiteX1" fmla="*/ 1270218 w 2312256"/>
                <a:gd name="connsiteY1" fmla="*/ 23322 h 1212370"/>
                <a:gd name="connsiteX2" fmla="*/ 0 w 2312256"/>
                <a:gd name="connsiteY2" fmla="*/ 450228 h 1212370"/>
                <a:gd name="connsiteX0" fmla="*/ 2312256 w 2312256"/>
                <a:gd name="connsiteY0" fmla="*/ 2134144 h 2134144"/>
                <a:gd name="connsiteX1" fmla="*/ 1007924 w 2312256"/>
                <a:gd name="connsiteY1" fmla="*/ 1954 h 2134144"/>
                <a:gd name="connsiteX2" fmla="*/ 0 w 2312256"/>
                <a:gd name="connsiteY2" fmla="*/ 1372002 h 2134144"/>
                <a:gd name="connsiteX0" fmla="*/ 2312256 w 2312256"/>
                <a:gd name="connsiteY0" fmla="*/ 2261809 h 2261809"/>
                <a:gd name="connsiteX1" fmla="*/ 1007924 w 2312256"/>
                <a:gd name="connsiteY1" fmla="*/ 129619 h 2261809"/>
                <a:gd name="connsiteX2" fmla="*/ 0 w 2312256"/>
                <a:gd name="connsiteY2" fmla="*/ 1499667 h 2261809"/>
                <a:gd name="connsiteX0" fmla="*/ 1551602 w 1551602"/>
                <a:gd name="connsiteY0" fmla="*/ 1458671 h 1458671"/>
                <a:gd name="connsiteX1" fmla="*/ 1007924 w 1551602"/>
                <a:gd name="connsiteY1" fmla="*/ 154 h 1458671"/>
                <a:gd name="connsiteX2" fmla="*/ 0 w 1551602"/>
                <a:gd name="connsiteY2" fmla="*/ 1370202 h 1458671"/>
                <a:gd name="connsiteX0" fmla="*/ 1551602 w 1551602"/>
                <a:gd name="connsiteY0" fmla="*/ 1601774 h 1601774"/>
                <a:gd name="connsiteX1" fmla="*/ 1007924 w 1551602"/>
                <a:gd name="connsiteY1" fmla="*/ 143257 h 1601774"/>
                <a:gd name="connsiteX2" fmla="*/ 0 w 1551602"/>
                <a:gd name="connsiteY2" fmla="*/ 1513305 h 1601774"/>
                <a:gd name="connsiteX0" fmla="*/ 1263078 w 1263078"/>
                <a:gd name="connsiteY0" fmla="*/ 370558 h 3610031"/>
                <a:gd name="connsiteX1" fmla="*/ 1007924 w 1263078"/>
                <a:gd name="connsiteY1" fmla="*/ 2239984 h 3610031"/>
                <a:gd name="connsiteX2" fmla="*/ 0 w 1263078"/>
                <a:gd name="connsiteY2" fmla="*/ 3610032 h 3610031"/>
                <a:gd name="connsiteX0" fmla="*/ 1263078 w 1263078"/>
                <a:gd name="connsiteY0" fmla="*/ 0 h 3239474"/>
                <a:gd name="connsiteX1" fmla="*/ 1007924 w 1263078"/>
                <a:gd name="connsiteY1" fmla="*/ 1869426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1040711 w 1263078"/>
                <a:gd name="connsiteY1" fmla="*/ 2314050 h 3239474"/>
                <a:gd name="connsiteX2" fmla="*/ 0 w 1263078"/>
                <a:gd name="connsiteY2" fmla="*/ 3239474 h 3239474"/>
                <a:gd name="connsiteX0" fmla="*/ 1086029 w 1115825"/>
                <a:gd name="connsiteY0" fmla="*/ 0 h 2619695"/>
                <a:gd name="connsiteX1" fmla="*/ 1040711 w 1115825"/>
                <a:gd name="connsiteY1" fmla="*/ 1694271 h 2619695"/>
                <a:gd name="connsiteX2" fmla="*/ 0 w 1115825"/>
                <a:gd name="connsiteY2" fmla="*/ 2619695 h 2619695"/>
                <a:gd name="connsiteX0" fmla="*/ 1086029 w 1197367"/>
                <a:gd name="connsiteY0" fmla="*/ 0 h 2619695"/>
                <a:gd name="connsiteX1" fmla="*/ 1040711 w 1197367"/>
                <a:gd name="connsiteY1" fmla="*/ 1694271 h 2619695"/>
                <a:gd name="connsiteX2" fmla="*/ 0 w 1197367"/>
                <a:gd name="connsiteY2" fmla="*/ 2619695 h 2619695"/>
                <a:gd name="connsiteX0" fmla="*/ 1086029 w 1212081"/>
                <a:gd name="connsiteY0" fmla="*/ 0 h 2619695"/>
                <a:gd name="connsiteX1" fmla="*/ 1073498 w 1212081"/>
                <a:gd name="connsiteY1" fmla="*/ 1748164 h 2619695"/>
                <a:gd name="connsiteX2" fmla="*/ 0 w 1212081"/>
                <a:gd name="connsiteY2" fmla="*/ 2619695 h 2619695"/>
                <a:gd name="connsiteX0" fmla="*/ 1086029 w 1200405"/>
                <a:gd name="connsiteY0" fmla="*/ 0 h 2619695"/>
                <a:gd name="connsiteX1" fmla="*/ 1073498 w 1200405"/>
                <a:gd name="connsiteY1" fmla="*/ 1748164 h 2619695"/>
                <a:gd name="connsiteX2" fmla="*/ 0 w 1200405"/>
                <a:gd name="connsiteY2" fmla="*/ 2619695 h 2619695"/>
                <a:gd name="connsiteX0" fmla="*/ 1020456 w 1178082"/>
                <a:gd name="connsiteY0" fmla="*/ 0 h 3428102"/>
                <a:gd name="connsiteX1" fmla="*/ 1073498 w 1178082"/>
                <a:gd name="connsiteY1" fmla="*/ 2556571 h 3428102"/>
                <a:gd name="connsiteX2" fmla="*/ 0 w 1178082"/>
                <a:gd name="connsiteY2" fmla="*/ 3428102 h 3428102"/>
                <a:gd name="connsiteX0" fmla="*/ 1020456 w 1166453"/>
                <a:gd name="connsiteY0" fmla="*/ 0 h 3428102"/>
                <a:gd name="connsiteX1" fmla="*/ 1053827 w 1166453"/>
                <a:gd name="connsiteY1" fmla="*/ 2219736 h 3428102"/>
                <a:gd name="connsiteX2" fmla="*/ 0 w 1166453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20456"/>
                <a:gd name="connsiteY0" fmla="*/ 0 h 3428102"/>
                <a:gd name="connsiteX1" fmla="*/ 605332 w 1020456"/>
                <a:gd name="connsiteY1" fmla="*/ 2589204 h 3428102"/>
                <a:gd name="connsiteX2" fmla="*/ 0 w 1020456"/>
                <a:gd name="connsiteY2" fmla="*/ 3428102 h 3428102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95994"/>
                <a:gd name="connsiteX1" fmla="*/ 707262 w 1240626"/>
                <a:gd name="connsiteY1" fmla="*/ 2219740 h 2495994"/>
                <a:gd name="connsiteX2" fmla="*/ 0 w 1240626"/>
                <a:gd name="connsiteY2" fmla="*/ 2461809 h 2495994"/>
                <a:gd name="connsiteX0" fmla="*/ 1240626 w 1240626"/>
                <a:gd name="connsiteY0" fmla="*/ 0 h 2461809"/>
                <a:gd name="connsiteX1" fmla="*/ 0 w 1240626"/>
                <a:gd name="connsiteY1" fmla="*/ 2461809 h 246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0626" h="2461809">
                  <a:moveTo>
                    <a:pt x="1240626" y="0"/>
                  </a:moveTo>
                  <a:lnTo>
                    <a:pt x="0" y="2461809"/>
                  </a:lnTo>
                </a:path>
              </a:pathLst>
            </a:custGeom>
            <a:noFill/>
            <a:ln w="31750">
              <a:solidFill>
                <a:schemeClr val="accent1">
                  <a:lumMod val="60000"/>
                  <a:lumOff val="40000"/>
                </a:schemeClr>
              </a:solidFill>
              <a:prstDash val="soli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D8C6E79-5737-2640-990B-839A74BAD7DA}"/>
              </a:ext>
            </a:extLst>
          </p:cNvPr>
          <p:cNvGrpSpPr/>
          <p:nvPr/>
        </p:nvGrpSpPr>
        <p:grpSpPr>
          <a:xfrm>
            <a:off x="7073233" y="3107569"/>
            <a:ext cx="3732051" cy="2069866"/>
            <a:chOff x="7073233" y="3107569"/>
            <a:chExt cx="3732051" cy="206986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5B5C3BE-9AC9-2B4C-A245-371494A1B3D0}"/>
                </a:ext>
              </a:extLst>
            </p:cNvPr>
            <p:cNvSpPr txBox="1"/>
            <p:nvPr/>
          </p:nvSpPr>
          <p:spPr>
            <a:xfrm>
              <a:off x="8711925" y="4375040"/>
              <a:ext cx="2093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92D050"/>
                  </a:solidFill>
                </a:rPr>
                <a:t>userOptions</a:t>
              </a:r>
              <a:r>
                <a:rPr lang="en-US" sz="2400" dirty="0">
                  <a:solidFill>
                    <a:srgbClr val="92D050"/>
                  </a:solidFill>
                </a:rPr>
                <a:t>()</a:t>
              </a:r>
              <a:endParaRPr sz="2400" dirty="0">
                <a:solidFill>
                  <a:srgbClr val="92D050"/>
                </a:solidFill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92610F82-6E94-5647-BEE9-4A318267A35D}"/>
                </a:ext>
              </a:extLst>
            </p:cNvPr>
            <p:cNvSpPr/>
            <p:nvPr/>
          </p:nvSpPr>
          <p:spPr>
            <a:xfrm rot="3161543" flipH="1" flipV="1">
              <a:off x="6621870" y="3558932"/>
              <a:ext cx="2069866" cy="1167140"/>
            </a:xfrm>
            <a:custGeom>
              <a:avLst/>
              <a:gdLst>
                <a:gd name="connsiteX0" fmla="*/ 1859797 w 2216976"/>
                <a:gd name="connsiteY0" fmla="*/ 1453296 h 1453296"/>
                <a:gd name="connsiteX1" fmla="*/ 2076773 w 2216976"/>
                <a:gd name="connsiteY1" fmla="*/ 35201 h 1453296"/>
                <a:gd name="connsiteX2" fmla="*/ 0 w 2216976"/>
                <a:gd name="connsiteY2" fmla="*/ 569893 h 1453296"/>
                <a:gd name="connsiteX0" fmla="*/ 1859797 w 1928056"/>
                <a:gd name="connsiteY0" fmla="*/ 1554659 h 1554659"/>
                <a:gd name="connsiteX1" fmla="*/ 1250546 w 1928056"/>
                <a:gd name="connsiteY1" fmla="*/ 28776 h 1554659"/>
                <a:gd name="connsiteX2" fmla="*/ 0 w 1928056"/>
                <a:gd name="connsiteY2" fmla="*/ 671256 h 1554659"/>
                <a:gd name="connsiteX0" fmla="*/ 1859797 w 1953522"/>
                <a:gd name="connsiteY0" fmla="*/ 1567440 h 1567440"/>
                <a:gd name="connsiteX1" fmla="*/ 1250546 w 1953522"/>
                <a:gd name="connsiteY1" fmla="*/ 41557 h 1567440"/>
                <a:gd name="connsiteX2" fmla="*/ 0 w 1953522"/>
                <a:gd name="connsiteY2" fmla="*/ 684037 h 1567440"/>
                <a:gd name="connsiteX0" fmla="*/ 1558159 w 1658183"/>
                <a:gd name="connsiteY0" fmla="*/ 1160378 h 1160379"/>
                <a:gd name="connsiteX1" fmla="*/ 1250546 w 1658183"/>
                <a:gd name="connsiteY1" fmla="*/ 11753 h 1160379"/>
                <a:gd name="connsiteX2" fmla="*/ 0 w 1658183"/>
                <a:gd name="connsiteY2" fmla="*/ 654233 h 1160379"/>
                <a:gd name="connsiteX0" fmla="*/ 1558159 w 1558159"/>
                <a:gd name="connsiteY0" fmla="*/ 1160378 h 1160377"/>
                <a:gd name="connsiteX1" fmla="*/ 1250546 w 1558159"/>
                <a:gd name="connsiteY1" fmla="*/ 11753 h 1160377"/>
                <a:gd name="connsiteX2" fmla="*/ 0 w 1558159"/>
                <a:gd name="connsiteY2" fmla="*/ 654233 h 1160377"/>
                <a:gd name="connsiteX0" fmla="*/ 2312256 w 2312256"/>
                <a:gd name="connsiteY0" fmla="*/ 1427475 h 1427475"/>
                <a:gd name="connsiteX1" fmla="*/ 1250546 w 2312256"/>
                <a:gd name="connsiteY1" fmla="*/ 22853 h 1427475"/>
                <a:gd name="connsiteX2" fmla="*/ 0 w 2312256"/>
                <a:gd name="connsiteY2" fmla="*/ 665333 h 1427475"/>
                <a:gd name="connsiteX0" fmla="*/ 2312256 w 2312256"/>
                <a:gd name="connsiteY0" fmla="*/ 1405074 h 1405074"/>
                <a:gd name="connsiteX1" fmla="*/ 1250546 w 2312256"/>
                <a:gd name="connsiteY1" fmla="*/ 452 h 1405074"/>
                <a:gd name="connsiteX2" fmla="*/ 0 w 2312256"/>
                <a:gd name="connsiteY2" fmla="*/ 642932 h 1405074"/>
                <a:gd name="connsiteX0" fmla="*/ 2312256 w 2312256"/>
                <a:gd name="connsiteY0" fmla="*/ 1413119 h 1413119"/>
                <a:gd name="connsiteX1" fmla="*/ 1250546 w 2312256"/>
                <a:gd name="connsiteY1" fmla="*/ 8497 h 1413119"/>
                <a:gd name="connsiteX2" fmla="*/ 0 w 2312256"/>
                <a:gd name="connsiteY2" fmla="*/ 650977 h 1413119"/>
                <a:gd name="connsiteX0" fmla="*/ 2312256 w 2312256"/>
                <a:gd name="connsiteY0" fmla="*/ 1212370 h 1212370"/>
                <a:gd name="connsiteX1" fmla="*/ 1270218 w 2312256"/>
                <a:gd name="connsiteY1" fmla="*/ 23322 h 1212370"/>
                <a:gd name="connsiteX2" fmla="*/ 0 w 2312256"/>
                <a:gd name="connsiteY2" fmla="*/ 450228 h 1212370"/>
                <a:gd name="connsiteX0" fmla="*/ 2312256 w 2312256"/>
                <a:gd name="connsiteY0" fmla="*/ 2134144 h 2134144"/>
                <a:gd name="connsiteX1" fmla="*/ 1007924 w 2312256"/>
                <a:gd name="connsiteY1" fmla="*/ 1954 h 2134144"/>
                <a:gd name="connsiteX2" fmla="*/ 0 w 2312256"/>
                <a:gd name="connsiteY2" fmla="*/ 1372002 h 2134144"/>
                <a:gd name="connsiteX0" fmla="*/ 2312256 w 2312256"/>
                <a:gd name="connsiteY0" fmla="*/ 2261809 h 2261809"/>
                <a:gd name="connsiteX1" fmla="*/ 1007924 w 2312256"/>
                <a:gd name="connsiteY1" fmla="*/ 129619 h 2261809"/>
                <a:gd name="connsiteX2" fmla="*/ 0 w 2312256"/>
                <a:gd name="connsiteY2" fmla="*/ 1499667 h 2261809"/>
                <a:gd name="connsiteX0" fmla="*/ 1551602 w 1551602"/>
                <a:gd name="connsiteY0" fmla="*/ 1458671 h 1458671"/>
                <a:gd name="connsiteX1" fmla="*/ 1007924 w 1551602"/>
                <a:gd name="connsiteY1" fmla="*/ 154 h 1458671"/>
                <a:gd name="connsiteX2" fmla="*/ 0 w 1551602"/>
                <a:gd name="connsiteY2" fmla="*/ 1370202 h 1458671"/>
                <a:gd name="connsiteX0" fmla="*/ 1551602 w 1551602"/>
                <a:gd name="connsiteY0" fmla="*/ 1601774 h 1601774"/>
                <a:gd name="connsiteX1" fmla="*/ 1007924 w 1551602"/>
                <a:gd name="connsiteY1" fmla="*/ 143257 h 1601774"/>
                <a:gd name="connsiteX2" fmla="*/ 0 w 1551602"/>
                <a:gd name="connsiteY2" fmla="*/ 1513305 h 1601774"/>
                <a:gd name="connsiteX0" fmla="*/ 1263078 w 1263078"/>
                <a:gd name="connsiteY0" fmla="*/ 370558 h 3610031"/>
                <a:gd name="connsiteX1" fmla="*/ 1007924 w 1263078"/>
                <a:gd name="connsiteY1" fmla="*/ 2239984 h 3610031"/>
                <a:gd name="connsiteX2" fmla="*/ 0 w 1263078"/>
                <a:gd name="connsiteY2" fmla="*/ 3610032 h 3610031"/>
                <a:gd name="connsiteX0" fmla="*/ 1263078 w 1263078"/>
                <a:gd name="connsiteY0" fmla="*/ 0 h 3239474"/>
                <a:gd name="connsiteX1" fmla="*/ 1007924 w 1263078"/>
                <a:gd name="connsiteY1" fmla="*/ 1869426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1040711 w 1263078"/>
                <a:gd name="connsiteY1" fmla="*/ 2314050 h 3239474"/>
                <a:gd name="connsiteX2" fmla="*/ 0 w 1263078"/>
                <a:gd name="connsiteY2" fmla="*/ 3239474 h 3239474"/>
                <a:gd name="connsiteX0" fmla="*/ 1086029 w 1115825"/>
                <a:gd name="connsiteY0" fmla="*/ 0 h 2619695"/>
                <a:gd name="connsiteX1" fmla="*/ 1040711 w 1115825"/>
                <a:gd name="connsiteY1" fmla="*/ 1694271 h 2619695"/>
                <a:gd name="connsiteX2" fmla="*/ 0 w 1115825"/>
                <a:gd name="connsiteY2" fmla="*/ 2619695 h 2619695"/>
                <a:gd name="connsiteX0" fmla="*/ 1086029 w 1197367"/>
                <a:gd name="connsiteY0" fmla="*/ 0 h 2619695"/>
                <a:gd name="connsiteX1" fmla="*/ 1040711 w 1197367"/>
                <a:gd name="connsiteY1" fmla="*/ 1694271 h 2619695"/>
                <a:gd name="connsiteX2" fmla="*/ 0 w 1197367"/>
                <a:gd name="connsiteY2" fmla="*/ 2619695 h 2619695"/>
                <a:gd name="connsiteX0" fmla="*/ 1086029 w 1212081"/>
                <a:gd name="connsiteY0" fmla="*/ 0 h 2619695"/>
                <a:gd name="connsiteX1" fmla="*/ 1073498 w 1212081"/>
                <a:gd name="connsiteY1" fmla="*/ 1748164 h 2619695"/>
                <a:gd name="connsiteX2" fmla="*/ 0 w 1212081"/>
                <a:gd name="connsiteY2" fmla="*/ 2619695 h 2619695"/>
                <a:gd name="connsiteX0" fmla="*/ 1086029 w 1200405"/>
                <a:gd name="connsiteY0" fmla="*/ 0 h 2619695"/>
                <a:gd name="connsiteX1" fmla="*/ 1073498 w 1200405"/>
                <a:gd name="connsiteY1" fmla="*/ 1748164 h 2619695"/>
                <a:gd name="connsiteX2" fmla="*/ 0 w 1200405"/>
                <a:gd name="connsiteY2" fmla="*/ 2619695 h 2619695"/>
                <a:gd name="connsiteX0" fmla="*/ 1020456 w 1178082"/>
                <a:gd name="connsiteY0" fmla="*/ 0 h 3428102"/>
                <a:gd name="connsiteX1" fmla="*/ 1073498 w 1178082"/>
                <a:gd name="connsiteY1" fmla="*/ 2556571 h 3428102"/>
                <a:gd name="connsiteX2" fmla="*/ 0 w 1178082"/>
                <a:gd name="connsiteY2" fmla="*/ 3428102 h 3428102"/>
                <a:gd name="connsiteX0" fmla="*/ 1020456 w 1166453"/>
                <a:gd name="connsiteY0" fmla="*/ 0 h 3428102"/>
                <a:gd name="connsiteX1" fmla="*/ 1053827 w 1166453"/>
                <a:gd name="connsiteY1" fmla="*/ 2219736 h 3428102"/>
                <a:gd name="connsiteX2" fmla="*/ 0 w 1166453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20456"/>
                <a:gd name="connsiteY0" fmla="*/ 0 h 3428102"/>
                <a:gd name="connsiteX1" fmla="*/ 605332 w 1020456"/>
                <a:gd name="connsiteY1" fmla="*/ 2589204 h 3428102"/>
                <a:gd name="connsiteX2" fmla="*/ 0 w 1020456"/>
                <a:gd name="connsiteY2" fmla="*/ 3428102 h 3428102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95994"/>
                <a:gd name="connsiteX1" fmla="*/ 707262 w 1240626"/>
                <a:gd name="connsiteY1" fmla="*/ 2219740 h 2495994"/>
                <a:gd name="connsiteX2" fmla="*/ 0 w 1240626"/>
                <a:gd name="connsiteY2" fmla="*/ 2461809 h 2495994"/>
                <a:gd name="connsiteX0" fmla="*/ 1240626 w 1240626"/>
                <a:gd name="connsiteY0" fmla="*/ 0 h 2461809"/>
                <a:gd name="connsiteX1" fmla="*/ 0 w 1240626"/>
                <a:gd name="connsiteY1" fmla="*/ 2461809 h 246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0626" h="2461809">
                  <a:moveTo>
                    <a:pt x="1240626" y="0"/>
                  </a:moveTo>
                  <a:lnTo>
                    <a:pt x="0" y="2461809"/>
                  </a:lnTo>
                </a:path>
              </a:pathLst>
            </a:custGeom>
            <a:noFill/>
            <a:ln w="31750">
              <a:solidFill>
                <a:schemeClr val="accent1">
                  <a:lumMod val="60000"/>
                  <a:lumOff val="40000"/>
                </a:schemeClr>
              </a:solidFill>
              <a:prstDash val="soli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526AF7-9C92-3746-A22D-74CFD6311947}"/>
              </a:ext>
            </a:extLst>
          </p:cNvPr>
          <p:cNvGrpSpPr/>
          <p:nvPr/>
        </p:nvGrpSpPr>
        <p:grpSpPr>
          <a:xfrm>
            <a:off x="5070816" y="4572582"/>
            <a:ext cx="3112641" cy="1850465"/>
            <a:chOff x="5070816" y="4572582"/>
            <a:chExt cx="3112641" cy="1850465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917386B-500E-DC4D-AEA2-F79DC9CF7489}"/>
                </a:ext>
              </a:extLst>
            </p:cNvPr>
            <p:cNvSpPr txBox="1"/>
            <p:nvPr/>
          </p:nvSpPr>
          <p:spPr>
            <a:xfrm>
              <a:off x="5070816" y="5961382"/>
              <a:ext cx="3112641" cy="461665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92D050"/>
                  </a:solidFill>
                </a:rPr>
                <a:t>setStatusMessage</a:t>
              </a:r>
              <a:r>
                <a:rPr lang="en-US" sz="2400" dirty="0">
                  <a:solidFill>
                    <a:srgbClr val="92D050"/>
                  </a:solidFill>
                </a:rPr>
                <a:t>()</a:t>
              </a:r>
              <a:endParaRPr sz="2400" dirty="0">
                <a:solidFill>
                  <a:srgbClr val="92D050"/>
                </a:solidFill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648B8A2-8F1C-D245-8CA9-CF8BE72E1607}"/>
                </a:ext>
              </a:extLst>
            </p:cNvPr>
            <p:cNvSpPr/>
            <p:nvPr/>
          </p:nvSpPr>
          <p:spPr>
            <a:xfrm rot="16833227">
              <a:off x="4884210" y="5220932"/>
              <a:ext cx="1509540" cy="212840"/>
            </a:xfrm>
            <a:custGeom>
              <a:avLst/>
              <a:gdLst>
                <a:gd name="connsiteX0" fmla="*/ 1859797 w 2216976"/>
                <a:gd name="connsiteY0" fmla="*/ 1453296 h 1453296"/>
                <a:gd name="connsiteX1" fmla="*/ 2076773 w 2216976"/>
                <a:gd name="connsiteY1" fmla="*/ 35201 h 1453296"/>
                <a:gd name="connsiteX2" fmla="*/ 0 w 2216976"/>
                <a:gd name="connsiteY2" fmla="*/ 569893 h 1453296"/>
                <a:gd name="connsiteX0" fmla="*/ 1859797 w 1928056"/>
                <a:gd name="connsiteY0" fmla="*/ 1554659 h 1554659"/>
                <a:gd name="connsiteX1" fmla="*/ 1250546 w 1928056"/>
                <a:gd name="connsiteY1" fmla="*/ 28776 h 1554659"/>
                <a:gd name="connsiteX2" fmla="*/ 0 w 1928056"/>
                <a:gd name="connsiteY2" fmla="*/ 671256 h 1554659"/>
                <a:gd name="connsiteX0" fmla="*/ 1859797 w 1953522"/>
                <a:gd name="connsiteY0" fmla="*/ 1567440 h 1567440"/>
                <a:gd name="connsiteX1" fmla="*/ 1250546 w 1953522"/>
                <a:gd name="connsiteY1" fmla="*/ 41557 h 1567440"/>
                <a:gd name="connsiteX2" fmla="*/ 0 w 1953522"/>
                <a:gd name="connsiteY2" fmla="*/ 684037 h 1567440"/>
                <a:gd name="connsiteX0" fmla="*/ 1558159 w 1658183"/>
                <a:gd name="connsiteY0" fmla="*/ 1160378 h 1160379"/>
                <a:gd name="connsiteX1" fmla="*/ 1250546 w 1658183"/>
                <a:gd name="connsiteY1" fmla="*/ 11753 h 1160379"/>
                <a:gd name="connsiteX2" fmla="*/ 0 w 1658183"/>
                <a:gd name="connsiteY2" fmla="*/ 654233 h 1160379"/>
                <a:gd name="connsiteX0" fmla="*/ 1558159 w 1558159"/>
                <a:gd name="connsiteY0" fmla="*/ 1160378 h 1160377"/>
                <a:gd name="connsiteX1" fmla="*/ 1250546 w 1558159"/>
                <a:gd name="connsiteY1" fmla="*/ 11753 h 1160377"/>
                <a:gd name="connsiteX2" fmla="*/ 0 w 1558159"/>
                <a:gd name="connsiteY2" fmla="*/ 654233 h 1160377"/>
                <a:gd name="connsiteX0" fmla="*/ 2312256 w 2312256"/>
                <a:gd name="connsiteY0" fmla="*/ 1427475 h 1427475"/>
                <a:gd name="connsiteX1" fmla="*/ 1250546 w 2312256"/>
                <a:gd name="connsiteY1" fmla="*/ 22853 h 1427475"/>
                <a:gd name="connsiteX2" fmla="*/ 0 w 2312256"/>
                <a:gd name="connsiteY2" fmla="*/ 665333 h 1427475"/>
                <a:gd name="connsiteX0" fmla="*/ 2312256 w 2312256"/>
                <a:gd name="connsiteY0" fmla="*/ 1405074 h 1405074"/>
                <a:gd name="connsiteX1" fmla="*/ 1250546 w 2312256"/>
                <a:gd name="connsiteY1" fmla="*/ 452 h 1405074"/>
                <a:gd name="connsiteX2" fmla="*/ 0 w 2312256"/>
                <a:gd name="connsiteY2" fmla="*/ 642932 h 1405074"/>
                <a:gd name="connsiteX0" fmla="*/ 2312256 w 2312256"/>
                <a:gd name="connsiteY0" fmla="*/ 1413119 h 1413119"/>
                <a:gd name="connsiteX1" fmla="*/ 1250546 w 2312256"/>
                <a:gd name="connsiteY1" fmla="*/ 8497 h 1413119"/>
                <a:gd name="connsiteX2" fmla="*/ 0 w 2312256"/>
                <a:gd name="connsiteY2" fmla="*/ 650977 h 1413119"/>
                <a:gd name="connsiteX0" fmla="*/ 2312256 w 2312256"/>
                <a:gd name="connsiteY0" fmla="*/ 1212370 h 1212370"/>
                <a:gd name="connsiteX1" fmla="*/ 1270218 w 2312256"/>
                <a:gd name="connsiteY1" fmla="*/ 23322 h 1212370"/>
                <a:gd name="connsiteX2" fmla="*/ 0 w 2312256"/>
                <a:gd name="connsiteY2" fmla="*/ 450228 h 1212370"/>
                <a:gd name="connsiteX0" fmla="*/ 2312256 w 2312256"/>
                <a:gd name="connsiteY0" fmla="*/ 2134144 h 2134144"/>
                <a:gd name="connsiteX1" fmla="*/ 1007924 w 2312256"/>
                <a:gd name="connsiteY1" fmla="*/ 1954 h 2134144"/>
                <a:gd name="connsiteX2" fmla="*/ 0 w 2312256"/>
                <a:gd name="connsiteY2" fmla="*/ 1372002 h 2134144"/>
                <a:gd name="connsiteX0" fmla="*/ 2312256 w 2312256"/>
                <a:gd name="connsiteY0" fmla="*/ 2261809 h 2261809"/>
                <a:gd name="connsiteX1" fmla="*/ 1007924 w 2312256"/>
                <a:gd name="connsiteY1" fmla="*/ 129619 h 2261809"/>
                <a:gd name="connsiteX2" fmla="*/ 0 w 2312256"/>
                <a:gd name="connsiteY2" fmla="*/ 1499667 h 2261809"/>
                <a:gd name="connsiteX0" fmla="*/ 1551602 w 1551602"/>
                <a:gd name="connsiteY0" fmla="*/ 1458671 h 1458671"/>
                <a:gd name="connsiteX1" fmla="*/ 1007924 w 1551602"/>
                <a:gd name="connsiteY1" fmla="*/ 154 h 1458671"/>
                <a:gd name="connsiteX2" fmla="*/ 0 w 1551602"/>
                <a:gd name="connsiteY2" fmla="*/ 1370202 h 1458671"/>
                <a:gd name="connsiteX0" fmla="*/ 1551602 w 1551602"/>
                <a:gd name="connsiteY0" fmla="*/ 1601774 h 1601774"/>
                <a:gd name="connsiteX1" fmla="*/ 1007924 w 1551602"/>
                <a:gd name="connsiteY1" fmla="*/ 143257 h 1601774"/>
                <a:gd name="connsiteX2" fmla="*/ 0 w 1551602"/>
                <a:gd name="connsiteY2" fmla="*/ 1513305 h 1601774"/>
                <a:gd name="connsiteX0" fmla="*/ 1263078 w 1263078"/>
                <a:gd name="connsiteY0" fmla="*/ 370558 h 3610031"/>
                <a:gd name="connsiteX1" fmla="*/ 1007924 w 1263078"/>
                <a:gd name="connsiteY1" fmla="*/ 2239984 h 3610031"/>
                <a:gd name="connsiteX2" fmla="*/ 0 w 1263078"/>
                <a:gd name="connsiteY2" fmla="*/ 3610032 h 3610031"/>
                <a:gd name="connsiteX0" fmla="*/ 1263078 w 1263078"/>
                <a:gd name="connsiteY0" fmla="*/ 0 h 3239474"/>
                <a:gd name="connsiteX1" fmla="*/ 1007924 w 1263078"/>
                <a:gd name="connsiteY1" fmla="*/ 1869426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1040711 w 1263078"/>
                <a:gd name="connsiteY1" fmla="*/ 2314050 h 3239474"/>
                <a:gd name="connsiteX2" fmla="*/ 0 w 1263078"/>
                <a:gd name="connsiteY2" fmla="*/ 3239474 h 3239474"/>
                <a:gd name="connsiteX0" fmla="*/ 1086029 w 1115825"/>
                <a:gd name="connsiteY0" fmla="*/ 0 h 2619695"/>
                <a:gd name="connsiteX1" fmla="*/ 1040711 w 1115825"/>
                <a:gd name="connsiteY1" fmla="*/ 1694271 h 2619695"/>
                <a:gd name="connsiteX2" fmla="*/ 0 w 1115825"/>
                <a:gd name="connsiteY2" fmla="*/ 2619695 h 2619695"/>
                <a:gd name="connsiteX0" fmla="*/ 1086029 w 1197367"/>
                <a:gd name="connsiteY0" fmla="*/ 0 h 2619695"/>
                <a:gd name="connsiteX1" fmla="*/ 1040711 w 1197367"/>
                <a:gd name="connsiteY1" fmla="*/ 1694271 h 2619695"/>
                <a:gd name="connsiteX2" fmla="*/ 0 w 1197367"/>
                <a:gd name="connsiteY2" fmla="*/ 2619695 h 2619695"/>
                <a:gd name="connsiteX0" fmla="*/ 1086029 w 1212081"/>
                <a:gd name="connsiteY0" fmla="*/ 0 h 2619695"/>
                <a:gd name="connsiteX1" fmla="*/ 1073498 w 1212081"/>
                <a:gd name="connsiteY1" fmla="*/ 1748164 h 2619695"/>
                <a:gd name="connsiteX2" fmla="*/ 0 w 1212081"/>
                <a:gd name="connsiteY2" fmla="*/ 2619695 h 2619695"/>
                <a:gd name="connsiteX0" fmla="*/ 1086029 w 1200405"/>
                <a:gd name="connsiteY0" fmla="*/ 0 h 2619695"/>
                <a:gd name="connsiteX1" fmla="*/ 1073498 w 1200405"/>
                <a:gd name="connsiteY1" fmla="*/ 1748164 h 2619695"/>
                <a:gd name="connsiteX2" fmla="*/ 0 w 1200405"/>
                <a:gd name="connsiteY2" fmla="*/ 2619695 h 2619695"/>
                <a:gd name="connsiteX0" fmla="*/ 1020456 w 1178082"/>
                <a:gd name="connsiteY0" fmla="*/ 0 h 3428102"/>
                <a:gd name="connsiteX1" fmla="*/ 1073498 w 1178082"/>
                <a:gd name="connsiteY1" fmla="*/ 2556571 h 3428102"/>
                <a:gd name="connsiteX2" fmla="*/ 0 w 1178082"/>
                <a:gd name="connsiteY2" fmla="*/ 3428102 h 3428102"/>
                <a:gd name="connsiteX0" fmla="*/ 1020456 w 1166453"/>
                <a:gd name="connsiteY0" fmla="*/ 0 h 3428102"/>
                <a:gd name="connsiteX1" fmla="*/ 1053827 w 1166453"/>
                <a:gd name="connsiteY1" fmla="*/ 2219736 h 3428102"/>
                <a:gd name="connsiteX2" fmla="*/ 0 w 1166453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20456"/>
                <a:gd name="connsiteY0" fmla="*/ 0 h 3428102"/>
                <a:gd name="connsiteX1" fmla="*/ 605332 w 1020456"/>
                <a:gd name="connsiteY1" fmla="*/ 2589204 h 3428102"/>
                <a:gd name="connsiteX2" fmla="*/ 0 w 1020456"/>
                <a:gd name="connsiteY2" fmla="*/ 3428102 h 3428102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95994"/>
                <a:gd name="connsiteX1" fmla="*/ 707262 w 1240626"/>
                <a:gd name="connsiteY1" fmla="*/ 2219740 h 2495994"/>
                <a:gd name="connsiteX2" fmla="*/ 0 w 1240626"/>
                <a:gd name="connsiteY2" fmla="*/ 2461809 h 2495994"/>
                <a:gd name="connsiteX0" fmla="*/ 1240626 w 1240626"/>
                <a:gd name="connsiteY0" fmla="*/ 0 h 2461809"/>
                <a:gd name="connsiteX1" fmla="*/ 0 w 1240626"/>
                <a:gd name="connsiteY1" fmla="*/ 2461809 h 246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0626" h="2461809">
                  <a:moveTo>
                    <a:pt x="1240626" y="0"/>
                  </a:moveTo>
                  <a:lnTo>
                    <a:pt x="0" y="2461809"/>
                  </a:lnTo>
                </a:path>
              </a:pathLst>
            </a:custGeom>
            <a:noFill/>
            <a:ln w="31750">
              <a:solidFill>
                <a:schemeClr val="accent1">
                  <a:lumMod val="60000"/>
                  <a:lumOff val="40000"/>
                </a:schemeClr>
              </a:solidFill>
              <a:prstDash val="soli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99A930-E1BC-3B48-892E-81318E900613}"/>
              </a:ext>
            </a:extLst>
          </p:cNvPr>
          <p:cNvGrpSpPr/>
          <p:nvPr/>
        </p:nvGrpSpPr>
        <p:grpSpPr>
          <a:xfrm>
            <a:off x="6816260" y="4687065"/>
            <a:ext cx="5091252" cy="1692543"/>
            <a:chOff x="6816260" y="4687065"/>
            <a:chExt cx="5091252" cy="1692543"/>
          </a:xfrm>
        </p:grpSpPr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2D8E6122-C2DE-B14B-9A46-13E206DBAFF6}"/>
                </a:ext>
              </a:extLst>
            </p:cNvPr>
            <p:cNvSpPr/>
            <p:nvPr/>
          </p:nvSpPr>
          <p:spPr>
            <a:xfrm rot="17336331">
              <a:off x="7067589" y="4525597"/>
              <a:ext cx="971523" cy="1474182"/>
            </a:xfrm>
            <a:custGeom>
              <a:avLst/>
              <a:gdLst>
                <a:gd name="connsiteX0" fmla="*/ 1859797 w 2216976"/>
                <a:gd name="connsiteY0" fmla="*/ 1453296 h 1453296"/>
                <a:gd name="connsiteX1" fmla="*/ 2076773 w 2216976"/>
                <a:gd name="connsiteY1" fmla="*/ 35201 h 1453296"/>
                <a:gd name="connsiteX2" fmla="*/ 0 w 2216976"/>
                <a:gd name="connsiteY2" fmla="*/ 569893 h 1453296"/>
                <a:gd name="connsiteX0" fmla="*/ 1859797 w 1928056"/>
                <a:gd name="connsiteY0" fmla="*/ 1554659 h 1554659"/>
                <a:gd name="connsiteX1" fmla="*/ 1250546 w 1928056"/>
                <a:gd name="connsiteY1" fmla="*/ 28776 h 1554659"/>
                <a:gd name="connsiteX2" fmla="*/ 0 w 1928056"/>
                <a:gd name="connsiteY2" fmla="*/ 671256 h 1554659"/>
                <a:gd name="connsiteX0" fmla="*/ 1859797 w 1953522"/>
                <a:gd name="connsiteY0" fmla="*/ 1567440 h 1567440"/>
                <a:gd name="connsiteX1" fmla="*/ 1250546 w 1953522"/>
                <a:gd name="connsiteY1" fmla="*/ 41557 h 1567440"/>
                <a:gd name="connsiteX2" fmla="*/ 0 w 1953522"/>
                <a:gd name="connsiteY2" fmla="*/ 684037 h 1567440"/>
                <a:gd name="connsiteX0" fmla="*/ 1558159 w 1658183"/>
                <a:gd name="connsiteY0" fmla="*/ 1160378 h 1160379"/>
                <a:gd name="connsiteX1" fmla="*/ 1250546 w 1658183"/>
                <a:gd name="connsiteY1" fmla="*/ 11753 h 1160379"/>
                <a:gd name="connsiteX2" fmla="*/ 0 w 1658183"/>
                <a:gd name="connsiteY2" fmla="*/ 654233 h 1160379"/>
                <a:gd name="connsiteX0" fmla="*/ 1558159 w 1558159"/>
                <a:gd name="connsiteY0" fmla="*/ 1160378 h 1160377"/>
                <a:gd name="connsiteX1" fmla="*/ 1250546 w 1558159"/>
                <a:gd name="connsiteY1" fmla="*/ 11753 h 1160377"/>
                <a:gd name="connsiteX2" fmla="*/ 0 w 1558159"/>
                <a:gd name="connsiteY2" fmla="*/ 654233 h 1160377"/>
                <a:gd name="connsiteX0" fmla="*/ 2312256 w 2312256"/>
                <a:gd name="connsiteY0" fmla="*/ 1427475 h 1427475"/>
                <a:gd name="connsiteX1" fmla="*/ 1250546 w 2312256"/>
                <a:gd name="connsiteY1" fmla="*/ 22853 h 1427475"/>
                <a:gd name="connsiteX2" fmla="*/ 0 w 2312256"/>
                <a:gd name="connsiteY2" fmla="*/ 665333 h 1427475"/>
                <a:gd name="connsiteX0" fmla="*/ 2312256 w 2312256"/>
                <a:gd name="connsiteY0" fmla="*/ 1405074 h 1405074"/>
                <a:gd name="connsiteX1" fmla="*/ 1250546 w 2312256"/>
                <a:gd name="connsiteY1" fmla="*/ 452 h 1405074"/>
                <a:gd name="connsiteX2" fmla="*/ 0 w 2312256"/>
                <a:gd name="connsiteY2" fmla="*/ 642932 h 1405074"/>
                <a:gd name="connsiteX0" fmla="*/ 2312256 w 2312256"/>
                <a:gd name="connsiteY0" fmla="*/ 1413119 h 1413119"/>
                <a:gd name="connsiteX1" fmla="*/ 1250546 w 2312256"/>
                <a:gd name="connsiteY1" fmla="*/ 8497 h 1413119"/>
                <a:gd name="connsiteX2" fmla="*/ 0 w 2312256"/>
                <a:gd name="connsiteY2" fmla="*/ 650977 h 1413119"/>
                <a:gd name="connsiteX0" fmla="*/ 2312256 w 2312256"/>
                <a:gd name="connsiteY0" fmla="*/ 1212370 h 1212370"/>
                <a:gd name="connsiteX1" fmla="*/ 1270218 w 2312256"/>
                <a:gd name="connsiteY1" fmla="*/ 23322 h 1212370"/>
                <a:gd name="connsiteX2" fmla="*/ 0 w 2312256"/>
                <a:gd name="connsiteY2" fmla="*/ 450228 h 1212370"/>
                <a:gd name="connsiteX0" fmla="*/ 2312256 w 2312256"/>
                <a:gd name="connsiteY0" fmla="*/ 2134144 h 2134144"/>
                <a:gd name="connsiteX1" fmla="*/ 1007924 w 2312256"/>
                <a:gd name="connsiteY1" fmla="*/ 1954 h 2134144"/>
                <a:gd name="connsiteX2" fmla="*/ 0 w 2312256"/>
                <a:gd name="connsiteY2" fmla="*/ 1372002 h 2134144"/>
                <a:gd name="connsiteX0" fmla="*/ 2312256 w 2312256"/>
                <a:gd name="connsiteY0" fmla="*/ 2261809 h 2261809"/>
                <a:gd name="connsiteX1" fmla="*/ 1007924 w 2312256"/>
                <a:gd name="connsiteY1" fmla="*/ 129619 h 2261809"/>
                <a:gd name="connsiteX2" fmla="*/ 0 w 2312256"/>
                <a:gd name="connsiteY2" fmla="*/ 1499667 h 2261809"/>
                <a:gd name="connsiteX0" fmla="*/ 1551602 w 1551602"/>
                <a:gd name="connsiteY0" fmla="*/ 1458671 h 1458671"/>
                <a:gd name="connsiteX1" fmla="*/ 1007924 w 1551602"/>
                <a:gd name="connsiteY1" fmla="*/ 154 h 1458671"/>
                <a:gd name="connsiteX2" fmla="*/ 0 w 1551602"/>
                <a:gd name="connsiteY2" fmla="*/ 1370202 h 1458671"/>
                <a:gd name="connsiteX0" fmla="*/ 1551602 w 1551602"/>
                <a:gd name="connsiteY0" fmla="*/ 1601774 h 1601774"/>
                <a:gd name="connsiteX1" fmla="*/ 1007924 w 1551602"/>
                <a:gd name="connsiteY1" fmla="*/ 143257 h 1601774"/>
                <a:gd name="connsiteX2" fmla="*/ 0 w 1551602"/>
                <a:gd name="connsiteY2" fmla="*/ 1513305 h 1601774"/>
                <a:gd name="connsiteX0" fmla="*/ 1263078 w 1263078"/>
                <a:gd name="connsiteY0" fmla="*/ 370558 h 3610031"/>
                <a:gd name="connsiteX1" fmla="*/ 1007924 w 1263078"/>
                <a:gd name="connsiteY1" fmla="*/ 2239984 h 3610031"/>
                <a:gd name="connsiteX2" fmla="*/ 0 w 1263078"/>
                <a:gd name="connsiteY2" fmla="*/ 3610032 h 3610031"/>
                <a:gd name="connsiteX0" fmla="*/ 1263078 w 1263078"/>
                <a:gd name="connsiteY0" fmla="*/ 0 h 3239474"/>
                <a:gd name="connsiteX1" fmla="*/ 1007924 w 1263078"/>
                <a:gd name="connsiteY1" fmla="*/ 1869426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1040711 w 1263078"/>
                <a:gd name="connsiteY1" fmla="*/ 2314050 h 3239474"/>
                <a:gd name="connsiteX2" fmla="*/ 0 w 1263078"/>
                <a:gd name="connsiteY2" fmla="*/ 3239474 h 3239474"/>
                <a:gd name="connsiteX0" fmla="*/ 1086029 w 1115825"/>
                <a:gd name="connsiteY0" fmla="*/ 0 h 2619695"/>
                <a:gd name="connsiteX1" fmla="*/ 1040711 w 1115825"/>
                <a:gd name="connsiteY1" fmla="*/ 1694271 h 2619695"/>
                <a:gd name="connsiteX2" fmla="*/ 0 w 1115825"/>
                <a:gd name="connsiteY2" fmla="*/ 2619695 h 2619695"/>
                <a:gd name="connsiteX0" fmla="*/ 1086029 w 1197367"/>
                <a:gd name="connsiteY0" fmla="*/ 0 h 2619695"/>
                <a:gd name="connsiteX1" fmla="*/ 1040711 w 1197367"/>
                <a:gd name="connsiteY1" fmla="*/ 1694271 h 2619695"/>
                <a:gd name="connsiteX2" fmla="*/ 0 w 1197367"/>
                <a:gd name="connsiteY2" fmla="*/ 2619695 h 2619695"/>
                <a:gd name="connsiteX0" fmla="*/ 1086029 w 1212081"/>
                <a:gd name="connsiteY0" fmla="*/ 0 h 2619695"/>
                <a:gd name="connsiteX1" fmla="*/ 1073498 w 1212081"/>
                <a:gd name="connsiteY1" fmla="*/ 1748164 h 2619695"/>
                <a:gd name="connsiteX2" fmla="*/ 0 w 1212081"/>
                <a:gd name="connsiteY2" fmla="*/ 2619695 h 2619695"/>
                <a:gd name="connsiteX0" fmla="*/ 1086029 w 1200405"/>
                <a:gd name="connsiteY0" fmla="*/ 0 h 2619695"/>
                <a:gd name="connsiteX1" fmla="*/ 1073498 w 1200405"/>
                <a:gd name="connsiteY1" fmla="*/ 1748164 h 2619695"/>
                <a:gd name="connsiteX2" fmla="*/ 0 w 1200405"/>
                <a:gd name="connsiteY2" fmla="*/ 2619695 h 2619695"/>
                <a:gd name="connsiteX0" fmla="*/ 1020456 w 1178082"/>
                <a:gd name="connsiteY0" fmla="*/ 0 h 3428102"/>
                <a:gd name="connsiteX1" fmla="*/ 1073498 w 1178082"/>
                <a:gd name="connsiteY1" fmla="*/ 2556571 h 3428102"/>
                <a:gd name="connsiteX2" fmla="*/ 0 w 1178082"/>
                <a:gd name="connsiteY2" fmla="*/ 3428102 h 3428102"/>
                <a:gd name="connsiteX0" fmla="*/ 1020456 w 1166453"/>
                <a:gd name="connsiteY0" fmla="*/ 0 h 3428102"/>
                <a:gd name="connsiteX1" fmla="*/ 1053827 w 1166453"/>
                <a:gd name="connsiteY1" fmla="*/ 2219736 h 3428102"/>
                <a:gd name="connsiteX2" fmla="*/ 0 w 1166453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20456"/>
                <a:gd name="connsiteY0" fmla="*/ 0 h 3428102"/>
                <a:gd name="connsiteX1" fmla="*/ 605332 w 1020456"/>
                <a:gd name="connsiteY1" fmla="*/ 2589204 h 3428102"/>
                <a:gd name="connsiteX2" fmla="*/ 0 w 1020456"/>
                <a:gd name="connsiteY2" fmla="*/ 3428102 h 3428102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95994"/>
                <a:gd name="connsiteX1" fmla="*/ 707262 w 1240626"/>
                <a:gd name="connsiteY1" fmla="*/ 2219740 h 2495994"/>
                <a:gd name="connsiteX2" fmla="*/ 0 w 1240626"/>
                <a:gd name="connsiteY2" fmla="*/ 2461809 h 2495994"/>
                <a:gd name="connsiteX0" fmla="*/ 1240626 w 1240626"/>
                <a:gd name="connsiteY0" fmla="*/ 0 h 2461809"/>
                <a:gd name="connsiteX1" fmla="*/ 0 w 1240626"/>
                <a:gd name="connsiteY1" fmla="*/ 2461809 h 246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0626" h="2461809">
                  <a:moveTo>
                    <a:pt x="1240626" y="0"/>
                  </a:moveTo>
                  <a:lnTo>
                    <a:pt x="0" y="2461809"/>
                  </a:lnTo>
                </a:path>
              </a:pathLst>
            </a:custGeom>
            <a:noFill/>
            <a:ln w="31750">
              <a:solidFill>
                <a:schemeClr val="accent1">
                  <a:lumMod val="60000"/>
                  <a:lumOff val="40000"/>
                </a:schemeClr>
              </a:solidFill>
              <a:prstDash val="soli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F72735D-AC69-7045-BC39-96F3C757E830}"/>
                </a:ext>
              </a:extLst>
            </p:cNvPr>
            <p:cNvSpPr txBox="1"/>
            <p:nvPr/>
          </p:nvSpPr>
          <p:spPr>
            <a:xfrm>
              <a:off x="8794871" y="4820002"/>
              <a:ext cx="31126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(set)</a:t>
              </a:r>
              <a:r>
                <a:rPr lang="en-US" sz="2400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CameraPosition</a:t>
              </a:r>
              <a:r>
                <a:rPr lang="en-US" sz="24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()</a:t>
              </a:r>
              <a:endParaRPr sz="2400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69E981D-F8C9-2240-9C1C-E580A16E1F76}"/>
                </a:ext>
              </a:extLst>
            </p:cNvPr>
            <p:cNvSpPr txBox="1"/>
            <p:nvPr/>
          </p:nvSpPr>
          <p:spPr>
            <a:xfrm>
              <a:off x="8590334" y="5189710"/>
              <a:ext cx="31126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(set)</a:t>
              </a:r>
              <a:r>
                <a:rPr lang="en-US" sz="2400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CameraAltitude</a:t>
              </a:r>
              <a:r>
                <a:rPr lang="en-US" sz="24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()</a:t>
              </a:r>
              <a:endParaRPr sz="2400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5A8900-2778-B24C-A846-944E038C031A}"/>
                </a:ext>
              </a:extLst>
            </p:cNvPr>
            <p:cNvSpPr txBox="1"/>
            <p:nvPr/>
          </p:nvSpPr>
          <p:spPr>
            <a:xfrm>
              <a:off x="8303539" y="5561437"/>
              <a:ext cx="3568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(set)</a:t>
              </a:r>
              <a:r>
                <a:rPr lang="en-US" sz="2400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CameraOrientation</a:t>
              </a:r>
              <a:r>
                <a:rPr lang="en-US" sz="24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()</a:t>
              </a:r>
              <a:endParaRPr sz="2400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4BF6761-58BA-3140-B4BE-5E7EBB20E2BD}"/>
                </a:ext>
              </a:extLst>
            </p:cNvPr>
            <p:cNvSpPr txBox="1"/>
            <p:nvPr/>
          </p:nvSpPr>
          <p:spPr>
            <a:xfrm>
              <a:off x="7972800" y="5917943"/>
              <a:ext cx="31126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(set)</a:t>
              </a:r>
              <a:r>
                <a:rPr lang="en-US" sz="2400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BackgroundColor</a:t>
              </a:r>
              <a:r>
                <a:rPr lang="en-US" sz="24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()</a:t>
              </a:r>
              <a:endParaRPr sz="2400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F3D22A52-CD8E-BD47-AF9B-CD881DE6499C}"/>
                </a:ext>
              </a:extLst>
            </p:cNvPr>
            <p:cNvSpPr/>
            <p:nvPr/>
          </p:nvSpPr>
          <p:spPr>
            <a:xfrm rot="17336331">
              <a:off x="7395286" y="4286577"/>
              <a:ext cx="738218" cy="1705109"/>
            </a:xfrm>
            <a:custGeom>
              <a:avLst/>
              <a:gdLst>
                <a:gd name="connsiteX0" fmla="*/ 1859797 w 2216976"/>
                <a:gd name="connsiteY0" fmla="*/ 1453296 h 1453296"/>
                <a:gd name="connsiteX1" fmla="*/ 2076773 w 2216976"/>
                <a:gd name="connsiteY1" fmla="*/ 35201 h 1453296"/>
                <a:gd name="connsiteX2" fmla="*/ 0 w 2216976"/>
                <a:gd name="connsiteY2" fmla="*/ 569893 h 1453296"/>
                <a:gd name="connsiteX0" fmla="*/ 1859797 w 1928056"/>
                <a:gd name="connsiteY0" fmla="*/ 1554659 h 1554659"/>
                <a:gd name="connsiteX1" fmla="*/ 1250546 w 1928056"/>
                <a:gd name="connsiteY1" fmla="*/ 28776 h 1554659"/>
                <a:gd name="connsiteX2" fmla="*/ 0 w 1928056"/>
                <a:gd name="connsiteY2" fmla="*/ 671256 h 1554659"/>
                <a:gd name="connsiteX0" fmla="*/ 1859797 w 1953522"/>
                <a:gd name="connsiteY0" fmla="*/ 1567440 h 1567440"/>
                <a:gd name="connsiteX1" fmla="*/ 1250546 w 1953522"/>
                <a:gd name="connsiteY1" fmla="*/ 41557 h 1567440"/>
                <a:gd name="connsiteX2" fmla="*/ 0 w 1953522"/>
                <a:gd name="connsiteY2" fmla="*/ 684037 h 1567440"/>
                <a:gd name="connsiteX0" fmla="*/ 1558159 w 1658183"/>
                <a:gd name="connsiteY0" fmla="*/ 1160378 h 1160379"/>
                <a:gd name="connsiteX1" fmla="*/ 1250546 w 1658183"/>
                <a:gd name="connsiteY1" fmla="*/ 11753 h 1160379"/>
                <a:gd name="connsiteX2" fmla="*/ 0 w 1658183"/>
                <a:gd name="connsiteY2" fmla="*/ 654233 h 1160379"/>
                <a:gd name="connsiteX0" fmla="*/ 1558159 w 1558159"/>
                <a:gd name="connsiteY0" fmla="*/ 1160378 h 1160377"/>
                <a:gd name="connsiteX1" fmla="*/ 1250546 w 1558159"/>
                <a:gd name="connsiteY1" fmla="*/ 11753 h 1160377"/>
                <a:gd name="connsiteX2" fmla="*/ 0 w 1558159"/>
                <a:gd name="connsiteY2" fmla="*/ 654233 h 1160377"/>
                <a:gd name="connsiteX0" fmla="*/ 2312256 w 2312256"/>
                <a:gd name="connsiteY0" fmla="*/ 1427475 h 1427475"/>
                <a:gd name="connsiteX1" fmla="*/ 1250546 w 2312256"/>
                <a:gd name="connsiteY1" fmla="*/ 22853 h 1427475"/>
                <a:gd name="connsiteX2" fmla="*/ 0 w 2312256"/>
                <a:gd name="connsiteY2" fmla="*/ 665333 h 1427475"/>
                <a:gd name="connsiteX0" fmla="*/ 2312256 w 2312256"/>
                <a:gd name="connsiteY0" fmla="*/ 1405074 h 1405074"/>
                <a:gd name="connsiteX1" fmla="*/ 1250546 w 2312256"/>
                <a:gd name="connsiteY1" fmla="*/ 452 h 1405074"/>
                <a:gd name="connsiteX2" fmla="*/ 0 w 2312256"/>
                <a:gd name="connsiteY2" fmla="*/ 642932 h 1405074"/>
                <a:gd name="connsiteX0" fmla="*/ 2312256 w 2312256"/>
                <a:gd name="connsiteY0" fmla="*/ 1413119 h 1413119"/>
                <a:gd name="connsiteX1" fmla="*/ 1250546 w 2312256"/>
                <a:gd name="connsiteY1" fmla="*/ 8497 h 1413119"/>
                <a:gd name="connsiteX2" fmla="*/ 0 w 2312256"/>
                <a:gd name="connsiteY2" fmla="*/ 650977 h 1413119"/>
                <a:gd name="connsiteX0" fmla="*/ 2312256 w 2312256"/>
                <a:gd name="connsiteY0" fmla="*/ 1212370 h 1212370"/>
                <a:gd name="connsiteX1" fmla="*/ 1270218 w 2312256"/>
                <a:gd name="connsiteY1" fmla="*/ 23322 h 1212370"/>
                <a:gd name="connsiteX2" fmla="*/ 0 w 2312256"/>
                <a:gd name="connsiteY2" fmla="*/ 450228 h 1212370"/>
                <a:gd name="connsiteX0" fmla="*/ 2312256 w 2312256"/>
                <a:gd name="connsiteY0" fmla="*/ 2134144 h 2134144"/>
                <a:gd name="connsiteX1" fmla="*/ 1007924 w 2312256"/>
                <a:gd name="connsiteY1" fmla="*/ 1954 h 2134144"/>
                <a:gd name="connsiteX2" fmla="*/ 0 w 2312256"/>
                <a:gd name="connsiteY2" fmla="*/ 1372002 h 2134144"/>
                <a:gd name="connsiteX0" fmla="*/ 2312256 w 2312256"/>
                <a:gd name="connsiteY0" fmla="*/ 2261809 h 2261809"/>
                <a:gd name="connsiteX1" fmla="*/ 1007924 w 2312256"/>
                <a:gd name="connsiteY1" fmla="*/ 129619 h 2261809"/>
                <a:gd name="connsiteX2" fmla="*/ 0 w 2312256"/>
                <a:gd name="connsiteY2" fmla="*/ 1499667 h 2261809"/>
                <a:gd name="connsiteX0" fmla="*/ 1551602 w 1551602"/>
                <a:gd name="connsiteY0" fmla="*/ 1458671 h 1458671"/>
                <a:gd name="connsiteX1" fmla="*/ 1007924 w 1551602"/>
                <a:gd name="connsiteY1" fmla="*/ 154 h 1458671"/>
                <a:gd name="connsiteX2" fmla="*/ 0 w 1551602"/>
                <a:gd name="connsiteY2" fmla="*/ 1370202 h 1458671"/>
                <a:gd name="connsiteX0" fmla="*/ 1551602 w 1551602"/>
                <a:gd name="connsiteY0" fmla="*/ 1601774 h 1601774"/>
                <a:gd name="connsiteX1" fmla="*/ 1007924 w 1551602"/>
                <a:gd name="connsiteY1" fmla="*/ 143257 h 1601774"/>
                <a:gd name="connsiteX2" fmla="*/ 0 w 1551602"/>
                <a:gd name="connsiteY2" fmla="*/ 1513305 h 1601774"/>
                <a:gd name="connsiteX0" fmla="*/ 1263078 w 1263078"/>
                <a:gd name="connsiteY0" fmla="*/ 370558 h 3610031"/>
                <a:gd name="connsiteX1" fmla="*/ 1007924 w 1263078"/>
                <a:gd name="connsiteY1" fmla="*/ 2239984 h 3610031"/>
                <a:gd name="connsiteX2" fmla="*/ 0 w 1263078"/>
                <a:gd name="connsiteY2" fmla="*/ 3610032 h 3610031"/>
                <a:gd name="connsiteX0" fmla="*/ 1263078 w 1263078"/>
                <a:gd name="connsiteY0" fmla="*/ 0 h 3239474"/>
                <a:gd name="connsiteX1" fmla="*/ 1007924 w 1263078"/>
                <a:gd name="connsiteY1" fmla="*/ 1869426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1040711 w 1263078"/>
                <a:gd name="connsiteY1" fmla="*/ 2314050 h 3239474"/>
                <a:gd name="connsiteX2" fmla="*/ 0 w 1263078"/>
                <a:gd name="connsiteY2" fmla="*/ 3239474 h 3239474"/>
                <a:gd name="connsiteX0" fmla="*/ 1086029 w 1115825"/>
                <a:gd name="connsiteY0" fmla="*/ 0 h 2619695"/>
                <a:gd name="connsiteX1" fmla="*/ 1040711 w 1115825"/>
                <a:gd name="connsiteY1" fmla="*/ 1694271 h 2619695"/>
                <a:gd name="connsiteX2" fmla="*/ 0 w 1115825"/>
                <a:gd name="connsiteY2" fmla="*/ 2619695 h 2619695"/>
                <a:gd name="connsiteX0" fmla="*/ 1086029 w 1197367"/>
                <a:gd name="connsiteY0" fmla="*/ 0 h 2619695"/>
                <a:gd name="connsiteX1" fmla="*/ 1040711 w 1197367"/>
                <a:gd name="connsiteY1" fmla="*/ 1694271 h 2619695"/>
                <a:gd name="connsiteX2" fmla="*/ 0 w 1197367"/>
                <a:gd name="connsiteY2" fmla="*/ 2619695 h 2619695"/>
                <a:gd name="connsiteX0" fmla="*/ 1086029 w 1212081"/>
                <a:gd name="connsiteY0" fmla="*/ 0 h 2619695"/>
                <a:gd name="connsiteX1" fmla="*/ 1073498 w 1212081"/>
                <a:gd name="connsiteY1" fmla="*/ 1748164 h 2619695"/>
                <a:gd name="connsiteX2" fmla="*/ 0 w 1212081"/>
                <a:gd name="connsiteY2" fmla="*/ 2619695 h 2619695"/>
                <a:gd name="connsiteX0" fmla="*/ 1086029 w 1200405"/>
                <a:gd name="connsiteY0" fmla="*/ 0 h 2619695"/>
                <a:gd name="connsiteX1" fmla="*/ 1073498 w 1200405"/>
                <a:gd name="connsiteY1" fmla="*/ 1748164 h 2619695"/>
                <a:gd name="connsiteX2" fmla="*/ 0 w 1200405"/>
                <a:gd name="connsiteY2" fmla="*/ 2619695 h 2619695"/>
                <a:gd name="connsiteX0" fmla="*/ 1020456 w 1178082"/>
                <a:gd name="connsiteY0" fmla="*/ 0 h 3428102"/>
                <a:gd name="connsiteX1" fmla="*/ 1073498 w 1178082"/>
                <a:gd name="connsiteY1" fmla="*/ 2556571 h 3428102"/>
                <a:gd name="connsiteX2" fmla="*/ 0 w 1178082"/>
                <a:gd name="connsiteY2" fmla="*/ 3428102 h 3428102"/>
                <a:gd name="connsiteX0" fmla="*/ 1020456 w 1166453"/>
                <a:gd name="connsiteY0" fmla="*/ 0 h 3428102"/>
                <a:gd name="connsiteX1" fmla="*/ 1053827 w 1166453"/>
                <a:gd name="connsiteY1" fmla="*/ 2219736 h 3428102"/>
                <a:gd name="connsiteX2" fmla="*/ 0 w 1166453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20456"/>
                <a:gd name="connsiteY0" fmla="*/ 0 h 3428102"/>
                <a:gd name="connsiteX1" fmla="*/ 605332 w 1020456"/>
                <a:gd name="connsiteY1" fmla="*/ 2589204 h 3428102"/>
                <a:gd name="connsiteX2" fmla="*/ 0 w 1020456"/>
                <a:gd name="connsiteY2" fmla="*/ 3428102 h 3428102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95994"/>
                <a:gd name="connsiteX1" fmla="*/ 707262 w 1240626"/>
                <a:gd name="connsiteY1" fmla="*/ 2219740 h 2495994"/>
                <a:gd name="connsiteX2" fmla="*/ 0 w 1240626"/>
                <a:gd name="connsiteY2" fmla="*/ 2461809 h 2495994"/>
                <a:gd name="connsiteX0" fmla="*/ 1240626 w 1240626"/>
                <a:gd name="connsiteY0" fmla="*/ 0 h 2461809"/>
                <a:gd name="connsiteX1" fmla="*/ 0 w 1240626"/>
                <a:gd name="connsiteY1" fmla="*/ 2461809 h 246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0626" h="2461809">
                  <a:moveTo>
                    <a:pt x="1240626" y="0"/>
                  </a:moveTo>
                  <a:lnTo>
                    <a:pt x="0" y="2461809"/>
                  </a:lnTo>
                </a:path>
              </a:pathLst>
            </a:custGeom>
            <a:noFill/>
            <a:ln w="31750">
              <a:solidFill>
                <a:schemeClr val="accent1">
                  <a:lumMod val="60000"/>
                  <a:lumOff val="40000"/>
                </a:schemeClr>
              </a:solidFill>
              <a:prstDash val="soli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9C62D40F-B3D4-4C4E-BAE3-238312EFA399}"/>
                </a:ext>
              </a:extLst>
            </p:cNvPr>
            <p:cNvSpPr/>
            <p:nvPr/>
          </p:nvSpPr>
          <p:spPr>
            <a:xfrm rot="17336331">
              <a:off x="7720346" y="4061961"/>
              <a:ext cx="433200" cy="1792960"/>
            </a:xfrm>
            <a:custGeom>
              <a:avLst/>
              <a:gdLst>
                <a:gd name="connsiteX0" fmla="*/ 1859797 w 2216976"/>
                <a:gd name="connsiteY0" fmla="*/ 1453296 h 1453296"/>
                <a:gd name="connsiteX1" fmla="*/ 2076773 w 2216976"/>
                <a:gd name="connsiteY1" fmla="*/ 35201 h 1453296"/>
                <a:gd name="connsiteX2" fmla="*/ 0 w 2216976"/>
                <a:gd name="connsiteY2" fmla="*/ 569893 h 1453296"/>
                <a:gd name="connsiteX0" fmla="*/ 1859797 w 1928056"/>
                <a:gd name="connsiteY0" fmla="*/ 1554659 h 1554659"/>
                <a:gd name="connsiteX1" fmla="*/ 1250546 w 1928056"/>
                <a:gd name="connsiteY1" fmla="*/ 28776 h 1554659"/>
                <a:gd name="connsiteX2" fmla="*/ 0 w 1928056"/>
                <a:gd name="connsiteY2" fmla="*/ 671256 h 1554659"/>
                <a:gd name="connsiteX0" fmla="*/ 1859797 w 1953522"/>
                <a:gd name="connsiteY0" fmla="*/ 1567440 h 1567440"/>
                <a:gd name="connsiteX1" fmla="*/ 1250546 w 1953522"/>
                <a:gd name="connsiteY1" fmla="*/ 41557 h 1567440"/>
                <a:gd name="connsiteX2" fmla="*/ 0 w 1953522"/>
                <a:gd name="connsiteY2" fmla="*/ 684037 h 1567440"/>
                <a:gd name="connsiteX0" fmla="*/ 1558159 w 1658183"/>
                <a:gd name="connsiteY0" fmla="*/ 1160378 h 1160379"/>
                <a:gd name="connsiteX1" fmla="*/ 1250546 w 1658183"/>
                <a:gd name="connsiteY1" fmla="*/ 11753 h 1160379"/>
                <a:gd name="connsiteX2" fmla="*/ 0 w 1658183"/>
                <a:gd name="connsiteY2" fmla="*/ 654233 h 1160379"/>
                <a:gd name="connsiteX0" fmla="*/ 1558159 w 1558159"/>
                <a:gd name="connsiteY0" fmla="*/ 1160378 h 1160377"/>
                <a:gd name="connsiteX1" fmla="*/ 1250546 w 1558159"/>
                <a:gd name="connsiteY1" fmla="*/ 11753 h 1160377"/>
                <a:gd name="connsiteX2" fmla="*/ 0 w 1558159"/>
                <a:gd name="connsiteY2" fmla="*/ 654233 h 1160377"/>
                <a:gd name="connsiteX0" fmla="*/ 2312256 w 2312256"/>
                <a:gd name="connsiteY0" fmla="*/ 1427475 h 1427475"/>
                <a:gd name="connsiteX1" fmla="*/ 1250546 w 2312256"/>
                <a:gd name="connsiteY1" fmla="*/ 22853 h 1427475"/>
                <a:gd name="connsiteX2" fmla="*/ 0 w 2312256"/>
                <a:gd name="connsiteY2" fmla="*/ 665333 h 1427475"/>
                <a:gd name="connsiteX0" fmla="*/ 2312256 w 2312256"/>
                <a:gd name="connsiteY0" fmla="*/ 1405074 h 1405074"/>
                <a:gd name="connsiteX1" fmla="*/ 1250546 w 2312256"/>
                <a:gd name="connsiteY1" fmla="*/ 452 h 1405074"/>
                <a:gd name="connsiteX2" fmla="*/ 0 w 2312256"/>
                <a:gd name="connsiteY2" fmla="*/ 642932 h 1405074"/>
                <a:gd name="connsiteX0" fmla="*/ 2312256 w 2312256"/>
                <a:gd name="connsiteY0" fmla="*/ 1413119 h 1413119"/>
                <a:gd name="connsiteX1" fmla="*/ 1250546 w 2312256"/>
                <a:gd name="connsiteY1" fmla="*/ 8497 h 1413119"/>
                <a:gd name="connsiteX2" fmla="*/ 0 w 2312256"/>
                <a:gd name="connsiteY2" fmla="*/ 650977 h 1413119"/>
                <a:gd name="connsiteX0" fmla="*/ 2312256 w 2312256"/>
                <a:gd name="connsiteY0" fmla="*/ 1212370 h 1212370"/>
                <a:gd name="connsiteX1" fmla="*/ 1270218 w 2312256"/>
                <a:gd name="connsiteY1" fmla="*/ 23322 h 1212370"/>
                <a:gd name="connsiteX2" fmla="*/ 0 w 2312256"/>
                <a:gd name="connsiteY2" fmla="*/ 450228 h 1212370"/>
                <a:gd name="connsiteX0" fmla="*/ 2312256 w 2312256"/>
                <a:gd name="connsiteY0" fmla="*/ 2134144 h 2134144"/>
                <a:gd name="connsiteX1" fmla="*/ 1007924 w 2312256"/>
                <a:gd name="connsiteY1" fmla="*/ 1954 h 2134144"/>
                <a:gd name="connsiteX2" fmla="*/ 0 w 2312256"/>
                <a:gd name="connsiteY2" fmla="*/ 1372002 h 2134144"/>
                <a:gd name="connsiteX0" fmla="*/ 2312256 w 2312256"/>
                <a:gd name="connsiteY0" fmla="*/ 2261809 h 2261809"/>
                <a:gd name="connsiteX1" fmla="*/ 1007924 w 2312256"/>
                <a:gd name="connsiteY1" fmla="*/ 129619 h 2261809"/>
                <a:gd name="connsiteX2" fmla="*/ 0 w 2312256"/>
                <a:gd name="connsiteY2" fmla="*/ 1499667 h 2261809"/>
                <a:gd name="connsiteX0" fmla="*/ 1551602 w 1551602"/>
                <a:gd name="connsiteY0" fmla="*/ 1458671 h 1458671"/>
                <a:gd name="connsiteX1" fmla="*/ 1007924 w 1551602"/>
                <a:gd name="connsiteY1" fmla="*/ 154 h 1458671"/>
                <a:gd name="connsiteX2" fmla="*/ 0 w 1551602"/>
                <a:gd name="connsiteY2" fmla="*/ 1370202 h 1458671"/>
                <a:gd name="connsiteX0" fmla="*/ 1551602 w 1551602"/>
                <a:gd name="connsiteY0" fmla="*/ 1601774 h 1601774"/>
                <a:gd name="connsiteX1" fmla="*/ 1007924 w 1551602"/>
                <a:gd name="connsiteY1" fmla="*/ 143257 h 1601774"/>
                <a:gd name="connsiteX2" fmla="*/ 0 w 1551602"/>
                <a:gd name="connsiteY2" fmla="*/ 1513305 h 1601774"/>
                <a:gd name="connsiteX0" fmla="*/ 1263078 w 1263078"/>
                <a:gd name="connsiteY0" fmla="*/ 370558 h 3610031"/>
                <a:gd name="connsiteX1" fmla="*/ 1007924 w 1263078"/>
                <a:gd name="connsiteY1" fmla="*/ 2239984 h 3610031"/>
                <a:gd name="connsiteX2" fmla="*/ 0 w 1263078"/>
                <a:gd name="connsiteY2" fmla="*/ 3610032 h 3610031"/>
                <a:gd name="connsiteX0" fmla="*/ 1263078 w 1263078"/>
                <a:gd name="connsiteY0" fmla="*/ 0 h 3239474"/>
                <a:gd name="connsiteX1" fmla="*/ 1007924 w 1263078"/>
                <a:gd name="connsiteY1" fmla="*/ 1869426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1040711 w 1263078"/>
                <a:gd name="connsiteY1" fmla="*/ 2314050 h 3239474"/>
                <a:gd name="connsiteX2" fmla="*/ 0 w 1263078"/>
                <a:gd name="connsiteY2" fmla="*/ 3239474 h 3239474"/>
                <a:gd name="connsiteX0" fmla="*/ 1086029 w 1115825"/>
                <a:gd name="connsiteY0" fmla="*/ 0 h 2619695"/>
                <a:gd name="connsiteX1" fmla="*/ 1040711 w 1115825"/>
                <a:gd name="connsiteY1" fmla="*/ 1694271 h 2619695"/>
                <a:gd name="connsiteX2" fmla="*/ 0 w 1115825"/>
                <a:gd name="connsiteY2" fmla="*/ 2619695 h 2619695"/>
                <a:gd name="connsiteX0" fmla="*/ 1086029 w 1197367"/>
                <a:gd name="connsiteY0" fmla="*/ 0 h 2619695"/>
                <a:gd name="connsiteX1" fmla="*/ 1040711 w 1197367"/>
                <a:gd name="connsiteY1" fmla="*/ 1694271 h 2619695"/>
                <a:gd name="connsiteX2" fmla="*/ 0 w 1197367"/>
                <a:gd name="connsiteY2" fmla="*/ 2619695 h 2619695"/>
                <a:gd name="connsiteX0" fmla="*/ 1086029 w 1212081"/>
                <a:gd name="connsiteY0" fmla="*/ 0 h 2619695"/>
                <a:gd name="connsiteX1" fmla="*/ 1073498 w 1212081"/>
                <a:gd name="connsiteY1" fmla="*/ 1748164 h 2619695"/>
                <a:gd name="connsiteX2" fmla="*/ 0 w 1212081"/>
                <a:gd name="connsiteY2" fmla="*/ 2619695 h 2619695"/>
                <a:gd name="connsiteX0" fmla="*/ 1086029 w 1200405"/>
                <a:gd name="connsiteY0" fmla="*/ 0 h 2619695"/>
                <a:gd name="connsiteX1" fmla="*/ 1073498 w 1200405"/>
                <a:gd name="connsiteY1" fmla="*/ 1748164 h 2619695"/>
                <a:gd name="connsiteX2" fmla="*/ 0 w 1200405"/>
                <a:gd name="connsiteY2" fmla="*/ 2619695 h 2619695"/>
                <a:gd name="connsiteX0" fmla="*/ 1020456 w 1178082"/>
                <a:gd name="connsiteY0" fmla="*/ 0 h 3428102"/>
                <a:gd name="connsiteX1" fmla="*/ 1073498 w 1178082"/>
                <a:gd name="connsiteY1" fmla="*/ 2556571 h 3428102"/>
                <a:gd name="connsiteX2" fmla="*/ 0 w 1178082"/>
                <a:gd name="connsiteY2" fmla="*/ 3428102 h 3428102"/>
                <a:gd name="connsiteX0" fmla="*/ 1020456 w 1166453"/>
                <a:gd name="connsiteY0" fmla="*/ 0 h 3428102"/>
                <a:gd name="connsiteX1" fmla="*/ 1053827 w 1166453"/>
                <a:gd name="connsiteY1" fmla="*/ 2219736 h 3428102"/>
                <a:gd name="connsiteX2" fmla="*/ 0 w 1166453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20456"/>
                <a:gd name="connsiteY0" fmla="*/ 0 h 3428102"/>
                <a:gd name="connsiteX1" fmla="*/ 605332 w 1020456"/>
                <a:gd name="connsiteY1" fmla="*/ 2589204 h 3428102"/>
                <a:gd name="connsiteX2" fmla="*/ 0 w 1020456"/>
                <a:gd name="connsiteY2" fmla="*/ 3428102 h 3428102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95994"/>
                <a:gd name="connsiteX1" fmla="*/ 707262 w 1240626"/>
                <a:gd name="connsiteY1" fmla="*/ 2219740 h 2495994"/>
                <a:gd name="connsiteX2" fmla="*/ 0 w 1240626"/>
                <a:gd name="connsiteY2" fmla="*/ 2461809 h 2495994"/>
                <a:gd name="connsiteX0" fmla="*/ 1240626 w 1240626"/>
                <a:gd name="connsiteY0" fmla="*/ 0 h 2461809"/>
                <a:gd name="connsiteX1" fmla="*/ 0 w 1240626"/>
                <a:gd name="connsiteY1" fmla="*/ 2461809 h 246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0626" h="2461809">
                  <a:moveTo>
                    <a:pt x="1240626" y="0"/>
                  </a:moveTo>
                  <a:lnTo>
                    <a:pt x="0" y="2461809"/>
                  </a:lnTo>
                </a:path>
              </a:pathLst>
            </a:custGeom>
            <a:noFill/>
            <a:ln w="31750">
              <a:solidFill>
                <a:schemeClr val="accent1">
                  <a:lumMod val="60000"/>
                  <a:lumOff val="40000"/>
                </a:schemeClr>
              </a:solidFill>
              <a:prstDash val="soli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8884F47C-11E9-604B-BD12-F77379065905}"/>
                </a:ext>
              </a:extLst>
            </p:cNvPr>
            <p:cNvSpPr/>
            <p:nvPr/>
          </p:nvSpPr>
          <p:spPr>
            <a:xfrm rot="17336331">
              <a:off x="8029797" y="3799033"/>
              <a:ext cx="94108" cy="1870171"/>
            </a:xfrm>
            <a:custGeom>
              <a:avLst/>
              <a:gdLst>
                <a:gd name="connsiteX0" fmla="*/ 1859797 w 2216976"/>
                <a:gd name="connsiteY0" fmla="*/ 1453296 h 1453296"/>
                <a:gd name="connsiteX1" fmla="*/ 2076773 w 2216976"/>
                <a:gd name="connsiteY1" fmla="*/ 35201 h 1453296"/>
                <a:gd name="connsiteX2" fmla="*/ 0 w 2216976"/>
                <a:gd name="connsiteY2" fmla="*/ 569893 h 1453296"/>
                <a:gd name="connsiteX0" fmla="*/ 1859797 w 1928056"/>
                <a:gd name="connsiteY0" fmla="*/ 1554659 h 1554659"/>
                <a:gd name="connsiteX1" fmla="*/ 1250546 w 1928056"/>
                <a:gd name="connsiteY1" fmla="*/ 28776 h 1554659"/>
                <a:gd name="connsiteX2" fmla="*/ 0 w 1928056"/>
                <a:gd name="connsiteY2" fmla="*/ 671256 h 1554659"/>
                <a:gd name="connsiteX0" fmla="*/ 1859797 w 1953522"/>
                <a:gd name="connsiteY0" fmla="*/ 1567440 h 1567440"/>
                <a:gd name="connsiteX1" fmla="*/ 1250546 w 1953522"/>
                <a:gd name="connsiteY1" fmla="*/ 41557 h 1567440"/>
                <a:gd name="connsiteX2" fmla="*/ 0 w 1953522"/>
                <a:gd name="connsiteY2" fmla="*/ 684037 h 1567440"/>
                <a:gd name="connsiteX0" fmla="*/ 1558159 w 1658183"/>
                <a:gd name="connsiteY0" fmla="*/ 1160378 h 1160379"/>
                <a:gd name="connsiteX1" fmla="*/ 1250546 w 1658183"/>
                <a:gd name="connsiteY1" fmla="*/ 11753 h 1160379"/>
                <a:gd name="connsiteX2" fmla="*/ 0 w 1658183"/>
                <a:gd name="connsiteY2" fmla="*/ 654233 h 1160379"/>
                <a:gd name="connsiteX0" fmla="*/ 1558159 w 1558159"/>
                <a:gd name="connsiteY0" fmla="*/ 1160378 h 1160377"/>
                <a:gd name="connsiteX1" fmla="*/ 1250546 w 1558159"/>
                <a:gd name="connsiteY1" fmla="*/ 11753 h 1160377"/>
                <a:gd name="connsiteX2" fmla="*/ 0 w 1558159"/>
                <a:gd name="connsiteY2" fmla="*/ 654233 h 1160377"/>
                <a:gd name="connsiteX0" fmla="*/ 2312256 w 2312256"/>
                <a:gd name="connsiteY0" fmla="*/ 1427475 h 1427475"/>
                <a:gd name="connsiteX1" fmla="*/ 1250546 w 2312256"/>
                <a:gd name="connsiteY1" fmla="*/ 22853 h 1427475"/>
                <a:gd name="connsiteX2" fmla="*/ 0 w 2312256"/>
                <a:gd name="connsiteY2" fmla="*/ 665333 h 1427475"/>
                <a:gd name="connsiteX0" fmla="*/ 2312256 w 2312256"/>
                <a:gd name="connsiteY0" fmla="*/ 1405074 h 1405074"/>
                <a:gd name="connsiteX1" fmla="*/ 1250546 w 2312256"/>
                <a:gd name="connsiteY1" fmla="*/ 452 h 1405074"/>
                <a:gd name="connsiteX2" fmla="*/ 0 w 2312256"/>
                <a:gd name="connsiteY2" fmla="*/ 642932 h 1405074"/>
                <a:gd name="connsiteX0" fmla="*/ 2312256 w 2312256"/>
                <a:gd name="connsiteY0" fmla="*/ 1413119 h 1413119"/>
                <a:gd name="connsiteX1" fmla="*/ 1250546 w 2312256"/>
                <a:gd name="connsiteY1" fmla="*/ 8497 h 1413119"/>
                <a:gd name="connsiteX2" fmla="*/ 0 w 2312256"/>
                <a:gd name="connsiteY2" fmla="*/ 650977 h 1413119"/>
                <a:gd name="connsiteX0" fmla="*/ 2312256 w 2312256"/>
                <a:gd name="connsiteY0" fmla="*/ 1212370 h 1212370"/>
                <a:gd name="connsiteX1" fmla="*/ 1270218 w 2312256"/>
                <a:gd name="connsiteY1" fmla="*/ 23322 h 1212370"/>
                <a:gd name="connsiteX2" fmla="*/ 0 w 2312256"/>
                <a:gd name="connsiteY2" fmla="*/ 450228 h 1212370"/>
                <a:gd name="connsiteX0" fmla="*/ 2312256 w 2312256"/>
                <a:gd name="connsiteY0" fmla="*/ 2134144 h 2134144"/>
                <a:gd name="connsiteX1" fmla="*/ 1007924 w 2312256"/>
                <a:gd name="connsiteY1" fmla="*/ 1954 h 2134144"/>
                <a:gd name="connsiteX2" fmla="*/ 0 w 2312256"/>
                <a:gd name="connsiteY2" fmla="*/ 1372002 h 2134144"/>
                <a:gd name="connsiteX0" fmla="*/ 2312256 w 2312256"/>
                <a:gd name="connsiteY0" fmla="*/ 2261809 h 2261809"/>
                <a:gd name="connsiteX1" fmla="*/ 1007924 w 2312256"/>
                <a:gd name="connsiteY1" fmla="*/ 129619 h 2261809"/>
                <a:gd name="connsiteX2" fmla="*/ 0 w 2312256"/>
                <a:gd name="connsiteY2" fmla="*/ 1499667 h 2261809"/>
                <a:gd name="connsiteX0" fmla="*/ 1551602 w 1551602"/>
                <a:gd name="connsiteY0" fmla="*/ 1458671 h 1458671"/>
                <a:gd name="connsiteX1" fmla="*/ 1007924 w 1551602"/>
                <a:gd name="connsiteY1" fmla="*/ 154 h 1458671"/>
                <a:gd name="connsiteX2" fmla="*/ 0 w 1551602"/>
                <a:gd name="connsiteY2" fmla="*/ 1370202 h 1458671"/>
                <a:gd name="connsiteX0" fmla="*/ 1551602 w 1551602"/>
                <a:gd name="connsiteY0" fmla="*/ 1601774 h 1601774"/>
                <a:gd name="connsiteX1" fmla="*/ 1007924 w 1551602"/>
                <a:gd name="connsiteY1" fmla="*/ 143257 h 1601774"/>
                <a:gd name="connsiteX2" fmla="*/ 0 w 1551602"/>
                <a:gd name="connsiteY2" fmla="*/ 1513305 h 1601774"/>
                <a:gd name="connsiteX0" fmla="*/ 1263078 w 1263078"/>
                <a:gd name="connsiteY0" fmla="*/ 370558 h 3610031"/>
                <a:gd name="connsiteX1" fmla="*/ 1007924 w 1263078"/>
                <a:gd name="connsiteY1" fmla="*/ 2239984 h 3610031"/>
                <a:gd name="connsiteX2" fmla="*/ 0 w 1263078"/>
                <a:gd name="connsiteY2" fmla="*/ 3610032 h 3610031"/>
                <a:gd name="connsiteX0" fmla="*/ 1263078 w 1263078"/>
                <a:gd name="connsiteY0" fmla="*/ 0 h 3239474"/>
                <a:gd name="connsiteX1" fmla="*/ 1007924 w 1263078"/>
                <a:gd name="connsiteY1" fmla="*/ 1869426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1040711 w 1263078"/>
                <a:gd name="connsiteY1" fmla="*/ 2314050 h 3239474"/>
                <a:gd name="connsiteX2" fmla="*/ 0 w 1263078"/>
                <a:gd name="connsiteY2" fmla="*/ 3239474 h 3239474"/>
                <a:gd name="connsiteX0" fmla="*/ 1086029 w 1115825"/>
                <a:gd name="connsiteY0" fmla="*/ 0 h 2619695"/>
                <a:gd name="connsiteX1" fmla="*/ 1040711 w 1115825"/>
                <a:gd name="connsiteY1" fmla="*/ 1694271 h 2619695"/>
                <a:gd name="connsiteX2" fmla="*/ 0 w 1115825"/>
                <a:gd name="connsiteY2" fmla="*/ 2619695 h 2619695"/>
                <a:gd name="connsiteX0" fmla="*/ 1086029 w 1197367"/>
                <a:gd name="connsiteY0" fmla="*/ 0 h 2619695"/>
                <a:gd name="connsiteX1" fmla="*/ 1040711 w 1197367"/>
                <a:gd name="connsiteY1" fmla="*/ 1694271 h 2619695"/>
                <a:gd name="connsiteX2" fmla="*/ 0 w 1197367"/>
                <a:gd name="connsiteY2" fmla="*/ 2619695 h 2619695"/>
                <a:gd name="connsiteX0" fmla="*/ 1086029 w 1212081"/>
                <a:gd name="connsiteY0" fmla="*/ 0 h 2619695"/>
                <a:gd name="connsiteX1" fmla="*/ 1073498 w 1212081"/>
                <a:gd name="connsiteY1" fmla="*/ 1748164 h 2619695"/>
                <a:gd name="connsiteX2" fmla="*/ 0 w 1212081"/>
                <a:gd name="connsiteY2" fmla="*/ 2619695 h 2619695"/>
                <a:gd name="connsiteX0" fmla="*/ 1086029 w 1200405"/>
                <a:gd name="connsiteY0" fmla="*/ 0 h 2619695"/>
                <a:gd name="connsiteX1" fmla="*/ 1073498 w 1200405"/>
                <a:gd name="connsiteY1" fmla="*/ 1748164 h 2619695"/>
                <a:gd name="connsiteX2" fmla="*/ 0 w 1200405"/>
                <a:gd name="connsiteY2" fmla="*/ 2619695 h 2619695"/>
                <a:gd name="connsiteX0" fmla="*/ 1020456 w 1178082"/>
                <a:gd name="connsiteY0" fmla="*/ 0 h 3428102"/>
                <a:gd name="connsiteX1" fmla="*/ 1073498 w 1178082"/>
                <a:gd name="connsiteY1" fmla="*/ 2556571 h 3428102"/>
                <a:gd name="connsiteX2" fmla="*/ 0 w 1178082"/>
                <a:gd name="connsiteY2" fmla="*/ 3428102 h 3428102"/>
                <a:gd name="connsiteX0" fmla="*/ 1020456 w 1166453"/>
                <a:gd name="connsiteY0" fmla="*/ 0 h 3428102"/>
                <a:gd name="connsiteX1" fmla="*/ 1053827 w 1166453"/>
                <a:gd name="connsiteY1" fmla="*/ 2219736 h 3428102"/>
                <a:gd name="connsiteX2" fmla="*/ 0 w 1166453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20456"/>
                <a:gd name="connsiteY0" fmla="*/ 0 h 3428102"/>
                <a:gd name="connsiteX1" fmla="*/ 605332 w 1020456"/>
                <a:gd name="connsiteY1" fmla="*/ 2589204 h 3428102"/>
                <a:gd name="connsiteX2" fmla="*/ 0 w 1020456"/>
                <a:gd name="connsiteY2" fmla="*/ 3428102 h 3428102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95994"/>
                <a:gd name="connsiteX1" fmla="*/ 707262 w 1240626"/>
                <a:gd name="connsiteY1" fmla="*/ 2219740 h 2495994"/>
                <a:gd name="connsiteX2" fmla="*/ 0 w 1240626"/>
                <a:gd name="connsiteY2" fmla="*/ 2461809 h 2495994"/>
                <a:gd name="connsiteX0" fmla="*/ 1240626 w 1240626"/>
                <a:gd name="connsiteY0" fmla="*/ 0 h 2461809"/>
                <a:gd name="connsiteX1" fmla="*/ 0 w 1240626"/>
                <a:gd name="connsiteY1" fmla="*/ 2461809 h 246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0626" h="2461809">
                  <a:moveTo>
                    <a:pt x="1240626" y="0"/>
                  </a:moveTo>
                  <a:lnTo>
                    <a:pt x="0" y="2461809"/>
                  </a:lnTo>
                </a:path>
              </a:pathLst>
            </a:custGeom>
            <a:noFill/>
            <a:ln w="31750">
              <a:solidFill>
                <a:schemeClr val="accent1">
                  <a:lumMod val="60000"/>
                  <a:lumOff val="40000"/>
                </a:schemeClr>
              </a:solidFill>
              <a:prstDash val="soli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F3C67B1-C4CA-BF45-BE2F-C276213C937D}"/>
              </a:ext>
            </a:extLst>
          </p:cNvPr>
          <p:cNvGrpSpPr/>
          <p:nvPr/>
        </p:nvGrpSpPr>
        <p:grpSpPr>
          <a:xfrm>
            <a:off x="7421569" y="982551"/>
            <a:ext cx="4569230" cy="3441571"/>
            <a:chOff x="7421569" y="982551"/>
            <a:chExt cx="4569230" cy="344157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97DCCB8-ECEB-7748-9423-913053F203B0}"/>
                </a:ext>
              </a:extLst>
            </p:cNvPr>
            <p:cNvGrpSpPr/>
            <p:nvPr/>
          </p:nvGrpSpPr>
          <p:grpSpPr>
            <a:xfrm>
              <a:off x="7421569" y="982551"/>
              <a:ext cx="4569230" cy="2938890"/>
              <a:chOff x="7421569" y="982551"/>
              <a:chExt cx="4569230" cy="2938890"/>
            </a:xfrm>
          </p:grpSpPr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62E3D83D-2241-0F43-B210-3DA90209B880}"/>
                  </a:ext>
                </a:extLst>
              </p:cNvPr>
              <p:cNvSpPr/>
              <p:nvPr/>
            </p:nvSpPr>
            <p:spPr>
              <a:xfrm rot="3940552" flipV="1">
                <a:off x="8529324" y="2202701"/>
                <a:ext cx="1470380" cy="831714"/>
              </a:xfrm>
              <a:custGeom>
                <a:avLst/>
                <a:gdLst>
                  <a:gd name="connsiteX0" fmla="*/ 1859797 w 2216976"/>
                  <a:gd name="connsiteY0" fmla="*/ 1453296 h 1453296"/>
                  <a:gd name="connsiteX1" fmla="*/ 2076773 w 2216976"/>
                  <a:gd name="connsiteY1" fmla="*/ 35201 h 1453296"/>
                  <a:gd name="connsiteX2" fmla="*/ 0 w 2216976"/>
                  <a:gd name="connsiteY2" fmla="*/ 569893 h 1453296"/>
                  <a:gd name="connsiteX0" fmla="*/ 1859797 w 1928056"/>
                  <a:gd name="connsiteY0" fmla="*/ 1554659 h 1554659"/>
                  <a:gd name="connsiteX1" fmla="*/ 1250546 w 1928056"/>
                  <a:gd name="connsiteY1" fmla="*/ 28776 h 1554659"/>
                  <a:gd name="connsiteX2" fmla="*/ 0 w 1928056"/>
                  <a:gd name="connsiteY2" fmla="*/ 671256 h 1554659"/>
                  <a:gd name="connsiteX0" fmla="*/ 1859797 w 1953522"/>
                  <a:gd name="connsiteY0" fmla="*/ 1567440 h 1567440"/>
                  <a:gd name="connsiteX1" fmla="*/ 1250546 w 1953522"/>
                  <a:gd name="connsiteY1" fmla="*/ 41557 h 1567440"/>
                  <a:gd name="connsiteX2" fmla="*/ 0 w 1953522"/>
                  <a:gd name="connsiteY2" fmla="*/ 684037 h 1567440"/>
                  <a:gd name="connsiteX0" fmla="*/ 1558159 w 1658183"/>
                  <a:gd name="connsiteY0" fmla="*/ 1160378 h 1160379"/>
                  <a:gd name="connsiteX1" fmla="*/ 1250546 w 1658183"/>
                  <a:gd name="connsiteY1" fmla="*/ 11753 h 1160379"/>
                  <a:gd name="connsiteX2" fmla="*/ 0 w 1658183"/>
                  <a:gd name="connsiteY2" fmla="*/ 654233 h 1160379"/>
                  <a:gd name="connsiteX0" fmla="*/ 1558159 w 1558159"/>
                  <a:gd name="connsiteY0" fmla="*/ 1160378 h 1160377"/>
                  <a:gd name="connsiteX1" fmla="*/ 1250546 w 1558159"/>
                  <a:gd name="connsiteY1" fmla="*/ 11753 h 1160377"/>
                  <a:gd name="connsiteX2" fmla="*/ 0 w 1558159"/>
                  <a:gd name="connsiteY2" fmla="*/ 654233 h 1160377"/>
                  <a:gd name="connsiteX0" fmla="*/ 2312256 w 2312256"/>
                  <a:gd name="connsiteY0" fmla="*/ 1427475 h 1427475"/>
                  <a:gd name="connsiteX1" fmla="*/ 1250546 w 2312256"/>
                  <a:gd name="connsiteY1" fmla="*/ 22853 h 1427475"/>
                  <a:gd name="connsiteX2" fmla="*/ 0 w 2312256"/>
                  <a:gd name="connsiteY2" fmla="*/ 665333 h 1427475"/>
                  <a:gd name="connsiteX0" fmla="*/ 2312256 w 2312256"/>
                  <a:gd name="connsiteY0" fmla="*/ 1405074 h 1405074"/>
                  <a:gd name="connsiteX1" fmla="*/ 1250546 w 2312256"/>
                  <a:gd name="connsiteY1" fmla="*/ 452 h 1405074"/>
                  <a:gd name="connsiteX2" fmla="*/ 0 w 2312256"/>
                  <a:gd name="connsiteY2" fmla="*/ 642932 h 1405074"/>
                  <a:gd name="connsiteX0" fmla="*/ 2312256 w 2312256"/>
                  <a:gd name="connsiteY0" fmla="*/ 1413119 h 1413119"/>
                  <a:gd name="connsiteX1" fmla="*/ 1250546 w 2312256"/>
                  <a:gd name="connsiteY1" fmla="*/ 8497 h 1413119"/>
                  <a:gd name="connsiteX2" fmla="*/ 0 w 2312256"/>
                  <a:gd name="connsiteY2" fmla="*/ 650977 h 1413119"/>
                  <a:gd name="connsiteX0" fmla="*/ 2312256 w 2312256"/>
                  <a:gd name="connsiteY0" fmla="*/ 1212370 h 1212370"/>
                  <a:gd name="connsiteX1" fmla="*/ 1270218 w 2312256"/>
                  <a:gd name="connsiteY1" fmla="*/ 23322 h 1212370"/>
                  <a:gd name="connsiteX2" fmla="*/ 0 w 2312256"/>
                  <a:gd name="connsiteY2" fmla="*/ 450228 h 1212370"/>
                  <a:gd name="connsiteX0" fmla="*/ 2312256 w 2312256"/>
                  <a:gd name="connsiteY0" fmla="*/ 2134144 h 2134144"/>
                  <a:gd name="connsiteX1" fmla="*/ 1007924 w 2312256"/>
                  <a:gd name="connsiteY1" fmla="*/ 1954 h 2134144"/>
                  <a:gd name="connsiteX2" fmla="*/ 0 w 2312256"/>
                  <a:gd name="connsiteY2" fmla="*/ 1372002 h 2134144"/>
                  <a:gd name="connsiteX0" fmla="*/ 2312256 w 2312256"/>
                  <a:gd name="connsiteY0" fmla="*/ 2261809 h 2261809"/>
                  <a:gd name="connsiteX1" fmla="*/ 1007924 w 2312256"/>
                  <a:gd name="connsiteY1" fmla="*/ 129619 h 2261809"/>
                  <a:gd name="connsiteX2" fmla="*/ 0 w 2312256"/>
                  <a:gd name="connsiteY2" fmla="*/ 1499667 h 2261809"/>
                  <a:gd name="connsiteX0" fmla="*/ 1551602 w 1551602"/>
                  <a:gd name="connsiteY0" fmla="*/ 1458671 h 1458671"/>
                  <a:gd name="connsiteX1" fmla="*/ 1007924 w 1551602"/>
                  <a:gd name="connsiteY1" fmla="*/ 154 h 1458671"/>
                  <a:gd name="connsiteX2" fmla="*/ 0 w 1551602"/>
                  <a:gd name="connsiteY2" fmla="*/ 1370202 h 1458671"/>
                  <a:gd name="connsiteX0" fmla="*/ 1551602 w 1551602"/>
                  <a:gd name="connsiteY0" fmla="*/ 1601774 h 1601774"/>
                  <a:gd name="connsiteX1" fmla="*/ 1007924 w 1551602"/>
                  <a:gd name="connsiteY1" fmla="*/ 143257 h 1601774"/>
                  <a:gd name="connsiteX2" fmla="*/ 0 w 1551602"/>
                  <a:gd name="connsiteY2" fmla="*/ 1513305 h 1601774"/>
                  <a:gd name="connsiteX0" fmla="*/ 1263078 w 1263078"/>
                  <a:gd name="connsiteY0" fmla="*/ 370558 h 3610031"/>
                  <a:gd name="connsiteX1" fmla="*/ 1007924 w 1263078"/>
                  <a:gd name="connsiteY1" fmla="*/ 2239984 h 3610031"/>
                  <a:gd name="connsiteX2" fmla="*/ 0 w 1263078"/>
                  <a:gd name="connsiteY2" fmla="*/ 3610032 h 3610031"/>
                  <a:gd name="connsiteX0" fmla="*/ 1263078 w 1263078"/>
                  <a:gd name="connsiteY0" fmla="*/ 0 h 3239474"/>
                  <a:gd name="connsiteX1" fmla="*/ 1007924 w 1263078"/>
                  <a:gd name="connsiteY1" fmla="*/ 1869426 h 3239474"/>
                  <a:gd name="connsiteX2" fmla="*/ 0 w 1263078"/>
                  <a:gd name="connsiteY2" fmla="*/ 3239474 h 3239474"/>
                  <a:gd name="connsiteX0" fmla="*/ 1263078 w 1263078"/>
                  <a:gd name="connsiteY0" fmla="*/ 0 h 3239474"/>
                  <a:gd name="connsiteX1" fmla="*/ 929236 w 1263078"/>
                  <a:gd name="connsiteY1" fmla="*/ 2152369 h 3239474"/>
                  <a:gd name="connsiteX2" fmla="*/ 0 w 1263078"/>
                  <a:gd name="connsiteY2" fmla="*/ 3239474 h 3239474"/>
                  <a:gd name="connsiteX0" fmla="*/ 1263078 w 1263078"/>
                  <a:gd name="connsiteY0" fmla="*/ 0 h 3239474"/>
                  <a:gd name="connsiteX1" fmla="*/ 929236 w 1263078"/>
                  <a:gd name="connsiteY1" fmla="*/ 2152369 h 3239474"/>
                  <a:gd name="connsiteX2" fmla="*/ 0 w 1263078"/>
                  <a:gd name="connsiteY2" fmla="*/ 3239474 h 3239474"/>
                  <a:gd name="connsiteX0" fmla="*/ 1263078 w 1263078"/>
                  <a:gd name="connsiteY0" fmla="*/ 0 h 3239474"/>
                  <a:gd name="connsiteX1" fmla="*/ 1040711 w 1263078"/>
                  <a:gd name="connsiteY1" fmla="*/ 2314050 h 3239474"/>
                  <a:gd name="connsiteX2" fmla="*/ 0 w 1263078"/>
                  <a:gd name="connsiteY2" fmla="*/ 3239474 h 3239474"/>
                  <a:gd name="connsiteX0" fmla="*/ 1086029 w 1115825"/>
                  <a:gd name="connsiteY0" fmla="*/ 0 h 2619695"/>
                  <a:gd name="connsiteX1" fmla="*/ 1040711 w 1115825"/>
                  <a:gd name="connsiteY1" fmla="*/ 1694271 h 2619695"/>
                  <a:gd name="connsiteX2" fmla="*/ 0 w 1115825"/>
                  <a:gd name="connsiteY2" fmla="*/ 2619695 h 2619695"/>
                  <a:gd name="connsiteX0" fmla="*/ 1086029 w 1197367"/>
                  <a:gd name="connsiteY0" fmla="*/ 0 h 2619695"/>
                  <a:gd name="connsiteX1" fmla="*/ 1040711 w 1197367"/>
                  <a:gd name="connsiteY1" fmla="*/ 1694271 h 2619695"/>
                  <a:gd name="connsiteX2" fmla="*/ 0 w 1197367"/>
                  <a:gd name="connsiteY2" fmla="*/ 2619695 h 2619695"/>
                  <a:gd name="connsiteX0" fmla="*/ 1086029 w 1212081"/>
                  <a:gd name="connsiteY0" fmla="*/ 0 h 2619695"/>
                  <a:gd name="connsiteX1" fmla="*/ 1073498 w 1212081"/>
                  <a:gd name="connsiteY1" fmla="*/ 1748164 h 2619695"/>
                  <a:gd name="connsiteX2" fmla="*/ 0 w 1212081"/>
                  <a:gd name="connsiteY2" fmla="*/ 2619695 h 2619695"/>
                  <a:gd name="connsiteX0" fmla="*/ 1086029 w 1200405"/>
                  <a:gd name="connsiteY0" fmla="*/ 0 h 2619695"/>
                  <a:gd name="connsiteX1" fmla="*/ 1073498 w 1200405"/>
                  <a:gd name="connsiteY1" fmla="*/ 1748164 h 2619695"/>
                  <a:gd name="connsiteX2" fmla="*/ 0 w 1200405"/>
                  <a:gd name="connsiteY2" fmla="*/ 2619695 h 2619695"/>
                  <a:gd name="connsiteX0" fmla="*/ 1020456 w 1178082"/>
                  <a:gd name="connsiteY0" fmla="*/ 0 h 3428102"/>
                  <a:gd name="connsiteX1" fmla="*/ 1073498 w 1178082"/>
                  <a:gd name="connsiteY1" fmla="*/ 2556571 h 3428102"/>
                  <a:gd name="connsiteX2" fmla="*/ 0 w 1178082"/>
                  <a:gd name="connsiteY2" fmla="*/ 3428102 h 3428102"/>
                  <a:gd name="connsiteX0" fmla="*/ 1020456 w 1166453"/>
                  <a:gd name="connsiteY0" fmla="*/ 0 h 3428102"/>
                  <a:gd name="connsiteX1" fmla="*/ 1053827 w 1166453"/>
                  <a:gd name="connsiteY1" fmla="*/ 2219736 h 3428102"/>
                  <a:gd name="connsiteX2" fmla="*/ 0 w 1166453"/>
                  <a:gd name="connsiteY2" fmla="*/ 3428102 h 3428102"/>
                  <a:gd name="connsiteX0" fmla="*/ 1020456 w 1061126"/>
                  <a:gd name="connsiteY0" fmla="*/ 0 h 3428102"/>
                  <a:gd name="connsiteX1" fmla="*/ 605332 w 1061126"/>
                  <a:gd name="connsiteY1" fmla="*/ 2589204 h 3428102"/>
                  <a:gd name="connsiteX2" fmla="*/ 0 w 1061126"/>
                  <a:gd name="connsiteY2" fmla="*/ 3428102 h 3428102"/>
                  <a:gd name="connsiteX0" fmla="*/ 1020456 w 1061126"/>
                  <a:gd name="connsiteY0" fmla="*/ 0 h 3428102"/>
                  <a:gd name="connsiteX1" fmla="*/ 605332 w 1061126"/>
                  <a:gd name="connsiteY1" fmla="*/ 2589204 h 3428102"/>
                  <a:gd name="connsiteX2" fmla="*/ 0 w 1061126"/>
                  <a:gd name="connsiteY2" fmla="*/ 3428102 h 3428102"/>
                  <a:gd name="connsiteX0" fmla="*/ 1020456 w 1020456"/>
                  <a:gd name="connsiteY0" fmla="*/ 0 h 3428102"/>
                  <a:gd name="connsiteX1" fmla="*/ 605332 w 1020456"/>
                  <a:gd name="connsiteY1" fmla="*/ 2589204 h 3428102"/>
                  <a:gd name="connsiteX2" fmla="*/ 0 w 1020456"/>
                  <a:gd name="connsiteY2" fmla="*/ 3428102 h 3428102"/>
                  <a:gd name="connsiteX0" fmla="*/ 1240626 w 1240626"/>
                  <a:gd name="connsiteY0" fmla="*/ 0 h 2461809"/>
                  <a:gd name="connsiteX1" fmla="*/ 605332 w 1240626"/>
                  <a:gd name="connsiteY1" fmla="*/ 1622911 h 2461809"/>
                  <a:gd name="connsiteX2" fmla="*/ 0 w 1240626"/>
                  <a:gd name="connsiteY2" fmla="*/ 2461809 h 2461809"/>
                  <a:gd name="connsiteX0" fmla="*/ 1240626 w 1240626"/>
                  <a:gd name="connsiteY0" fmla="*/ 0 h 2461809"/>
                  <a:gd name="connsiteX1" fmla="*/ 605332 w 1240626"/>
                  <a:gd name="connsiteY1" fmla="*/ 1622911 h 2461809"/>
                  <a:gd name="connsiteX2" fmla="*/ 0 w 1240626"/>
                  <a:gd name="connsiteY2" fmla="*/ 2461809 h 2461809"/>
                  <a:gd name="connsiteX0" fmla="*/ 1240626 w 1240626"/>
                  <a:gd name="connsiteY0" fmla="*/ 0 h 2495994"/>
                  <a:gd name="connsiteX1" fmla="*/ 707262 w 1240626"/>
                  <a:gd name="connsiteY1" fmla="*/ 2219740 h 2495994"/>
                  <a:gd name="connsiteX2" fmla="*/ 0 w 1240626"/>
                  <a:gd name="connsiteY2" fmla="*/ 2461809 h 2495994"/>
                  <a:gd name="connsiteX0" fmla="*/ 1240626 w 1240626"/>
                  <a:gd name="connsiteY0" fmla="*/ 0 h 2461809"/>
                  <a:gd name="connsiteX1" fmla="*/ 0 w 1240626"/>
                  <a:gd name="connsiteY1" fmla="*/ 2461809 h 2461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0626" h="2461809">
                    <a:moveTo>
                      <a:pt x="1240626" y="0"/>
                    </a:moveTo>
                    <a:lnTo>
                      <a:pt x="0" y="2461809"/>
                    </a:lnTo>
                  </a:path>
                </a:pathLst>
              </a:custGeom>
              <a:noFill/>
              <a:ln w="31750">
                <a:solidFill>
                  <a:srgbClr val="FFC000"/>
                </a:solidFill>
                <a:prstDash val="solid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dirty="0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5AEB1A3D-E872-E840-9FCE-EA87DB339EED}"/>
                  </a:ext>
                </a:extLst>
              </p:cNvPr>
              <p:cNvSpPr/>
              <p:nvPr/>
            </p:nvSpPr>
            <p:spPr>
              <a:xfrm rot="3940552" flipV="1">
                <a:off x="9340049" y="2518099"/>
                <a:ext cx="799072" cy="818199"/>
              </a:xfrm>
              <a:custGeom>
                <a:avLst/>
                <a:gdLst>
                  <a:gd name="connsiteX0" fmla="*/ 1859797 w 2216976"/>
                  <a:gd name="connsiteY0" fmla="*/ 1453296 h 1453296"/>
                  <a:gd name="connsiteX1" fmla="*/ 2076773 w 2216976"/>
                  <a:gd name="connsiteY1" fmla="*/ 35201 h 1453296"/>
                  <a:gd name="connsiteX2" fmla="*/ 0 w 2216976"/>
                  <a:gd name="connsiteY2" fmla="*/ 569893 h 1453296"/>
                  <a:gd name="connsiteX0" fmla="*/ 1859797 w 1928056"/>
                  <a:gd name="connsiteY0" fmla="*/ 1554659 h 1554659"/>
                  <a:gd name="connsiteX1" fmla="*/ 1250546 w 1928056"/>
                  <a:gd name="connsiteY1" fmla="*/ 28776 h 1554659"/>
                  <a:gd name="connsiteX2" fmla="*/ 0 w 1928056"/>
                  <a:gd name="connsiteY2" fmla="*/ 671256 h 1554659"/>
                  <a:gd name="connsiteX0" fmla="*/ 1859797 w 1953522"/>
                  <a:gd name="connsiteY0" fmla="*/ 1567440 h 1567440"/>
                  <a:gd name="connsiteX1" fmla="*/ 1250546 w 1953522"/>
                  <a:gd name="connsiteY1" fmla="*/ 41557 h 1567440"/>
                  <a:gd name="connsiteX2" fmla="*/ 0 w 1953522"/>
                  <a:gd name="connsiteY2" fmla="*/ 684037 h 1567440"/>
                  <a:gd name="connsiteX0" fmla="*/ 1558159 w 1658183"/>
                  <a:gd name="connsiteY0" fmla="*/ 1160378 h 1160379"/>
                  <a:gd name="connsiteX1" fmla="*/ 1250546 w 1658183"/>
                  <a:gd name="connsiteY1" fmla="*/ 11753 h 1160379"/>
                  <a:gd name="connsiteX2" fmla="*/ 0 w 1658183"/>
                  <a:gd name="connsiteY2" fmla="*/ 654233 h 1160379"/>
                  <a:gd name="connsiteX0" fmla="*/ 1558159 w 1558159"/>
                  <a:gd name="connsiteY0" fmla="*/ 1160378 h 1160377"/>
                  <a:gd name="connsiteX1" fmla="*/ 1250546 w 1558159"/>
                  <a:gd name="connsiteY1" fmla="*/ 11753 h 1160377"/>
                  <a:gd name="connsiteX2" fmla="*/ 0 w 1558159"/>
                  <a:gd name="connsiteY2" fmla="*/ 654233 h 1160377"/>
                  <a:gd name="connsiteX0" fmla="*/ 2312256 w 2312256"/>
                  <a:gd name="connsiteY0" fmla="*/ 1427475 h 1427475"/>
                  <a:gd name="connsiteX1" fmla="*/ 1250546 w 2312256"/>
                  <a:gd name="connsiteY1" fmla="*/ 22853 h 1427475"/>
                  <a:gd name="connsiteX2" fmla="*/ 0 w 2312256"/>
                  <a:gd name="connsiteY2" fmla="*/ 665333 h 1427475"/>
                  <a:gd name="connsiteX0" fmla="*/ 2312256 w 2312256"/>
                  <a:gd name="connsiteY0" fmla="*/ 1405074 h 1405074"/>
                  <a:gd name="connsiteX1" fmla="*/ 1250546 w 2312256"/>
                  <a:gd name="connsiteY1" fmla="*/ 452 h 1405074"/>
                  <a:gd name="connsiteX2" fmla="*/ 0 w 2312256"/>
                  <a:gd name="connsiteY2" fmla="*/ 642932 h 1405074"/>
                  <a:gd name="connsiteX0" fmla="*/ 2312256 w 2312256"/>
                  <a:gd name="connsiteY0" fmla="*/ 1413119 h 1413119"/>
                  <a:gd name="connsiteX1" fmla="*/ 1250546 w 2312256"/>
                  <a:gd name="connsiteY1" fmla="*/ 8497 h 1413119"/>
                  <a:gd name="connsiteX2" fmla="*/ 0 w 2312256"/>
                  <a:gd name="connsiteY2" fmla="*/ 650977 h 1413119"/>
                  <a:gd name="connsiteX0" fmla="*/ 2312256 w 2312256"/>
                  <a:gd name="connsiteY0" fmla="*/ 1212370 h 1212370"/>
                  <a:gd name="connsiteX1" fmla="*/ 1270218 w 2312256"/>
                  <a:gd name="connsiteY1" fmla="*/ 23322 h 1212370"/>
                  <a:gd name="connsiteX2" fmla="*/ 0 w 2312256"/>
                  <a:gd name="connsiteY2" fmla="*/ 450228 h 1212370"/>
                  <a:gd name="connsiteX0" fmla="*/ 2312256 w 2312256"/>
                  <a:gd name="connsiteY0" fmla="*/ 2134144 h 2134144"/>
                  <a:gd name="connsiteX1" fmla="*/ 1007924 w 2312256"/>
                  <a:gd name="connsiteY1" fmla="*/ 1954 h 2134144"/>
                  <a:gd name="connsiteX2" fmla="*/ 0 w 2312256"/>
                  <a:gd name="connsiteY2" fmla="*/ 1372002 h 2134144"/>
                  <a:gd name="connsiteX0" fmla="*/ 2312256 w 2312256"/>
                  <a:gd name="connsiteY0" fmla="*/ 2261809 h 2261809"/>
                  <a:gd name="connsiteX1" fmla="*/ 1007924 w 2312256"/>
                  <a:gd name="connsiteY1" fmla="*/ 129619 h 2261809"/>
                  <a:gd name="connsiteX2" fmla="*/ 0 w 2312256"/>
                  <a:gd name="connsiteY2" fmla="*/ 1499667 h 2261809"/>
                  <a:gd name="connsiteX0" fmla="*/ 1551602 w 1551602"/>
                  <a:gd name="connsiteY0" fmla="*/ 1458671 h 1458671"/>
                  <a:gd name="connsiteX1" fmla="*/ 1007924 w 1551602"/>
                  <a:gd name="connsiteY1" fmla="*/ 154 h 1458671"/>
                  <a:gd name="connsiteX2" fmla="*/ 0 w 1551602"/>
                  <a:gd name="connsiteY2" fmla="*/ 1370202 h 1458671"/>
                  <a:gd name="connsiteX0" fmla="*/ 1551602 w 1551602"/>
                  <a:gd name="connsiteY0" fmla="*/ 1601774 h 1601774"/>
                  <a:gd name="connsiteX1" fmla="*/ 1007924 w 1551602"/>
                  <a:gd name="connsiteY1" fmla="*/ 143257 h 1601774"/>
                  <a:gd name="connsiteX2" fmla="*/ 0 w 1551602"/>
                  <a:gd name="connsiteY2" fmla="*/ 1513305 h 1601774"/>
                  <a:gd name="connsiteX0" fmla="*/ 1263078 w 1263078"/>
                  <a:gd name="connsiteY0" fmla="*/ 370558 h 3610031"/>
                  <a:gd name="connsiteX1" fmla="*/ 1007924 w 1263078"/>
                  <a:gd name="connsiteY1" fmla="*/ 2239984 h 3610031"/>
                  <a:gd name="connsiteX2" fmla="*/ 0 w 1263078"/>
                  <a:gd name="connsiteY2" fmla="*/ 3610032 h 3610031"/>
                  <a:gd name="connsiteX0" fmla="*/ 1263078 w 1263078"/>
                  <a:gd name="connsiteY0" fmla="*/ 0 h 3239474"/>
                  <a:gd name="connsiteX1" fmla="*/ 1007924 w 1263078"/>
                  <a:gd name="connsiteY1" fmla="*/ 1869426 h 3239474"/>
                  <a:gd name="connsiteX2" fmla="*/ 0 w 1263078"/>
                  <a:gd name="connsiteY2" fmla="*/ 3239474 h 3239474"/>
                  <a:gd name="connsiteX0" fmla="*/ 1263078 w 1263078"/>
                  <a:gd name="connsiteY0" fmla="*/ 0 h 3239474"/>
                  <a:gd name="connsiteX1" fmla="*/ 929236 w 1263078"/>
                  <a:gd name="connsiteY1" fmla="*/ 2152369 h 3239474"/>
                  <a:gd name="connsiteX2" fmla="*/ 0 w 1263078"/>
                  <a:gd name="connsiteY2" fmla="*/ 3239474 h 3239474"/>
                  <a:gd name="connsiteX0" fmla="*/ 1263078 w 1263078"/>
                  <a:gd name="connsiteY0" fmla="*/ 0 h 3239474"/>
                  <a:gd name="connsiteX1" fmla="*/ 929236 w 1263078"/>
                  <a:gd name="connsiteY1" fmla="*/ 2152369 h 3239474"/>
                  <a:gd name="connsiteX2" fmla="*/ 0 w 1263078"/>
                  <a:gd name="connsiteY2" fmla="*/ 3239474 h 3239474"/>
                  <a:gd name="connsiteX0" fmla="*/ 1263078 w 1263078"/>
                  <a:gd name="connsiteY0" fmla="*/ 0 h 3239474"/>
                  <a:gd name="connsiteX1" fmla="*/ 1040711 w 1263078"/>
                  <a:gd name="connsiteY1" fmla="*/ 2314050 h 3239474"/>
                  <a:gd name="connsiteX2" fmla="*/ 0 w 1263078"/>
                  <a:gd name="connsiteY2" fmla="*/ 3239474 h 3239474"/>
                  <a:gd name="connsiteX0" fmla="*/ 1086029 w 1115825"/>
                  <a:gd name="connsiteY0" fmla="*/ 0 h 2619695"/>
                  <a:gd name="connsiteX1" fmla="*/ 1040711 w 1115825"/>
                  <a:gd name="connsiteY1" fmla="*/ 1694271 h 2619695"/>
                  <a:gd name="connsiteX2" fmla="*/ 0 w 1115825"/>
                  <a:gd name="connsiteY2" fmla="*/ 2619695 h 2619695"/>
                  <a:gd name="connsiteX0" fmla="*/ 1086029 w 1197367"/>
                  <a:gd name="connsiteY0" fmla="*/ 0 h 2619695"/>
                  <a:gd name="connsiteX1" fmla="*/ 1040711 w 1197367"/>
                  <a:gd name="connsiteY1" fmla="*/ 1694271 h 2619695"/>
                  <a:gd name="connsiteX2" fmla="*/ 0 w 1197367"/>
                  <a:gd name="connsiteY2" fmla="*/ 2619695 h 2619695"/>
                  <a:gd name="connsiteX0" fmla="*/ 1086029 w 1212081"/>
                  <a:gd name="connsiteY0" fmla="*/ 0 h 2619695"/>
                  <a:gd name="connsiteX1" fmla="*/ 1073498 w 1212081"/>
                  <a:gd name="connsiteY1" fmla="*/ 1748164 h 2619695"/>
                  <a:gd name="connsiteX2" fmla="*/ 0 w 1212081"/>
                  <a:gd name="connsiteY2" fmla="*/ 2619695 h 2619695"/>
                  <a:gd name="connsiteX0" fmla="*/ 1086029 w 1200405"/>
                  <a:gd name="connsiteY0" fmla="*/ 0 h 2619695"/>
                  <a:gd name="connsiteX1" fmla="*/ 1073498 w 1200405"/>
                  <a:gd name="connsiteY1" fmla="*/ 1748164 h 2619695"/>
                  <a:gd name="connsiteX2" fmla="*/ 0 w 1200405"/>
                  <a:gd name="connsiteY2" fmla="*/ 2619695 h 2619695"/>
                  <a:gd name="connsiteX0" fmla="*/ 1020456 w 1178082"/>
                  <a:gd name="connsiteY0" fmla="*/ 0 h 3428102"/>
                  <a:gd name="connsiteX1" fmla="*/ 1073498 w 1178082"/>
                  <a:gd name="connsiteY1" fmla="*/ 2556571 h 3428102"/>
                  <a:gd name="connsiteX2" fmla="*/ 0 w 1178082"/>
                  <a:gd name="connsiteY2" fmla="*/ 3428102 h 3428102"/>
                  <a:gd name="connsiteX0" fmla="*/ 1020456 w 1166453"/>
                  <a:gd name="connsiteY0" fmla="*/ 0 h 3428102"/>
                  <a:gd name="connsiteX1" fmla="*/ 1053827 w 1166453"/>
                  <a:gd name="connsiteY1" fmla="*/ 2219736 h 3428102"/>
                  <a:gd name="connsiteX2" fmla="*/ 0 w 1166453"/>
                  <a:gd name="connsiteY2" fmla="*/ 3428102 h 3428102"/>
                  <a:gd name="connsiteX0" fmla="*/ 1020456 w 1061126"/>
                  <a:gd name="connsiteY0" fmla="*/ 0 h 3428102"/>
                  <a:gd name="connsiteX1" fmla="*/ 605332 w 1061126"/>
                  <a:gd name="connsiteY1" fmla="*/ 2589204 h 3428102"/>
                  <a:gd name="connsiteX2" fmla="*/ 0 w 1061126"/>
                  <a:gd name="connsiteY2" fmla="*/ 3428102 h 3428102"/>
                  <a:gd name="connsiteX0" fmla="*/ 1020456 w 1061126"/>
                  <a:gd name="connsiteY0" fmla="*/ 0 h 3428102"/>
                  <a:gd name="connsiteX1" fmla="*/ 605332 w 1061126"/>
                  <a:gd name="connsiteY1" fmla="*/ 2589204 h 3428102"/>
                  <a:gd name="connsiteX2" fmla="*/ 0 w 1061126"/>
                  <a:gd name="connsiteY2" fmla="*/ 3428102 h 3428102"/>
                  <a:gd name="connsiteX0" fmla="*/ 1020456 w 1020456"/>
                  <a:gd name="connsiteY0" fmla="*/ 0 h 3428102"/>
                  <a:gd name="connsiteX1" fmla="*/ 605332 w 1020456"/>
                  <a:gd name="connsiteY1" fmla="*/ 2589204 h 3428102"/>
                  <a:gd name="connsiteX2" fmla="*/ 0 w 1020456"/>
                  <a:gd name="connsiteY2" fmla="*/ 3428102 h 3428102"/>
                  <a:gd name="connsiteX0" fmla="*/ 1240626 w 1240626"/>
                  <a:gd name="connsiteY0" fmla="*/ 0 h 2461809"/>
                  <a:gd name="connsiteX1" fmla="*/ 605332 w 1240626"/>
                  <a:gd name="connsiteY1" fmla="*/ 1622911 h 2461809"/>
                  <a:gd name="connsiteX2" fmla="*/ 0 w 1240626"/>
                  <a:gd name="connsiteY2" fmla="*/ 2461809 h 2461809"/>
                  <a:gd name="connsiteX0" fmla="*/ 1240626 w 1240626"/>
                  <a:gd name="connsiteY0" fmla="*/ 0 h 2461809"/>
                  <a:gd name="connsiteX1" fmla="*/ 605332 w 1240626"/>
                  <a:gd name="connsiteY1" fmla="*/ 1622911 h 2461809"/>
                  <a:gd name="connsiteX2" fmla="*/ 0 w 1240626"/>
                  <a:gd name="connsiteY2" fmla="*/ 2461809 h 2461809"/>
                  <a:gd name="connsiteX0" fmla="*/ 1240626 w 1240626"/>
                  <a:gd name="connsiteY0" fmla="*/ 0 h 2495994"/>
                  <a:gd name="connsiteX1" fmla="*/ 707262 w 1240626"/>
                  <a:gd name="connsiteY1" fmla="*/ 2219740 h 2495994"/>
                  <a:gd name="connsiteX2" fmla="*/ 0 w 1240626"/>
                  <a:gd name="connsiteY2" fmla="*/ 2461809 h 2495994"/>
                  <a:gd name="connsiteX0" fmla="*/ 1240626 w 1240626"/>
                  <a:gd name="connsiteY0" fmla="*/ 0 h 2461809"/>
                  <a:gd name="connsiteX1" fmla="*/ 0 w 1240626"/>
                  <a:gd name="connsiteY1" fmla="*/ 2461809 h 2461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0626" h="2461809">
                    <a:moveTo>
                      <a:pt x="1240626" y="0"/>
                    </a:moveTo>
                    <a:lnTo>
                      <a:pt x="0" y="2461809"/>
                    </a:lnTo>
                  </a:path>
                </a:pathLst>
              </a:custGeom>
              <a:noFill/>
              <a:ln w="31750">
                <a:solidFill>
                  <a:srgbClr val="FFC000"/>
                </a:solidFill>
                <a:prstDash val="solid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dirty="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C07A42F-A225-3543-9880-E90ADF8D1894}"/>
                  </a:ext>
                </a:extLst>
              </p:cNvPr>
              <p:cNvGrpSpPr/>
              <p:nvPr/>
            </p:nvGrpSpPr>
            <p:grpSpPr>
              <a:xfrm>
                <a:off x="7421569" y="982551"/>
                <a:ext cx="4569230" cy="2938890"/>
                <a:chOff x="7421569" y="982551"/>
                <a:chExt cx="4569230" cy="2938890"/>
              </a:xfrm>
            </p:grpSpPr>
            <p:sp>
              <p:nvSpPr>
                <p:cNvPr id="80" name="Freeform 79">
                  <a:extLst>
                    <a:ext uri="{FF2B5EF4-FFF2-40B4-BE49-F238E27FC236}">
                      <a16:creationId xmlns:a16="http://schemas.microsoft.com/office/drawing/2014/main" id="{8435E946-2ACA-A145-8954-94B13DCD15DF}"/>
                    </a:ext>
                  </a:extLst>
                </p:cNvPr>
                <p:cNvSpPr/>
                <p:nvPr/>
              </p:nvSpPr>
              <p:spPr>
                <a:xfrm rot="3940552" flipV="1">
                  <a:off x="9637096" y="2746522"/>
                  <a:ext cx="580495" cy="693636"/>
                </a:xfrm>
                <a:custGeom>
                  <a:avLst/>
                  <a:gdLst>
                    <a:gd name="connsiteX0" fmla="*/ 1859797 w 2216976"/>
                    <a:gd name="connsiteY0" fmla="*/ 1453296 h 1453296"/>
                    <a:gd name="connsiteX1" fmla="*/ 2076773 w 2216976"/>
                    <a:gd name="connsiteY1" fmla="*/ 35201 h 1453296"/>
                    <a:gd name="connsiteX2" fmla="*/ 0 w 2216976"/>
                    <a:gd name="connsiteY2" fmla="*/ 569893 h 1453296"/>
                    <a:gd name="connsiteX0" fmla="*/ 1859797 w 1928056"/>
                    <a:gd name="connsiteY0" fmla="*/ 1554659 h 1554659"/>
                    <a:gd name="connsiteX1" fmla="*/ 1250546 w 1928056"/>
                    <a:gd name="connsiteY1" fmla="*/ 28776 h 1554659"/>
                    <a:gd name="connsiteX2" fmla="*/ 0 w 1928056"/>
                    <a:gd name="connsiteY2" fmla="*/ 671256 h 1554659"/>
                    <a:gd name="connsiteX0" fmla="*/ 1859797 w 1953522"/>
                    <a:gd name="connsiteY0" fmla="*/ 1567440 h 1567440"/>
                    <a:gd name="connsiteX1" fmla="*/ 1250546 w 1953522"/>
                    <a:gd name="connsiteY1" fmla="*/ 41557 h 1567440"/>
                    <a:gd name="connsiteX2" fmla="*/ 0 w 1953522"/>
                    <a:gd name="connsiteY2" fmla="*/ 684037 h 1567440"/>
                    <a:gd name="connsiteX0" fmla="*/ 1558159 w 1658183"/>
                    <a:gd name="connsiteY0" fmla="*/ 1160378 h 1160379"/>
                    <a:gd name="connsiteX1" fmla="*/ 1250546 w 1658183"/>
                    <a:gd name="connsiteY1" fmla="*/ 11753 h 1160379"/>
                    <a:gd name="connsiteX2" fmla="*/ 0 w 1658183"/>
                    <a:gd name="connsiteY2" fmla="*/ 654233 h 1160379"/>
                    <a:gd name="connsiteX0" fmla="*/ 1558159 w 1558159"/>
                    <a:gd name="connsiteY0" fmla="*/ 1160378 h 1160377"/>
                    <a:gd name="connsiteX1" fmla="*/ 1250546 w 1558159"/>
                    <a:gd name="connsiteY1" fmla="*/ 11753 h 1160377"/>
                    <a:gd name="connsiteX2" fmla="*/ 0 w 1558159"/>
                    <a:gd name="connsiteY2" fmla="*/ 654233 h 1160377"/>
                    <a:gd name="connsiteX0" fmla="*/ 2312256 w 2312256"/>
                    <a:gd name="connsiteY0" fmla="*/ 1427475 h 1427475"/>
                    <a:gd name="connsiteX1" fmla="*/ 1250546 w 2312256"/>
                    <a:gd name="connsiteY1" fmla="*/ 22853 h 1427475"/>
                    <a:gd name="connsiteX2" fmla="*/ 0 w 2312256"/>
                    <a:gd name="connsiteY2" fmla="*/ 665333 h 1427475"/>
                    <a:gd name="connsiteX0" fmla="*/ 2312256 w 2312256"/>
                    <a:gd name="connsiteY0" fmla="*/ 1405074 h 1405074"/>
                    <a:gd name="connsiteX1" fmla="*/ 1250546 w 2312256"/>
                    <a:gd name="connsiteY1" fmla="*/ 452 h 1405074"/>
                    <a:gd name="connsiteX2" fmla="*/ 0 w 2312256"/>
                    <a:gd name="connsiteY2" fmla="*/ 642932 h 1405074"/>
                    <a:gd name="connsiteX0" fmla="*/ 2312256 w 2312256"/>
                    <a:gd name="connsiteY0" fmla="*/ 1413119 h 1413119"/>
                    <a:gd name="connsiteX1" fmla="*/ 1250546 w 2312256"/>
                    <a:gd name="connsiteY1" fmla="*/ 8497 h 1413119"/>
                    <a:gd name="connsiteX2" fmla="*/ 0 w 2312256"/>
                    <a:gd name="connsiteY2" fmla="*/ 650977 h 1413119"/>
                    <a:gd name="connsiteX0" fmla="*/ 2312256 w 2312256"/>
                    <a:gd name="connsiteY0" fmla="*/ 1212370 h 1212370"/>
                    <a:gd name="connsiteX1" fmla="*/ 1270218 w 2312256"/>
                    <a:gd name="connsiteY1" fmla="*/ 23322 h 1212370"/>
                    <a:gd name="connsiteX2" fmla="*/ 0 w 2312256"/>
                    <a:gd name="connsiteY2" fmla="*/ 450228 h 1212370"/>
                    <a:gd name="connsiteX0" fmla="*/ 2312256 w 2312256"/>
                    <a:gd name="connsiteY0" fmla="*/ 2134144 h 2134144"/>
                    <a:gd name="connsiteX1" fmla="*/ 1007924 w 2312256"/>
                    <a:gd name="connsiteY1" fmla="*/ 1954 h 2134144"/>
                    <a:gd name="connsiteX2" fmla="*/ 0 w 2312256"/>
                    <a:gd name="connsiteY2" fmla="*/ 1372002 h 2134144"/>
                    <a:gd name="connsiteX0" fmla="*/ 2312256 w 2312256"/>
                    <a:gd name="connsiteY0" fmla="*/ 2261809 h 2261809"/>
                    <a:gd name="connsiteX1" fmla="*/ 1007924 w 2312256"/>
                    <a:gd name="connsiteY1" fmla="*/ 129619 h 2261809"/>
                    <a:gd name="connsiteX2" fmla="*/ 0 w 2312256"/>
                    <a:gd name="connsiteY2" fmla="*/ 1499667 h 2261809"/>
                    <a:gd name="connsiteX0" fmla="*/ 1551602 w 1551602"/>
                    <a:gd name="connsiteY0" fmla="*/ 1458671 h 1458671"/>
                    <a:gd name="connsiteX1" fmla="*/ 1007924 w 1551602"/>
                    <a:gd name="connsiteY1" fmla="*/ 154 h 1458671"/>
                    <a:gd name="connsiteX2" fmla="*/ 0 w 1551602"/>
                    <a:gd name="connsiteY2" fmla="*/ 1370202 h 1458671"/>
                    <a:gd name="connsiteX0" fmla="*/ 1551602 w 1551602"/>
                    <a:gd name="connsiteY0" fmla="*/ 1601774 h 1601774"/>
                    <a:gd name="connsiteX1" fmla="*/ 1007924 w 1551602"/>
                    <a:gd name="connsiteY1" fmla="*/ 143257 h 1601774"/>
                    <a:gd name="connsiteX2" fmla="*/ 0 w 1551602"/>
                    <a:gd name="connsiteY2" fmla="*/ 1513305 h 1601774"/>
                    <a:gd name="connsiteX0" fmla="*/ 1263078 w 1263078"/>
                    <a:gd name="connsiteY0" fmla="*/ 370558 h 3610031"/>
                    <a:gd name="connsiteX1" fmla="*/ 1007924 w 1263078"/>
                    <a:gd name="connsiteY1" fmla="*/ 2239984 h 3610031"/>
                    <a:gd name="connsiteX2" fmla="*/ 0 w 1263078"/>
                    <a:gd name="connsiteY2" fmla="*/ 3610032 h 3610031"/>
                    <a:gd name="connsiteX0" fmla="*/ 1263078 w 1263078"/>
                    <a:gd name="connsiteY0" fmla="*/ 0 h 3239474"/>
                    <a:gd name="connsiteX1" fmla="*/ 1007924 w 1263078"/>
                    <a:gd name="connsiteY1" fmla="*/ 1869426 h 3239474"/>
                    <a:gd name="connsiteX2" fmla="*/ 0 w 1263078"/>
                    <a:gd name="connsiteY2" fmla="*/ 3239474 h 3239474"/>
                    <a:gd name="connsiteX0" fmla="*/ 1263078 w 1263078"/>
                    <a:gd name="connsiteY0" fmla="*/ 0 h 3239474"/>
                    <a:gd name="connsiteX1" fmla="*/ 929236 w 1263078"/>
                    <a:gd name="connsiteY1" fmla="*/ 2152369 h 3239474"/>
                    <a:gd name="connsiteX2" fmla="*/ 0 w 1263078"/>
                    <a:gd name="connsiteY2" fmla="*/ 3239474 h 3239474"/>
                    <a:gd name="connsiteX0" fmla="*/ 1263078 w 1263078"/>
                    <a:gd name="connsiteY0" fmla="*/ 0 h 3239474"/>
                    <a:gd name="connsiteX1" fmla="*/ 929236 w 1263078"/>
                    <a:gd name="connsiteY1" fmla="*/ 2152369 h 3239474"/>
                    <a:gd name="connsiteX2" fmla="*/ 0 w 1263078"/>
                    <a:gd name="connsiteY2" fmla="*/ 3239474 h 3239474"/>
                    <a:gd name="connsiteX0" fmla="*/ 1263078 w 1263078"/>
                    <a:gd name="connsiteY0" fmla="*/ 0 h 3239474"/>
                    <a:gd name="connsiteX1" fmla="*/ 1040711 w 1263078"/>
                    <a:gd name="connsiteY1" fmla="*/ 2314050 h 3239474"/>
                    <a:gd name="connsiteX2" fmla="*/ 0 w 1263078"/>
                    <a:gd name="connsiteY2" fmla="*/ 3239474 h 3239474"/>
                    <a:gd name="connsiteX0" fmla="*/ 1086029 w 1115825"/>
                    <a:gd name="connsiteY0" fmla="*/ 0 h 2619695"/>
                    <a:gd name="connsiteX1" fmla="*/ 1040711 w 1115825"/>
                    <a:gd name="connsiteY1" fmla="*/ 1694271 h 2619695"/>
                    <a:gd name="connsiteX2" fmla="*/ 0 w 1115825"/>
                    <a:gd name="connsiteY2" fmla="*/ 2619695 h 2619695"/>
                    <a:gd name="connsiteX0" fmla="*/ 1086029 w 1197367"/>
                    <a:gd name="connsiteY0" fmla="*/ 0 h 2619695"/>
                    <a:gd name="connsiteX1" fmla="*/ 1040711 w 1197367"/>
                    <a:gd name="connsiteY1" fmla="*/ 1694271 h 2619695"/>
                    <a:gd name="connsiteX2" fmla="*/ 0 w 1197367"/>
                    <a:gd name="connsiteY2" fmla="*/ 2619695 h 2619695"/>
                    <a:gd name="connsiteX0" fmla="*/ 1086029 w 1212081"/>
                    <a:gd name="connsiteY0" fmla="*/ 0 h 2619695"/>
                    <a:gd name="connsiteX1" fmla="*/ 1073498 w 1212081"/>
                    <a:gd name="connsiteY1" fmla="*/ 1748164 h 2619695"/>
                    <a:gd name="connsiteX2" fmla="*/ 0 w 1212081"/>
                    <a:gd name="connsiteY2" fmla="*/ 2619695 h 2619695"/>
                    <a:gd name="connsiteX0" fmla="*/ 1086029 w 1200405"/>
                    <a:gd name="connsiteY0" fmla="*/ 0 h 2619695"/>
                    <a:gd name="connsiteX1" fmla="*/ 1073498 w 1200405"/>
                    <a:gd name="connsiteY1" fmla="*/ 1748164 h 2619695"/>
                    <a:gd name="connsiteX2" fmla="*/ 0 w 1200405"/>
                    <a:gd name="connsiteY2" fmla="*/ 2619695 h 2619695"/>
                    <a:gd name="connsiteX0" fmla="*/ 1020456 w 1178082"/>
                    <a:gd name="connsiteY0" fmla="*/ 0 h 3428102"/>
                    <a:gd name="connsiteX1" fmla="*/ 1073498 w 1178082"/>
                    <a:gd name="connsiteY1" fmla="*/ 2556571 h 3428102"/>
                    <a:gd name="connsiteX2" fmla="*/ 0 w 1178082"/>
                    <a:gd name="connsiteY2" fmla="*/ 3428102 h 3428102"/>
                    <a:gd name="connsiteX0" fmla="*/ 1020456 w 1166453"/>
                    <a:gd name="connsiteY0" fmla="*/ 0 h 3428102"/>
                    <a:gd name="connsiteX1" fmla="*/ 1053827 w 1166453"/>
                    <a:gd name="connsiteY1" fmla="*/ 2219736 h 3428102"/>
                    <a:gd name="connsiteX2" fmla="*/ 0 w 1166453"/>
                    <a:gd name="connsiteY2" fmla="*/ 3428102 h 3428102"/>
                    <a:gd name="connsiteX0" fmla="*/ 1020456 w 1061126"/>
                    <a:gd name="connsiteY0" fmla="*/ 0 h 3428102"/>
                    <a:gd name="connsiteX1" fmla="*/ 605332 w 1061126"/>
                    <a:gd name="connsiteY1" fmla="*/ 2589204 h 3428102"/>
                    <a:gd name="connsiteX2" fmla="*/ 0 w 1061126"/>
                    <a:gd name="connsiteY2" fmla="*/ 3428102 h 3428102"/>
                    <a:gd name="connsiteX0" fmla="*/ 1020456 w 1061126"/>
                    <a:gd name="connsiteY0" fmla="*/ 0 h 3428102"/>
                    <a:gd name="connsiteX1" fmla="*/ 605332 w 1061126"/>
                    <a:gd name="connsiteY1" fmla="*/ 2589204 h 3428102"/>
                    <a:gd name="connsiteX2" fmla="*/ 0 w 1061126"/>
                    <a:gd name="connsiteY2" fmla="*/ 3428102 h 3428102"/>
                    <a:gd name="connsiteX0" fmla="*/ 1020456 w 1020456"/>
                    <a:gd name="connsiteY0" fmla="*/ 0 h 3428102"/>
                    <a:gd name="connsiteX1" fmla="*/ 605332 w 1020456"/>
                    <a:gd name="connsiteY1" fmla="*/ 2589204 h 3428102"/>
                    <a:gd name="connsiteX2" fmla="*/ 0 w 1020456"/>
                    <a:gd name="connsiteY2" fmla="*/ 3428102 h 3428102"/>
                    <a:gd name="connsiteX0" fmla="*/ 1240626 w 1240626"/>
                    <a:gd name="connsiteY0" fmla="*/ 0 h 2461809"/>
                    <a:gd name="connsiteX1" fmla="*/ 605332 w 1240626"/>
                    <a:gd name="connsiteY1" fmla="*/ 1622911 h 2461809"/>
                    <a:gd name="connsiteX2" fmla="*/ 0 w 1240626"/>
                    <a:gd name="connsiteY2" fmla="*/ 2461809 h 2461809"/>
                    <a:gd name="connsiteX0" fmla="*/ 1240626 w 1240626"/>
                    <a:gd name="connsiteY0" fmla="*/ 0 h 2461809"/>
                    <a:gd name="connsiteX1" fmla="*/ 605332 w 1240626"/>
                    <a:gd name="connsiteY1" fmla="*/ 1622911 h 2461809"/>
                    <a:gd name="connsiteX2" fmla="*/ 0 w 1240626"/>
                    <a:gd name="connsiteY2" fmla="*/ 2461809 h 2461809"/>
                    <a:gd name="connsiteX0" fmla="*/ 1240626 w 1240626"/>
                    <a:gd name="connsiteY0" fmla="*/ 0 h 2495994"/>
                    <a:gd name="connsiteX1" fmla="*/ 707262 w 1240626"/>
                    <a:gd name="connsiteY1" fmla="*/ 2219740 h 2495994"/>
                    <a:gd name="connsiteX2" fmla="*/ 0 w 1240626"/>
                    <a:gd name="connsiteY2" fmla="*/ 2461809 h 2495994"/>
                    <a:gd name="connsiteX0" fmla="*/ 1240626 w 1240626"/>
                    <a:gd name="connsiteY0" fmla="*/ 0 h 2461809"/>
                    <a:gd name="connsiteX1" fmla="*/ 0 w 1240626"/>
                    <a:gd name="connsiteY1" fmla="*/ 2461809 h 2461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40626" h="2461809">
                      <a:moveTo>
                        <a:pt x="1240626" y="0"/>
                      </a:moveTo>
                      <a:lnTo>
                        <a:pt x="0" y="2461809"/>
                      </a:lnTo>
                    </a:path>
                  </a:pathLst>
                </a:custGeom>
                <a:noFill/>
                <a:ln w="31750">
                  <a:solidFill>
                    <a:srgbClr val="FFC000"/>
                  </a:solidFill>
                  <a:prstDash val="solid"/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dirty="0"/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4E18FE6-54B0-8743-AD01-527A12628BB9}"/>
                    </a:ext>
                  </a:extLst>
                </p:cNvPr>
                <p:cNvGrpSpPr/>
                <p:nvPr/>
              </p:nvGrpSpPr>
              <p:grpSpPr>
                <a:xfrm>
                  <a:off x="7421569" y="982551"/>
                  <a:ext cx="4569230" cy="2938890"/>
                  <a:chOff x="7421569" y="982551"/>
                  <a:chExt cx="4569230" cy="2938890"/>
                </a:xfrm>
              </p:grpSpPr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6D3D25EB-7D5F-E144-A036-4E6D959A777B}"/>
                      </a:ext>
                    </a:extLst>
                  </p:cNvPr>
                  <p:cNvSpPr txBox="1"/>
                  <p:nvPr/>
                </p:nvSpPr>
                <p:spPr>
                  <a:xfrm>
                    <a:off x="9897440" y="2291337"/>
                    <a:ext cx="209335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 err="1">
                        <a:solidFill>
                          <a:srgbClr val="FFC000"/>
                        </a:solidFill>
                      </a:rPr>
                      <a:t>addString</a:t>
                    </a:r>
                    <a:r>
                      <a:rPr lang="en-US" sz="2400" dirty="0">
                        <a:solidFill>
                          <a:srgbClr val="FFC000"/>
                        </a:solidFill>
                      </a:rPr>
                      <a:t>()</a:t>
                    </a:r>
                    <a:endParaRPr sz="2400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0509BAED-E8A7-B745-BF13-CB711DC526CD}"/>
                      </a:ext>
                    </a:extLst>
                  </p:cNvPr>
                  <p:cNvSpPr txBox="1"/>
                  <p:nvPr/>
                </p:nvSpPr>
                <p:spPr>
                  <a:xfrm>
                    <a:off x="9814153" y="2686005"/>
                    <a:ext cx="2093359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 err="1">
                        <a:solidFill>
                          <a:srgbClr val="FFC000"/>
                        </a:solidFill>
                      </a:rPr>
                      <a:t>addBool</a:t>
                    </a:r>
                    <a:r>
                      <a:rPr lang="en-US" sz="2400" dirty="0">
                        <a:solidFill>
                          <a:srgbClr val="FFC000"/>
                        </a:solidFill>
                      </a:rPr>
                      <a:t>()</a:t>
                    </a:r>
                    <a:endParaRPr sz="2400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138E01DA-B711-5C4D-8771-B2FF8D08BA79}"/>
                      </a:ext>
                    </a:extLst>
                  </p:cNvPr>
                  <p:cNvSpPr txBox="1"/>
                  <p:nvPr/>
                </p:nvSpPr>
                <p:spPr>
                  <a:xfrm>
                    <a:off x="8267661" y="982551"/>
                    <a:ext cx="248032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 err="1">
                        <a:solidFill>
                          <a:srgbClr val="FFC000"/>
                        </a:solidFill>
                      </a:rPr>
                      <a:t>addSearchAction</a:t>
                    </a:r>
                    <a:r>
                      <a:rPr lang="en-US" sz="2400" dirty="0">
                        <a:solidFill>
                          <a:srgbClr val="FFC000"/>
                        </a:solidFill>
                      </a:rPr>
                      <a:t>()</a:t>
                    </a:r>
                    <a:endParaRPr sz="2400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2ADE533C-41F9-0342-ADA9-EBD02FB8A2CD}"/>
                      </a:ext>
                    </a:extLst>
                  </p:cNvPr>
                  <p:cNvSpPr txBox="1"/>
                  <p:nvPr/>
                </p:nvSpPr>
                <p:spPr>
                  <a:xfrm>
                    <a:off x="9304511" y="1575563"/>
                    <a:ext cx="209335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 err="1">
                        <a:solidFill>
                          <a:srgbClr val="FFC000"/>
                        </a:solidFill>
                      </a:rPr>
                      <a:t>getString</a:t>
                    </a:r>
                    <a:r>
                      <a:rPr lang="en-US" sz="2400" dirty="0">
                        <a:solidFill>
                          <a:srgbClr val="FFC000"/>
                        </a:solidFill>
                      </a:rPr>
                      <a:t>()</a:t>
                    </a:r>
                    <a:endParaRPr sz="2400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558C4C6D-CE10-544D-8D52-63180FFC3BD4}"/>
                      </a:ext>
                    </a:extLst>
                  </p:cNvPr>
                  <p:cNvSpPr txBox="1"/>
                  <p:nvPr/>
                </p:nvSpPr>
                <p:spPr>
                  <a:xfrm>
                    <a:off x="9507825" y="1920619"/>
                    <a:ext cx="209335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 err="1">
                        <a:solidFill>
                          <a:srgbClr val="FFC000"/>
                        </a:solidFill>
                      </a:rPr>
                      <a:t>getBool</a:t>
                    </a:r>
                    <a:r>
                      <a:rPr lang="en-US" sz="2400" dirty="0">
                        <a:solidFill>
                          <a:srgbClr val="FFC000"/>
                        </a:solidFill>
                      </a:rPr>
                      <a:t>()</a:t>
                    </a:r>
                    <a:endParaRPr sz="2400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B85D16D1-3EA5-3444-9294-BB9CD7DB612A}"/>
                      </a:ext>
                    </a:extLst>
                  </p:cNvPr>
                  <p:cNvSpPr txBox="1"/>
                  <p:nvPr/>
                </p:nvSpPr>
                <p:spPr>
                  <a:xfrm>
                    <a:off x="9041218" y="1277695"/>
                    <a:ext cx="23704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 err="1">
                        <a:solidFill>
                          <a:srgbClr val="FFC000"/>
                        </a:solidFill>
                      </a:rPr>
                      <a:t>setOptionValue</a:t>
                    </a:r>
                    <a:r>
                      <a:rPr lang="en-US" sz="2400" dirty="0">
                        <a:solidFill>
                          <a:srgbClr val="FFC000"/>
                        </a:solidFill>
                      </a:rPr>
                      <a:t>()</a:t>
                    </a:r>
                    <a:endParaRPr sz="2400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76" name="Freeform 75">
                    <a:extLst>
                      <a:ext uri="{FF2B5EF4-FFF2-40B4-BE49-F238E27FC236}">
                        <a16:creationId xmlns:a16="http://schemas.microsoft.com/office/drawing/2014/main" id="{FD8F6153-DD82-4E40-9B0E-8E78157BB804}"/>
                      </a:ext>
                    </a:extLst>
                  </p:cNvPr>
                  <p:cNvSpPr/>
                  <p:nvPr/>
                </p:nvSpPr>
                <p:spPr>
                  <a:xfrm rot="3940552" flipV="1">
                    <a:off x="8018512" y="2113516"/>
                    <a:ext cx="1835660" cy="722297"/>
                  </a:xfrm>
                  <a:custGeom>
                    <a:avLst/>
                    <a:gdLst>
                      <a:gd name="connsiteX0" fmla="*/ 1859797 w 2216976"/>
                      <a:gd name="connsiteY0" fmla="*/ 1453296 h 1453296"/>
                      <a:gd name="connsiteX1" fmla="*/ 2076773 w 2216976"/>
                      <a:gd name="connsiteY1" fmla="*/ 35201 h 1453296"/>
                      <a:gd name="connsiteX2" fmla="*/ 0 w 2216976"/>
                      <a:gd name="connsiteY2" fmla="*/ 569893 h 1453296"/>
                      <a:gd name="connsiteX0" fmla="*/ 1859797 w 1928056"/>
                      <a:gd name="connsiteY0" fmla="*/ 1554659 h 1554659"/>
                      <a:gd name="connsiteX1" fmla="*/ 1250546 w 1928056"/>
                      <a:gd name="connsiteY1" fmla="*/ 28776 h 1554659"/>
                      <a:gd name="connsiteX2" fmla="*/ 0 w 1928056"/>
                      <a:gd name="connsiteY2" fmla="*/ 671256 h 1554659"/>
                      <a:gd name="connsiteX0" fmla="*/ 1859797 w 1953522"/>
                      <a:gd name="connsiteY0" fmla="*/ 1567440 h 1567440"/>
                      <a:gd name="connsiteX1" fmla="*/ 1250546 w 1953522"/>
                      <a:gd name="connsiteY1" fmla="*/ 41557 h 1567440"/>
                      <a:gd name="connsiteX2" fmla="*/ 0 w 1953522"/>
                      <a:gd name="connsiteY2" fmla="*/ 684037 h 1567440"/>
                      <a:gd name="connsiteX0" fmla="*/ 1558159 w 1658183"/>
                      <a:gd name="connsiteY0" fmla="*/ 1160378 h 1160379"/>
                      <a:gd name="connsiteX1" fmla="*/ 1250546 w 1658183"/>
                      <a:gd name="connsiteY1" fmla="*/ 11753 h 1160379"/>
                      <a:gd name="connsiteX2" fmla="*/ 0 w 1658183"/>
                      <a:gd name="connsiteY2" fmla="*/ 654233 h 1160379"/>
                      <a:gd name="connsiteX0" fmla="*/ 1558159 w 1558159"/>
                      <a:gd name="connsiteY0" fmla="*/ 1160378 h 1160377"/>
                      <a:gd name="connsiteX1" fmla="*/ 1250546 w 1558159"/>
                      <a:gd name="connsiteY1" fmla="*/ 11753 h 1160377"/>
                      <a:gd name="connsiteX2" fmla="*/ 0 w 1558159"/>
                      <a:gd name="connsiteY2" fmla="*/ 654233 h 1160377"/>
                      <a:gd name="connsiteX0" fmla="*/ 2312256 w 2312256"/>
                      <a:gd name="connsiteY0" fmla="*/ 1427475 h 1427475"/>
                      <a:gd name="connsiteX1" fmla="*/ 1250546 w 2312256"/>
                      <a:gd name="connsiteY1" fmla="*/ 22853 h 1427475"/>
                      <a:gd name="connsiteX2" fmla="*/ 0 w 2312256"/>
                      <a:gd name="connsiteY2" fmla="*/ 665333 h 1427475"/>
                      <a:gd name="connsiteX0" fmla="*/ 2312256 w 2312256"/>
                      <a:gd name="connsiteY0" fmla="*/ 1405074 h 1405074"/>
                      <a:gd name="connsiteX1" fmla="*/ 1250546 w 2312256"/>
                      <a:gd name="connsiteY1" fmla="*/ 452 h 1405074"/>
                      <a:gd name="connsiteX2" fmla="*/ 0 w 2312256"/>
                      <a:gd name="connsiteY2" fmla="*/ 642932 h 1405074"/>
                      <a:gd name="connsiteX0" fmla="*/ 2312256 w 2312256"/>
                      <a:gd name="connsiteY0" fmla="*/ 1413119 h 1413119"/>
                      <a:gd name="connsiteX1" fmla="*/ 1250546 w 2312256"/>
                      <a:gd name="connsiteY1" fmla="*/ 8497 h 1413119"/>
                      <a:gd name="connsiteX2" fmla="*/ 0 w 2312256"/>
                      <a:gd name="connsiteY2" fmla="*/ 650977 h 1413119"/>
                      <a:gd name="connsiteX0" fmla="*/ 2312256 w 2312256"/>
                      <a:gd name="connsiteY0" fmla="*/ 1212370 h 1212370"/>
                      <a:gd name="connsiteX1" fmla="*/ 1270218 w 2312256"/>
                      <a:gd name="connsiteY1" fmla="*/ 23322 h 1212370"/>
                      <a:gd name="connsiteX2" fmla="*/ 0 w 2312256"/>
                      <a:gd name="connsiteY2" fmla="*/ 450228 h 1212370"/>
                      <a:gd name="connsiteX0" fmla="*/ 2312256 w 2312256"/>
                      <a:gd name="connsiteY0" fmla="*/ 2134144 h 2134144"/>
                      <a:gd name="connsiteX1" fmla="*/ 1007924 w 2312256"/>
                      <a:gd name="connsiteY1" fmla="*/ 1954 h 2134144"/>
                      <a:gd name="connsiteX2" fmla="*/ 0 w 2312256"/>
                      <a:gd name="connsiteY2" fmla="*/ 1372002 h 2134144"/>
                      <a:gd name="connsiteX0" fmla="*/ 2312256 w 2312256"/>
                      <a:gd name="connsiteY0" fmla="*/ 2261809 h 2261809"/>
                      <a:gd name="connsiteX1" fmla="*/ 1007924 w 2312256"/>
                      <a:gd name="connsiteY1" fmla="*/ 129619 h 2261809"/>
                      <a:gd name="connsiteX2" fmla="*/ 0 w 2312256"/>
                      <a:gd name="connsiteY2" fmla="*/ 1499667 h 2261809"/>
                      <a:gd name="connsiteX0" fmla="*/ 1551602 w 1551602"/>
                      <a:gd name="connsiteY0" fmla="*/ 1458671 h 1458671"/>
                      <a:gd name="connsiteX1" fmla="*/ 1007924 w 1551602"/>
                      <a:gd name="connsiteY1" fmla="*/ 154 h 1458671"/>
                      <a:gd name="connsiteX2" fmla="*/ 0 w 1551602"/>
                      <a:gd name="connsiteY2" fmla="*/ 1370202 h 1458671"/>
                      <a:gd name="connsiteX0" fmla="*/ 1551602 w 1551602"/>
                      <a:gd name="connsiteY0" fmla="*/ 1601774 h 1601774"/>
                      <a:gd name="connsiteX1" fmla="*/ 1007924 w 1551602"/>
                      <a:gd name="connsiteY1" fmla="*/ 143257 h 1601774"/>
                      <a:gd name="connsiteX2" fmla="*/ 0 w 1551602"/>
                      <a:gd name="connsiteY2" fmla="*/ 1513305 h 1601774"/>
                      <a:gd name="connsiteX0" fmla="*/ 1263078 w 1263078"/>
                      <a:gd name="connsiteY0" fmla="*/ 370558 h 3610031"/>
                      <a:gd name="connsiteX1" fmla="*/ 1007924 w 1263078"/>
                      <a:gd name="connsiteY1" fmla="*/ 2239984 h 3610031"/>
                      <a:gd name="connsiteX2" fmla="*/ 0 w 1263078"/>
                      <a:gd name="connsiteY2" fmla="*/ 3610032 h 3610031"/>
                      <a:gd name="connsiteX0" fmla="*/ 1263078 w 1263078"/>
                      <a:gd name="connsiteY0" fmla="*/ 0 h 3239474"/>
                      <a:gd name="connsiteX1" fmla="*/ 1007924 w 1263078"/>
                      <a:gd name="connsiteY1" fmla="*/ 1869426 h 3239474"/>
                      <a:gd name="connsiteX2" fmla="*/ 0 w 1263078"/>
                      <a:gd name="connsiteY2" fmla="*/ 3239474 h 3239474"/>
                      <a:gd name="connsiteX0" fmla="*/ 1263078 w 1263078"/>
                      <a:gd name="connsiteY0" fmla="*/ 0 h 3239474"/>
                      <a:gd name="connsiteX1" fmla="*/ 929236 w 1263078"/>
                      <a:gd name="connsiteY1" fmla="*/ 2152369 h 3239474"/>
                      <a:gd name="connsiteX2" fmla="*/ 0 w 1263078"/>
                      <a:gd name="connsiteY2" fmla="*/ 3239474 h 3239474"/>
                      <a:gd name="connsiteX0" fmla="*/ 1263078 w 1263078"/>
                      <a:gd name="connsiteY0" fmla="*/ 0 h 3239474"/>
                      <a:gd name="connsiteX1" fmla="*/ 929236 w 1263078"/>
                      <a:gd name="connsiteY1" fmla="*/ 2152369 h 3239474"/>
                      <a:gd name="connsiteX2" fmla="*/ 0 w 1263078"/>
                      <a:gd name="connsiteY2" fmla="*/ 3239474 h 3239474"/>
                      <a:gd name="connsiteX0" fmla="*/ 1263078 w 1263078"/>
                      <a:gd name="connsiteY0" fmla="*/ 0 h 3239474"/>
                      <a:gd name="connsiteX1" fmla="*/ 1040711 w 1263078"/>
                      <a:gd name="connsiteY1" fmla="*/ 2314050 h 3239474"/>
                      <a:gd name="connsiteX2" fmla="*/ 0 w 1263078"/>
                      <a:gd name="connsiteY2" fmla="*/ 3239474 h 3239474"/>
                      <a:gd name="connsiteX0" fmla="*/ 1086029 w 1115825"/>
                      <a:gd name="connsiteY0" fmla="*/ 0 h 2619695"/>
                      <a:gd name="connsiteX1" fmla="*/ 1040711 w 1115825"/>
                      <a:gd name="connsiteY1" fmla="*/ 1694271 h 2619695"/>
                      <a:gd name="connsiteX2" fmla="*/ 0 w 1115825"/>
                      <a:gd name="connsiteY2" fmla="*/ 2619695 h 2619695"/>
                      <a:gd name="connsiteX0" fmla="*/ 1086029 w 1197367"/>
                      <a:gd name="connsiteY0" fmla="*/ 0 h 2619695"/>
                      <a:gd name="connsiteX1" fmla="*/ 1040711 w 1197367"/>
                      <a:gd name="connsiteY1" fmla="*/ 1694271 h 2619695"/>
                      <a:gd name="connsiteX2" fmla="*/ 0 w 1197367"/>
                      <a:gd name="connsiteY2" fmla="*/ 2619695 h 2619695"/>
                      <a:gd name="connsiteX0" fmla="*/ 1086029 w 1212081"/>
                      <a:gd name="connsiteY0" fmla="*/ 0 h 2619695"/>
                      <a:gd name="connsiteX1" fmla="*/ 1073498 w 1212081"/>
                      <a:gd name="connsiteY1" fmla="*/ 1748164 h 2619695"/>
                      <a:gd name="connsiteX2" fmla="*/ 0 w 1212081"/>
                      <a:gd name="connsiteY2" fmla="*/ 2619695 h 2619695"/>
                      <a:gd name="connsiteX0" fmla="*/ 1086029 w 1200405"/>
                      <a:gd name="connsiteY0" fmla="*/ 0 h 2619695"/>
                      <a:gd name="connsiteX1" fmla="*/ 1073498 w 1200405"/>
                      <a:gd name="connsiteY1" fmla="*/ 1748164 h 2619695"/>
                      <a:gd name="connsiteX2" fmla="*/ 0 w 1200405"/>
                      <a:gd name="connsiteY2" fmla="*/ 2619695 h 2619695"/>
                      <a:gd name="connsiteX0" fmla="*/ 1020456 w 1178082"/>
                      <a:gd name="connsiteY0" fmla="*/ 0 h 3428102"/>
                      <a:gd name="connsiteX1" fmla="*/ 1073498 w 1178082"/>
                      <a:gd name="connsiteY1" fmla="*/ 2556571 h 3428102"/>
                      <a:gd name="connsiteX2" fmla="*/ 0 w 1178082"/>
                      <a:gd name="connsiteY2" fmla="*/ 3428102 h 3428102"/>
                      <a:gd name="connsiteX0" fmla="*/ 1020456 w 1166453"/>
                      <a:gd name="connsiteY0" fmla="*/ 0 h 3428102"/>
                      <a:gd name="connsiteX1" fmla="*/ 1053827 w 1166453"/>
                      <a:gd name="connsiteY1" fmla="*/ 2219736 h 3428102"/>
                      <a:gd name="connsiteX2" fmla="*/ 0 w 1166453"/>
                      <a:gd name="connsiteY2" fmla="*/ 3428102 h 3428102"/>
                      <a:gd name="connsiteX0" fmla="*/ 1020456 w 1061126"/>
                      <a:gd name="connsiteY0" fmla="*/ 0 h 3428102"/>
                      <a:gd name="connsiteX1" fmla="*/ 605332 w 1061126"/>
                      <a:gd name="connsiteY1" fmla="*/ 2589204 h 3428102"/>
                      <a:gd name="connsiteX2" fmla="*/ 0 w 1061126"/>
                      <a:gd name="connsiteY2" fmla="*/ 3428102 h 3428102"/>
                      <a:gd name="connsiteX0" fmla="*/ 1020456 w 1061126"/>
                      <a:gd name="connsiteY0" fmla="*/ 0 h 3428102"/>
                      <a:gd name="connsiteX1" fmla="*/ 605332 w 1061126"/>
                      <a:gd name="connsiteY1" fmla="*/ 2589204 h 3428102"/>
                      <a:gd name="connsiteX2" fmla="*/ 0 w 1061126"/>
                      <a:gd name="connsiteY2" fmla="*/ 3428102 h 3428102"/>
                      <a:gd name="connsiteX0" fmla="*/ 1020456 w 1020456"/>
                      <a:gd name="connsiteY0" fmla="*/ 0 h 3428102"/>
                      <a:gd name="connsiteX1" fmla="*/ 605332 w 1020456"/>
                      <a:gd name="connsiteY1" fmla="*/ 2589204 h 3428102"/>
                      <a:gd name="connsiteX2" fmla="*/ 0 w 1020456"/>
                      <a:gd name="connsiteY2" fmla="*/ 3428102 h 3428102"/>
                      <a:gd name="connsiteX0" fmla="*/ 1240626 w 1240626"/>
                      <a:gd name="connsiteY0" fmla="*/ 0 h 2461809"/>
                      <a:gd name="connsiteX1" fmla="*/ 605332 w 1240626"/>
                      <a:gd name="connsiteY1" fmla="*/ 1622911 h 2461809"/>
                      <a:gd name="connsiteX2" fmla="*/ 0 w 1240626"/>
                      <a:gd name="connsiteY2" fmla="*/ 2461809 h 2461809"/>
                      <a:gd name="connsiteX0" fmla="*/ 1240626 w 1240626"/>
                      <a:gd name="connsiteY0" fmla="*/ 0 h 2461809"/>
                      <a:gd name="connsiteX1" fmla="*/ 605332 w 1240626"/>
                      <a:gd name="connsiteY1" fmla="*/ 1622911 h 2461809"/>
                      <a:gd name="connsiteX2" fmla="*/ 0 w 1240626"/>
                      <a:gd name="connsiteY2" fmla="*/ 2461809 h 2461809"/>
                      <a:gd name="connsiteX0" fmla="*/ 1240626 w 1240626"/>
                      <a:gd name="connsiteY0" fmla="*/ 0 h 2495994"/>
                      <a:gd name="connsiteX1" fmla="*/ 707262 w 1240626"/>
                      <a:gd name="connsiteY1" fmla="*/ 2219740 h 2495994"/>
                      <a:gd name="connsiteX2" fmla="*/ 0 w 1240626"/>
                      <a:gd name="connsiteY2" fmla="*/ 2461809 h 2495994"/>
                      <a:gd name="connsiteX0" fmla="*/ 1240626 w 1240626"/>
                      <a:gd name="connsiteY0" fmla="*/ 0 h 2461809"/>
                      <a:gd name="connsiteX1" fmla="*/ 0 w 1240626"/>
                      <a:gd name="connsiteY1" fmla="*/ 2461809 h 2461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40626" h="2461809">
                        <a:moveTo>
                          <a:pt x="1240626" y="0"/>
                        </a:moveTo>
                        <a:lnTo>
                          <a:pt x="0" y="2461809"/>
                        </a:lnTo>
                      </a:path>
                    </a:pathLst>
                  </a:custGeom>
                  <a:noFill/>
                  <a:ln w="31750">
                    <a:solidFill>
                      <a:srgbClr val="FFC000"/>
                    </a:solidFill>
                    <a:prstDash val="solid"/>
                    <a:tailEnd type="stealth" w="lg" len="lg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dirty="0"/>
                  </a:p>
                </p:txBody>
              </p:sp>
              <p:sp>
                <p:nvSpPr>
                  <p:cNvPr id="78" name="Freeform 77">
                    <a:extLst>
                      <a:ext uri="{FF2B5EF4-FFF2-40B4-BE49-F238E27FC236}">
                        <a16:creationId xmlns:a16="http://schemas.microsoft.com/office/drawing/2014/main" id="{5EA56CD4-1E99-3247-BE09-90A0EB4952BE}"/>
                      </a:ext>
                    </a:extLst>
                  </p:cNvPr>
                  <p:cNvSpPr/>
                  <p:nvPr/>
                </p:nvSpPr>
                <p:spPr>
                  <a:xfrm rot="3940552" flipV="1">
                    <a:off x="8917694" y="2318847"/>
                    <a:ext cx="1176922" cy="856585"/>
                  </a:xfrm>
                  <a:custGeom>
                    <a:avLst/>
                    <a:gdLst>
                      <a:gd name="connsiteX0" fmla="*/ 1859797 w 2216976"/>
                      <a:gd name="connsiteY0" fmla="*/ 1453296 h 1453296"/>
                      <a:gd name="connsiteX1" fmla="*/ 2076773 w 2216976"/>
                      <a:gd name="connsiteY1" fmla="*/ 35201 h 1453296"/>
                      <a:gd name="connsiteX2" fmla="*/ 0 w 2216976"/>
                      <a:gd name="connsiteY2" fmla="*/ 569893 h 1453296"/>
                      <a:gd name="connsiteX0" fmla="*/ 1859797 w 1928056"/>
                      <a:gd name="connsiteY0" fmla="*/ 1554659 h 1554659"/>
                      <a:gd name="connsiteX1" fmla="*/ 1250546 w 1928056"/>
                      <a:gd name="connsiteY1" fmla="*/ 28776 h 1554659"/>
                      <a:gd name="connsiteX2" fmla="*/ 0 w 1928056"/>
                      <a:gd name="connsiteY2" fmla="*/ 671256 h 1554659"/>
                      <a:gd name="connsiteX0" fmla="*/ 1859797 w 1953522"/>
                      <a:gd name="connsiteY0" fmla="*/ 1567440 h 1567440"/>
                      <a:gd name="connsiteX1" fmla="*/ 1250546 w 1953522"/>
                      <a:gd name="connsiteY1" fmla="*/ 41557 h 1567440"/>
                      <a:gd name="connsiteX2" fmla="*/ 0 w 1953522"/>
                      <a:gd name="connsiteY2" fmla="*/ 684037 h 1567440"/>
                      <a:gd name="connsiteX0" fmla="*/ 1558159 w 1658183"/>
                      <a:gd name="connsiteY0" fmla="*/ 1160378 h 1160379"/>
                      <a:gd name="connsiteX1" fmla="*/ 1250546 w 1658183"/>
                      <a:gd name="connsiteY1" fmla="*/ 11753 h 1160379"/>
                      <a:gd name="connsiteX2" fmla="*/ 0 w 1658183"/>
                      <a:gd name="connsiteY2" fmla="*/ 654233 h 1160379"/>
                      <a:gd name="connsiteX0" fmla="*/ 1558159 w 1558159"/>
                      <a:gd name="connsiteY0" fmla="*/ 1160378 h 1160377"/>
                      <a:gd name="connsiteX1" fmla="*/ 1250546 w 1558159"/>
                      <a:gd name="connsiteY1" fmla="*/ 11753 h 1160377"/>
                      <a:gd name="connsiteX2" fmla="*/ 0 w 1558159"/>
                      <a:gd name="connsiteY2" fmla="*/ 654233 h 1160377"/>
                      <a:gd name="connsiteX0" fmla="*/ 2312256 w 2312256"/>
                      <a:gd name="connsiteY0" fmla="*/ 1427475 h 1427475"/>
                      <a:gd name="connsiteX1" fmla="*/ 1250546 w 2312256"/>
                      <a:gd name="connsiteY1" fmla="*/ 22853 h 1427475"/>
                      <a:gd name="connsiteX2" fmla="*/ 0 w 2312256"/>
                      <a:gd name="connsiteY2" fmla="*/ 665333 h 1427475"/>
                      <a:gd name="connsiteX0" fmla="*/ 2312256 w 2312256"/>
                      <a:gd name="connsiteY0" fmla="*/ 1405074 h 1405074"/>
                      <a:gd name="connsiteX1" fmla="*/ 1250546 w 2312256"/>
                      <a:gd name="connsiteY1" fmla="*/ 452 h 1405074"/>
                      <a:gd name="connsiteX2" fmla="*/ 0 w 2312256"/>
                      <a:gd name="connsiteY2" fmla="*/ 642932 h 1405074"/>
                      <a:gd name="connsiteX0" fmla="*/ 2312256 w 2312256"/>
                      <a:gd name="connsiteY0" fmla="*/ 1413119 h 1413119"/>
                      <a:gd name="connsiteX1" fmla="*/ 1250546 w 2312256"/>
                      <a:gd name="connsiteY1" fmla="*/ 8497 h 1413119"/>
                      <a:gd name="connsiteX2" fmla="*/ 0 w 2312256"/>
                      <a:gd name="connsiteY2" fmla="*/ 650977 h 1413119"/>
                      <a:gd name="connsiteX0" fmla="*/ 2312256 w 2312256"/>
                      <a:gd name="connsiteY0" fmla="*/ 1212370 h 1212370"/>
                      <a:gd name="connsiteX1" fmla="*/ 1270218 w 2312256"/>
                      <a:gd name="connsiteY1" fmla="*/ 23322 h 1212370"/>
                      <a:gd name="connsiteX2" fmla="*/ 0 w 2312256"/>
                      <a:gd name="connsiteY2" fmla="*/ 450228 h 1212370"/>
                      <a:gd name="connsiteX0" fmla="*/ 2312256 w 2312256"/>
                      <a:gd name="connsiteY0" fmla="*/ 2134144 h 2134144"/>
                      <a:gd name="connsiteX1" fmla="*/ 1007924 w 2312256"/>
                      <a:gd name="connsiteY1" fmla="*/ 1954 h 2134144"/>
                      <a:gd name="connsiteX2" fmla="*/ 0 w 2312256"/>
                      <a:gd name="connsiteY2" fmla="*/ 1372002 h 2134144"/>
                      <a:gd name="connsiteX0" fmla="*/ 2312256 w 2312256"/>
                      <a:gd name="connsiteY0" fmla="*/ 2261809 h 2261809"/>
                      <a:gd name="connsiteX1" fmla="*/ 1007924 w 2312256"/>
                      <a:gd name="connsiteY1" fmla="*/ 129619 h 2261809"/>
                      <a:gd name="connsiteX2" fmla="*/ 0 w 2312256"/>
                      <a:gd name="connsiteY2" fmla="*/ 1499667 h 2261809"/>
                      <a:gd name="connsiteX0" fmla="*/ 1551602 w 1551602"/>
                      <a:gd name="connsiteY0" fmla="*/ 1458671 h 1458671"/>
                      <a:gd name="connsiteX1" fmla="*/ 1007924 w 1551602"/>
                      <a:gd name="connsiteY1" fmla="*/ 154 h 1458671"/>
                      <a:gd name="connsiteX2" fmla="*/ 0 w 1551602"/>
                      <a:gd name="connsiteY2" fmla="*/ 1370202 h 1458671"/>
                      <a:gd name="connsiteX0" fmla="*/ 1551602 w 1551602"/>
                      <a:gd name="connsiteY0" fmla="*/ 1601774 h 1601774"/>
                      <a:gd name="connsiteX1" fmla="*/ 1007924 w 1551602"/>
                      <a:gd name="connsiteY1" fmla="*/ 143257 h 1601774"/>
                      <a:gd name="connsiteX2" fmla="*/ 0 w 1551602"/>
                      <a:gd name="connsiteY2" fmla="*/ 1513305 h 1601774"/>
                      <a:gd name="connsiteX0" fmla="*/ 1263078 w 1263078"/>
                      <a:gd name="connsiteY0" fmla="*/ 370558 h 3610031"/>
                      <a:gd name="connsiteX1" fmla="*/ 1007924 w 1263078"/>
                      <a:gd name="connsiteY1" fmla="*/ 2239984 h 3610031"/>
                      <a:gd name="connsiteX2" fmla="*/ 0 w 1263078"/>
                      <a:gd name="connsiteY2" fmla="*/ 3610032 h 3610031"/>
                      <a:gd name="connsiteX0" fmla="*/ 1263078 w 1263078"/>
                      <a:gd name="connsiteY0" fmla="*/ 0 h 3239474"/>
                      <a:gd name="connsiteX1" fmla="*/ 1007924 w 1263078"/>
                      <a:gd name="connsiteY1" fmla="*/ 1869426 h 3239474"/>
                      <a:gd name="connsiteX2" fmla="*/ 0 w 1263078"/>
                      <a:gd name="connsiteY2" fmla="*/ 3239474 h 3239474"/>
                      <a:gd name="connsiteX0" fmla="*/ 1263078 w 1263078"/>
                      <a:gd name="connsiteY0" fmla="*/ 0 h 3239474"/>
                      <a:gd name="connsiteX1" fmla="*/ 929236 w 1263078"/>
                      <a:gd name="connsiteY1" fmla="*/ 2152369 h 3239474"/>
                      <a:gd name="connsiteX2" fmla="*/ 0 w 1263078"/>
                      <a:gd name="connsiteY2" fmla="*/ 3239474 h 3239474"/>
                      <a:gd name="connsiteX0" fmla="*/ 1263078 w 1263078"/>
                      <a:gd name="connsiteY0" fmla="*/ 0 h 3239474"/>
                      <a:gd name="connsiteX1" fmla="*/ 929236 w 1263078"/>
                      <a:gd name="connsiteY1" fmla="*/ 2152369 h 3239474"/>
                      <a:gd name="connsiteX2" fmla="*/ 0 w 1263078"/>
                      <a:gd name="connsiteY2" fmla="*/ 3239474 h 3239474"/>
                      <a:gd name="connsiteX0" fmla="*/ 1263078 w 1263078"/>
                      <a:gd name="connsiteY0" fmla="*/ 0 h 3239474"/>
                      <a:gd name="connsiteX1" fmla="*/ 1040711 w 1263078"/>
                      <a:gd name="connsiteY1" fmla="*/ 2314050 h 3239474"/>
                      <a:gd name="connsiteX2" fmla="*/ 0 w 1263078"/>
                      <a:gd name="connsiteY2" fmla="*/ 3239474 h 3239474"/>
                      <a:gd name="connsiteX0" fmla="*/ 1086029 w 1115825"/>
                      <a:gd name="connsiteY0" fmla="*/ 0 h 2619695"/>
                      <a:gd name="connsiteX1" fmla="*/ 1040711 w 1115825"/>
                      <a:gd name="connsiteY1" fmla="*/ 1694271 h 2619695"/>
                      <a:gd name="connsiteX2" fmla="*/ 0 w 1115825"/>
                      <a:gd name="connsiteY2" fmla="*/ 2619695 h 2619695"/>
                      <a:gd name="connsiteX0" fmla="*/ 1086029 w 1197367"/>
                      <a:gd name="connsiteY0" fmla="*/ 0 h 2619695"/>
                      <a:gd name="connsiteX1" fmla="*/ 1040711 w 1197367"/>
                      <a:gd name="connsiteY1" fmla="*/ 1694271 h 2619695"/>
                      <a:gd name="connsiteX2" fmla="*/ 0 w 1197367"/>
                      <a:gd name="connsiteY2" fmla="*/ 2619695 h 2619695"/>
                      <a:gd name="connsiteX0" fmla="*/ 1086029 w 1212081"/>
                      <a:gd name="connsiteY0" fmla="*/ 0 h 2619695"/>
                      <a:gd name="connsiteX1" fmla="*/ 1073498 w 1212081"/>
                      <a:gd name="connsiteY1" fmla="*/ 1748164 h 2619695"/>
                      <a:gd name="connsiteX2" fmla="*/ 0 w 1212081"/>
                      <a:gd name="connsiteY2" fmla="*/ 2619695 h 2619695"/>
                      <a:gd name="connsiteX0" fmla="*/ 1086029 w 1200405"/>
                      <a:gd name="connsiteY0" fmla="*/ 0 h 2619695"/>
                      <a:gd name="connsiteX1" fmla="*/ 1073498 w 1200405"/>
                      <a:gd name="connsiteY1" fmla="*/ 1748164 h 2619695"/>
                      <a:gd name="connsiteX2" fmla="*/ 0 w 1200405"/>
                      <a:gd name="connsiteY2" fmla="*/ 2619695 h 2619695"/>
                      <a:gd name="connsiteX0" fmla="*/ 1020456 w 1178082"/>
                      <a:gd name="connsiteY0" fmla="*/ 0 h 3428102"/>
                      <a:gd name="connsiteX1" fmla="*/ 1073498 w 1178082"/>
                      <a:gd name="connsiteY1" fmla="*/ 2556571 h 3428102"/>
                      <a:gd name="connsiteX2" fmla="*/ 0 w 1178082"/>
                      <a:gd name="connsiteY2" fmla="*/ 3428102 h 3428102"/>
                      <a:gd name="connsiteX0" fmla="*/ 1020456 w 1166453"/>
                      <a:gd name="connsiteY0" fmla="*/ 0 h 3428102"/>
                      <a:gd name="connsiteX1" fmla="*/ 1053827 w 1166453"/>
                      <a:gd name="connsiteY1" fmla="*/ 2219736 h 3428102"/>
                      <a:gd name="connsiteX2" fmla="*/ 0 w 1166453"/>
                      <a:gd name="connsiteY2" fmla="*/ 3428102 h 3428102"/>
                      <a:gd name="connsiteX0" fmla="*/ 1020456 w 1061126"/>
                      <a:gd name="connsiteY0" fmla="*/ 0 h 3428102"/>
                      <a:gd name="connsiteX1" fmla="*/ 605332 w 1061126"/>
                      <a:gd name="connsiteY1" fmla="*/ 2589204 h 3428102"/>
                      <a:gd name="connsiteX2" fmla="*/ 0 w 1061126"/>
                      <a:gd name="connsiteY2" fmla="*/ 3428102 h 3428102"/>
                      <a:gd name="connsiteX0" fmla="*/ 1020456 w 1061126"/>
                      <a:gd name="connsiteY0" fmla="*/ 0 h 3428102"/>
                      <a:gd name="connsiteX1" fmla="*/ 605332 w 1061126"/>
                      <a:gd name="connsiteY1" fmla="*/ 2589204 h 3428102"/>
                      <a:gd name="connsiteX2" fmla="*/ 0 w 1061126"/>
                      <a:gd name="connsiteY2" fmla="*/ 3428102 h 3428102"/>
                      <a:gd name="connsiteX0" fmla="*/ 1020456 w 1020456"/>
                      <a:gd name="connsiteY0" fmla="*/ 0 h 3428102"/>
                      <a:gd name="connsiteX1" fmla="*/ 605332 w 1020456"/>
                      <a:gd name="connsiteY1" fmla="*/ 2589204 h 3428102"/>
                      <a:gd name="connsiteX2" fmla="*/ 0 w 1020456"/>
                      <a:gd name="connsiteY2" fmla="*/ 3428102 h 3428102"/>
                      <a:gd name="connsiteX0" fmla="*/ 1240626 w 1240626"/>
                      <a:gd name="connsiteY0" fmla="*/ 0 h 2461809"/>
                      <a:gd name="connsiteX1" fmla="*/ 605332 w 1240626"/>
                      <a:gd name="connsiteY1" fmla="*/ 1622911 h 2461809"/>
                      <a:gd name="connsiteX2" fmla="*/ 0 w 1240626"/>
                      <a:gd name="connsiteY2" fmla="*/ 2461809 h 2461809"/>
                      <a:gd name="connsiteX0" fmla="*/ 1240626 w 1240626"/>
                      <a:gd name="connsiteY0" fmla="*/ 0 h 2461809"/>
                      <a:gd name="connsiteX1" fmla="*/ 605332 w 1240626"/>
                      <a:gd name="connsiteY1" fmla="*/ 1622911 h 2461809"/>
                      <a:gd name="connsiteX2" fmla="*/ 0 w 1240626"/>
                      <a:gd name="connsiteY2" fmla="*/ 2461809 h 2461809"/>
                      <a:gd name="connsiteX0" fmla="*/ 1240626 w 1240626"/>
                      <a:gd name="connsiteY0" fmla="*/ 0 h 2495994"/>
                      <a:gd name="connsiteX1" fmla="*/ 707262 w 1240626"/>
                      <a:gd name="connsiteY1" fmla="*/ 2219740 h 2495994"/>
                      <a:gd name="connsiteX2" fmla="*/ 0 w 1240626"/>
                      <a:gd name="connsiteY2" fmla="*/ 2461809 h 2495994"/>
                      <a:gd name="connsiteX0" fmla="*/ 1240626 w 1240626"/>
                      <a:gd name="connsiteY0" fmla="*/ 0 h 2461809"/>
                      <a:gd name="connsiteX1" fmla="*/ 0 w 1240626"/>
                      <a:gd name="connsiteY1" fmla="*/ 2461809 h 2461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40626" h="2461809">
                        <a:moveTo>
                          <a:pt x="1240626" y="0"/>
                        </a:moveTo>
                        <a:lnTo>
                          <a:pt x="0" y="2461809"/>
                        </a:lnTo>
                      </a:path>
                    </a:pathLst>
                  </a:custGeom>
                  <a:noFill/>
                  <a:ln w="31750">
                    <a:solidFill>
                      <a:srgbClr val="FFC000"/>
                    </a:solidFill>
                    <a:prstDash val="solid"/>
                    <a:tailEnd type="stealth" w="lg" len="lg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dirty="0"/>
                  </a:p>
                </p:txBody>
              </p:sp>
              <p:sp>
                <p:nvSpPr>
                  <p:cNvPr id="81" name="Freeform 80">
                    <a:extLst>
                      <a:ext uri="{FF2B5EF4-FFF2-40B4-BE49-F238E27FC236}">
                        <a16:creationId xmlns:a16="http://schemas.microsoft.com/office/drawing/2014/main" id="{A94B640D-2DF2-2343-9661-4066FA838849}"/>
                      </a:ext>
                    </a:extLst>
                  </p:cNvPr>
                  <p:cNvSpPr/>
                  <p:nvPr/>
                </p:nvSpPr>
                <p:spPr>
                  <a:xfrm rot="3940552" flipV="1">
                    <a:off x="9986583" y="3124022"/>
                    <a:ext cx="243560" cy="376350"/>
                  </a:xfrm>
                  <a:custGeom>
                    <a:avLst/>
                    <a:gdLst>
                      <a:gd name="connsiteX0" fmla="*/ 1859797 w 2216976"/>
                      <a:gd name="connsiteY0" fmla="*/ 1453296 h 1453296"/>
                      <a:gd name="connsiteX1" fmla="*/ 2076773 w 2216976"/>
                      <a:gd name="connsiteY1" fmla="*/ 35201 h 1453296"/>
                      <a:gd name="connsiteX2" fmla="*/ 0 w 2216976"/>
                      <a:gd name="connsiteY2" fmla="*/ 569893 h 1453296"/>
                      <a:gd name="connsiteX0" fmla="*/ 1859797 w 1928056"/>
                      <a:gd name="connsiteY0" fmla="*/ 1554659 h 1554659"/>
                      <a:gd name="connsiteX1" fmla="*/ 1250546 w 1928056"/>
                      <a:gd name="connsiteY1" fmla="*/ 28776 h 1554659"/>
                      <a:gd name="connsiteX2" fmla="*/ 0 w 1928056"/>
                      <a:gd name="connsiteY2" fmla="*/ 671256 h 1554659"/>
                      <a:gd name="connsiteX0" fmla="*/ 1859797 w 1953522"/>
                      <a:gd name="connsiteY0" fmla="*/ 1567440 h 1567440"/>
                      <a:gd name="connsiteX1" fmla="*/ 1250546 w 1953522"/>
                      <a:gd name="connsiteY1" fmla="*/ 41557 h 1567440"/>
                      <a:gd name="connsiteX2" fmla="*/ 0 w 1953522"/>
                      <a:gd name="connsiteY2" fmla="*/ 684037 h 1567440"/>
                      <a:gd name="connsiteX0" fmla="*/ 1558159 w 1658183"/>
                      <a:gd name="connsiteY0" fmla="*/ 1160378 h 1160379"/>
                      <a:gd name="connsiteX1" fmla="*/ 1250546 w 1658183"/>
                      <a:gd name="connsiteY1" fmla="*/ 11753 h 1160379"/>
                      <a:gd name="connsiteX2" fmla="*/ 0 w 1658183"/>
                      <a:gd name="connsiteY2" fmla="*/ 654233 h 1160379"/>
                      <a:gd name="connsiteX0" fmla="*/ 1558159 w 1558159"/>
                      <a:gd name="connsiteY0" fmla="*/ 1160378 h 1160377"/>
                      <a:gd name="connsiteX1" fmla="*/ 1250546 w 1558159"/>
                      <a:gd name="connsiteY1" fmla="*/ 11753 h 1160377"/>
                      <a:gd name="connsiteX2" fmla="*/ 0 w 1558159"/>
                      <a:gd name="connsiteY2" fmla="*/ 654233 h 1160377"/>
                      <a:gd name="connsiteX0" fmla="*/ 2312256 w 2312256"/>
                      <a:gd name="connsiteY0" fmla="*/ 1427475 h 1427475"/>
                      <a:gd name="connsiteX1" fmla="*/ 1250546 w 2312256"/>
                      <a:gd name="connsiteY1" fmla="*/ 22853 h 1427475"/>
                      <a:gd name="connsiteX2" fmla="*/ 0 w 2312256"/>
                      <a:gd name="connsiteY2" fmla="*/ 665333 h 1427475"/>
                      <a:gd name="connsiteX0" fmla="*/ 2312256 w 2312256"/>
                      <a:gd name="connsiteY0" fmla="*/ 1405074 h 1405074"/>
                      <a:gd name="connsiteX1" fmla="*/ 1250546 w 2312256"/>
                      <a:gd name="connsiteY1" fmla="*/ 452 h 1405074"/>
                      <a:gd name="connsiteX2" fmla="*/ 0 w 2312256"/>
                      <a:gd name="connsiteY2" fmla="*/ 642932 h 1405074"/>
                      <a:gd name="connsiteX0" fmla="*/ 2312256 w 2312256"/>
                      <a:gd name="connsiteY0" fmla="*/ 1413119 h 1413119"/>
                      <a:gd name="connsiteX1" fmla="*/ 1250546 w 2312256"/>
                      <a:gd name="connsiteY1" fmla="*/ 8497 h 1413119"/>
                      <a:gd name="connsiteX2" fmla="*/ 0 w 2312256"/>
                      <a:gd name="connsiteY2" fmla="*/ 650977 h 1413119"/>
                      <a:gd name="connsiteX0" fmla="*/ 2312256 w 2312256"/>
                      <a:gd name="connsiteY0" fmla="*/ 1212370 h 1212370"/>
                      <a:gd name="connsiteX1" fmla="*/ 1270218 w 2312256"/>
                      <a:gd name="connsiteY1" fmla="*/ 23322 h 1212370"/>
                      <a:gd name="connsiteX2" fmla="*/ 0 w 2312256"/>
                      <a:gd name="connsiteY2" fmla="*/ 450228 h 1212370"/>
                      <a:gd name="connsiteX0" fmla="*/ 2312256 w 2312256"/>
                      <a:gd name="connsiteY0" fmla="*/ 2134144 h 2134144"/>
                      <a:gd name="connsiteX1" fmla="*/ 1007924 w 2312256"/>
                      <a:gd name="connsiteY1" fmla="*/ 1954 h 2134144"/>
                      <a:gd name="connsiteX2" fmla="*/ 0 w 2312256"/>
                      <a:gd name="connsiteY2" fmla="*/ 1372002 h 2134144"/>
                      <a:gd name="connsiteX0" fmla="*/ 2312256 w 2312256"/>
                      <a:gd name="connsiteY0" fmla="*/ 2261809 h 2261809"/>
                      <a:gd name="connsiteX1" fmla="*/ 1007924 w 2312256"/>
                      <a:gd name="connsiteY1" fmla="*/ 129619 h 2261809"/>
                      <a:gd name="connsiteX2" fmla="*/ 0 w 2312256"/>
                      <a:gd name="connsiteY2" fmla="*/ 1499667 h 2261809"/>
                      <a:gd name="connsiteX0" fmla="*/ 1551602 w 1551602"/>
                      <a:gd name="connsiteY0" fmla="*/ 1458671 h 1458671"/>
                      <a:gd name="connsiteX1" fmla="*/ 1007924 w 1551602"/>
                      <a:gd name="connsiteY1" fmla="*/ 154 h 1458671"/>
                      <a:gd name="connsiteX2" fmla="*/ 0 w 1551602"/>
                      <a:gd name="connsiteY2" fmla="*/ 1370202 h 1458671"/>
                      <a:gd name="connsiteX0" fmla="*/ 1551602 w 1551602"/>
                      <a:gd name="connsiteY0" fmla="*/ 1601774 h 1601774"/>
                      <a:gd name="connsiteX1" fmla="*/ 1007924 w 1551602"/>
                      <a:gd name="connsiteY1" fmla="*/ 143257 h 1601774"/>
                      <a:gd name="connsiteX2" fmla="*/ 0 w 1551602"/>
                      <a:gd name="connsiteY2" fmla="*/ 1513305 h 1601774"/>
                      <a:gd name="connsiteX0" fmla="*/ 1263078 w 1263078"/>
                      <a:gd name="connsiteY0" fmla="*/ 370558 h 3610031"/>
                      <a:gd name="connsiteX1" fmla="*/ 1007924 w 1263078"/>
                      <a:gd name="connsiteY1" fmla="*/ 2239984 h 3610031"/>
                      <a:gd name="connsiteX2" fmla="*/ 0 w 1263078"/>
                      <a:gd name="connsiteY2" fmla="*/ 3610032 h 3610031"/>
                      <a:gd name="connsiteX0" fmla="*/ 1263078 w 1263078"/>
                      <a:gd name="connsiteY0" fmla="*/ 0 h 3239474"/>
                      <a:gd name="connsiteX1" fmla="*/ 1007924 w 1263078"/>
                      <a:gd name="connsiteY1" fmla="*/ 1869426 h 3239474"/>
                      <a:gd name="connsiteX2" fmla="*/ 0 w 1263078"/>
                      <a:gd name="connsiteY2" fmla="*/ 3239474 h 3239474"/>
                      <a:gd name="connsiteX0" fmla="*/ 1263078 w 1263078"/>
                      <a:gd name="connsiteY0" fmla="*/ 0 h 3239474"/>
                      <a:gd name="connsiteX1" fmla="*/ 929236 w 1263078"/>
                      <a:gd name="connsiteY1" fmla="*/ 2152369 h 3239474"/>
                      <a:gd name="connsiteX2" fmla="*/ 0 w 1263078"/>
                      <a:gd name="connsiteY2" fmla="*/ 3239474 h 3239474"/>
                      <a:gd name="connsiteX0" fmla="*/ 1263078 w 1263078"/>
                      <a:gd name="connsiteY0" fmla="*/ 0 h 3239474"/>
                      <a:gd name="connsiteX1" fmla="*/ 929236 w 1263078"/>
                      <a:gd name="connsiteY1" fmla="*/ 2152369 h 3239474"/>
                      <a:gd name="connsiteX2" fmla="*/ 0 w 1263078"/>
                      <a:gd name="connsiteY2" fmla="*/ 3239474 h 3239474"/>
                      <a:gd name="connsiteX0" fmla="*/ 1263078 w 1263078"/>
                      <a:gd name="connsiteY0" fmla="*/ 0 h 3239474"/>
                      <a:gd name="connsiteX1" fmla="*/ 1040711 w 1263078"/>
                      <a:gd name="connsiteY1" fmla="*/ 2314050 h 3239474"/>
                      <a:gd name="connsiteX2" fmla="*/ 0 w 1263078"/>
                      <a:gd name="connsiteY2" fmla="*/ 3239474 h 3239474"/>
                      <a:gd name="connsiteX0" fmla="*/ 1086029 w 1115825"/>
                      <a:gd name="connsiteY0" fmla="*/ 0 h 2619695"/>
                      <a:gd name="connsiteX1" fmla="*/ 1040711 w 1115825"/>
                      <a:gd name="connsiteY1" fmla="*/ 1694271 h 2619695"/>
                      <a:gd name="connsiteX2" fmla="*/ 0 w 1115825"/>
                      <a:gd name="connsiteY2" fmla="*/ 2619695 h 2619695"/>
                      <a:gd name="connsiteX0" fmla="*/ 1086029 w 1197367"/>
                      <a:gd name="connsiteY0" fmla="*/ 0 h 2619695"/>
                      <a:gd name="connsiteX1" fmla="*/ 1040711 w 1197367"/>
                      <a:gd name="connsiteY1" fmla="*/ 1694271 h 2619695"/>
                      <a:gd name="connsiteX2" fmla="*/ 0 w 1197367"/>
                      <a:gd name="connsiteY2" fmla="*/ 2619695 h 2619695"/>
                      <a:gd name="connsiteX0" fmla="*/ 1086029 w 1212081"/>
                      <a:gd name="connsiteY0" fmla="*/ 0 h 2619695"/>
                      <a:gd name="connsiteX1" fmla="*/ 1073498 w 1212081"/>
                      <a:gd name="connsiteY1" fmla="*/ 1748164 h 2619695"/>
                      <a:gd name="connsiteX2" fmla="*/ 0 w 1212081"/>
                      <a:gd name="connsiteY2" fmla="*/ 2619695 h 2619695"/>
                      <a:gd name="connsiteX0" fmla="*/ 1086029 w 1200405"/>
                      <a:gd name="connsiteY0" fmla="*/ 0 h 2619695"/>
                      <a:gd name="connsiteX1" fmla="*/ 1073498 w 1200405"/>
                      <a:gd name="connsiteY1" fmla="*/ 1748164 h 2619695"/>
                      <a:gd name="connsiteX2" fmla="*/ 0 w 1200405"/>
                      <a:gd name="connsiteY2" fmla="*/ 2619695 h 2619695"/>
                      <a:gd name="connsiteX0" fmla="*/ 1020456 w 1178082"/>
                      <a:gd name="connsiteY0" fmla="*/ 0 h 3428102"/>
                      <a:gd name="connsiteX1" fmla="*/ 1073498 w 1178082"/>
                      <a:gd name="connsiteY1" fmla="*/ 2556571 h 3428102"/>
                      <a:gd name="connsiteX2" fmla="*/ 0 w 1178082"/>
                      <a:gd name="connsiteY2" fmla="*/ 3428102 h 3428102"/>
                      <a:gd name="connsiteX0" fmla="*/ 1020456 w 1166453"/>
                      <a:gd name="connsiteY0" fmla="*/ 0 h 3428102"/>
                      <a:gd name="connsiteX1" fmla="*/ 1053827 w 1166453"/>
                      <a:gd name="connsiteY1" fmla="*/ 2219736 h 3428102"/>
                      <a:gd name="connsiteX2" fmla="*/ 0 w 1166453"/>
                      <a:gd name="connsiteY2" fmla="*/ 3428102 h 3428102"/>
                      <a:gd name="connsiteX0" fmla="*/ 1020456 w 1061126"/>
                      <a:gd name="connsiteY0" fmla="*/ 0 h 3428102"/>
                      <a:gd name="connsiteX1" fmla="*/ 605332 w 1061126"/>
                      <a:gd name="connsiteY1" fmla="*/ 2589204 h 3428102"/>
                      <a:gd name="connsiteX2" fmla="*/ 0 w 1061126"/>
                      <a:gd name="connsiteY2" fmla="*/ 3428102 h 3428102"/>
                      <a:gd name="connsiteX0" fmla="*/ 1020456 w 1061126"/>
                      <a:gd name="connsiteY0" fmla="*/ 0 h 3428102"/>
                      <a:gd name="connsiteX1" fmla="*/ 605332 w 1061126"/>
                      <a:gd name="connsiteY1" fmla="*/ 2589204 h 3428102"/>
                      <a:gd name="connsiteX2" fmla="*/ 0 w 1061126"/>
                      <a:gd name="connsiteY2" fmla="*/ 3428102 h 3428102"/>
                      <a:gd name="connsiteX0" fmla="*/ 1020456 w 1020456"/>
                      <a:gd name="connsiteY0" fmla="*/ 0 h 3428102"/>
                      <a:gd name="connsiteX1" fmla="*/ 605332 w 1020456"/>
                      <a:gd name="connsiteY1" fmla="*/ 2589204 h 3428102"/>
                      <a:gd name="connsiteX2" fmla="*/ 0 w 1020456"/>
                      <a:gd name="connsiteY2" fmla="*/ 3428102 h 3428102"/>
                      <a:gd name="connsiteX0" fmla="*/ 1240626 w 1240626"/>
                      <a:gd name="connsiteY0" fmla="*/ 0 h 2461809"/>
                      <a:gd name="connsiteX1" fmla="*/ 605332 w 1240626"/>
                      <a:gd name="connsiteY1" fmla="*/ 1622911 h 2461809"/>
                      <a:gd name="connsiteX2" fmla="*/ 0 w 1240626"/>
                      <a:gd name="connsiteY2" fmla="*/ 2461809 h 2461809"/>
                      <a:gd name="connsiteX0" fmla="*/ 1240626 w 1240626"/>
                      <a:gd name="connsiteY0" fmla="*/ 0 h 2461809"/>
                      <a:gd name="connsiteX1" fmla="*/ 605332 w 1240626"/>
                      <a:gd name="connsiteY1" fmla="*/ 1622911 h 2461809"/>
                      <a:gd name="connsiteX2" fmla="*/ 0 w 1240626"/>
                      <a:gd name="connsiteY2" fmla="*/ 2461809 h 2461809"/>
                      <a:gd name="connsiteX0" fmla="*/ 1240626 w 1240626"/>
                      <a:gd name="connsiteY0" fmla="*/ 0 h 2495994"/>
                      <a:gd name="connsiteX1" fmla="*/ 707262 w 1240626"/>
                      <a:gd name="connsiteY1" fmla="*/ 2219740 h 2495994"/>
                      <a:gd name="connsiteX2" fmla="*/ 0 w 1240626"/>
                      <a:gd name="connsiteY2" fmla="*/ 2461809 h 2495994"/>
                      <a:gd name="connsiteX0" fmla="*/ 1240626 w 1240626"/>
                      <a:gd name="connsiteY0" fmla="*/ 0 h 2461809"/>
                      <a:gd name="connsiteX1" fmla="*/ 0 w 1240626"/>
                      <a:gd name="connsiteY1" fmla="*/ 2461809 h 2461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40626" h="2461809">
                        <a:moveTo>
                          <a:pt x="1240626" y="0"/>
                        </a:moveTo>
                        <a:lnTo>
                          <a:pt x="0" y="2461809"/>
                        </a:lnTo>
                      </a:path>
                    </a:pathLst>
                  </a:custGeom>
                  <a:noFill/>
                  <a:ln w="31750">
                    <a:solidFill>
                      <a:srgbClr val="FFC000"/>
                    </a:solidFill>
                    <a:prstDash val="solid"/>
                    <a:tailEnd type="stealth" w="lg" len="lg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dirty="0"/>
                  </a:p>
                </p:txBody>
              </p:sp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884FFFFC-8D24-C642-9BA9-606148B216EE}"/>
                      </a:ext>
                    </a:extLst>
                  </p:cNvPr>
                  <p:cNvSpPr txBox="1"/>
                  <p:nvPr/>
                </p:nvSpPr>
                <p:spPr>
                  <a:xfrm>
                    <a:off x="7421569" y="3459776"/>
                    <a:ext cx="4511268" cy="461665"/>
                  </a:xfrm>
                  <a:prstGeom prst="rect">
                    <a:avLst/>
                  </a:prstGeom>
                  <a:noFill/>
                  <a:ln>
                    <a:noFill/>
                    <a:prstDash val="solid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 err="1">
                        <a:solidFill>
                          <a:srgbClr val="FFC000"/>
                        </a:solidFill>
                      </a:rPr>
                      <a:t>IMapViewerExtensionUserOptions</a:t>
                    </a:r>
                    <a:endParaRPr sz="2400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</p:grpSp>
        </p:grp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E8C31754-1406-1D42-9E71-0274542D8962}"/>
                </a:ext>
              </a:extLst>
            </p:cNvPr>
            <p:cNvSpPr/>
            <p:nvPr/>
          </p:nvSpPr>
          <p:spPr>
            <a:xfrm rot="207856" flipH="1" flipV="1">
              <a:off x="9935127" y="3952757"/>
              <a:ext cx="502199" cy="471365"/>
            </a:xfrm>
            <a:custGeom>
              <a:avLst/>
              <a:gdLst>
                <a:gd name="connsiteX0" fmla="*/ 1859797 w 2216976"/>
                <a:gd name="connsiteY0" fmla="*/ 1453296 h 1453296"/>
                <a:gd name="connsiteX1" fmla="*/ 2076773 w 2216976"/>
                <a:gd name="connsiteY1" fmla="*/ 35201 h 1453296"/>
                <a:gd name="connsiteX2" fmla="*/ 0 w 2216976"/>
                <a:gd name="connsiteY2" fmla="*/ 569893 h 1453296"/>
                <a:gd name="connsiteX0" fmla="*/ 1859797 w 1928056"/>
                <a:gd name="connsiteY0" fmla="*/ 1554659 h 1554659"/>
                <a:gd name="connsiteX1" fmla="*/ 1250546 w 1928056"/>
                <a:gd name="connsiteY1" fmla="*/ 28776 h 1554659"/>
                <a:gd name="connsiteX2" fmla="*/ 0 w 1928056"/>
                <a:gd name="connsiteY2" fmla="*/ 671256 h 1554659"/>
                <a:gd name="connsiteX0" fmla="*/ 1859797 w 1953522"/>
                <a:gd name="connsiteY0" fmla="*/ 1567440 h 1567440"/>
                <a:gd name="connsiteX1" fmla="*/ 1250546 w 1953522"/>
                <a:gd name="connsiteY1" fmla="*/ 41557 h 1567440"/>
                <a:gd name="connsiteX2" fmla="*/ 0 w 1953522"/>
                <a:gd name="connsiteY2" fmla="*/ 684037 h 1567440"/>
                <a:gd name="connsiteX0" fmla="*/ 1558159 w 1658183"/>
                <a:gd name="connsiteY0" fmla="*/ 1160378 h 1160379"/>
                <a:gd name="connsiteX1" fmla="*/ 1250546 w 1658183"/>
                <a:gd name="connsiteY1" fmla="*/ 11753 h 1160379"/>
                <a:gd name="connsiteX2" fmla="*/ 0 w 1658183"/>
                <a:gd name="connsiteY2" fmla="*/ 654233 h 1160379"/>
                <a:gd name="connsiteX0" fmla="*/ 1558159 w 1558159"/>
                <a:gd name="connsiteY0" fmla="*/ 1160378 h 1160377"/>
                <a:gd name="connsiteX1" fmla="*/ 1250546 w 1558159"/>
                <a:gd name="connsiteY1" fmla="*/ 11753 h 1160377"/>
                <a:gd name="connsiteX2" fmla="*/ 0 w 1558159"/>
                <a:gd name="connsiteY2" fmla="*/ 654233 h 1160377"/>
                <a:gd name="connsiteX0" fmla="*/ 2312256 w 2312256"/>
                <a:gd name="connsiteY0" fmla="*/ 1427475 h 1427475"/>
                <a:gd name="connsiteX1" fmla="*/ 1250546 w 2312256"/>
                <a:gd name="connsiteY1" fmla="*/ 22853 h 1427475"/>
                <a:gd name="connsiteX2" fmla="*/ 0 w 2312256"/>
                <a:gd name="connsiteY2" fmla="*/ 665333 h 1427475"/>
                <a:gd name="connsiteX0" fmla="*/ 2312256 w 2312256"/>
                <a:gd name="connsiteY0" fmla="*/ 1405074 h 1405074"/>
                <a:gd name="connsiteX1" fmla="*/ 1250546 w 2312256"/>
                <a:gd name="connsiteY1" fmla="*/ 452 h 1405074"/>
                <a:gd name="connsiteX2" fmla="*/ 0 w 2312256"/>
                <a:gd name="connsiteY2" fmla="*/ 642932 h 1405074"/>
                <a:gd name="connsiteX0" fmla="*/ 2312256 w 2312256"/>
                <a:gd name="connsiteY0" fmla="*/ 1413119 h 1413119"/>
                <a:gd name="connsiteX1" fmla="*/ 1250546 w 2312256"/>
                <a:gd name="connsiteY1" fmla="*/ 8497 h 1413119"/>
                <a:gd name="connsiteX2" fmla="*/ 0 w 2312256"/>
                <a:gd name="connsiteY2" fmla="*/ 650977 h 1413119"/>
                <a:gd name="connsiteX0" fmla="*/ 2312256 w 2312256"/>
                <a:gd name="connsiteY0" fmla="*/ 1212370 h 1212370"/>
                <a:gd name="connsiteX1" fmla="*/ 1270218 w 2312256"/>
                <a:gd name="connsiteY1" fmla="*/ 23322 h 1212370"/>
                <a:gd name="connsiteX2" fmla="*/ 0 w 2312256"/>
                <a:gd name="connsiteY2" fmla="*/ 450228 h 1212370"/>
                <a:gd name="connsiteX0" fmla="*/ 2312256 w 2312256"/>
                <a:gd name="connsiteY0" fmla="*/ 2134144 h 2134144"/>
                <a:gd name="connsiteX1" fmla="*/ 1007924 w 2312256"/>
                <a:gd name="connsiteY1" fmla="*/ 1954 h 2134144"/>
                <a:gd name="connsiteX2" fmla="*/ 0 w 2312256"/>
                <a:gd name="connsiteY2" fmla="*/ 1372002 h 2134144"/>
                <a:gd name="connsiteX0" fmla="*/ 2312256 w 2312256"/>
                <a:gd name="connsiteY0" fmla="*/ 2261809 h 2261809"/>
                <a:gd name="connsiteX1" fmla="*/ 1007924 w 2312256"/>
                <a:gd name="connsiteY1" fmla="*/ 129619 h 2261809"/>
                <a:gd name="connsiteX2" fmla="*/ 0 w 2312256"/>
                <a:gd name="connsiteY2" fmla="*/ 1499667 h 2261809"/>
                <a:gd name="connsiteX0" fmla="*/ 1551602 w 1551602"/>
                <a:gd name="connsiteY0" fmla="*/ 1458671 h 1458671"/>
                <a:gd name="connsiteX1" fmla="*/ 1007924 w 1551602"/>
                <a:gd name="connsiteY1" fmla="*/ 154 h 1458671"/>
                <a:gd name="connsiteX2" fmla="*/ 0 w 1551602"/>
                <a:gd name="connsiteY2" fmla="*/ 1370202 h 1458671"/>
                <a:gd name="connsiteX0" fmla="*/ 1551602 w 1551602"/>
                <a:gd name="connsiteY0" fmla="*/ 1601774 h 1601774"/>
                <a:gd name="connsiteX1" fmla="*/ 1007924 w 1551602"/>
                <a:gd name="connsiteY1" fmla="*/ 143257 h 1601774"/>
                <a:gd name="connsiteX2" fmla="*/ 0 w 1551602"/>
                <a:gd name="connsiteY2" fmla="*/ 1513305 h 1601774"/>
                <a:gd name="connsiteX0" fmla="*/ 1263078 w 1263078"/>
                <a:gd name="connsiteY0" fmla="*/ 370558 h 3610031"/>
                <a:gd name="connsiteX1" fmla="*/ 1007924 w 1263078"/>
                <a:gd name="connsiteY1" fmla="*/ 2239984 h 3610031"/>
                <a:gd name="connsiteX2" fmla="*/ 0 w 1263078"/>
                <a:gd name="connsiteY2" fmla="*/ 3610032 h 3610031"/>
                <a:gd name="connsiteX0" fmla="*/ 1263078 w 1263078"/>
                <a:gd name="connsiteY0" fmla="*/ 0 h 3239474"/>
                <a:gd name="connsiteX1" fmla="*/ 1007924 w 1263078"/>
                <a:gd name="connsiteY1" fmla="*/ 1869426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1040711 w 1263078"/>
                <a:gd name="connsiteY1" fmla="*/ 2314050 h 3239474"/>
                <a:gd name="connsiteX2" fmla="*/ 0 w 1263078"/>
                <a:gd name="connsiteY2" fmla="*/ 3239474 h 3239474"/>
                <a:gd name="connsiteX0" fmla="*/ 1086029 w 1115825"/>
                <a:gd name="connsiteY0" fmla="*/ 0 h 2619695"/>
                <a:gd name="connsiteX1" fmla="*/ 1040711 w 1115825"/>
                <a:gd name="connsiteY1" fmla="*/ 1694271 h 2619695"/>
                <a:gd name="connsiteX2" fmla="*/ 0 w 1115825"/>
                <a:gd name="connsiteY2" fmla="*/ 2619695 h 2619695"/>
                <a:gd name="connsiteX0" fmla="*/ 1086029 w 1197367"/>
                <a:gd name="connsiteY0" fmla="*/ 0 h 2619695"/>
                <a:gd name="connsiteX1" fmla="*/ 1040711 w 1197367"/>
                <a:gd name="connsiteY1" fmla="*/ 1694271 h 2619695"/>
                <a:gd name="connsiteX2" fmla="*/ 0 w 1197367"/>
                <a:gd name="connsiteY2" fmla="*/ 2619695 h 2619695"/>
                <a:gd name="connsiteX0" fmla="*/ 1086029 w 1212081"/>
                <a:gd name="connsiteY0" fmla="*/ 0 h 2619695"/>
                <a:gd name="connsiteX1" fmla="*/ 1073498 w 1212081"/>
                <a:gd name="connsiteY1" fmla="*/ 1748164 h 2619695"/>
                <a:gd name="connsiteX2" fmla="*/ 0 w 1212081"/>
                <a:gd name="connsiteY2" fmla="*/ 2619695 h 2619695"/>
                <a:gd name="connsiteX0" fmla="*/ 1086029 w 1200405"/>
                <a:gd name="connsiteY0" fmla="*/ 0 h 2619695"/>
                <a:gd name="connsiteX1" fmla="*/ 1073498 w 1200405"/>
                <a:gd name="connsiteY1" fmla="*/ 1748164 h 2619695"/>
                <a:gd name="connsiteX2" fmla="*/ 0 w 1200405"/>
                <a:gd name="connsiteY2" fmla="*/ 2619695 h 2619695"/>
                <a:gd name="connsiteX0" fmla="*/ 1020456 w 1178082"/>
                <a:gd name="connsiteY0" fmla="*/ 0 h 3428102"/>
                <a:gd name="connsiteX1" fmla="*/ 1073498 w 1178082"/>
                <a:gd name="connsiteY1" fmla="*/ 2556571 h 3428102"/>
                <a:gd name="connsiteX2" fmla="*/ 0 w 1178082"/>
                <a:gd name="connsiteY2" fmla="*/ 3428102 h 3428102"/>
                <a:gd name="connsiteX0" fmla="*/ 1020456 w 1166453"/>
                <a:gd name="connsiteY0" fmla="*/ 0 h 3428102"/>
                <a:gd name="connsiteX1" fmla="*/ 1053827 w 1166453"/>
                <a:gd name="connsiteY1" fmla="*/ 2219736 h 3428102"/>
                <a:gd name="connsiteX2" fmla="*/ 0 w 1166453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20456"/>
                <a:gd name="connsiteY0" fmla="*/ 0 h 3428102"/>
                <a:gd name="connsiteX1" fmla="*/ 605332 w 1020456"/>
                <a:gd name="connsiteY1" fmla="*/ 2589204 h 3428102"/>
                <a:gd name="connsiteX2" fmla="*/ 0 w 1020456"/>
                <a:gd name="connsiteY2" fmla="*/ 3428102 h 3428102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95994"/>
                <a:gd name="connsiteX1" fmla="*/ 707262 w 1240626"/>
                <a:gd name="connsiteY1" fmla="*/ 2219740 h 2495994"/>
                <a:gd name="connsiteX2" fmla="*/ 0 w 1240626"/>
                <a:gd name="connsiteY2" fmla="*/ 2461809 h 2495994"/>
                <a:gd name="connsiteX0" fmla="*/ 1240626 w 1240626"/>
                <a:gd name="connsiteY0" fmla="*/ 0 h 2461809"/>
                <a:gd name="connsiteX1" fmla="*/ 0 w 1240626"/>
                <a:gd name="connsiteY1" fmla="*/ 2461809 h 2461809"/>
                <a:gd name="connsiteX0" fmla="*/ 588768 w 588768"/>
                <a:gd name="connsiteY0" fmla="*/ 0 h 2470535"/>
                <a:gd name="connsiteX1" fmla="*/ -13 w 588768"/>
                <a:gd name="connsiteY1" fmla="*/ 2470533 h 247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8768" h="2470535">
                  <a:moveTo>
                    <a:pt x="588768" y="0"/>
                  </a:moveTo>
                  <a:lnTo>
                    <a:pt x="-13" y="2470533"/>
                  </a:lnTo>
                </a:path>
              </a:pathLst>
            </a:custGeom>
            <a:noFill/>
            <a:ln w="31750">
              <a:solidFill>
                <a:schemeClr val="accent1">
                  <a:lumMod val="60000"/>
                  <a:lumOff val="40000"/>
                </a:schemeClr>
              </a:solidFill>
              <a:prstDash val="soli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31423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45A6-F404-DF46-97D8-2C47A20C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17" y="185740"/>
            <a:ext cx="11074083" cy="720345"/>
          </a:xfrm>
        </p:spPr>
        <p:txBody>
          <a:bodyPr/>
          <a:lstStyle/>
          <a:p>
            <a:r>
              <a:rPr lang="en-US" noProof="1"/>
              <a:t>Project for Today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ECB4-51F3-9E45-85EE-FAFDE15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9717" y="6470649"/>
            <a:ext cx="2743200" cy="365125"/>
          </a:xfrm>
        </p:spPr>
        <p:txBody>
          <a:bodyPr/>
          <a:lstStyle/>
          <a:p>
            <a:r>
              <a:rPr lang="de-DE" dirty="0"/>
              <a:t>17.07.2018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18EC90-2936-3D42-AC5F-01FC5A0DDC87}"/>
              </a:ext>
            </a:extLst>
          </p:cNvPr>
          <p:cNvSpPr txBox="1"/>
          <p:nvPr/>
        </p:nvSpPr>
        <p:spPr>
          <a:xfrm>
            <a:off x="597777" y="1432344"/>
            <a:ext cx="111427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3000" dirty="0">
                <a:latin typeface="+mj-lt"/>
              </a:rPr>
              <a:t>Focus on Interactivity</a:t>
            </a:r>
          </a:p>
          <a:p>
            <a:pPr marL="342900" indent="-342900">
              <a:buFontTx/>
              <a:buChar char="-"/>
            </a:pPr>
            <a:r>
              <a:rPr lang="en-US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We have implemented a bare-bone Bookmarks Extension!</a:t>
            </a:r>
          </a:p>
          <a:p>
            <a:pPr marL="342900" indent="-342900">
              <a:buFontTx/>
              <a:buChar char="-"/>
            </a:pPr>
            <a:endParaRPr lang="en-US" sz="3000" dirty="0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en-US" sz="30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We want to add Features to it: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Icons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Attribute Inspection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Filtering</a:t>
            </a:r>
          </a:p>
          <a:p>
            <a:pPr marL="800100" lvl="1" indent="-342900">
              <a:buFontTx/>
              <a:buChar char="-"/>
            </a:pPr>
            <a:endParaRPr lang="en-US" sz="3000" dirty="0">
              <a:solidFill>
                <a:srgbClr val="AECB35"/>
              </a:solidFill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8540BD-7AC2-6F4D-BDE1-EEB589CC5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806" y="3325170"/>
            <a:ext cx="2857909" cy="280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60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KE Tone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ECB35"/>
      </a:accent1>
      <a:accent2>
        <a:srgbClr val="35CBAE"/>
      </a:accent2>
      <a:accent3>
        <a:srgbClr val="8F968F"/>
      </a:accent3>
      <a:accent4>
        <a:srgbClr val="CB35AE"/>
      </a:accent4>
      <a:accent5>
        <a:srgbClr val="35AECB"/>
      </a:accent5>
      <a:accent6>
        <a:srgbClr val="CBAE3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B6B4784EE2CC14495238B72D8E16F0C" ma:contentTypeVersion="5" ma:contentTypeDescription="Ein neues Dokument erstellen." ma:contentTypeScope="" ma:versionID="1d6be76f33c8b43a5f9d2983c0aaa194">
  <xsd:schema xmlns:xsd="http://www.w3.org/2001/XMLSchema" xmlns:xs="http://www.w3.org/2001/XMLSchema" xmlns:p="http://schemas.microsoft.com/office/2006/metadata/properties" xmlns:ns2="645529a5-4964-4230-9d79-a13b9079ada4" targetNamespace="http://schemas.microsoft.com/office/2006/metadata/properties" ma:root="true" ma:fieldsID="949e627d990f094e6a6bb2f527e7eb49" ns2:_="">
    <xsd:import namespace="645529a5-4964-4230-9d79-a13b9079ad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5529a5-4964-4230-9d79-a13b9079ad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FBAF85-DEF8-4B4B-9BA4-6C628C6CF8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5529a5-4964-4230-9d79-a13b9079ad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8CD7FC-EEB9-48EF-9ECC-7647A1A8E2DF}">
  <ds:schemaRefs>
    <ds:schemaRef ds:uri="http://purl.org/dc/terms/"/>
    <ds:schemaRef ds:uri="645529a5-4964-4230-9d79-a13b9079ada4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0D70957-9A21-4CC1-97C8-A7FE056C1A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3459</TotalTime>
  <Words>483</Words>
  <Application>Microsoft Macintosh PowerPoint</Application>
  <PresentationFormat>Widescreen</PresentationFormat>
  <Paragraphs>161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Courier</vt:lpstr>
      <vt:lpstr>Courier New</vt:lpstr>
      <vt:lpstr>Symbol</vt:lpstr>
      <vt:lpstr>Wingdings</vt:lpstr>
      <vt:lpstr>Office</vt:lpstr>
      <vt:lpstr>Mapviewer Extensions Workshop</vt:lpstr>
      <vt:lpstr>Structure of this workshop</vt:lpstr>
      <vt:lpstr>Trick Sharing: Setup</vt:lpstr>
      <vt:lpstr>Trick Sharing: Documentation</vt:lpstr>
      <vt:lpstr>Trick Sharing: View your own map in the container</vt:lpstr>
      <vt:lpstr>MapViewer Architecture</vt:lpstr>
      <vt:lpstr>MapViewer Extension Interface</vt:lpstr>
      <vt:lpstr>The Swiss Army Knife</vt:lpstr>
      <vt:lpstr>Project for Today</vt:lpstr>
      <vt:lpstr>Adding a bookmark icon</vt:lpstr>
      <vt:lpstr>Attribute inspection</vt:lpstr>
      <vt:lpstr>Search interface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Klebert</dc:creator>
  <cp:lastModifiedBy>Joseph Birkner</cp:lastModifiedBy>
  <cp:revision>108</cp:revision>
  <cp:lastPrinted>2018-07-17T11:32:56Z</cp:lastPrinted>
  <dcterms:created xsi:type="dcterms:W3CDTF">2018-07-09T08:27:09Z</dcterms:created>
  <dcterms:modified xsi:type="dcterms:W3CDTF">2019-06-27T08:51:43Z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0x010100DB6B4784EE2CC14495238B72D8E16F0C</vt:lpwstr>
  </property>
</Properties>
</file>