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f8549db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0f8549db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0f8549db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0f8549db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f8549db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0f8549db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f8549db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f8549db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8850" y="1345950"/>
            <a:ext cx="7864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866"/>
              <a:t>“Znajdź swój plan treningowy”</a:t>
            </a:r>
            <a:endParaRPr sz="4866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6775" y="3686250"/>
            <a:ext cx="79887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EDEBE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Autor : Paweł Kleczko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do repozytorium : https://github.com/KleczkoPawel/trenuj_z_pawelkiem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267950" y="649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Narzędzia potrzebne do realizacji projektu: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79575" y="2151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Język C++,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MySQL,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REST APi,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JS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HTML</a:t>
            </a:r>
            <a:endParaRPr b="1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819">
            <a:off x="3180688" y="1616851"/>
            <a:ext cx="2139376" cy="24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08795">
            <a:off x="6690278" y="2562876"/>
            <a:ext cx="670791" cy="67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100" y="3298988"/>
            <a:ext cx="914101" cy="91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3900" y="2567720"/>
            <a:ext cx="914100" cy="73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6632" y="3412575"/>
            <a:ext cx="1030676" cy="6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CEL PROJEKTU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49050" y="1427250"/>
            <a:ext cx="87210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Docelowym efektem pracy ma być strona dająca użytkownikowi możliwość: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rejestracji i logowania, zapisania swoich parametrów jak np. waga, wzrost,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wykupienia planu treningowego dostosowanego pod swoje wymogi: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wybranie celu treningu : zwiększenie siły, dynamiki, wytrzymałości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wybranie formatu treningu : trening kalisteniczny, crossfitowy, trening z użyciem wolnych ciężarów, trening z użyciem maszyn, trening mieszany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wybranie schematu treningu : trening obwodowy, push-pull, trening aerobowy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wybranie efektu pod względem sylwetkowym : zwiększenie / zmniejszenie / utrzymanie swojej wagi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wybranie okresu treningu : trening na 1 / 3 / 6 / 12 miesięcy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994375" y="1497200"/>
            <a:ext cx="192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19125" y="445025"/>
            <a:ext cx="80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SCHEMAT 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941806" y="6182108"/>
            <a:ext cx="23946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791525" y="1639700"/>
            <a:ext cx="2552700" cy="27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689150" y="1599350"/>
            <a:ext cx="19548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88" y="73800"/>
            <a:ext cx="8452524" cy="48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4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pracy: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stworzenie </a:t>
            </a:r>
            <a:r>
              <a:rPr lang="pl" sz="1700"/>
              <a:t>serwisu </a:t>
            </a:r>
            <a:r>
              <a:rPr lang="pl" sz="1700"/>
              <a:t>logowania i rejestracji, zapisywanie danych użytkownika w stworzonej do tego bazie danych.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stworzenie serwisu z cennikiem, możliwość opłacenia usługi, zapisanie statusu transakcji do nowej bazy danych ( opłacone / nieopłacone).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l" sz="1700"/>
              <a:t>stworzenie </a:t>
            </a:r>
            <a:r>
              <a:rPr lang="pl" sz="1700"/>
              <a:t>serwisu </a:t>
            </a:r>
            <a:r>
              <a:rPr lang="pl" sz="1700"/>
              <a:t>do zaznaczania preferencji i rodzajów treningu,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/>
              <a:t>sprawdzenie czy usługa ma status opłaconej, pobranie parametrów użytkownika z wcześniej </a:t>
            </a:r>
            <a:r>
              <a:rPr lang="pl" sz="1700"/>
              <a:t>utworzonej</a:t>
            </a:r>
            <a:r>
              <a:rPr lang="pl" sz="1700"/>
              <a:t> bazy danych, wygenerowanie treningu, zapisanie treningu do kolejnej bazy danych.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