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4" r:id="rId5"/>
    <p:sldId id="29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7" r:id="rId14"/>
    <p:sldId id="289" r:id="rId15"/>
    <p:sldId id="291" r:id="rId16"/>
    <p:sldId id="266" r:id="rId17"/>
  </p:sldIdLst>
  <p:sldSz cx="12188825" cy="6858000"/>
  <p:notesSz cx="6858000" cy="9144000"/>
  <p:defaultTextStyle>
    <a:defPPr rtl="0">
      <a:defRPr lang="tr-T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2" d="100"/>
          <a:sy n="92" d="100"/>
        </p:scale>
        <p:origin x="90" y="9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ülnur Ayşe ER" userId="03bf0b45-a57d-40ac-a98c-f26a804bc37c" providerId="ADAL" clId="{6FA7F09E-1D77-4A98-8A1A-DAC14448C92F}"/>
    <pc:docChg chg="undo custSel addSld delSld modSld sldOrd">
      <pc:chgData name="Gülnur Ayşe ER" userId="03bf0b45-a57d-40ac-a98c-f26a804bc37c" providerId="ADAL" clId="{6FA7F09E-1D77-4A98-8A1A-DAC14448C92F}" dt="2023-08-15T20:47:04.436" v="706" actId="20577"/>
      <pc:docMkLst>
        <pc:docMk/>
      </pc:docMkLst>
      <pc:sldChg chg="modSp mod">
        <pc:chgData name="Gülnur Ayşe ER" userId="03bf0b45-a57d-40ac-a98c-f26a804bc37c" providerId="ADAL" clId="{6FA7F09E-1D77-4A98-8A1A-DAC14448C92F}" dt="2023-08-15T19:33:55.004" v="42" actId="20577"/>
        <pc:sldMkLst>
          <pc:docMk/>
          <pc:sldMk cId="3650340329" sldId="264"/>
        </pc:sldMkLst>
        <pc:spChg chg="mod">
          <ac:chgData name="Gülnur Ayşe ER" userId="03bf0b45-a57d-40ac-a98c-f26a804bc37c" providerId="ADAL" clId="{6FA7F09E-1D77-4A98-8A1A-DAC14448C92F}" dt="2023-08-15T19:32:55.375" v="26" actId="14100"/>
          <ac:spMkLst>
            <pc:docMk/>
            <pc:sldMk cId="3650340329" sldId="264"/>
            <ac:spMk id="2" creationId="{00000000-0000-0000-0000-000000000000}"/>
          </ac:spMkLst>
        </pc:spChg>
        <pc:spChg chg="mod">
          <ac:chgData name="Gülnur Ayşe ER" userId="03bf0b45-a57d-40ac-a98c-f26a804bc37c" providerId="ADAL" clId="{6FA7F09E-1D77-4A98-8A1A-DAC14448C92F}" dt="2023-08-15T19:33:55.004" v="42" actId="20577"/>
          <ac:spMkLst>
            <pc:docMk/>
            <pc:sldMk cId="3650340329" sldId="264"/>
            <ac:spMk id="3" creationId="{00000000-0000-0000-0000-000000000000}"/>
          </ac:spMkLst>
        </pc:spChg>
      </pc:sldChg>
      <pc:sldChg chg="modSp mod">
        <pc:chgData name="Gülnur Ayşe ER" userId="03bf0b45-a57d-40ac-a98c-f26a804bc37c" providerId="ADAL" clId="{6FA7F09E-1D77-4A98-8A1A-DAC14448C92F}" dt="2023-08-15T20:22:01.014" v="607" actId="14100"/>
        <pc:sldMkLst>
          <pc:docMk/>
          <pc:sldMk cId="1997697987" sldId="266"/>
        </pc:sldMkLst>
        <pc:spChg chg="mod">
          <ac:chgData name="Gülnur Ayşe ER" userId="03bf0b45-a57d-40ac-a98c-f26a804bc37c" providerId="ADAL" clId="{6FA7F09E-1D77-4A98-8A1A-DAC14448C92F}" dt="2023-08-15T20:22:01.014" v="607" actId="14100"/>
          <ac:spMkLst>
            <pc:docMk/>
            <pc:sldMk cId="1997697987" sldId="266"/>
            <ac:spMk id="3" creationId="{00000000-0000-0000-0000-000000000000}"/>
          </ac:spMkLst>
        </pc:spChg>
      </pc:sldChg>
      <pc:sldChg chg="del">
        <pc:chgData name="Gülnur Ayşe ER" userId="03bf0b45-a57d-40ac-a98c-f26a804bc37c" providerId="ADAL" clId="{6FA7F09E-1D77-4A98-8A1A-DAC14448C92F}" dt="2023-08-15T20:31:05.041" v="654" actId="2696"/>
        <pc:sldMkLst>
          <pc:docMk/>
          <pc:sldMk cId="3761302454" sldId="274"/>
        </pc:sldMkLst>
      </pc:sldChg>
      <pc:sldChg chg="del">
        <pc:chgData name="Gülnur Ayşe ER" userId="03bf0b45-a57d-40ac-a98c-f26a804bc37c" providerId="ADAL" clId="{6FA7F09E-1D77-4A98-8A1A-DAC14448C92F}" dt="2023-08-15T20:31:00.426" v="653" actId="2696"/>
        <pc:sldMkLst>
          <pc:docMk/>
          <pc:sldMk cId="1750688946" sldId="280"/>
        </pc:sldMkLst>
      </pc:sldChg>
      <pc:sldChg chg="modSp mod">
        <pc:chgData name="Gülnur Ayşe ER" userId="03bf0b45-a57d-40ac-a98c-f26a804bc37c" providerId="ADAL" clId="{6FA7F09E-1D77-4A98-8A1A-DAC14448C92F}" dt="2023-08-15T20:44:16.476" v="658" actId="20577"/>
        <pc:sldMkLst>
          <pc:docMk/>
          <pc:sldMk cId="967851221" sldId="283"/>
        </pc:sldMkLst>
        <pc:spChg chg="mod">
          <ac:chgData name="Gülnur Ayşe ER" userId="03bf0b45-a57d-40ac-a98c-f26a804bc37c" providerId="ADAL" clId="{6FA7F09E-1D77-4A98-8A1A-DAC14448C92F}" dt="2023-08-15T20:44:16.476" v="658" actId="20577"/>
          <ac:spMkLst>
            <pc:docMk/>
            <pc:sldMk cId="967851221" sldId="283"/>
            <ac:spMk id="3" creationId="{1C4BF730-2B20-67CA-11B3-D29B28E9B330}"/>
          </ac:spMkLst>
        </pc:spChg>
      </pc:sldChg>
      <pc:sldChg chg="modSp mod">
        <pc:chgData name="Gülnur Ayşe ER" userId="03bf0b45-a57d-40ac-a98c-f26a804bc37c" providerId="ADAL" clId="{6FA7F09E-1D77-4A98-8A1A-DAC14448C92F}" dt="2023-08-15T20:46:24" v="698" actId="123"/>
        <pc:sldMkLst>
          <pc:docMk/>
          <pc:sldMk cId="2294319353" sldId="285"/>
        </pc:sldMkLst>
        <pc:spChg chg="mod">
          <ac:chgData name="Gülnur Ayşe ER" userId="03bf0b45-a57d-40ac-a98c-f26a804bc37c" providerId="ADAL" clId="{6FA7F09E-1D77-4A98-8A1A-DAC14448C92F}" dt="2023-08-15T20:46:24" v="698" actId="123"/>
          <ac:spMkLst>
            <pc:docMk/>
            <pc:sldMk cId="2294319353" sldId="285"/>
            <ac:spMk id="3" creationId="{687376E1-EE35-3F11-013B-25729A605B20}"/>
          </ac:spMkLst>
        </pc:spChg>
      </pc:sldChg>
      <pc:sldChg chg="modSp mod">
        <pc:chgData name="Gülnur Ayşe ER" userId="03bf0b45-a57d-40ac-a98c-f26a804bc37c" providerId="ADAL" clId="{6FA7F09E-1D77-4A98-8A1A-DAC14448C92F}" dt="2023-08-15T20:47:04.436" v="706" actId="20577"/>
        <pc:sldMkLst>
          <pc:docMk/>
          <pc:sldMk cId="2925028942" sldId="286"/>
        </pc:sldMkLst>
        <pc:spChg chg="mod">
          <ac:chgData name="Gülnur Ayşe ER" userId="03bf0b45-a57d-40ac-a98c-f26a804bc37c" providerId="ADAL" clId="{6FA7F09E-1D77-4A98-8A1A-DAC14448C92F}" dt="2023-08-15T19:36:19.198" v="101" actId="113"/>
          <ac:spMkLst>
            <pc:docMk/>
            <pc:sldMk cId="2925028942" sldId="286"/>
            <ac:spMk id="2" creationId="{DACC6C62-5EC7-6C7C-718C-06F7179AC3AB}"/>
          </ac:spMkLst>
        </pc:spChg>
        <pc:spChg chg="mod">
          <ac:chgData name="Gülnur Ayşe ER" userId="03bf0b45-a57d-40ac-a98c-f26a804bc37c" providerId="ADAL" clId="{6FA7F09E-1D77-4A98-8A1A-DAC14448C92F}" dt="2023-08-15T20:47:04.436" v="706" actId="20577"/>
          <ac:spMkLst>
            <pc:docMk/>
            <pc:sldMk cId="2925028942" sldId="286"/>
            <ac:spMk id="3" creationId="{1C4BF730-2B20-67CA-11B3-D29B28E9B330}"/>
          </ac:spMkLst>
        </pc:spChg>
      </pc:sldChg>
      <pc:sldChg chg="delSp modSp add mod ord">
        <pc:chgData name="Gülnur Ayşe ER" userId="03bf0b45-a57d-40ac-a98c-f26a804bc37c" providerId="ADAL" clId="{6FA7F09E-1D77-4A98-8A1A-DAC14448C92F}" dt="2023-08-15T20:15:28.984" v="473" actId="20577"/>
        <pc:sldMkLst>
          <pc:docMk/>
          <pc:sldMk cId="3498943340" sldId="287"/>
        </pc:sldMkLst>
        <pc:spChg chg="del mod">
          <ac:chgData name="Gülnur Ayşe ER" userId="03bf0b45-a57d-40ac-a98c-f26a804bc37c" providerId="ADAL" clId="{6FA7F09E-1D77-4A98-8A1A-DAC14448C92F}" dt="2023-08-15T20:14:17.419" v="457" actId="478"/>
          <ac:spMkLst>
            <pc:docMk/>
            <pc:sldMk cId="3498943340" sldId="287"/>
            <ac:spMk id="2" creationId="{DACC6C62-5EC7-6C7C-718C-06F7179AC3AB}"/>
          </ac:spMkLst>
        </pc:spChg>
        <pc:spChg chg="mod">
          <ac:chgData name="Gülnur Ayşe ER" userId="03bf0b45-a57d-40ac-a98c-f26a804bc37c" providerId="ADAL" clId="{6FA7F09E-1D77-4A98-8A1A-DAC14448C92F}" dt="2023-08-15T20:15:28.984" v="473" actId="20577"/>
          <ac:spMkLst>
            <pc:docMk/>
            <pc:sldMk cId="3498943340" sldId="287"/>
            <ac:spMk id="3" creationId="{1C4BF730-2B20-67CA-11B3-D29B28E9B330}"/>
          </ac:spMkLst>
        </pc:spChg>
      </pc:sldChg>
      <pc:sldChg chg="modSp add mod ord">
        <pc:chgData name="Gülnur Ayşe ER" userId="03bf0b45-a57d-40ac-a98c-f26a804bc37c" providerId="ADAL" clId="{6FA7F09E-1D77-4A98-8A1A-DAC14448C92F}" dt="2023-08-15T20:15:39.816" v="474" actId="14100"/>
        <pc:sldMkLst>
          <pc:docMk/>
          <pc:sldMk cId="3080949811" sldId="288"/>
        </pc:sldMkLst>
        <pc:spChg chg="mod">
          <ac:chgData name="Gülnur Ayşe ER" userId="03bf0b45-a57d-40ac-a98c-f26a804bc37c" providerId="ADAL" clId="{6FA7F09E-1D77-4A98-8A1A-DAC14448C92F}" dt="2023-08-15T19:46:25.364" v="174" actId="20577"/>
          <ac:spMkLst>
            <pc:docMk/>
            <pc:sldMk cId="3080949811" sldId="288"/>
            <ac:spMk id="2" creationId="{DACC6C62-5EC7-6C7C-718C-06F7179AC3AB}"/>
          </ac:spMkLst>
        </pc:spChg>
        <pc:spChg chg="mod">
          <ac:chgData name="Gülnur Ayşe ER" userId="03bf0b45-a57d-40ac-a98c-f26a804bc37c" providerId="ADAL" clId="{6FA7F09E-1D77-4A98-8A1A-DAC14448C92F}" dt="2023-08-15T20:15:39.816" v="474" actId="14100"/>
          <ac:spMkLst>
            <pc:docMk/>
            <pc:sldMk cId="3080949811" sldId="288"/>
            <ac:spMk id="3" creationId="{1C4BF730-2B20-67CA-11B3-D29B28E9B330}"/>
          </ac:spMkLst>
        </pc:spChg>
      </pc:sldChg>
      <pc:sldChg chg="modSp add mod">
        <pc:chgData name="Gülnur Ayşe ER" userId="03bf0b45-a57d-40ac-a98c-f26a804bc37c" providerId="ADAL" clId="{6FA7F09E-1D77-4A98-8A1A-DAC14448C92F}" dt="2023-08-15T20:19:19.596" v="511" actId="14100"/>
        <pc:sldMkLst>
          <pc:docMk/>
          <pc:sldMk cId="3053871578" sldId="289"/>
        </pc:sldMkLst>
        <pc:spChg chg="mod">
          <ac:chgData name="Gülnur Ayşe ER" userId="03bf0b45-a57d-40ac-a98c-f26a804bc37c" providerId="ADAL" clId="{6FA7F09E-1D77-4A98-8A1A-DAC14448C92F}" dt="2023-08-15T20:17:03.818" v="481" actId="27636"/>
          <ac:spMkLst>
            <pc:docMk/>
            <pc:sldMk cId="3053871578" sldId="289"/>
            <ac:spMk id="2" creationId="{DACC6C62-5EC7-6C7C-718C-06F7179AC3AB}"/>
          </ac:spMkLst>
        </pc:spChg>
        <pc:spChg chg="mod">
          <ac:chgData name="Gülnur Ayşe ER" userId="03bf0b45-a57d-40ac-a98c-f26a804bc37c" providerId="ADAL" clId="{6FA7F09E-1D77-4A98-8A1A-DAC14448C92F}" dt="2023-08-15T20:19:19.596" v="511" actId="14100"/>
          <ac:spMkLst>
            <pc:docMk/>
            <pc:sldMk cId="3053871578" sldId="289"/>
            <ac:spMk id="3" creationId="{1C4BF730-2B20-67CA-11B3-D29B28E9B330}"/>
          </ac:spMkLst>
        </pc:spChg>
      </pc:sldChg>
      <pc:sldChg chg="addSp delSp modSp add mod ord modClrScheme chgLayout">
        <pc:chgData name="Gülnur Ayşe ER" userId="03bf0b45-a57d-40ac-a98c-f26a804bc37c" providerId="ADAL" clId="{6FA7F09E-1D77-4A98-8A1A-DAC14448C92F}" dt="2023-08-15T20:30:08.171" v="652" actId="14100"/>
        <pc:sldMkLst>
          <pc:docMk/>
          <pc:sldMk cId="3024654161" sldId="290"/>
        </pc:sldMkLst>
        <pc:spChg chg="del mod">
          <ac:chgData name="Gülnur Ayşe ER" userId="03bf0b45-a57d-40ac-a98c-f26a804bc37c" providerId="ADAL" clId="{6FA7F09E-1D77-4A98-8A1A-DAC14448C92F}" dt="2023-08-15T20:28:04.070" v="612" actId="22"/>
          <ac:spMkLst>
            <pc:docMk/>
            <pc:sldMk cId="3024654161" sldId="290"/>
            <ac:spMk id="3" creationId="{3B89897E-56EC-6CB8-150C-54F13A89C7B4}"/>
          </ac:spMkLst>
        </pc:spChg>
        <pc:spChg chg="add del">
          <ac:chgData name="Gülnur Ayşe ER" userId="03bf0b45-a57d-40ac-a98c-f26a804bc37c" providerId="ADAL" clId="{6FA7F09E-1D77-4A98-8A1A-DAC14448C92F}" dt="2023-08-15T20:28:23.532" v="615" actId="26606"/>
          <ac:spMkLst>
            <pc:docMk/>
            <pc:sldMk cId="3024654161" sldId="290"/>
            <ac:spMk id="9" creationId="{CBC14AB8-D62E-5164-D6AB-148924AA2E82}"/>
          </ac:spMkLst>
        </pc:spChg>
        <pc:spChg chg="add del mod">
          <ac:chgData name="Gülnur Ayşe ER" userId="03bf0b45-a57d-40ac-a98c-f26a804bc37c" providerId="ADAL" clId="{6FA7F09E-1D77-4A98-8A1A-DAC14448C92F}" dt="2023-08-15T20:28:25.220" v="617" actId="26606"/>
          <ac:spMkLst>
            <pc:docMk/>
            <pc:sldMk cId="3024654161" sldId="290"/>
            <ac:spMk id="11" creationId="{B46D61A6-80E2-349C-226D-0984D5EEC714}"/>
          </ac:spMkLst>
        </pc:spChg>
        <pc:spChg chg="add del mod">
          <ac:chgData name="Gülnur Ayşe ER" userId="03bf0b45-a57d-40ac-a98c-f26a804bc37c" providerId="ADAL" clId="{6FA7F09E-1D77-4A98-8A1A-DAC14448C92F}" dt="2023-08-15T20:28:25.220" v="617" actId="26606"/>
          <ac:spMkLst>
            <pc:docMk/>
            <pc:sldMk cId="3024654161" sldId="290"/>
            <ac:spMk id="12" creationId="{CB984406-A8C2-A3E4-D740-113090AE840E}"/>
          </ac:spMkLst>
        </pc:spChg>
        <pc:spChg chg="add del mod">
          <ac:chgData name="Gülnur Ayşe ER" userId="03bf0b45-a57d-40ac-a98c-f26a804bc37c" providerId="ADAL" clId="{6FA7F09E-1D77-4A98-8A1A-DAC14448C92F}" dt="2023-08-15T20:28:27.643" v="619" actId="26606"/>
          <ac:spMkLst>
            <pc:docMk/>
            <pc:sldMk cId="3024654161" sldId="290"/>
            <ac:spMk id="14" creationId="{911081D7-EB65-FF10-9520-D83D756283C4}"/>
          </ac:spMkLst>
        </pc:spChg>
        <pc:spChg chg="add del mod">
          <ac:chgData name="Gülnur Ayşe ER" userId="03bf0b45-a57d-40ac-a98c-f26a804bc37c" providerId="ADAL" clId="{6FA7F09E-1D77-4A98-8A1A-DAC14448C92F}" dt="2023-08-15T20:28:27.643" v="619" actId="26606"/>
          <ac:spMkLst>
            <pc:docMk/>
            <pc:sldMk cId="3024654161" sldId="290"/>
            <ac:spMk id="15" creationId="{D8BE59CC-C609-C64A-A890-528983BDCB4C}"/>
          </ac:spMkLst>
        </pc:spChg>
        <pc:spChg chg="add del mod">
          <ac:chgData name="Gülnur Ayşe ER" userId="03bf0b45-a57d-40ac-a98c-f26a804bc37c" providerId="ADAL" clId="{6FA7F09E-1D77-4A98-8A1A-DAC14448C92F}" dt="2023-08-15T20:28:30.347" v="621" actId="26606"/>
          <ac:spMkLst>
            <pc:docMk/>
            <pc:sldMk cId="3024654161" sldId="290"/>
            <ac:spMk id="17" creationId="{AA5A1AA7-BF6D-07CE-58ED-D96CB414553E}"/>
          </ac:spMkLst>
        </pc:spChg>
        <pc:spChg chg="add del mod">
          <ac:chgData name="Gülnur Ayşe ER" userId="03bf0b45-a57d-40ac-a98c-f26a804bc37c" providerId="ADAL" clId="{6FA7F09E-1D77-4A98-8A1A-DAC14448C92F}" dt="2023-08-15T20:28:30.347" v="621" actId="26606"/>
          <ac:spMkLst>
            <pc:docMk/>
            <pc:sldMk cId="3024654161" sldId="290"/>
            <ac:spMk id="18" creationId="{A5555141-C83D-C1A2-218A-CE37F7AC79A6}"/>
          </ac:spMkLst>
        </pc:spChg>
        <pc:spChg chg="add del">
          <ac:chgData name="Gülnur Ayşe ER" userId="03bf0b45-a57d-40ac-a98c-f26a804bc37c" providerId="ADAL" clId="{6FA7F09E-1D77-4A98-8A1A-DAC14448C92F}" dt="2023-08-15T20:28:46.729" v="627" actId="26606"/>
          <ac:spMkLst>
            <pc:docMk/>
            <pc:sldMk cId="3024654161" sldId="290"/>
            <ac:spMk id="20" creationId="{CBC14AB8-D62E-5164-D6AB-148924AA2E82}"/>
          </ac:spMkLst>
        </pc:spChg>
        <pc:spChg chg="add mod">
          <ac:chgData name="Gülnur Ayşe ER" userId="03bf0b45-a57d-40ac-a98c-f26a804bc37c" providerId="ADAL" clId="{6FA7F09E-1D77-4A98-8A1A-DAC14448C92F}" dt="2023-08-15T20:30:08.171" v="652" actId="14100"/>
          <ac:spMkLst>
            <pc:docMk/>
            <pc:sldMk cId="3024654161" sldId="290"/>
            <ac:spMk id="25" creationId="{15631953-2ACE-EDE1-1302-5CAE6D6FFC59}"/>
          </ac:spMkLst>
        </pc:spChg>
        <pc:spChg chg="add del mod">
          <ac:chgData name="Gülnur Ayşe ER" userId="03bf0b45-a57d-40ac-a98c-f26a804bc37c" providerId="ADAL" clId="{6FA7F09E-1D77-4A98-8A1A-DAC14448C92F}" dt="2023-08-15T20:29:05.346" v="631" actId="478"/>
          <ac:spMkLst>
            <pc:docMk/>
            <pc:sldMk cId="3024654161" sldId="290"/>
            <ac:spMk id="27" creationId="{3A9D34B4-CBA9-2113-967E-0E7EBDC72B7F}"/>
          </ac:spMkLst>
        </pc:spChg>
        <pc:picChg chg="add mod ord">
          <ac:chgData name="Gülnur Ayşe ER" userId="03bf0b45-a57d-40ac-a98c-f26a804bc37c" providerId="ADAL" clId="{6FA7F09E-1D77-4A98-8A1A-DAC14448C92F}" dt="2023-08-15T20:29:51.632" v="648" actId="14100"/>
          <ac:picMkLst>
            <pc:docMk/>
            <pc:sldMk cId="3024654161" sldId="290"/>
            <ac:picMk id="4" creationId="{491CFBFA-AA7D-2B1B-82ED-1F841E8D7B07}"/>
          </ac:picMkLst>
        </pc:picChg>
      </pc:sldChg>
      <pc:sldChg chg="new del">
        <pc:chgData name="Gülnur Ayşe ER" userId="03bf0b45-a57d-40ac-a98c-f26a804bc37c" providerId="ADAL" clId="{6FA7F09E-1D77-4A98-8A1A-DAC14448C92F}" dt="2023-08-15T20:43:37.558" v="656" actId="680"/>
        <pc:sldMkLst>
          <pc:docMk/>
          <pc:sldMk cId="399370307" sldId="2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06766E61-8483-4E85-A7AA-B03676934E74}" type="datetime1">
              <a:rPr lang="tr-TR" smtClean="0">
                <a:solidFill>
                  <a:schemeClr val="tx2"/>
                </a:solidFill>
              </a:rPr>
              <a:pPr algn="r" rtl="0"/>
              <a:t>16.08.2023</a:t>
            </a:fld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>
              <a:solidFill>
                <a:schemeClr val="tx2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tr-TR" smtClean="0">
                <a:solidFill>
                  <a:schemeClr val="tx2"/>
                </a:solidFill>
              </a:rPr>
              <a:pPr algn="r" rtl="0"/>
              <a:t>‹#›</a:t>
            </a:fld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D4890AD5-4316-40C1-84C6-5DB9875CE083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2393C2F-276E-45A2-A26D-280D43F4DEC0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E73423-0FCB-43D8-A89E-348919C940EF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CD94FF-AF33-4AFA-A6D6-D15D6E4AF075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60B1F9-9B61-4E5E-BE20-BD0526E05453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21372" y="1608835"/>
            <a:ext cx="4973041" cy="753363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11730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753362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297559" y="2590800"/>
            <a:ext cx="4977104" cy="3581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4B9DD9-F15D-4B9F-93EF-364AA77EACFA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9802B63-CB18-4428-940D-76000F7D0D7F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3D9A3A-F2D1-49D2-9940-81A32FD4BC1B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7729AD-F7C7-473C-BE4B-248522DE8F48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CFCCC71-70BB-43D3-97CB-6EEE61369627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4E217E46-B403-4530-8B5B-57B5C1217BD3}" type="datetime1">
              <a:rPr lang="tr-TR" smtClean="0"/>
              <a:pPr/>
              <a:t>16.08.2023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ko.sakarya.edu.t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672383" y="685801"/>
            <a:ext cx="7008574" cy="3103239"/>
          </a:xfrm>
        </p:spPr>
        <p:txBody>
          <a:bodyPr rtlCol="0"/>
          <a:lstStyle/>
          <a:p>
            <a:pPr algn="ctr" rtl="0"/>
            <a:r>
              <a:rPr lang="tr" dirty="0"/>
              <a:t>Üniversite Yaşamına Giriş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672383" y="4509120"/>
            <a:ext cx="7008574" cy="1663078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3200" b="1" dirty="0"/>
              <a:t>Ü</a:t>
            </a:r>
            <a:r>
              <a:rPr lang="en-US" sz="3200" b="1" dirty="0" err="1"/>
              <a:t>niversite</a:t>
            </a:r>
            <a:r>
              <a:rPr lang="tr-TR" sz="3200" b="1" dirty="0" err="1"/>
              <a:t>miz</a:t>
            </a:r>
            <a:r>
              <a:rPr lang="en-US" sz="3200" b="1" dirty="0"/>
              <a:t> </a:t>
            </a:r>
            <a:r>
              <a:rPr lang="en-US" sz="3200" b="1" dirty="0" err="1"/>
              <a:t>ve</a:t>
            </a:r>
            <a:r>
              <a:rPr lang="en-US" sz="3200" b="1" dirty="0"/>
              <a:t> </a:t>
            </a:r>
            <a:r>
              <a:rPr lang="en-US" sz="3200" b="1" dirty="0" err="1"/>
              <a:t>Sakarya</a:t>
            </a:r>
            <a:r>
              <a:rPr lang="en-US" sz="3200" b="1" dirty="0"/>
              <a:t> </a:t>
            </a:r>
            <a:r>
              <a:rPr lang="en-US" sz="3200" b="1" dirty="0" err="1"/>
              <a:t>şehri</a:t>
            </a:r>
            <a:r>
              <a:rPr lang="tr-TR" sz="3200" b="1" dirty="0" err="1"/>
              <a:t>nde</a:t>
            </a:r>
            <a:r>
              <a:rPr lang="tr-TR" sz="3200" b="1" dirty="0"/>
              <a:t> </a:t>
            </a:r>
          </a:p>
          <a:p>
            <a:pPr algn="ctr" rtl="0"/>
            <a:r>
              <a:rPr lang="en-US" sz="3200" b="1" dirty="0" err="1"/>
              <a:t>Sağlık</a:t>
            </a:r>
            <a:r>
              <a:rPr lang="en-US" sz="3200" b="1" dirty="0"/>
              <a:t> </a:t>
            </a:r>
            <a:r>
              <a:rPr lang="tr-TR" sz="3200" b="1" dirty="0"/>
              <a:t>H</a:t>
            </a:r>
            <a:r>
              <a:rPr lang="en-US" sz="3200" b="1" dirty="0" err="1"/>
              <a:t>izmetleri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628800"/>
            <a:ext cx="10301370" cy="45424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ŞÖNİM Şiddet İzleme Önleme Merkezi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Güçlendirilmiş Göçmen Sağlığı Merkezleri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Gençlik Merkezleri – Genç Ofisler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Alo 183 Sosyal Destek Hattı </a:t>
            </a:r>
          </a:p>
        </p:txBody>
      </p:sp>
    </p:spTree>
    <p:extLst>
      <p:ext uri="{BB962C8B-B14F-4D97-AF65-F5344CB8AC3E}">
        <p14:creationId xmlns:p14="http://schemas.microsoft.com/office/powerpoint/2010/main" val="349894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260648"/>
            <a:ext cx="10157354" cy="1212552"/>
          </a:xfrm>
        </p:spPr>
        <p:txBody>
          <a:bodyPr>
            <a:normAutofit/>
          </a:bodyPr>
          <a:lstStyle/>
          <a:p>
            <a:r>
              <a:rPr lang="tr-TR" sz="4000" b="1" dirty="0"/>
              <a:t>Acil Durumlarda Ulaşabileceğiniz</a:t>
            </a:r>
            <a:br>
              <a:rPr lang="tr-TR" sz="4000" b="1" dirty="0"/>
            </a:br>
            <a:r>
              <a:rPr lang="tr-TR" sz="4000" b="1" dirty="0"/>
              <a:t>Yerler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844" y="1700808"/>
            <a:ext cx="10373378" cy="47525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800" dirty="0"/>
              <a:t>SAÜ Koruma ve Güvenlik Şube Müdürlüğü:</a:t>
            </a:r>
          </a:p>
          <a:p>
            <a:pPr marL="0" indent="0" algn="just">
              <a:buNone/>
            </a:pPr>
            <a:r>
              <a:rPr lang="tr-TR" sz="2800" dirty="0"/>
              <a:t>0264 295 7000</a:t>
            </a:r>
          </a:p>
          <a:p>
            <a:pPr marL="0" indent="0" algn="just">
              <a:buNone/>
            </a:pPr>
            <a:r>
              <a:rPr lang="tr-TR" sz="2800" dirty="0"/>
              <a:t>Serdivan Polis Merkezi:</a:t>
            </a:r>
          </a:p>
          <a:p>
            <a:pPr marL="0" indent="0" algn="just">
              <a:buNone/>
            </a:pPr>
            <a:r>
              <a:rPr lang="tr-TR" sz="2800" dirty="0"/>
              <a:t>0264 211 0811</a:t>
            </a:r>
          </a:p>
          <a:p>
            <a:pPr marL="0" indent="0" algn="just">
              <a:buNone/>
            </a:pPr>
            <a:r>
              <a:rPr lang="tr-TR" sz="2800" dirty="0"/>
              <a:t>Acil güvenlik:</a:t>
            </a:r>
          </a:p>
          <a:p>
            <a:pPr marL="0" indent="0" algn="just">
              <a:buNone/>
            </a:pPr>
            <a:r>
              <a:rPr lang="tr-TR" sz="2800" dirty="0"/>
              <a:t> 112</a:t>
            </a:r>
          </a:p>
          <a:p>
            <a:pPr marL="0" indent="0" algn="just">
              <a:buNone/>
            </a:pPr>
            <a:r>
              <a:rPr lang="tr-TR" sz="2800" dirty="0"/>
              <a:t>KADES Uygulaması</a:t>
            </a:r>
          </a:p>
        </p:txBody>
      </p:sp>
    </p:spTree>
    <p:extLst>
      <p:ext uri="{BB962C8B-B14F-4D97-AF65-F5344CB8AC3E}">
        <p14:creationId xmlns:p14="http://schemas.microsoft.com/office/powerpoint/2010/main" val="305387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7828" y="836712"/>
            <a:ext cx="7008574" cy="5400600"/>
          </a:xfrm>
        </p:spPr>
        <p:txBody>
          <a:bodyPr rtlCol="0" anchor="t">
            <a:normAutofit fontScale="77500" lnSpcReduction="20000"/>
          </a:bodyPr>
          <a:lstStyle/>
          <a:p>
            <a:r>
              <a:rPr lang="en-US" dirty="0" err="1"/>
              <a:t>Dağ</a:t>
            </a:r>
            <a:r>
              <a:rPr lang="en-US" dirty="0"/>
              <a:t> </a:t>
            </a:r>
            <a:r>
              <a:rPr lang="en-US" dirty="0" err="1"/>
              <a:t>tepesinde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çam</a:t>
            </a:r>
            <a:r>
              <a:rPr lang="en-US" dirty="0"/>
              <a:t> </a:t>
            </a:r>
            <a:r>
              <a:rPr lang="en-US" dirty="0" err="1"/>
              <a:t>olamazsan</a:t>
            </a:r>
            <a:endParaRPr lang="en-US" dirty="0"/>
          </a:p>
          <a:p>
            <a:r>
              <a:rPr lang="en-US" dirty="0" err="1"/>
              <a:t>Vadide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çalı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.</a:t>
            </a:r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oradaki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çalı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olmalısın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Çalı</a:t>
            </a:r>
            <a:r>
              <a:rPr lang="en-US" dirty="0"/>
              <a:t> </a:t>
            </a:r>
            <a:r>
              <a:rPr lang="en-US" dirty="0" err="1"/>
              <a:t>olamazsan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yola</a:t>
            </a:r>
            <a:r>
              <a:rPr lang="en-US" dirty="0"/>
              <a:t> </a:t>
            </a:r>
            <a:r>
              <a:rPr lang="en-US" dirty="0" err="1"/>
              <a:t>neşe</a:t>
            </a:r>
            <a:r>
              <a:rPr lang="en-US" dirty="0"/>
              <a:t> ver.</a:t>
            </a:r>
          </a:p>
          <a:p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misk</a:t>
            </a:r>
            <a:r>
              <a:rPr lang="en-US" dirty="0"/>
              <a:t> </a:t>
            </a:r>
            <a:r>
              <a:rPr lang="en-US" dirty="0" err="1"/>
              <a:t>çiçeği</a:t>
            </a:r>
            <a:r>
              <a:rPr lang="en-US" dirty="0"/>
              <a:t> </a:t>
            </a:r>
            <a:r>
              <a:rPr lang="en-US" dirty="0" err="1"/>
              <a:t>olmazsan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saz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.</a:t>
            </a:r>
          </a:p>
          <a:p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gölün</a:t>
            </a:r>
            <a:r>
              <a:rPr lang="en-US" dirty="0"/>
              <a:t>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canlı</a:t>
            </a:r>
            <a:r>
              <a:rPr lang="en-US" dirty="0"/>
              <a:t> </a:t>
            </a:r>
            <a:r>
              <a:rPr lang="en-US" dirty="0" err="1"/>
              <a:t>saz</a:t>
            </a:r>
            <a:r>
              <a:rPr lang="en-US" dirty="0"/>
              <a:t> </a:t>
            </a:r>
            <a:r>
              <a:rPr lang="en-US" dirty="0" err="1"/>
              <a:t>sen</a:t>
            </a:r>
            <a:r>
              <a:rPr lang="en-US" dirty="0"/>
              <a:t> </a:t>
            </a:r>
            <a:r>
              <a:rPr lang="en-US" dirty="0" err="1"/>
              <a:t>olmalısın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Hepimiz</a:t>
            </a:r>
            <a:r>
              <a:rPr lang="en-US" dirty="0"/>
              <a:t> </a:t>
            </a:r>
            <a:r>
              <a:rPr lang="en-US" dirty="0" err="1"/>
              <a:t>kaptan</a:t>
            </a:r>
            <a:r>
              <a:rPr lang="en-US" dirty="0"/>
              <a:t> </a:t>
            </a:r>
            <a:r>
              <a:rPr lang="en-US" dirty="0" err="1"/>
              <a:t>olamayız</a:t>
            </a:r>
            <a:r>
              <a:rPr lang="en-US" dirty="0"/>
              <a:t> </a:t>
            </a:r>
            <a:r>
              <a:rPr lang="en-US" dirty="0" err="1"/>
              <a:t>tayfa</a:t>
            </a:r>
            <a:r>
              <a:rPr lang="en-US" dirty="0"/>
              <a:t> </a:t>
            </a:r>
            <a:r>
              <a:rPr lang="en-US" dirty="0" err="1"/>
              <a:t>olmaya</a:t>
            </a:r>
            <a:r>
              <a:rPr lang="en-US" dirty="0"/>
              <a:t> </a:t>
            </a:r>
            <a:r>
              <a:rPr lang="en-US" dirty="0" err="1"/>
              <a:t>mecburuz</a:t>
            </a:r>
            <a:r>
              <a:rPr lang="en-US" dirty="0"/>
              <a:t>.</a:t>
            </a:r>
          </a:p>
          <a:p>
            <a:r>
              <a:rPr lang="en-US" dirty="0" err="1"/>
              <a:t>Dünyada</a:t>
            </a:r>
            <a:r>
              <a:rPr lang="en-US" dirty="0"/>
              <a:t> </a:t>
            </a:r>
            <a:r>
              <a:rPr lang="en-US" dirty="0" err="1"/>
              <a:t>hepimiz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 var.</a:t>
            </a:r>
          </a:p>
          <a:p>
            <a:r>
              <a:rPr lang="en-US" dirty="0" err="1"/>
              <a:t>Yapılacak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işler</a:t>
            </a:r>
            <a:r>
              <a:rPr lang="en-US" dirty="0"/>
              <a:t> var.</a:t>
            </a:r>
          </a:p>
          <a:p>
            <a:r>
              <a:rPr lang="en-US" dirty="0" err="1"/>
              <a:t>Yapacağınız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size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iştir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Cadde</a:t>
            </a:r>
            <a:r>
              <a:rPr lang="en-US" dirty="0"/>
              <a:t> </a:t>
            </a:r>
            <a:r>
              <a:rPr lang="en-US" dirty="0" err="1"/>
              <a:t>olamazsan</a:t>
            </a:r>
            <a:r>
              <a:rPr lang="en-US" dirty="0"/>
              <a:t> </a:t>
            </a:r>
            <a:r>
              <a:rPr lang="en-US" dirty="0" err="1"/>
              <a:t>patika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.</a:t>
            </a:r>
          </a:p>
          <a:p>
            <a:r>
              <a:rPr lang="en-US" dirty="0" err="1"/>
              <a:t>Güneş</a:t>
            </a:r>
            <a:r>
              <a:rPr lang="en-US" dirty="0"/>
              <a:t> </a:t>
            </a:r>
            <a:r>
              <a:rPr lang="en-US" dirty="0" err="1"/>
              <a:t>olamazsan</a:t>
            </a:r>
            <a:r>
              <a:rPr lang="en-US" dirty="0"/>
              <a:t> </a:t>
            </a:r>
            <a:r>
              <a:rPr lang="en-US" dirty="0" err="1"/>
              <a:t>yıldız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.</a:t>
            </a:r>
          </a:p>
          <a:p>
            <a:r>
              <a:rPr lang="en-US" dirty="0" err="1"/>
              <a:t>Kazanmak</a:t>
            </a:r>
            <a:r>
              <a:rPr lang="en-US" dirty="0"/>
              <a:t> </a:t>
            </a:r>
            <a:r>
              <a:rPr lang="en-US" dirty="0" err="1"/>
              <a:t>yahut</a:t>
            </a:r>
            <a:r>
              <a:rPr lang="en-US" dirty="0"/>
              <a:t> </a:t>
            </a:r>
            <a:r>
              <a:rPr lang="en-US" dirty="0" err="1"/>
              <a:t>kaybetmek</a:t>
            </a:r>
            <a:r>
              <a:rPr lang="en-US" dirty="0"/>
              <a:t> </a:t>
            </a:r>
            <a:r>
              <a:rPr lang="en-US" dirty="0" err="1"/>
              <a:t>ölçü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r>
              <a:rPr lang="en-US" b="1" dirty="0"/>
              <a:t>Sen her </a:t>
            </a:r>
            <a:r>
              <a:rPr lang="en-US" b="1" dirty="0" err="1"/>
              <a:t>neysen</a:t>
            </a:r>
            <a:r>
              <a:rPr lang="en-US" b="1" dirty="0"/>
              <a:t> </a:t>
            </a:r>
            <a:r>
              <a:rPr lang="en-US" b="1" dirty="0" err="1"/>
              <a:t>onun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iyisi</a:t>
            </a:r>
            <a:r>
              <a:rPr lang="en-US" b="1" dirty="0"/>
              <a:t> </a:t>
            </a:r>
            <a:r>
              <a:rPr lang="en-US" b="1" dirty="0" err="1"/>
              <a:t>olmalısın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Douglas </a:t>
            </a:r>
            <a:r>
              <a:rPr lang="en-US" dirty="0" err="1"/>
              <a:t>Malloch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7828" y="836712"/>
            <a:ext cx="7008574" cy="4680520"/>
          </a:xfrm>
        </p:spPr>
        <p:txBody>
          <a:bodyPr rtlCol="0" anchor="t"/>
          <a:lstStyle/>
          <a:p>
            <a:pPr algn="ctr" rtl="0"/>
            <a:r>
              <a:rPr lang="tr-TR" dirty="0"/>
              <a:t>Kaynakça</a:t>
            </a:r>
          </a:p>
          <a:p>
            <a:pPr marL="457200" indent="-457200" rtl="0">
              <a:buFont typeface="Wingdings" panose="05000000000000000000" pitchFamily="2" charset="2"/>
              <a:buChar char="§"/>
            </a:pPr>
            <a:endParaRPr lang="tr-TR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tr-TR" dirty="0"/>
              <a:t>Üniversite Öğrencileri için Psikososyal</a:t>
            </a:r>
          </a:p>
          <a:p>
            <a:pPr rtl="0"/>
            <a:r>
              <a:rPr lang="tr-TR" dirty="0"/>
              <a:t>     Destek Rehberi Sağlık Bakanlığı </a:t>
            </a:r>
          </a:p>
          <a:p>
            <a:pPr rtl="0"/>
            <a:endParaRPr lang="tr-TR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xmlns="" id="{15631953-2ACE-EDE1-1302-5CAE6D6F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2132856"/>
            <a:ext cx="3557443" cy="1440160"/>
          </a:xfrm>
        </p:spPr>
        <p:txBody>
          <a:bodyPr>
            <a:normAutofit/>
          </a:bodyPr>
          <a:lstStyle/>
          <a:p>
            <a:r>
              <a:rPr lang="tr-TR" sz="4000" dirty="0"/>
              <a:t>HOŞGELDİNİZ</a:t>
            </a:r>
            <a:endParaRPr lang="en-US" sz="4000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xmlns="" id="{491CFBFA-AA7D-2B1B-82ED-1F841E8D7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82" r="5683" b="1"/>
          <a:stretch/>
        </p:blipFill>
        <p:spPr>
          <a:xfrm>
            <a:off x="4469236" y="260649"/>
            <a:ext cx="7414868" cy="6642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465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557E44F-699B-6EA9-6DC4-2B63DF57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476672"/>
            <a:ext cx="10157354" cy="996528"/>
          </a:xfrm>
        </p:spPr>
        <p:txBody>
          <a:bodyPr>
            <a:normAutofit fontScale="90000"/>
          </a:bodyPr>
          <a:lstStyle/>
          <a:p>
            <a:r>
              <a:rPr lang="tr-TR" sz="2800" dirty="0" err="1"/>
              <a:t>Mediko</a:t>
            </a:r>
            <a:r>
              <a:rPr lang="tr-TR" sz="2800" dirty="0"/>
              <a:t> Sosyal Sağlık Merkezi, konum olarak Merkez Kampüste Öğrenci İşlerinin ve Kitap kafenin yanında bulunmaktadır.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6" r="2563" b="4348"/>
          <a:stretch/>
        </p:blipFill>
        <p:spPr>
          <a:xfrm>
            <a:off x="981844" y="1772816"/>
            <a:ext cx="10585176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5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3B89897E-56EC-6CB8-150C-54F13A89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268760"/>
            <a:ext cx="10157354" cy="4903440"/>
          </a:xfrm>
        </p:spPr>
        <p:txBody>
          <a:bodyPr/>
          <a:lstStyle/>
          <a:p>
            <a:pPr algn="just"/>
            <a:r>
              <a:rPr lang="tr-TR" dirty="0" err="1"/>
              <a:t>Mediko</a:t>
            </a:r>
            <a:r>
              <a:rPr lang="tr-TR" dirty="0"/>
              <a:t> Sosyal Sağlık Merkezi Üniversitemiz  personel ve öğrencilerine yönelik 1. Basamak ayaktan sağlık hizmeti sunan bir sağlık kuruluşudur.</a:t>
            </a:r>
          </a:p>
          <a:p>
            <a:pPr algn="just"/>
            <a:r>
              <a:rPr lang="tr-TR" dirty="0"/>
              <a:t>Çalışma saatleri olarak 08:30-17.30 içerisinde hizmet verilmektedir.</a:t>
            </a:r>
          </a:p>
          <a:p>
            <a:pPr algn="just"/>
            <a:r>
              <a:rPr lang="tr-TR" dirty="0" err="1"/>
              <a:t>Mediko</a:t>
            </a:r>
            <a:r>
              <a:rPr lang="tr-TR" dirty="0"/>
              <a:t> Sosyal Sağlık Merkezimizde 3 poliklinik bulunmaktadır.</a:t>
            </a:r>
          </a:p>
          <a:p>
            <a:pPr algn="just"/>
            <a:r>
              <a:rPr lang="tr-TR" dirty="0"/>
              <a:t>Psikolojik danışma ve Rehberlik Birimi de yer almaktadır.</a:t>
            </a:r>
          </a:p>
          <a:p>
            <a:pPr algn="just"/>
            <a:r>
              <a:rPr lang="tr-TR" dirty="0"/>
              <a:t> Sağlık Merkezimizde 1.basamak basit laboratuvar hizmeti yapılmaktadır.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/>
              <a:t>Hemogram</a:t>
            </a:r>
            <a:r>
              <a:rPr lang="tr-TR" dirty="0"/>
              <a:t>, Sedimantasyon, İdrar tetkiki, Gaita tetkiki vb.</a:t>
            </a:r>
          </a:p>
        </p:txBody>
      </p:sp>
    </p:spTree>
    <p:extLst>
      <p:ext uri="{BB962C8B-B14F-4D97-AF65-F5344CB8AC3E}">
        <p14:creationId xmlns:p14="http://schemas.microsoft.com/office/powerpoint/2010/main" val="29476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Psikolojik Danışma ve Rehberlik</a:t>
            </a:r>
            <a:br>
              <a:rPr lang="tr-TR" sz="3200" b="1" dirty="0"/>
            </a:br>
            <a:r>
              <a:rPr lang="tr-TR" sz="3200" b="1" dirty="0"/>
              <a:t>Birimi genel bilgiler</a:t>
            </a:r>
            <a:r>
              <a:rPr lang="tr-TR" sz="3200" dirty="0"/>
              <a:t>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700808"/>
            <a:ext cx="10157354" cy="4470400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/>
              <a:t>Danışmanlık biriminde  dört psikolog görev yapmaktadır.      Randevular e-posta aracılığıyla ya da doğrudan </a:t>
            </a:r>
            <a:r>
              <a:rPr lang="tr-TR" dirty="0" err="1"/>
              <a:t>Mediko</a:t>
            </a:r>
            <a:r>
              <a:rPr lang="tr-TR" dirty="0"/>
              <a:t> Sosyal Sağlık Merkezine gelerek alınabilmektedir. Görüşmeler bireysel olarak yüz yüze yada online olarak yapılmaktadır. Tele-psikoloji hizmeti üniversitemizde pandemi sürecinin başından bu yana verilmektedir.</a:t>
            </a:r>
          </a:p>
          <a:p>
            <a:pPr algn="just"/>
            <a:r>
              <a:rPr lang="tr-TR" dirty="0"/>
              <a:t>Danışmanlık hizmeti ücretsizdir.</a:t>
            </a:r>
          </a:p>
          <a:p>
            <a:pPr algn="just"/>
            <a:r>
              <a:rPr lang="tr-TR" dirty="0"/>
              <a:t>E-posta adreslerine ulaşmak için  </a:t>
            </a:r>
            <a:r>
              <a:rPr lang="tr-TR" dirty="0">
                <a:hlinkClick r:id="rId2"/>
              </a:rPr>
              <a:t>https://mediko.sakarya.edu.tr</a:t>
            </a:r>
            <a:r>
              <a:rPr lang="tr-TR" dirty="0"/>
              <a:t> adresini ziyaret edebilirsiniz: </a:t>
            </a:r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785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43E0B7D-A9DC-6CD6-56A0-CFDC5906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2656"/>
            <a:ext cx="10157353" cy="1140544"/>
          </a:xfrm>
        </p:spPr>
        <p:txBody>
          <a:bodyPr>
            <a:normAutofit/>
          </a:bodyPr>
          <a:lstStyle/>
          <a:p>
            <a:r>
              <a:rPr lang="tr-TR" sz="3200" b="1" dirty="0"/>
              <a:t>Psikolojik Danışma ve Rehberlik</a:t>
            </a:r>
            <a:br>
              <a:rPr lang="tr-TR" sz="3200" b="1" dirty="0"/>
            </a:br>
            <a:r>
              <a:rPr lang="tr-TR" sz="3200" b="1" dirty="0"/>
              <a:t>Birimi olarak verilen hizmetler: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BCED07B-0624-A07F-EA10-D1CF5F44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52" y="1916832"/>
            <a:ext cx="10220811" cy="4255368"/>
          </a:xfrm>
        </p:spPr>
        <p:txBody>
          <a:bodyPr/>
          <a:lstStyle/>
          <a:p>
            <a:r>
              <a:rPr lang="tr-TR" dirty="0"/>
              <a:t>Kaygı bozukluğu, depresyon, sınav stresi, arkadaş, aile ilişkileri ve yakın ilişkiler, öfke ve stresle başa çıkma becerilerinin geliştirilmesi, </a:t>
            </a:r>
            <a:r>
              <a:rPr lang="tr-TR" dirty="0" smtClean="0"/>
              <a:t>travma sonrası stres, genç </a:t>
            </a:r>
            <a:r>
              <a:rPr lang="tr-TR" dirty="0"/>
              <a:t>yetişkinlik dönemine uyum, iletişim becerileri vb. psikolojik anlamda sıkıntı yaratan  durumlar ile ilgili destek verilmektedir.</a:t>
            </a:r>
          </a:p>
          <a:p>
            <a:r>
              <a:rPr lang="tr-TR" dirty="0"/>
              <a:t>Psikiyatristle görüşmek konusunda çekinceleriniz varsa o konuda danışabilirsiniz.(intihar düşüncesi vb.)</a:t>
            </a:r>
          </a:p>
          <a:p>
            <a:r>
              <a:rPr lang="tr-TR" dirty="0"/>
              <a:t>Psikologlar doktor olmadıkları için ilaç yazamazlar. Acil ilaç yazdırmak gibi bir ihtiyacınız varsa Sakarya Eğitim Araştırma Hastanesi Acil Polikliniği’ndeki Psikiyatri kliniğine başvurabilirsiniz.  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877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4F41B1D-3CA6-2409-633C-06D13396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332656"/>
            <a:ext cx="10157354" cy="1140544"/>
          </a:xfrm>
        </p:spPr>
        <p:txBody>
          <a:bodyPr>
            <a:normAutofit/>
          </a:bodyPr>
          <a:lstStyle/>
          <a:p>
            <a:r>
              <a:rPr lang="tr-TR" sz="3200" b="1" dirty="0"/>
              <a:t>Psikolojik Danışma ve Rehberlik</a:t>
            </a:r>
            <a:br>
              <a:rPr lang="tr-TR" sz="3200" b="1" dirty="0"/>
            </a:br>
            <a:r>
              <a:rPr lang="tr-TR" sz="3200" b="1" dirty="0"/>
              <a:t>Birimi süreç: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7376E1-EE35-3F11-013B-25729A605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PDR Birimi’ndeki işleyişin aksamaması için lütfen sadece </a:t>
            </a:r>
            <a:r>
              <a:rPr lang="tr-TR" u="sng" dirty="0"/>
              <a:t>bir psikologdan</a:t>
            </a:r>
            <a:r>
              <a:rPr lang="tr-TR" dirty="0"/>
              <a:t> randevu alınız. </a:t>
            </a:r>
          </a:p>
          <a:p>
            <a:pPr algn="just"/>
            <a:r>
              <a:rPr lang="tr-TR" dirty="0"/>
              <a:t>Randevu aldıktan sonra gelemeyecekseniz 24 saat öncesinden iptal edebilirsiniz, bunu yapmadığınız takdirde ileri tarihteki randevularınız aksayabilir. </a:t>
            </a:r>
          </a:p>
          <a:p>
            <a:pPr algn="just"/>
            <a:r>
              <a:rPr lang="tr-TR" dirty="0"/>
              <a:t>Kişisel özel verileriniz herhangi bir şekilde kullanılmamaktadır. Gizlilik esasına riayet edilmektedir.</a:t>
            </a:r>
          </a:p>
          <a:p>
            <a:pPr algn="just"/>
            <a:r>
              <a:rPr lang="tr-TR" dirty="0"/>
              <a:t>Görüşmeler ihtiyaca göre ortalama 45 dakikadır. Danışan temellidir, bireysel görüşmelere değerlendirme yapılarak ilerlemeye göre devam edebilir.  </a:t>
            </a:r>
          </a:p>
          <a:p>
            <a:pPr algn="just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43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3200" dirty="0"/>
              <a:t>SAKARYA ilinde Sağlık Hizmeti (Kamu) alınabilecek yerler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28" y="1916832"/>
            <a:ext cx="10517394" cy="4392488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Sakarya Eğitim Araştırma Hastanesi (Merkezde 3.basamak sağlık kurumu)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/>
              <a:t>Yenikent</a:t>
            </a:r>
            <a:r>
              <a:rPr lang="tr-TR" dirty="0"/>
              <a:t> Devlet Hastanesi (Karaman 2.Basamak 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Sadıka SABANCI  TOYOTA  Acil Yardım Hastanesi (Arifiye 2.Basamak)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 err="1"/>
              <a:t>Serdivan</a:t>
            </a:r>
            <a:r>
              <a:rPr lang="tr-TR" dirty="0"/>
              <a:t> İlçe Devlet Hastanesi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Sağlıklı Hayat Merkezi Serdivan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Aile Hekimlikleri ( İkamet edilen yere en yakın Aile Hekimliğine kayıt olunması iyi olacaktır.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Sakarya Ağız ve Diş Sağlığı Hastanesi ( Serdivan)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tr-TR" dirty="0"/>
              <a:t>Ketem (Kanser Erken Teşhis Tarama ve Eğitim Merkezi)</a:t>
            </a:r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50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ACC6C62-5EC7-6C7C-718C-06F7179A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b="1" dirty="0"/>
              <a:t>PDR Birimi’ne ek olarak psikososyal</a:t>
            </a:r>
            <a:br>
              <a:rPr lang="tr-TR" sz="3200" b="1" dirty="0"/>
            </a:br>
            <a:r>
              <a:rPr lang="tr-TR" sz="3200" b="1" dirty="0"/>
              <a:t>destek hizmeti alınabilecek yerler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1C4BF730-2B20-67CA-11B3-D29B28E9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916832"/>
            <a:ext cx="10237913" cy="425437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tr-TR" dirty="0" err="1"/>
              <a:t>Yedam</a:t>
            </a:r>
            <a:r>
              <a:rPr lang="tr-TR" dirty="0"/>
              <a:t> Yeşilay Danışmanlık Merkezi (Camili) – </a:t>
            </a:r>
            <a:r>
              <a:rPr lang="tr-TR" b="1" dirty="0">
                <a:solidFill>
                  <a:srgbClr val="FF0000"/>
                </a:solidFill>
              </a:rPr>
              <a:t>115 Danışma hattı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ALO 191 Uyuşturucu ile Mücadele Danışma ve Destek Hattı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ALO 171 Sigara Bırakma Danışma Hattı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Sakarya Büyükşehir Belediyesi psikososyal destek birimi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Toplum Ruh Sağlığı Merkezi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Bağımlılık Danışma Merkezi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tr-TR" dirty="0"/>
              <a:t>Sağlıklı Hayat Merkezi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094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itaplar 16 x 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19_TF02787940_TF02787940.potx" id="{28172E8D-EAD7-4AC2-8B44-6816FF20E00E}" vid="{89738596-E4E7-4B62-90A4-7590996B647A}"/>
    </a:ext>
  </a:extLst>
</a:theme>
</file>

<file path=ppt/theme/theme2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301D382-32B0-43EE-932C-28906AF37617}">
  <ds:schemaRefs>
    <ds:schemaRef ds:uri="4873beb7-5857-4685-be1f-d57550cc96cc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Mavi kitap yığını sunusu (geniş ekran)</Template>
  <TotalTime>481</TotalTime>
  <Words>593</Words>
  <Application>Microsoft Office PowerPoint</Application>
  <PresentationFormat>Özel</PresentationFormat>
  <Paragraphs>80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</vt:lpstr>
      <vt:lpstr>Kitaplar 16 x 9</vt:lpstr>
      <vt:lpstr>Üniversite Yaşamına Giriş</vt:lpstr>
      <vt:lpstr>HOŞGELDİNİZ</vt:lpstr>
      <vt:lpstr>Mediko Sosyal Sağlık Merkezi, konum olarak Merkez Kampüste Öğrenci İşlerinin ve Kitap kafenin yanında bulunmaktadır.</vt:lpstr>
      <vt:lpstr>PowerPoint Sunusu</vt:lpstr>
      <vt:lpstr>Psikolojik Danışma ve Rehberlik Birimi genel bilgiler:</vt:lpstr>
      <vt:lpstr>Psikolojik Danışma ve Rehberlik Birimi olarak verilen hizmetler:</vt:lpstr>
      <vt:lpstr>Psikolojik Danışma ve Rehberlik Birimi süreç:</vt:lpstr>
      <vt:lpstr>SAKARYA ilinde Sağlık Hizmeti (Kamu) alınabilecek yerler</vt:lpstr>
      <vt:lpstr>PDR Birimi’ne ek olarak psikososyal destek hizmeti alınabilecek yerler </vt:lpstr>
      <vt:lpstr>PowerPoint Sunusu</vt:lpstr>
      <vt:lpstr>Acil Durumlarda Ulaşabileceğiniz Yerler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Üniversite Yaşamına Giriş</dc:title>
  <dc:creator>Betül Düşünceli</dc:creator>
  <cp:lastModifiedBy>Sakarya Universitesi</cp:lastModifiedBy>
  <cp:revision>15</cp:revision>
  <dcterms:created xsi:type="dcterms:W3CDTF">2023-07-24T07:52:00Z</dcterms:created>
  <dcterms:modified xsi:type="dcterms:W3CDTF">2023-08-16T07:04:01Z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