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4" r:id="rId5"/>
    <p:sldId id="275" r:id="rId6"/>
    <p:sldId id="276" r:id="rId7"/>
    <p:sldId id="277" r:id="rId8"/>
    <p:sldId id="27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>
      <p:cViewPr varScale="1">
        <p:scale>
          <a:sx n="73" d="100"/>
          <a:sy n="73" d="100"/>
        </p:scale>
        <p:origin x="5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CA52E-BB7C-4016-AEF3-C76610168B48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9D757-168F-423F-9B90-3059722693B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9091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28C67-9424-437D-B114-F5A164C0CBCC}" type="datetimeFigureOut">
              <a:rPr lang="tr-TR" smtClean="0"/>
              <a:pPr/>
              <a:t>6.4.2019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80F2A-3812-4FA9-BD91-2879E4808C7F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Classes Operator </a:t>
            </a:r>
            <a:r>
              <a:rPr lang="tr-TR" b="1" dirty="0" smtClean="0"/>
              <a:t>O</a:t>
            </a:r>
            <a:r>
              <a:rPr lang="en-US" b="1" dirty="0" err="1" smtClean="0"/>
              <a:t>verloding</a:t>
            </a:r>
            <a:endParaRPr lang="en-US" dirty="0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static </a:t>
            </a:r>
            <a:r>
              <a:rPr lang="en-US" sz="2400" dirty="0" err="1" smtClean="0"/>
              <a:t>LimitedInt</a:t>
            </a:r>
            <a:r>
              <a:rPr lang="en-US" sz="2400" dirty="0" smtClean="0"/>
              <a:t> operator -(</a:t>
            </a:r>
            <a:r>
              <a:rPr lang="en-US" sz="2400" dirty="0" err="1" smtClean="0"/>
              <a:t>LimitedInt</a:t>
            </a:r>
            <a:r>
              <a:rPr lang="en-US" sz="2400" dirty="0" smtClean="0"/>
              <a:t> x) // Unary</a:t>
            </a:r>
          </a:p>
          <a:p>
            <a:r>
              <a:rPr lang="en-US" sz="2400" dirty="0" smtClean="0"/>
              <a:t>public static </a:t>
            </a:r>
            <a:r>
              <a:rPr lang="en-US" sz="2400" dirty="0" err="1" smtClean="0"/>
              <a:t>LimitedInt</a:t>
            </a:r>
            <a:r>
              <a:rPr lang="en-US" sz="2400" dirty="0" smtClean="0"/>
              <a:t> operator +(</a:t>
            </a:r>
            <a:r>
              <a:rPr lang="en-US" sz="2400" dirty="0" err="1" smtClean="0"/>
              <a:t>LimitedInt</a:t>
            </a:r>
            <a:r>
              <a:rPr lang="en-US" sz="2400" dirty="0" smtClean="0"/>
              <a:t> x, double y) // Binary</a:t>
            </a:r>
            <a:endParaRPr lang="tr-TR" sz="2400" dirty="0" smtClean="0"/>
          </a:p>
          <a:p>
            <a:endParaRPr lang="tr-TR" sz="2400" dirty="0" smtClean="0"/>
          </a:p>
          <a:p>
            <a:r>
              <a:rPr lang="en-US" sz="2400" dirty="0" smtClean="0"/>
              <a:t>An operator overload method must be declared</a:t>
            </a:r>
          </a:p>
          <a:p>
            <a:r>
              <a:rPr lang="en-US" sz="2400" dirty="0" smtClean="0"/>
              <a:t>• With both static and public modifiers</a:t>
            </a:r>
          </a:p>
          <a:p>
            <a:r>
              <a:rPr lang="en-US" sz="2400" dirty="0" smtClean="0"/>
              <a:t>• As a member of the class or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for which it is an operand</a:t>
            </a:r>
            <a:endParaRPr lang="tr-TR" sz="2400" dirty="0" smtClean="0"/>
          </a:p>
          <a:p>
            <a:endParaRPr lang="tr-TR" sz="2400" dirty="0" smtClean="0"/>
          </a:p>
          <a:p>
            <a:pPr algn="dist"/>
            <a:r>
              <a:rPr lang="tr-TR" sz="2400" dirty="0" smtClean="0"/>
              <a:t>T</a:t>
            </a:r>
            <a:r>
              <a:rPr lang="en-US" sz="2400" dirty="0" smtClean="0"/>
              <a:t>he following code shows two of the overloaded operators of class</a:t>
            </a:r>
            <a:r>
              <a:rPr lang="tr-TR" sz="2400" dirty="0" smtClean="0"/>
              <a:t> </a:t>
            </a:r>
            <a:r>
              <a:rPr lang="en-US" sz="2400" dirty="0" err="1" smtClean="0"/>
              <a:t>LimitedInt</a:t>
            </a:r>
            <a:r>
              <a:rPr lang="en-US" sz="2400" dirty="0" smtClean="0"/>
              <a:t>: the addition operator and the negation operator. You can tell that it is negation</a:t>
            </a:r>
            <a:r>
              <a:rPr lang="tr-TR" sz="2400" dirty="0" smtClean="0"/>
              <a:t> </a:t>
            </a:r>
            <a:r>
              <a:rPr lang="en-US" sz="2400" dirty="0" smtClean="0"/>
              <a:t>and not subtraction because the operator overload method has only a single parameter, and is</a:t>
            </a:r>
            <a:r>
              <a:rPr lang="tr-TR" sz="2400" dirty="0" smtClean="0"/>
              <a:t> </a:t>
            </a:r>
            <a:r>
              <a:rPr lang="en-US" sz="2400" dirty="0" smtClean="0"/>
              <a:t>therefore unary; whereas the subtraction </a:t>
            </a:r>
            <a:r>
              <a:rPr lang="tr-TR" sz="2400" dirty="0" smtClean="0"/>
              <a:t>o</a:t>
            </a:r>
            <a:r>
              <a:rPr lang="en-US" sz="2400" dirty="0" err="1" smtClean="0"/>
              <a:t>perator</a:t>
            </a:r>
            <a:r>
              <a:rPr lang="en-US" sz="2400" dirty="0" smtClean="0"/>
              <a:t> is binary.</a:t>
            </a:r>
            <a:endParaRPr lang="tr-TR" sz="2400" dirty="0" smtClean="0"/>
          </a:p>
          <a:p>
            <a:pPr algn="dist"/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Return</a:t>
            </a:r>
            <a:endParaRPr lang="tr-TR" sz="2000" dirty="0" smtClean="0"/>
          </a:p>
          <a:p>
            <a:r>
              <a:rPr lang="en-US" sz="2000" dirty="0" smtClean="0"/>
              <a:t>{ </a:t>
            </a:r>
            <a:r>
              <a:rPr lang="tr-TR" sz="2000" dirty="0" smtClean="0"/>
              <a:t>           </a:t>
            </a:r>
            <a:r>
              <a:rPr lang="tr-TR" sz="2000" dirty="0" smtClean="0">
                <a:solidFill>
                  <a:srgbClr val="FF0000"/>
                </a:solidFill>
              </a:rPr>
              <a:t>r</a:t>
            </a:r>
            <a:r>
              <a:rPr lang="en-US" sz="2000" dirty="0" err="1" smtClean="0">
                <a:solidFill>
                  <a:srgbClr val="FF0000"/>
                </a:solidFill>
              </a:rPr>
              <a:t>equired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tr-TR" sz="2000" dirty="0" smtClean="0">
                <a:solidFill>
                  <a:srgbClr val="FF0000"/>
                </a:solidFill>
              </a:rPr>
              <a:t>   </a:t>
            </a:r>
            <a:r>
              <a:rPr lang="en-US" sz="2000" dirty="0" smtClean="0">
                <a:solidFill>
                  <a:srgbClr val="0070C0"/>
                </a:solidFill>
              </a:rPr>
              <a:t>type</a:t>
            </a:r>
            <a:r>
              <a:rPr lang="en-US" sz="2000" dirty="0" smtClean="0"/>
              <a:t> </a:t>
            </a:r>
            <a:r>
              <a:rPr lang="tr-TR" sz="2000" dirty="0" smtClean="0"/>
              <a:t>      </a:t>
            </a:r>
            <a:r>
              <a:rPr lang="en-US" sz="2000" dirty="0" smtClean="0">
                <a:solidFill>
                  <a:srgbClr val="FF0000"/>
                </a:solidFill>
              </a:rPr>
              <a:t>Keyword</a:t>
            </a:r>
            <a:r>
              <a:rPr lang="en-US" sz="2000" dirty="0" smtClean="0"/>
              <a:t> </a:t>
            </a:r>
            <a:r>
              <a:rPr lang="tr-TR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Operator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Operand</a:t>
            </a:r>
          </a:p>
          <a:p>
            <a:r>
              <a:rPr lang="tr-TR" sz="2000" dirty="0" smtClean="0"/>
              <a:t>                  ↓             ↓              ↓           ↓                ↓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public static </a:t>
            </a:r>
            <a:r>
              <a:rPr lang="en-US" sz="2000" dirty="0" err="1" smtClean="0">
                <a:solidFill>
                  <a:srgbClr val="0070C0"/>
                </a:solidFill>
              </a:rPr>
              <a:t>LimitedIn</a:t>
            </a:r>
            <a:r>
              <a:rPr lang="en-US" sz="2000" dirty="0" err="1" smtClean="0"/>
              <a:t>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operato</a:t>
            </a:r>
            <a:r>
              <a:rPr lang="en-US" sz="2000" dirty="0" smtClean="0"/>
              <a:t>r</a:t>
            </a:r>
            <a:r>
              <a:rPr lang="tr-TR" sz="2000" dirty="0" smtClean="0"/>
              <a:t> 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+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FF0000"/>
                </a:solidFill>
              </a:rPr>
              <a:t>LimitedInt</a:t>
            </a:r>
            <a:r>
              <a:rPr lang="en-US" sz="2000" dirty="0" smtClean="0">
                <a:solidFill>
                  <a:srgbClr val="FF0000"/>
                </a:solidFill>
              </a:rPr>
              <a:t> x, double y</a:t>
            </a:r>
            <a:r>
              <a:rPr lang="en-US" sz="2000" dirty="0" smtClean="0"/>
              <a:t>)</a:t>
            </a:r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2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x.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+ (</a:t>
            </a:r>
            <a:r>
              <a:rPr lang="tr-TR" sz="2000" dirty="0" err="1" smtClean="0"/>
              <a:t>int</a:t>
            </a:r>
            <a:r>
              <a:rPr lang="tr-TR" sz="2000" dirty="0" smtClean="0"/>
              <a:t>)y;</a:t>
            </a:r>
          </a:p>
          <a:p>
            <a:pPr lvl="2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}</a:t>
            </a:r>
          </a:p>
          <a:p>
            <a:pPr lvl="1"/>
            <a:r>
              <a:rPr lang="en-US" sz="2000" dirty="0" smtClean="0"/>
              <a:t>public static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operator - (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x)</a:t>
            </a:r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en-US" sz="2000" dirty="0" smtClean="0"/>
              <a:t>// In this strange class, negating a value just sets its value to 0.</a:t>
            </a:r>
          </a:p>
          <a:p>
            <a:pPr lvl="2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2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0;</a:t>
            </a:r>
          </a:p>
          <a:p>
            <a:pPr lvl="2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}</a:t>
            </a:r>
          </a:p>
          <a:p>
            <a:r>
              <a:rPr lang="tr-TR" sz="2000" dirty="0" smtClean="0"/>
              <a:t>...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 smtClean="0"/>
              <a:t>Restrictions</a:t>
            </a:r>
            <a:r>
              <a:rPr lang="tr-TR" sz="2000" b="1" dirty="0" smtClean="0"/>
              <a:t> on </a:t>
            </a:r>
            <a:r>
              <a:rPr lang="tr-TR" sz="2000" b="1" dirty="0" err="1" smtClean="0"/>
              <a:t>Operator</a:t>
            </a:r>
            <a:r>
              <a:rPr lang="tr-TR" sz="2000" b="1" dirty="0" smtClean="0"/>
              <a:t> </a:t>
            </a:r>
            <a:r>
              <a:rPr lang="tr-TR" sz="2000" b="1" dirty="0" err="1" smtClean="0"/>
              <a:t>Overloading</a:t>
            </a:r>
            <a:endParaRPr lang="tr-TR" sz="2000" b="1" dirty="0" smtClean="0"/>
          </a:p>
          <a:p>
            <a:r>
              <a:rPr lang="tr-TR" sz="2000" dirty="0" smtClean="0"/>
              <a:t>     </a:t>
            </a:r>
            <a:r>
              <a:rPr lang="en-US" sz="2000" dirty="0" smtClean="0"/>
              <a:t>Not all operators can be overloaded, and there are restrictions on the types of overloading that</a:t>
            </a:r>
            <a:r>
              <a:rPr lang="tr-TR" sz="2000" dirty="0" smtClean="0"/>
              <a:t> </a:t>
            </a:r>
            <a:r>
              <a:rPr lang="en-US" sz="2000" dirty="0" smtClean="0"/>
              <a:t>can be done. The important things you should know about the restrictions on operator overloading</a:t>
            </a:r>
            <a:r>
              <a:rPr lang="tr-TR" sz="2000" dirty="0" smtClean="0"/>
              <a:t> </a:t>
            </a:r>
            <a:r>
              <a:rPr lang="en-US" sz="2000" dirty="0" smtClean="0"/>
              <a:t>are described later in the section.</a:t>
            </a:r>
          </a:p>
          <a:p>
            <a:r>
              <a:rPr lang="tr-TR" sz="2000" dirty="0" smtClean="0"/>
              <a:t>     </a:t>
            </a:r>
            <a:r>
              <a:rPr lang="en-US" sz="2000" dirty="0" smtClean="0"/>
              <a:t>Only the following operators can be overloaded. Prominently missing from the list is the</a:t>
            </a:r>
            <a:r>
              <a:rPr lang="tr-TR" sz="2000" dirty="0" smtClean="0"/>
              <a:t> </a:t>
            </a:r>
            <a:r>
              <a:rPr lang="tr-TR" sz="2000" dirty="0" err="1" smtClean="0"/>
              <a:t>assignment</a:t>
            </a:r>
            <a:r>
              <a:rPr lang="tr-TR" sz="2000" dirty="0" smtClean="0"/>
              <a:t> </a:t>
            </a:r>
            <a:r>
              <a:rPr lang="tr-TR" sz="2000" dirty="0" err="1" smtClean="0"/>
              <a:t>operator</a:t>
            </a:r>
            <a:r>
              <a:rPr lang="tr-TR" sz="2000" dirty="0" smtClean="0"/>
              <a:t>.</a:t>
            </a:r>
          </a:p>
          <a:p>
            <a:endParaRPr lang="tr-TR" sz="2000" dirty="0" smtClean="0"/>
          </a:p>
          <a:p>
            <a:r>
              <a:rPr lang="en-US" sz="2000" i="1" dirty="0" err="1" smtClean="0"/>
              <a:t>Overloadable</a:t>
            </a:r>
            <a:r>
              <a:rPr lang="en-US" sz="2000" i="1" dirty="0" smtClean="0"/>
              <a:t> unary operators: +, -, !, ~, ++, --, true, false</a:t>
            </a:r>
          </a:p>
          <a:p>
            <a:r>
              <a:rPr lang="tr-TR" sz="2000" i="1" dirty="0" err="1" smtClean="0"/>
              <a:t>Overloadable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binary</a:t>
            </a:r>
            <a:r>
              <a:rPr lang="tr-TR" sz="2000" i="1" dirty="0" smtClean="0"/>
              <a:t> </a:t>
            </a:r>
            <a:r>
              <a:rPr lang="tr-TR" sz="2000" i="1" dirty="0" err="1" smtClean="0"/>
              <a:t>operators</a:t>
            </a:r>
            <a:r>
              <a:rPr lang="tr-TR" sz="2000" i="1" dirty="0" smtClean="0"/>
              <a:t>: +, -, *, /, %, &amp;, |, ^, &lt;&lt;, &gt;&gt;, ==, !=, &gt;, &lt;, &gt;=, &lt;=</a:t>
            </a:r>
          </a:p>
          <a:p>
            <a:endParaRPr lang="tr-TR" sz="2000" i="1" dirty="0" smtClean="0"/>
          </a:p>
          <a:p>
            <a:r>
              <a:rPr lang="tr-TR" sz="2000" dirty="0" smtClean="0"/>
              <a:t>    </a:t>
            </a:r>
            <a:r>
              <a:rPr lang="en-US" sz="2000" dirty="0" smtClean="0"/>
              <a:t>The increment and decrement operators are </a:t>
            </a:r>
            <a:r>
              <a:rPr lang="en-US" sz="2000" dirty="0" err="1" smtClean="0"/>
              <a:t>overloadable</a:t>
            </a:r>
            <a:r>
              <a:rPr lang="en-US" sz="2000" dirty="0" smtClean="0"/>
              <a:t>. But unlike the predefined </a:t>
            </a:r>
            <a:r>
              <a:rPr lang="en-US" sz="2000" dirty="0" err="1" smtClean="0"/>
              <a:t>versions,there</a:t>
            </a:r>
            <a:r>
              <a:rPr lang="en-US" sz="2000" dirty="0" smtClean="0"/>
              <a:t> is no distinction between the pre- and post- usage of the overloaded operator.</a:t>
            </a:r>
            <a:r>
              <a:rPr lang="tr-TR" sz="2000" dirty="0" smtClean="0"/>
              <a:t> </a:t>
            </a:r>
          </a:p>
          <a:p>
            <a:r>
              <a:rPr lang="tr-TR" sz="2000" dirty="0" smtClean="0"/>
              <a:t>     </a:t>
            </a:r>
            <a:r>
              <a:rPr lang="en-US" sz="2000" dirty="0" smtClean="0"/>
              <a:t>You </a:t>
            </a:r>
            <a:r>
              <a:rPr lang="en-US" sz="2000" i="1" dirty="0" smtClean="0"/>
              <a:t>cannot do the following things with operator overloading:</a:t>
            </a:r>
          </a:p>
          <a:p>
            <a:pPr lvl="1"/>
            <a:r>
              <a:rPr lang="tr-TR" sz="2000" dirty="0" smtClean="0"/>
              <a:t>• </a:t>
            </a:r>
            <a:r>
              <a:rPr lang="tr-TR" sz="2000" dirty="0" err="1" smtClean="0"/>
              <a:t>Create</a:t>
            </a:r>
            <a:r>
              <a:rPr lang="tr-TR" sz="2000" dirty="0" smtClean="0"/>
              <a:t> a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operator</a:t>
            </a:r>
            <a:endParaRPr lang="tr-TR" sz="2000" dirty="0" smtClean="0"/>
          </a:p>
          <a:p>
            <a:pPr lvl="1"/>
            <a:r>
              <a:rPr lang="en-US" sz="2000" dirty="0" smtClean="0"/>
              <a:t>• Change the syntax of an operator</a:t>
            </a:r>
          </a:p>
          <a:p>
            <a:pPr lvl="1"/>
            <a:r>
              <a:rPr lang="en-US" sz="2000" dirty="0" smtClean="0"/>
              <a:t>• Redefine how an operator works on the predefined types</a:t>
            </a:r>
          </a:p>
          <a:p>
            <a:pPr lvl="1"/>
            <a:r>
              <a:rPr lang="en-US" sz="2000" dirty="0" smtClean="0"/>
              <a:t>• Change the precedence or </a:t>
            </a:r>
            <a:r>
              <a:rPr lang="en-US" sz="2000" dirty="0" err="1" smtClean="0"/>
              <a:t>associativity</a:t>
            </a:r>
            <a:r>
              <a:rPr lang="en-US" sz="2000" dirty="0" smtClean="0"/>
              <a:t> of an operator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following example shows the overloads of three operators for class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: negation,</a:t>
            </a:r>
            <a:r>
              <a:rPr lang="tr-TR" sz="2000" dirty="0" smtClean="0"/>
              <a:t> </a:t>
            </a:r>
            <a:r>
              <a:rPr lang="tr-TR" sz="2000" dirty="0" err="1" smtClean="0"/>
              <a:t>subtraction</a:t>
            </a:r>
            <a:r>
              <a:rPr lang="tr-TR" sz="2000" dirty="0" smtClean="0"/>
              <a:t>, </a:t>
            </a:r>
            <a:r>
              <a:rPr lang="tr-TR" sz="2000" dirty="0" err="1" smtClean="0"/>
              <a:t>and</a:t>
            </a:r>
            <a:r>
              <a:rPr lang="tr-TR" sz="2000" dirty="0" smtClean="0"/>
              <a:t> </a:t>
            </a:r>
            <a:r>
              <a:rPr lang="tr-TR" sz="2000" dirty="0" err="1" smtClean="0"/>
              <a:t>addition</a:t>
            </a:r>
            <a:r>
              <a:rPr lang="tr-TR" sz="2000" dirty="0" smtClean="0"/>
              <a:t>.</a:t>
            </a:r>
          </a:p>
          <a:p>
            <a:endParaRPr lang="tr-TR" sz="2000" dirty="0" smtClean="0"/>
          </a:p>
          <a:p>
            <a:r>
              <a:rPr lang="tr-TR" sz="2000" dirty="0" err="1" smtClean="0"/>
              <a:t>class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</a:p>
          <a:p>
            <a:r>
              <a:rPr lang="tr-TR" sz="2000" dirty="0" smtClean="0"/>
              <a:t>{</a:t>
            </a:r>
          </a:p>
          <a:p>
            <a:pPr lvl="1"/>
            <a:r>
              <a:rPr lang="tr-TR" sz="2000" dirty="0" err="1" smtClean="0"/>
              <a:t>const</a:t>
            </a:r>
            <a:r>
              <a:rPr lang="tr-TR" sz="2000" dirty="0" smtClean="0"/>
              <a:t> </a:t>
            </a:r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MaxValue</a:t>
            </a:r>
            <a:r>
              <a:rPr lang="tr-TR" sz="2000" dirty="0" smtClean="0"/>
              <a:t> = 100;</a:t>
            </a:r>
          </a:p>
          <a:p>
            <a:pPr lvl="1"/>
            <a:r>
              <a:rPr lang="tr-TR" sz="2000" dirty="0" err="1" smtClean="0"/>
              <a:t>const</a:t>
            </a:r>
            <a:r>
              <a:rPr lang="tr-TR" sz="2000" dirty="0" smtClean="0"/>
              <a:t> </a:t>
            </a:r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MinValue</a:t>
            </a:r>
            <a:r>
              <a:rPr lang="tr-TR" sz="2000" dirty="0" smtClean="0"/>
              <a:t> = 0;</a:t>
            </a:r>
          </a:p>
          <a:p>
            <a:pPr lvl="1"/>
            <a:r>
              <a:rPr lang="en-US" sz="2000" dirty="0" smtClean="0"/>
              <a:t>public static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operator -(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x)</a:t>
            </a:r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en-US" sz="2000" dirty="0" smtClean="0"/>
              <a:t>// In this strange class, negating a value just sets its value to 0.</a:t>
            </a:r>
          </a:p>
          <a:p>
            <a:pPr lvl="2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2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0;</a:t>
            </a:r>
          </a:p>
          <a:p>
            <a:pPr lvl="2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}</a:t>
            </a:r>
          </a:p>
          <a:p>
            <a:pPr lvl="1"/>
            <a:r>
              <a:rPr lang="en-US" sz="2000" dirty="0" smtClean="0"/>
              <a:t>public static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operator -(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x,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y)</a:t>
            </a:r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2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x.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- y.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;</a:t>
            </a:r>
          </a:p>
          <a:p>
            <a:pPr lvl="2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}</a:t>
            </a:r>
          </a:p>
          <a:p>
            <a:pPr lvl="1"/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public static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operator +(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x, double y)</a:t>
            </a:r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2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x.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+ (</a:t>
            </a:r>
            <a:r>
              <a:rPr lang="tr-TR" sz="2000" dirty="0" err="1" smtClean="0"/>
              <a:t>int</a:t>
            </a:r>
            <a:r>
              <a:rPr lang="tr-TR" sz="2000" dirty="0" smtClean="0"/>
              <a:t>)y;</a:t>
            </a:r>
          </a:p>
          <a:p>
            <a:pPr lvl="2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}</a:t>
            </a:r>
          </a:p>
          <a:p>
            <a:pPr lvl="1"/>
            <a:r>
              <a:rPr lang="tr-TR" sz="2000" dirty="0" err="1" smtClean="0"/>
              <a:t>private</a:t>
            </a:r>
            <a:r>
              <a:rPr lang="tr-TR" sz="2000" dirty="0" smtClean="0"/>
              <a:t> </a:t>
            </a:r>
            <a:r>
              <a:rPr lang="tr-TR" sz="2000" dirty="0" err="1" smtClean="0"/>
              <a:t>int</a:t>
            </a:r>
            <a:r>
              <a:rPr lang="tr-TR" sz="2000" dirty="0" smtClean="0"/>
              <a:t> _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0;</a:t>
            </a:r>
          </a:p>
          <a:p>
            <a:pPr lvl="1"/>
            <a:r>
              <a:rPr lang="tr-TR" sz="2000" dirty="0" err="1" smtClean="0"/>
              <a:t>public</a:t>
            </a:r>
            <a:r>
              <a:rPr lang="tr-TR" sz="2000" dirty="0" smtClean="0"/>
              <a:t> </a:t>
            </a:r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TheValue</a:t>
            </a:r>
            <a:endParaRPr lang="tr-TR" sz="2000" dirty="0" smtClean="0"/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tr-TR" sz="2000" dirty="0" err="1" smtClean="0"/>
              <a:t>get</a:t>
            </a:r>
            <a:r>
              <a:rPr lang="tr-TR" sz="2000" dirty="0" smtClean="0"/>
              <a:t> { </a:t>
            </a:r>
            <a:r>
              <a:rPr lang="tr-TR" sz="2000" dirty="0" err="1" smtClean="0"/>
              <a:t>return</a:t>
            </a:r>
            <a:r>
              <a:rPr lang="tr-TR" sz="2000" dirty="0" smtClean="0"/>
              <a:t> _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; }</a:t>
            </a:r>
          </a:p>
          <a:p>
            <a:pPr lvl="2"/>
            <a:r>
              <a:rPr lang="tr-TR" sz="2000" dirty="0" smtClean="0"/>
              <a:t>set</a:t>
            </a:r>
          </a:p>
          <a:p>
            <a:pPr lvl="2"/>
            <a:r>
              <a:rPr lang="tr-TR" sz="2000" dirty="0" smtClean="0"/>
              <a:t>{</a:t>
            </a:r>
          </a:p>
          <a:p>
            <a:pPr lvl="3"/>
            <a:r>
              <a:rPr lang="tr-TR" sz="2000" dirty="0" err="1" smtClean="0"/>
              <a:t>if</a:t>
            </a:r>
            <a:r>
              <a:rPr lang="tr-TR" sz="2000" dirty="0" smtClean="0"/>
              <a:t> (</a:t>
            </a:r>
            <a:r>
              <a:rPr lang="tr-TR" sz="2000" dirty="0" err="1" smtClean="0"/>
              <a:t>value</a:t>
            </a:r>
            <a:r>
              <a:rPr lang="tr-TR" sz="2000" dirty="0" smtClean="0"/>
              <a:t> &lt; </a:t>
            </a:r>
            <a:r>
              <a:rPr lang="tr-TR" sz="2000" dirty="0" err="1" smtClean="0"/>
              <a:t>MinValue</a:t>
            </a:r>
            <a:r>
              <a:rPr lang="tr-TR" sz="2000" dirty="0" smtClean="0"/>
              <a:t>)</a:t>
            </a:r>
          </a:p>
          <a:p>
            <a:pPr lvl="3"/>
            <a:r>
              <a:rPr lang="tr-TR" sz="2000" dirty="0" smtClean="0"/>
              <a:t>_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0;</a:t>
            </a:r>
          </a:p>
          <a:p>
            <a:pPr lvl="3"/>
            <a:r>
              <a:rPr lang="tr-TR" sz="2000" dirty="0" smtClean="0"/>
              <a:t>else</a:t>
            </a:r>
          </a:p>
          <a:p>
            <a:pPr lvl="3"/>
            <a:r>
              <a:rPr lang="tr-TR" sz="2000" dirty="0" smtClean="0"/>
              <a:t>_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</a:t>
            </a:r>
            <a:r>
              <a:rPr lang="tr-TR" sz="2000" dirty="0" err="1" smtClean="0"/>
              <a:t>value</a:t>
            </a:r>
            <a:r>
              <a:rPr lang="tr-TR" sz="2000" dirty="0" smtClean="0"/>
              <a:t> &gt; </a:t>
            </a:r>
            <a:r>
              <a:rPr lang="tr-TR" sz="2000" dirty="0" err="1" smtClean="0"/>
              <a:t>MaxValue</a:t>
            </a:r>
            <a:endParaRPr lang="tr-TR" sz="2000" dirty="0" smtClean="0"/>
          </a:p>
          <a:p>
            <a:pPr lvl="3"/>
            <a:r>
              <a:rPr lang="tr-TR" sz="2000" dirty="0" smtClean="0"/>
              <a:t>                         ? </a:t>
            </a:r>
            <a:r>
              <a:rPr lang="tr-TR" sz="2000" dirty="0" err="1" smtClean="0"/>
              <a:t>MaxValue</a:t>
            </a:r>
            <a:endParaRPr lang="tr-TR" sz="2000" dirty="0" smtClean="0"/>
          </a:p>
          <a:p>
            <a:pPr lvl="3"/>
            <a:r>
              <a:rPr lang="tr-TR" sz="2000" dirty="0" smtClean="0"/>
              <a:t>                          : </a:t>
            </a:r>
            <a:r>
              <a:rPr lang="tr-TR" sz="2000" dirty="0" err="1" smtClean="0"/>
              <a:t>value</a:t>
            </a:r>
            <a:r>
              <a:rPr lang="tr-TR" sz="2000" dirty="0" smtClean="0"/>
              <a:t>;</a:t>
            </a:r>
          </a:p>
          <a:p>
            <a:pPr lvl="2"/>
            <a:r>
              <a:rPr lang="tr-TR" sz="2000" dirty="0" smtClean="0"/>
              <a:t>}</a:t>
            </a:r>
          </a:p>
          <a:p>
            <a:pPr lvl="1"/>
            <a:r>
              <a:rPr lang="tr-TR" sz="2000" dirty="0" smtClean="0"/>
              <a:t>}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Program </a:t>
            </a:r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 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LimitedInt</a:t>
            </a:r>
            <a:r>
              <a:rPr lang="tr-TR" dirty="0" smtClean="0"/>
              <a:t> li1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LimitedInt</a:t>
            </a:r>
            <a:r>
              <a:rPr lang="tr-TR" dirty="0" smtClean="0"/>
              <a:t>();</a:t>
            </a:r>
          </a:p>
          <a:p>
            <a:pPr lvl="2"/>
            <a:r>
              <a:rPr lang="tr-TR" dirty="0" err="1" smtClean="0"/>
              <a:t>LimitedInt</a:t>
            </a:r>
            <a:r>
              <a:rPr lang="tr-TR" dirty="0" smtClean="0"/>
              <a:t> li2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LimitedInt</a:t>
            </a:r>
            <a:r>
              <a:rPr lang="tr-TR" dirty="0" smtClean="0"/>
              <a:t>();</a:t>
            </a:r>
          </a:p>
          <a:p>
            <a:pPr lvl="2"/>
            <a:r>
              <a:rPr lang="tr-TR" dirty="0" err="1" smtClean="0"/>
              <a:t>LimitedInt</a:t>
            </a:r>
            <a:r>
              <a:rPr lang="tr-TR" dirty="0" smtClean="0"/>
              <a:t> li3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LimitedInt</a:t>
            </a:r>
            <a:r>
              <a:rPr lang="tr-TR" dirty="0" smtClean="0"/>
              <a:t>();</a:t>
            </a:r>
          </a:p>
          <a:p>
            <a:pPr lvl="2"/>
            <a:r>
              <a:rPr lang="tr-TR" dirty="0" smtClean="0"/>
              <a:t>li1.</a:t>
            </a:r>
            <a:r>
              <a:rPr lang="tr-TR" dirty="0" err="1" smtClean="0"/>
              <a:t>TheValue</a:t>
            </a:r>
            <a:r>
              <a:rPr lang="tr-TR" dirty="0" smtClean="0"/>
              <a:t> = 10; li2.</a:t>
            </a:r>
            <a:r>
              <a:rPr lang="tr-TR" dirty="0" err="1" smtClean="0"/>
              <a:t>TheValue</a:t>
            </a:r>
            <a:r>
              <a:rPr lang="tr-TR" dirty="0" smtClean="0"/>
              <a:t> = 26;</a:t>
            </a:r>
          </a:p>
          <a:p>
            <a:pPr lvl="2"/>
            <a:r>
              <a:rPr lang="it-IT" dirty="0" smtClean="0"/>
              <a:t>Console.WriteLine(" li1: {0}, li2: {1}", li1.TheValue, li2.TheValue);</a:t>
            </a:r>
          </a:p>
          <a:p>
            <a:pPr lvl="2"/>
            <a:r>
              <a:rPr lang="tr-TR" dirty="0" smtClean="0"/>
              <a:t>li3 = -li1;</a:t>
            </a:r>
          </a:p>
          <a:p>
            <a:pPr lvl="2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("-{0} = {1}", li1.</a:t>
            </a:r>
            <a:r>
              <a:rPr lang="tr-TR" dirty="0" err="1" smtClean="0"/>
              <a:t>TheValue</a:t>
            </a:r>
            <a:r>
              <a:rPr lang="tr-TR" dirty="0" smtClean="0"/>
              <a:t>, li3.</a:t>
            </a:r>
            <a:r>
              <a:rPr lang="tr-TR" dirty="0" err="1" smtClean="0"/>
              <a:t>TheValue</a:t>
            </a:r>
            <a:r>
              <a:rPr lang="tr-TR" dirty="0" smtClean="0"/>
              <a:t>);</a:t>
            </a:r>
          </a:p>
          <a:p>
            <a:pPr lvl="2"/>
            <a:r>
              <a:rPr lang="tr-TR" dirty="0" smtClean="0"/>
              <a:t>li3 = li2 - li1;</a:t>
            </a:r>
          </a:p>
          <a:p>
            <a:pPr lvl="2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 {0} - {1} = {2}",</a:t>
            </a:r>
          </a:p>
          <a:p>
            <a:pPr lvl="2"/>
            <a:r>
              <a:rPr lang="tr-TR" dirty="0" smtClean="0"/>
              <a:t>li2.</a:t>
            </a:r>
            <a:r>
              <a:rPr lang="tr-TR" dirty="0" err="1" smtClean="0"/>
              <a:t>TheValue</a:t>
            </a:r>
            <a:r>
              <a:rPr lang="tr-TR" dirty="0" smtClean="0"/>
              <a:t>, li1.</a:t>
            </a:r>
            <a:r>
              <a:rPr lang="tr-TR" dirty="0" err="1" smtClean="0"/>
              <a:t>TheValue</a:t>
            </a:r>
            <a:r>
              <a:rPr lang="tr-TR" dirty="0" smtClean="0"/>
              <a:t>, li3.</a:t>
            </a:r>
            <a:r>
              <a:rPr lang="tr-TR" dirty="0" err="1" smtClean="0"/>
              <a:t>TheValue</a:t>
            </a:r>
            <a:r>
              <a:rPr lang="tr-TR" dirty="0" smtClean="0"/>
              <a:t>);</a:t>
            </a:r>
          </a:p>
          <a:p>
            <a:pPr lvl="2"/>
            <a:r>
              <a:rPr lang="tr-TR" dirty="0" smtClean="0"/>
              <a:t>li3 = li1 - li2;</a:t>
            </a:r>
          </a:p>
          <a:p>
            <a:pPr lvl="2"/>
            <a:r>
              <a:rPr lang="tr-TR" dirty="0" err="1" smtClean="0"/>
              <a:t>Console</a:t>
            </a:r>
            <a:r>
              <a:rPr lang="tr-TR" dirty="0" smtClean="0"/>
              <a:t>.</a:t>
            </a:r>
            <a:r>
              <a:rPr lang="tr-TR" dirty="0" err="1" smtClean="0"/>
              <a:t>WriteLine</a:t>
            </a:r>
            <a:r>
              <a:rPr lang="tr-TR" dirty="0" smtClean="0"/>
              <a:t>(" {0} - {1} = {2}",</a:t>
            </a:r>
          </a:p>
          <a:p>
            <a:pPr lvl="2"/>
            <a:r>
              <a:rPr lang="tr-TR" dirty="0" smtClean="0"/>
              <a:t>li1.</a:t>
            </a:r>
            <a:r>
              <a:rPr lang="tr-TR" dirty="0" err="1" smtClean="0"/>
              <a:t>TheValue</a:t>
            </a:r>
            <a:r>
              <a:rPr lang="tr-TR" dirty="0" smtClean="0"/>
              <a:t>, li2.</a:t>
            </a:r>
            <a:r>
              <a:rPr lang="tr-TR" dirty="0" err="1" smtClean="0"/>
              <a:t>TheValue</a:t>
            </a:r>
            <a:r>
              <a:rPr lang="tr-TR" dirty="0" smtClean="0"/>
              <a:t>, li3.</a:t>
            </a:r>
            <a:r>
              <a:rPr lang="tr-TR" dirty="0" err="1" smtClean="0"/>
              <a:t>TheValue</a:t>
            </a:r>
            <a:r>
              <a:rPr lang="tr-TR" dirty="0" smtClean="0"/>
              <a:t>);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</a:p>
          <a:p>
            <a:r>
              <a:rPr lang="tr-TR" b="1" dirty="0" smtClean="0">
                <a:solidFill>
                  <a:srgbClr val="FFC000"/>
                </a:solidFill>
              </a:rPr>
              <a:t>li1: 10, li2: 26</a:t>
            </a:r>
          </a:p>
          <a:p>
            <a:r>
              <a:rPr lang="tr-TR" b="1" dirty="0" smtClean="0">
                <a:solidFill>
                  <a:srgbClr val="FFC000"/>
                </a:solidFill>
              </a:rPr>
              <a:t>-10 = 0</a:t>
            </a:r>
          </a:p>
          <a:p>
            <a:r>
              <a:rPr lang="tr-TR" b="1" dirty="0" smtClean="0">
                <a:solidFill>
                  <a:srgbClr val="FFC000"/>
                </a:solidFill>
              </a:rPr>
              <a:t>26 - 10 = 16</a:t>
            </a:r>
          </a:p>
          <a:p>
            <a:r>
              <a:rPr lang="tr-TR" b="1" dirty="0" smtClean="0">
                <a:solidFill>
                  <a:srgbClr val="FFC000"/>
                </a:solidFill>
              </a:rPr>
              <a:t>10 - 26 = 0</a:t>
            </a:r>
            <a:endParaRPr lang="tr-T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Complex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m_</a:t>
            </a:r>
            <a:r>
              <a:rPr lang="tr-TR" dirty="0" err="1" smtClean="0"/>
              <a:t>dReal</a:t>
            </a:r>
            <a:r>
              <a:rPr lang="tr-TR" dirty="0" smtClean="0"/>
              <a:t>, m_</a:t>
            </a:r>
            <a:r>
              <a:rPr lang="tr-TR" dirty="0" err="1" smtClean="0"/>
              <a:t>dImaginary</a:t>
            </a:r>
            <a:r>
              <a:rPr lang="tr-TR" dirty="0" smtClean="0"/>
              <a:t>;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Real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get</a:t>
            </a:r>
            <a:r>
              <a:rPr lang="tr-TR" dirty="0" smtClean="0"/>
              <a:t> { </a:t>
            </a:r>
            <a:r>
              <a:rPr lang="tr-TR" dirty="0" err="1" smtClean="0"/>
              <a:t>return</a:t>
            </a:r>
            <a:r>
              <a:rPr lang="tr-TR" dirty="0" smtClean="0"/>
              <a:t> m_</a:t>
            </a:r>
            <a:r>
              <a:rPr lang="tr-TR" dirty="0" err="1" smtClean="0"/>
              <a:t>dReal</a:t>
            </a:r>
            <a:r>
              <a:rPr lang="tr-TR" dirty="0" smtClean="0"/>
              <a:t>; }</a:t>
            </a:r>
          </a:p>
          <a:p>
            <a:pPr lvl="2"/>
            <a:r>
              <a:rPr lang="tr-TR" dirty="0" smtClean="0"/>
              <a:t>set { m_</a:t>
            </a:r>
            <a:r>
              <a:rPr lang="tr-TR" dirty="0" err="1" smtClean="0"/>
              <a:t>dReal</a:t>
            </a:r>
            <a:r>
              <a:rPr lang="tr-TR" dirty="0" smtClean="0"/>
              <a:t> = </a:t>
            </a:r>
            <a:r>
              <a:rPr lang="tr-TR" dirty="0" err="1" smtClean="0"/>
              <a:t>value</a:t>
            </a:r>
            <a:r>
              <a:rPr lang="tr-TR" dirty="0" smtClean="0"/>
              <a:t>; }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Imaginary</a:t>
            </a:r>
            <a:endParaRPr lang="tr-TR" dirty="0" smtClean="0"/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get</a:t>
            </a:r>
            <a:r>
              <a:rPr lang="tr-TR" dirty="0" smtClean="0"/>
              <a:t> { </a:t>
            </a:r>
            <a:r>
              <a:rPr lang="tr-TR" dirty="0" err="1" smtClean="0"/>
              <a:t>return</a:t>
            </a:r>
            <a:r>
              <a:rPr lang="tr-TR" dirty="0" smtClean="0"/>
              <a:t> m_</a:t>
            </a:r>
            <a:r>
              <a:rPr lang="tr-TR" dirty="0" err="1" smtClean="0"/>
              <a:t>dImaginary</a:t>
            </a:r>
            <a:r>
              <a:rPr lang="tr-TR" dirty="0" smtClean="0"/>
              <a:t>; }</a:t>
            </a:r>
          </a:p>
          <a:p>
            <a:pPr lvl="2"/>
            <a:r>
              <a:rPr lang="tr-TR" dirty="0" smtClean="0"/>
              <a:t>set { m_</a:t>
            </a:r>
            <a:r>
              <a:rPr lang="tr-TR" dirty="0" err="1" smtClean="0"/>
              <a:t>dImaginary</a:t>
            </a:r>
            <a:r>
              <a:rPr lang="tr-TR" dirty="0" smtClean="0"/>
              <a:t> = </a:t>
            </a:r>
            <a:r>
              <a:rPr lang="tr-TR" dirty="0" err="1" smtClean="0"/>
              <a:t>value</a:t>
            </a:r>
            <a:r>
              <a:rPr lang="tr-TR" dirty="0" smtClean="0"/>
              <a:t>; }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tr-TR" dirty="0" smtClean="0"/>
              <a:t>// </a:t>
            </a:r>
            <a:r>
              <a:rPr lang="tr-TR" dirty="0" err="1" smtClean="0"/>
              <a:t>binary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overloading</a:t>
            </a:r>
            <a:endParaRPr lang="tr-TR" dirty="0" smtClean="0"/>
          </a:p>
          <a:p>
            <a:pPr lvl="1"/>
            <a:r>
              <a:rPr lang="en-US" dirty="0" smtClean="0"/>
              <a:t>public static Complex operator +(Complex c1, Complex c2)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return new Complex() { Real = c1.Real + c2.Real, Imaginary =</a:t>
            </a:r>
          </a:p>
          <a:p>
            <a:pPr lvl="2"/>
            <a:r>
              <a:rPr lang="tr-TR" dirty="0" smtClean="0"/>
              <a:t>c1.</a:t>
            </a:r>
            <a:r>
              <a:rPr lang="tr-TR" dirty="0" err="1" smtClean="0"/>
              <a:t>Imaginary</a:t>
            </a:r>
            <a:r>
              <a:rPr lang="tr-TR" dirty="0" smtClean="0"/>
              <a:t> + c2.</a:t>
            </a:r>
            <a:r>
              <a:rPr lang="tr-TR" dirty="0" err="1" smtClean="0"/>
              <a:t>Imaginary</a:t>
            </a:r>
            <a:r>
              <a:rPr lang="tr-TR" dirty="0" smtClean="0"/>
              <a:t> };</a:t>
            </a:r>
          </a:p>
          <a:p>
            <a:pPr lvl="1"/>
            <a:r>
              <a:rPr lang="tr-TR" dirty="0" smtClean="0"/>
              <a:t>}</a:t>
            </a:r>
            <a:endParaRPr lang="tr-T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tr-TR" dirty="0" smtClean="0"/>
              <a:t>// </a:t>
            </a:r>
            <a:r>
              <a:rPr lang="tr-TR" dirty="0" err="1" smtClean="0"/>
              <a:t>unary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 </a:t>
            </a:r>
            <a:r>
              <a:rPr lang="tr-TR" dirty="0" err="1" smtClean="0"/>
              <a:t>overloading</a:t>
            </a:r>
            <a:endParaRPr lang="tr-TR" dirty="0" smtClean="0"/>
          </a:p>
          <a:p>
            <a:pPr lvl="1"/>
            <a:r>
              <a:rPr lang="en-US" dirty="0" smtClean="0"/>
              <a:t>public static Complex operator -(Complex c)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return new Complex() { Real = -</a:t>
            </a:r>
            <a:r>
              <a:rPr lang="en-US" dirty="0" err="1" smtClean="0"/>
              <a:t>c.Real</a:t>
            </a:r>
            <a:r>
              <a:rPr lang="en-US" dirty="0" smtClean="0"/>
              <a:t>, Imaginary =</a:t>
            </a:r>
          </a:p>
          <a:p>
            <a:pPr lvl="2"/>
            <a:r>
              <a:rPr lang="tr-TR" dirty="0" smtClean="0"/>
              <a:t>-c.</a:t>
            </a:r>
            <a:r>
              <a:rPr lang="tr-TR" dirty="0" err="1" smtClean="0"/>
              <a:t>Imaginary</a:t>
            </a:r>
            <a:r>
              <a:rPr lang="tr-TR" dirty="0" smtClean="0"/>
              <a:t> };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en-US" dirty="0" smtClean="0"/>
              <a:t>// cast operator overloading (both implicit and explicit)</a:t>
            </a:r>
          </a:p>
          <a:p>
            <a:pPr lvl="1"/>
            <a:r>
              <a:rPr lang="en-US" dirty="0" smtClean="0"/>
              <a:t>public static implicit operator double(Complex c)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// return the modulus - </a:t>
            </a:r>
            <a:r>
              <a:rPr lang="en-US" dirty="0" err="1" smtClean="0"/>
              <a:t>sqrt</a:t>
            </a:r>
            <a:r>
              <a:rPr lang="en-US" dirty="0" smtClean="0"/>
              <a:t>(x^2 + y^2)</a:t>
            </a:r>
          </a:p>
          <a:p>
            <a:pPr lvl="2"/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Math</a:t>
            </a:r>
            <a:r>
              <a:rPr lang="tr-TR" dirty="0" smtClean="0"/>
              <a:t>.</a:t>
            </a:r>
            <a:r>
              <a:rPr lang="tr-TR" dirty="0" err="1" smtClean="0"/>
              <a:t>Sqrt</a:t>
            </a:r>
            <a:r>
              <a:rPr lang="tr-TR" dirty="0" smtClean="0"/>
              <a:t>(</a:t>
            </a:r>
            <a:r>
              <a:rPr lang="tr-TR" dirty="0" err="1" smtClean="0"/>
              <a:t>Math</a:t>
            </a:r>
            <a:r>
              <a:rPr lang="tr-TR" dirty="0" smtClean="0"/>
              <a:t>.</a:t>
            </a:r>
            <a:r>
              <a:rPr lang="tr-TR" dirty="0" err="1" smtClean="0"/>
              <a:t>Pow</a:t>
            </a:r>
            <a:r>
              <a:rPr lang="tr-TR" dirty="0" smtClean="0"/>
              <a:t>(c.Real, 2) + </a:t>
            </a:r>
            <a:r>
              <a:rPr lang="tr-TR" dirty="0" err="1" smtClean="0"/>
              <a:t>Math</a:t>
            </a:r>
            <a:r>
              <a:rPr lang="tr-TR" dirty="0" smtClean="0"/>
              <a:t>.</a:t>
            </a:r>
            <a:r>
              <a:rPr lang="tr-TR" dirty="0" err="1" smtClean="0"/>
              <a:t>Pow</a:t>
            </a:r>
            <a:r>
              <a:rPr lang="tr-TR" dirty="0" smtClean="0"/>
              <a:t>(c.</a:t>
            </a:r>
            <a:r>
              <a:rPr lang="tr-TR" dirty="0" err="1" smtClean="0"/>
              <a:t>Imaginary</a:t>
            </a:r>
            <a:r>
              <a:rPr lang="tr-TR" dirty="0" smtClean="0"/>
              <a:t>, 2));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en-US" dirty="0" smtClean="0"/>
              <a:t>public static explicit operator string(Complex c)</a:t>
            </a:r>
            <a:endParaRPr lang="tr-TR" dirty="0" smtClean="0"/>
          </a:p>
          <a:p>
            <a:pPr lvl="1"/>
            <a:r>
              <a:rPr lang="tr-TR" dirty="0" smtClean="0"/>
              <a:t>{</a:t>
            </a:r>
          </a:p>
          <a:p>
            <a:pPr lvl="1"/>
            <a:r>
              <a:rPr lang="en-US" dirty="0" smtClean="0"/>
              <a:t>// we should be overloading the </a:t>
            </a:r>
            <a:r>
              <a:rPr lang="en-US" dirty="0" err="1" smtClean="0"/>
              <a:t>ToString</a:t>
            </a:r>
            <a:r>
              <a:rPr lang="en-US" dirty="0" smtClean="0"/>
              <a:t>() method, but this</a:t>
            </a:r>
            <a:r>
              <a:rPr lang="tr-TR" dirty="0" smtClean="0"/>
              <a:t> is </a:t>
            </a:r>
            <a:r>
              <a:rPr lang="tr-TR" dirty="0" err="1" smtClean="0"/>
              <a:t>just</a:t>
            </a:r>
            <a:r>
              <a:rPr lang="tr-TR" dirty="0" smtClean="0"/>
              <a:t> a </a:t>
            </a:r>
            <a:r>
              <a:rPr lang="tr-TR" dirty="0" err="1" smtClean="0"/>
              <a:t>demonstration</a:t>
            </a:r>
            <a:endParaRPr lang="tr-TR" dirty="0" smtClean="0"/>
          </a:p>
          <a:p>
            <a:pPr lvl="1"/>
            <a:r>
              <a:rPr lang="tr-TR" dirty="0" err="1" smtClean="0"/>
              <a:t>return</a:t>
            </a:r>
            <a:r>
              <a:rPr lang="tr-TR" dirty="0" smtClean="0"/>
              <a:t> c.Real.</a:t>
            </a:r>
            <a:r>
              <a:rPr lang="tr-TR" dirty="0" err="1" smtClean="0"/>
              <a:t>ToString</a:t>
            </a:r>
            <a:r>
              <a:rPr lang="tr-TR" dirty="0" smtClean="0"/>
              <a:t>() + " + " + c.</a:t>
            </a:r>
            <a:r>
              <a:rPr lang="tr-TR" dirty="0" err="1" smtClean="0"/>
              <a:t>Imaginary</a:t>
            </a:r>
            <a:r>
              <a:rPr lang="tr-TR" dirty="0" smtClean="0"/>
              <a:t>.</a:t>
            </a:r>
            <a:r>
              <a:rPr lang="tr-TR" dirty="0" err="1" smtClean="0"/>
              <a:t>ToString</a:t>
            </a:r>
            <a:r>
              <a:rPr lang="tr-TR" dirty="0" smtClean="0"/>
              <a:t>() + "i";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  <a:endParaRPr lang="tr-T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StaticDemo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Complex number1 = new Complex() { Real = 1, Imaginary = 2 };</a:t>
            </a:r>
          </a:p>
          <a:p>
            <a:pPr lvl="2"/>
            <a:r>
              <a:rPr lang="en-US" dirty="0" smtClean="0"/>
              <a:t>Complex number2 = new Complex() { Real = 4, Imaginary = 10 };</a:t>
            </a:r>
          </a:p>
          <a:p>
            <a:pPr lvl="2"/>
            <a:r>
              <a:rPr lang="en-US" dirty="0" smtClean="0"/>
              <a:t>Complex number3 = number1 + number2; </a:t>
            </a:r>
            <a:endParaRPr lang="tr-TR" dirty="0" smtClean="0"/>
          </a:p>
          <a:p>
            <a:pPr lvl="2"/>
            <a:r>
              <a:rPr lang="en-US" dirty="0" smtClean="0"/>
              <a:t>// number3 now has Real</a:t>
            </a:r>
            <a:r>
              <a:rPr lang="tr-TR" dirty="0" smtClean="0"/>
              <a:t> = 5, </a:t>
            </a:r>
            <a:r>
              <a:rPr lang="tr-TR" dirty="0" err="1" smtClean="0"/>
              <a:t>Imaginary</a:t>
            </a:r>
            <a:r>
              <a:rPr lang="tr-TR" dirty="0" smtClean="0"/>
              <a:t> = 12</a:t>
            </a:r>
          </a:p>
          <a:p>
            <a:pPr lvl="2"/>
            <a:r>
              <a:rPr lang="en-US" dirty="0" smtClean="0"/>
              <a:t>number3 = -number3; </a:t>
            </a:r>
            <a:endParaRPr lang="tr-TR" dirty="0" smtClean="0"/>
          </a:p>
          <a:p>
            <a:pPr lvl="2"/>
            <a:r>
              <a:rPr lang="en-US" dirty="0" smtClean="0"/>
              <a:t>// number3 now has Real = -5, Imaginary =</a:t>
            </a:r>
            <a:r>
              <a:rPr lang="tr-TR" dirty="0" smtClean="0"/>
              <a:t>-12</a:t>
            </a:r>
          </a:p>
          <a:p>
            <a:pPr lvl="2"/>
            <a:r>
              <a:rPr lang="en-US" dirty="0" smtClean="0"/>
              <a:t>double </a:t>
            </a:r>
            <a:r>
              <a:rPr lang="en-US" dirty="0" err="1" smtClean="0"/>
              <a:t>testNumber</a:t>
            </a:r>
            <a:r>
              <a:rPr lang="en-US" dirty="0" smtClean="0"/>
              <a:t> = number3; </a:t>
            </a:r>
            <a:endParaRPr lang="tr-TR" dirty="0" smtClean="0"/>
          </a:p>
          <a:p>
            <a:pPr lvl="2"/>
            <a:r>
              <a:rPr lang="en-US" dirty="0" smtClean="0"/>
              <a:t>// </a:t>
            </a:r>
            <a:r>
              <a:rPr lang="en-US" dirty="0" err="1" smtClean="0"/>
              <a:t>testNumber</a:t>
            </a:r>
            <a:r>
              <a:rPr lang="en-US" dirty="0" smtClean="0"/>
              <a:t> will be set to the</a:t>
            </a:r>
            <a:r>
              <a:rPr lang="tr-TR" dirty="0" smtClean="0"/>
              <a:t>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number3</a:t>
            </a:r>
          </a:p>
          <a:p>
            <a:pPr lvl="2"/>
            <a:r>
              <a:rPr lang="en-US" dirty="0" err="1" smtClean="0"/>
              <a:t>Console.WriteLine</a:t>
            </a:r>
            <a:r>
              <a:rPr lang="en-US" dirty="0" smtClean="0"/>
              <a:t>((string)number3); // This will print "-5 +</a:t>
            </a:r>
            <a:r>
              <a:rPr lang="tr-TR" dirty="0" smtClean="0"/>
              <a:t> -12i".</a:t>
            </a:r>
          </a:p>
          <a:p>
            <a:pPr lvl="2"/>
            <a:r>
              <a:rPr lang="en-US" dirty="0" smtClean="0"/>
              <a:t>// The cast to string was needed because that was an explicit</a:t>
            </a:r>
            <a:r>
              <a:rPr lang="tr-TR" dirty="0" smtClean="0"/>
              <a:t> </a:t>
            </a:r>
            <a:r>
              <a:rPr lang="tr-TR" dirty="0" err="1" smtClean="0"/>
              <a:t>cast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  <a:endParaRPr lang="tr-T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26064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StaticDemo</a:t>
            </a:r>
            <a:endParaRPr lang="tr-TR" dirty="0" smtClean="0"/>
          </a:p>
          <a:p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static</a:t>
            </a:r>
            <a:r>
              <a:rPr lang="tr-TR" dirty="0" smtClean="0"/>
              <a:t> </a:t>
            </a:r>
            <a:r>
              <a:rPr lang="tr-TR" dirty="0" err="1" smtClean="0"/>
              <a:t>void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en-US" dirty="0" smtClean="0"/>
              <a:t>Complex number1 = new Complex() { Real = 1, Imaginary = 2 };</a:t>
            </a:r>
          </a:p>
          <a:p>
            <a:pPr lvl="2"/>
            <a:r>
              <a:rPr lang="en-US" dirty="0" smtClean="0"/>
              <a:t>Complex number2 = new Complex() { Real = 4, Imaginary = 10 };</a:t>
            </a:r>
          </a:p>
          <a:p>
            <a:pPr lvl="2"/>
            <a:r>
              <a:rPr lang="en-US" dirty="0" smtClean="0"/>
              <a:t>Complex number3 = number1 + number2; </a:t>
            </a:r>
            <a:endParaRPr lang="tr-TR" dirty="0" smtClean="0"/>
          </a:p>
          <a:p>
            <a:pPr lvl="2"/>
            <a:r>
              <a:rPr lang="en-US" dirty="0" smtClean="0"/>
              <a:t>// number3 now has Real</a:t>
            </a:r>
            <a:r>
              <a:rPr lang="tr-TR" dirty="0" smtClean="0"/>
              <a:t> = 5, </a:t>
            </a:r>
            <a:r>
              <a:rPr lang="tr-TR" dirty="0" err="1" smtClean="0"/>
              <a:t>Imaginary</a:t>
            </a:r>
            <a:r>
              <a:rPr lang="tr-TR" dirty="0" smtClean="0"/>
              <a:t> = 12</a:t>
            </a:r>
          </a:p>
          <a:p>
            <a:pPr lvl="2"/>
            <a:r>
              <a:rPr lang="en-US" dirty="0" smtClean="0"/>
              <a:t>number3 = -number3; </a:t>
            </a:r>
            <a:endParaRPr lang="tr-TR" dirty="0" smtClean="0"/>
          </a:p>
          <a:p>
            <a:pPr lvl="2"/>
            <a:r>
              <a:rPr lang="en-US" dirty="0" smtClean="0"/>
              <a:t>// number3 now has Real = -5, Imaginary =</a:t>
            </a:r>
            <a:r>
              <a:rPr lang="tr-TR" dirty="0" smtClean="0"/>
              <a:t>-12</a:t>
            </a:r>
          </a:p>
          <a:p>
            <a:pPr lvl="2"/>
            <a:r>
              <a:rPr lang="en-US" dirty="0" smtClean="0"/>
              <a:t>double </a:t>
            </a:r>
            <a:r>
              <a:rPr lang="en-US" dirty="0" err="1" smtClean="0"/>
              <a:t>testNumber</a:t>
            </a:r>
            <a:r>
              <a:rPr lang="en-US" dirty="0" smtClean="0"/>
              <a:t> = number3; </a:t>
            </a:r>
            <a:endParaRPr lang="tr-TR" dirty="0" smtClean="0"/>
          </a:p>
          <a:p>
            <a:pPr lvl="2"/>
            <a:r>
              <a:rPr lang="en-US" dirty="0" smtClean="0"/>
              <a:t>// </a:t>
            </a:r>
            <a:r>
              <a:rPr lang="en-US" dirty="0" err="1" smtClean="0"/>
              <a:t>testNumber</a:t>
            </a:r>
            <a:r>
              <a:rPr lang="en-US" dirty="0" smtClean="0"/>
              <a:t> will be set to the</a:t>
            </a:r>
            <a:r>
              <a:rPr lang="tr-TR" dirty="0" smtClean="0"/>
              <a:t> </a:t>
            </a:r>
            <a:r>
              <a:rPr lang="tr-TR" dirty="0" err="1" smtClean="0"/>
              <a:t>absolute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number3</a:t>
            </a:r>
          </a:p>
          <a:p>
            <a:pPr lvl="2"/>
            <a:r>
              <a:rPr lang="en-US" dirty="0" err="1" smtClean="0"/>
              <a:t>Console.WriteLine</a:t>
            </a:r>
            <a:r>
              <a:rPr lang="en-US" dirty="0" smtClean="0"/>
              <a:t>((string)number3); // This will print "-5 +</a:t>
            </a:r>
            <a:r>
              <a:rPr lang="tr-TR" dirty="0" smtClean="0"/>
              <a:t> -12i".</a:t>
            </a:r>
          </a:p>
          <a:p>
            <a:pPr lvl="2"/>
            <a:r>
              <a:rPr lang="en-US" dirty="0" smtClean="0"/>
              <a:t>// The cast to string was needed because that was an explicit</a:t>
            </a:r>
            <a:r>
              <a:rPr lang="tr-TR" dirty="0" smtClean="0"/>
              <a:t> </a:t>
            </a:r>
            <a:r>
              <a:rPr lang="tr-TR" dirty="0" err="1" smtClean="0"/>
              <a:t>cast</a:t>
            </a:r>
            <a:r>
              <a:rPr lang="tr-TR" dirty="0" smtClean="0"/>
              <a:t> </a:t>
            </a:r>
            <a:r>
              <a:rPr lang="tr-TR" dirty="0" err="1" smtClean="0"/>
              <a:t>operator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}</a:t>
            </a:r>
          </a:p>
          <a:p>
            <a:r>
              <a:rPr lang="tr-TR" dirty="0" smtClean="0"/>
              <a:t>}</a:t>
            </a:r>
            <a:endParaRPr lang="tr-TR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etin kutusu"/>
          <p:cNvSpPr txBox="1"/>
          <p:nvPr/>
        </p:nvSpPr>
        <p:spPr>
          <a:xfrm>
            <a:off x="251520" y="117693"/>
            <a:ext cx="856895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600" b="1" dirty="0" err="1" smtClean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tr-TR" sz="2600" b="1" dirty="0" err="1" smtClean="0">
                <a:latin typeface="Times New Roman" pitchFamily="18" charset="0"/>
                <a:cs typeface="Times New Roman" pitchFamily="18" charset="0"/>
              </a:rPr>
              <a:t>Defined</a:t>
            </a: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b="1" dirty="0" err="1" smtClean="0"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tr-TR" sz="2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b="1" dirty="0" err="1" smtClean="0">
                <a:latin typeface="Times New Roman" pitchFamily="18" charset="0"/>
                <a:cs typeface="Times New Roman" pitchFamily="18" charset="0"/>
              </a:rPr>
              <a:t>Conversions</a:t>
            </a:r>
            <a:endParaRPr lang="tr-TR" sz="2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• You can define both implicit and explicit conversions for your own classes and </a:t>
            </a:r>
            <a:r>
              <a:rPr lang="en-US" sz="2600" dirty="0" err="1" smtClean="0">
                <a:latin typeface="Times New Roman" pitchFamily="18" charset="0"/>
                <a:cs typeface="Times New Roman" pitchFamily="18" charset="0"/>
              </a:rPr>
              <a:t>structs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allows you to convert an object of your user-defined type to some other type, and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vice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versa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• C#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implicit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explicit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tr-TR" sz="2600" dirty="0" err="1" smtClean="0">
                <a:latin typeface="Times New Roman" pitchFamily="18" charset="0"/>
                <a:cs typeface="Times New Roman" pitchFamily="18" charset="0"/>
              </a:rPr>
              <a:t>conversions</a:t>
            </a:r>
            <a:r>
              <a:rPr lang="tr-TR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– With an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implicit conversion, the compiler will automatically make the conversion, if</a:t>
            </a:r>
            <a:r>
              <a:rPr lang="tr-TR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necessary, when it is resolving what types to use in a particular context.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– With an </a:t>
            </a:r>
            <a:r>
              <a:rPr lang="en-US" sz="2600" i="1" dirty="0" smtClean="0">
                <a:latin typeface="Times New Roman" pitchFamily="18" charset="0"/>
                <a:cs typeface="Times New Roman" pitchFamily="18" charset="0"/>
              </a:rPr>
              <a:t>explicit conversion, the compiler will only make the conversion when an</a:t>
            </a:r>
            <a:r>
              <a:rPr lang="tr-TR" sz="2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explicit cast operator is used.</a:t>
            </a:r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tr-TR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The syntax for declaring an implicit conversion is the following. The public and static</a:t>
            </a:r>
            <a:r>
              <a:rPr lang="tr-TR" sz="2400" dirty="0" smtClean="0"/>
              <a:t> </a:t>
            </a:r>
            <a:r>
              <a:rPr lang="en-US" sz="2400" dirty="0" smtClean="0"/>
              <a:t>modifiers are required for all user-defined </a:t>
            </a:r>
            <a:r>
              <a:rPr lang="tr-TR" sz="2400" dirty="0" smtClean="0"/>
              <a:t>c</a:t>
            </a:r>
            <a:r>
              <a:rPr lang="en-US" sz="2400" dirty="0" err="1" smtClean="0"/>
              <a:t>onversions</a:t>
            </a:r>
            <a:r>
              <a:rPr lang="en-US" sz="2400" dirty="0" smtClean="0"/>
              <a:t>.</a:t>
            </a:r>
            <a:endParaRPr lang="tr-TR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t="28580" r="56078" b="21020"/>
          <a:stretch>
            <a:fillRect/>
          </a:stretch>
        </p:blipFill>
        <p:spPr bwMode="auto">
          <a:xfrm>
            <a:off x="395536" y="332656"/>
            <a:ext cx="8032440" cy="604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2579" t="18500" r="63461" b="18501"/>
          <a:stretch>
            <a:fillRect/>
          </a:stretch>
        </p:blipFill>
        <p:spPr bwMode="auto">
          <a:xfrm>
            <a:off x="323528" y="260648"/>
            <a:ext cx="6624736" cy="641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579" t="28580" r="56078" b="18501"/>
          <a:stretch>
            <a:fillRect/>
          </a:stretch>
        </p:blipFill>
        <p:spPr bwMode="auto">
          <a:xfrm>
            <a:off x="251519" y="260648"/>
            <a:ext cx="7680854" cy="5976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          </a:t>
            </a:r>
            <a:r>
              <a:rPr lang="tr-TR" dirty="0" err="1" smtClean="0"/>
              <a:t>Required</a:t>
            </a:r>
            <a:r>
              <a:rPr lang="tr-TR" dirty="0" smtClean="0"/>
              <a:t>                            </a:t>
            </a:r>
            <a:r>
              <a:rPr lang="tr-TR" dirty="0" err="1" smtClean="0"/>
              <a:t>Target</a:t>
            </a:r>
            <a:r>
              <a:rPr lang="tr-TR" dirty="0" smtClean="0"/>
              <a:t>                 </a:t>
            </a:r>
            <a:r>
              <a:rPr lang="tr-TR" dirty="0" err="1" smtClean="0"/>
              <a:t>Source</a:t>
            </a:r>
            <a:endParaRPr lang="tr-TR" dirty="0" smtClean="0"/>
          </a:p>
          <a:p>
            <a:r>
              <a:rPr lang="tr-TR" dirty="0" smtClean="0"/>
              <a:t>              ↓                                          ↓                    ↓</a:t>
            </a:r>
          </a:p>
          <a:p>
            <a:r>
              <a:rPr lang="en-US" dirty="0" smtClean="0"/>
              <a:t>public static implicit operator </a:t>
            </a:r>
            <a:r>
              <a:rPr lang="en-US" i="1" dirty="0" err="1" smtClean="0"/>
              <a:t>TargetType</a:t>
            </a:r>
            <a:r>
              <a:rPr lang="en-US" i="1" dirty="0" smtClean="0"/>
              <a:t> ( </a:t>
            </a:r>
            <a:r>
              <a:rPr lang="en-US" i="1" dirty="0" err="1" smtClean="0"/>
              <a:t>SourceType</a:t>
            </a:r>
            <a:r>
              <a:rPr lang="en-US" i="1" dirty="0" smtClean="0"/>
              <a:t> Identifier )</a:t>
            </a:r>
          </a:p>
          <a:p>
            <a:r>
              <a:rPr lang="tr-TR" dirty="0" smtClean="0"/>
              <a:t>{</a:t>
            </a:r>
          </a:p>
          <a:p>
            <a:r>
              <a:rPr lang="tr-TR" dirty="0" smtClean="0"/>
              <a:t>	...</a:t>
            </a:r>
          </a:p>
          <a:p>
            <a:r>
              <a:rPr lang="tr-TR" dirty="0" smtClean="0"/>
              <a:t>	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i="1" dirty="0" err="1" smtClean="0"/>
              <a:t>ObjectOfTargetType</a:t>
            </a:r>
            <a:r>
              <a:rPr lang="tr-TR" i="1" dirty="0" smtClean="0"/>
              <a:t>;</a:t>
            </a:r>
          </a:p>
          <a:p>
            <a:r>
              <a:rPr lang="tr-TR" dirty="0" smtClean="0"/>
              <a:t>}</a:t>
            </a:r>
          </a:p>
          <a:p>
            <a:endParaRPr lang="tr-TR" dirty="0" smtClean="0"/>
          </a:p>
          <a:p>
            <a:r>
              <a:rPr lang="en-US" dirty="0" smtClean="0"/>
              <a:t>The syntax for the explicit conversion is the same, except that explicit is substituted for</a:t>
            </a:r>
          </a:p>
          <a:p>
            <a:r>
              <a:rPr lang="tr-TR" dirty="0" err="1" smtClean="0"/>
              <a:t>implicit</a:t>
            </a:r>
            <a:r>
              <a:rPr lang="tr-TR" dirty="0" smtClean="0"/>
              <a:t>.</a:t>
            </a:r>
          </a:p>
          <a:p>
            <a:r>
              <a:rPr lang="en-US" dirty="0" smtClean="0"/>
              <a:t>The following code shows an example of declarations for conversion operators that will</a:t>
            </a:r>
          </a:p>
          <a:p>
            <a:r>
              <a:rPr lang="en-US" dirty="0" smtClean="0"/>
              <a:t>convert an object of type </a:t>
            </a:r>
            <a:r>
              <a:rPr lang="en-US" dirty="0" err="1" smtClean="0"/>
              <a:t>LimitedInt</a:t>
            </a:r>
            <a:r>
              <a:rPr lang="en-US" dirty="0" smtClean="0"/>
              <a:t> to type </a:t>
            </a:r>
            <a:r>
              <a:rPr lang="en-US" dirty="0" err="1" smtClean="0"/>
              <a:t>int</a:t>
            </a:r>
            <a:r>
              <a:rPr lang="en-US" dirty="0" smtClean="0"/>
              <a:t>, and vice versa.</a:t>
            </a:r>
            <a:endParaRPr lang="tr-T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332656"/>
            <a:ext cx="84969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class</a:t>
            </a:r>
            <a:r>
              <a:rPr lang="tr-TR" dirty="0" smtClean="0"/>
              <a:t> </a:t>
            </a:r>
            <a:r>
              <a:rPr lang="tr-TR" dirty="0" err="1" smtClean="0"/>
              <a:t>LimitedInt</a:t>
            </a:r>
            <a:r>
              <a:rPr lang="tr-TR" dirty="0" smtClean="0"/>
              <a:t>                             </a:t>
            </a:r>
            <a:r>
              <a:rPr lang="tr-TR" dirty="0" err="1" smtClean="0"/>
              <a:t>Target</a:t>
            </a:r>
            <a:r>
              <a:rPr lang="tr-TR" dirty="0" smtClean="0"/>
              <a:t>      </a:t>
            </a:r>
            <a:r>
              <a:rPr lang="tr-TR" dirty="0" err="1" smtClean="0"/>
              <a:t>Source</a:t>
            </a:r>
            <a:endParaRPr lang="tr-TR" dirty="0" smtClean="0"/>
          </a:p>
          <a:p>
            <a:r>
              <a:rPr lang="tr-TR" dirty="0" smtClean="0"/>
              <a:t>{                                                            ↓            ↓</a:t>
            </a:r>
          </a:p>
          <a:p>
            <a:pPr lvl="1"/>
            <a:r>
              <a:rPr lang="en-US" dirty="0" smtClean="0"/>
              <a:t>public static implicit operator </a:t>
            </a:r>
            <a:r>
              <a:rPr lang="en-US" dirty="0" err="1" smtClean="0"/>
              <a:t>int</a:t>
            </a:r>
            <a:r>
              <a:rPr lang="en-US" dirty="0" smtClean="0"/>
              <a:t> (</a:t>
            </a:r>
            <a:r>
              <a:rPr lang="en-US" dirty="0" err="1" smtClean="0"/>
              <a:t>LimitedInt</a:t>
            </a:r>
            <a:r>
              <a:rPr lang="en-US" dirty="0" smtClean="0"/>
              <a:t> </a:t>
            </a:r>
            <a:r>
              <a:rPr lang="en-US" dirty="0" err="1" smtClean="0"/>
              <a:t>li</a:t>
            </a:r>
            <a:r>
              <a:rPr lang="en-US" dirty="0" smtClean="0"/>
              <a:t>)</a:t>
            </a:r>
          </a:p>
          <a:p>
            <a:pPr lvl="1"/>
            <a:r>
              <a:rPr lang="tr-TR" dirty="0" smtClean="0"/>
              <a:t>{</a:t>
            </a:r>
          </a:p>
          <a:p>
            <a:pPr lvl="1"/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li</a:t>
            </a:r>
            <a:r>
              <a:rPr lang="tr-TR" dirty="0" smtClean="0"/>
              <a:t>.</a:t>
            </a:r>
            <a:r>
              <a:rPr lang="tr-TR" dirty="0" err="1" smtClean="0"/>
              <a:t>TheValue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}                                                </a:t>
            </a:r>
            <a:r>
              <a:rPr lang="tr-TR" dirty="0" err="1" smtClean="0"/>
              <a:t>Target</a:t>
            </a:r>
            <a:r>
              <a:rPr lang="tr-TR" dirty="0" smtClean="0"/>
              <a:t>        </a:t>
            </a:r>
            <a:r>
              <a:rPr lang="tr-TR" dirty="0" err="1" smtClean="0"/>
              <a:t>Source</a:t>
            </a:r>
            <a:endParaRPr lang="tr-TR" dirty="0" smtClean="0"/>
          </a:p>
          <a:p>
            <a:pPr lvl="1"/>
            <a:r>
              <a:rPr lang="tr-TR" dirty="0" smtClean="0"/>
              <a:t>                                                         ↓             ↓</a:t>
            </a:r>
          </a:p>
          <a:p>
            <a:pPr lvl="1"/>
            <a:r>
              <a:rPr lang="en-US" dirty="0" smtClean="0"/>
              <a:t>public static implicit operator </a:t>
            </a:r>
            <a:r>
              <a:rPr lang="en-US" dirty="0" err="1" smtClean="0"/>
              <a:t>LimitedInt</a:t>
            </a:r>
            <a:r>
              <a:rPr lang="en-US" dirty="0" smtClean="0"/>
              <a:t> (</a:t>
            </a:r>
            <a:r>
              <a:rPr lang="en-US" dirty="0" err="1" smtClean="0"/>
              <a:t>int</a:t>
            </a:r>
            <a:r>
              <a:rPr lang="en-US" dirty="0" smtClean="0"/>
              <a:t> x)</a:t>
            </a:r>
          </a:p>
          <a:p>
            <a:pPr lvl="1"/>
            <a:r>
              <a:rPr lang="tr-TR" dirty="0" smtClean="0"/>
              <a:t>{</a:t>
            </a:r>
          </a:p>
          <a:p>
            <a:pPr lvl="2"/>
            <a:r>
              <a:rPr lang="tr-TR" dirty="0" err="1" smtClean="0"/>
              <a:t>LimitedInt</a:t>
            </a:r>
            <a:r>
              <a:rPr lang="tr-TR" dirty="0" smtClean="0"/>
              <a:t> </a:t>
            </a:r>
            <a:r>
              <a:rPr lang="tr-TR" dirty="0" err="1" smtClean="0"/>
              <a:t>li</a:t>
            </a:r>
            <a:r>
              <a:rPr lang="tr-TR" dirty="0" smtClean="0"/>
              <a:t> = </a:t>
            </a:r>
            <a:r>
              <a:rPr lang="tr-TR" dirty="0" err="1" smtClean="0"/>
              <a:t>new</a:t>
            </a:r>
            <a:r>
              <a:rPr lang="tr-TR" dirty="0" smtClean="0"/>
              <a:t> </a:t>
            </a:r>
            <a:r>
              <a:rPr lang="tr-TR" dirty="0" err="1" smtClean="0"/>
              <a:t>LimitedInt</a:t>
            </a:r>
            <a:r>
              <a:rPr lang="tr-TR" dirty="0" smtClean="0"/>
              <a:t>();</a:t>
            </a:r>
          </a:p>
          <a:p>
            <a:pPr lvl="2"/>
            <a:r>
              <a:rPr lang="tr-TR" dirty="0" err="1" smtClean="0"/>
              <a:t>li</a:t>
            </a:r>
            <a:r>
              <a:rPr lang="tr-TR" dirty="0" smtClean="0"/>
              <a:t>.</a:t>
            </a:r>
            <a:r>
              <a:rPr lang="tr-TR" dirty="0" err="1" smtClean="0"/>
              <a:t>TheValue</a:t>
            </a:r>
            <a:r>
              <a:rPr lang="tr-TR" dirty="0" smtClean="0"/>
              <a:t> = x;</a:t>
            </a:r>
          </a:p>
          <a:p>
            <a:pPr lvl="2"/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li</a:t>
            </a:r>
            <a:r>
              <a:rPr lang="tr-TR" dirty="0" smtClean="0"/>
              <a:t>;</a:t>
            </a:r>
          </a:p>
          <a:p>
            <a:pPr lvl="1"/>
            <a:r>
              <a:rPr lang="tr-TR" dirty="0" smtClean="0"/>
              <a:t>}</a:t>
            </a:r>
          </a:p>
          <a:p>
            <a:pPr lvl="1"/>
            <a:r>
              <a:rPr lang="tr-TR" dirty="0" err="1" smtClean="0"/>
              <a:t>private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_</a:t>
            </a:r>
            <a:r>
              <a:rPr lang="tr-TR" dirty="0" err="1" smtClean="0"/>
              <a:t>TheValue</a:t>
            </a:r>
            <a:r>
              <a:rPr lang="tr-TR" dirty="0" smtClean="0"/>
              <a:t> = 0;</a:t>
            </a:r>
          </a:p>
          <a:p>
            <a:pPr lvl="1"/>
            <a:r>
              <a:rPr lang="tr-TR" dirty="0" err="1" smtClean="0"/>
              <a:t>public</a:t>
            </a:r>
            <a:r>
              <a:rPr lang="tr-TR" dirty="0" smtClean="0"/>
              <a:t>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TheValue</a:t>
            </a:r>
            <a:r>
              <a:rPr lang="tr-TR" dirty="0" smtClean="0"/>
              <a:t>{ ... }</a:t>
            </a:r>
          </a:p>
          <a:p>
            <a:r>
              <a:rPr lang="tr-TR" dirty="0" smtClean="0"/>
              <a:t>}</a:t>
            </a:r>
          </a:p>
          <a:p>
            <a:endParaRPr lang="tr-T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 smtClean="0"/>
              <a:t>class</a:t>
            </a:r>
            <a:r>
              <a:rPr lang="tr-TR" sz="1600" dirty="0" smtClean="0"/>
              <a:t> </a:t>
            </a:r>
            <a:r>
              <a:rPr lang="tr-TR" sz="1600" dirty="0" err="1" smtClean="0"/>
              <a:t>LimitedInt</a:t>
            </a:r>
            <a:endParaRPr lang="tr-TR" sz="1600" dirty="0" smtClean="0"/>
          </a:p>
          <a:p>
            <a:r>
              <a:rPr lang="tr-TR" sz="1600" dirty="0" smtClean="0"/>
              <a:t>{</a:t>
            </a:r>
          </a:p>
          <a:p>
            <a:pPr lvl="1"/>
            <a:r>
              <a:rPr lang="tr-TR" sz="1600" dirty="0" err="1" smtClean="0"/>
              <a:t>const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MaxValue</a:t>
            </a:r>
            <a:r>
              <a:rPr lang="tr-TR" sz="1600" dirty="0" smtClean="0"/>
              <a:t> = 100;</a:t>
            </a:r>
          </a:p>
          <a:p>
            <a:pPr lvl="1"/>
            <a:r>
              <a:rPr lang="tr-TR" sz="1600" dirty="0" err="1" smtClean="0"/>
              <a:t>const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MinValue</a:t>
            </a:r>
            <a:r>
              <a:rPr lang="tr-TR" sz="1600" dirty="0" smtClean="0"/>
              <a:t> = 0;</a:t>
            </a:r>
          </a:p>
          <a:p>
            <a:pPr lvl="1"/>
            <a:r>
              <a:rPr lang="tr-TR" sz="1600" dirty="0" err="1" smtClean="0"/>
              <a:t>public</a:t>
            </a:r>
            <a:r>
              <a:rPr lang="tr-TR" sz="1600" dirty="0" smtClean="0"/>
              <a:t> </a:t>
            </a:r>
            <a:r>
              <a:rPr lang="tr-TR" sz="1600" dirty="0" err="1" smtClean="0"/>
              <a:t>static</a:t>
            </a:r>
            <a:r>
              <a:rPr lang="tr-TR" sz="1600" dirty="0" smtClean="0"/>
              <a:t> </a:t>
            </a:r>
            <a:r>
              <a:rPr lang="tr-TR" sz="1600" dirty="0" err="1" smtClean="0"/>
              <a:t>implicit</a:t>
            </a:r>
            <a:r>
              <a:rPr lang="tr-TR" sz="1600" dirty="0" smtClean="0"/>
              <a:t> </a:t>
            </a:r>
            <a:r>
              <a:rPr lang="tr-TR" sz="1600" dirty="0" err="1" smtClean="0"/>
              <a:t>operator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(</a:t>
            </a:r>
            <a:r>
              <a:rPr lang="tr-TR" sz="1600" dirty="0" err="1" smtClean="0"/>
              <a:t>LimitedInt</a:t>
            </a:r>
            <a:r>
              <a:rPr lang="tr-TR" sz="1600" dirty="0" smtClean="0"/>
              <a:t> </a:t>
            </a:r>
            <a:r>
              <a:rPr lang="tr-TR" sz="1600" dirty="0" err="1" smtClean="0"/>
              <a:t>li</a:t>
            </a:r>
            <a:r>
              <a:rPr lang="tr-TR" sz="1600" dirty="0" smtClean="0"/>
              <a:t>) // </a:t>
            </a:r>
            <a:r>
              <a:rPr lang="tr-TR" sz="1600" dirty="0" err="1" smtClean="0"/>
              <a:t>Convert</a:t>
            </a:r>
            <a:r>
              <a:rPr lang="tr-TR" sz="1600" dirty="0" smtClean="0"/>
              <a:t> </a:t>
            </a:r>
            <a:r>
              <a:rPr lang="tr-TR" sz="1600" dirty="0" err="1" smtClean="0"/>
              <a:t>type</a:t>
            </a:r>
            <a:endParaRPr lang="tr-TR" sz="1600" dirty="0" smtClean="0"/>
          </a:p>
          <a:p>
            <a:pPr lvl="1"/>
            <a:r>
              <a:rPr lang="tr-TR" sz="1600" dirty="0" smtClean="0"/>
              <a:t>{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return</a:t>
            </a:r>
            <a:r>
              <a:rPr lang="tr-TR" sz="1600" dirty="0" smtClean="0"/>
              <a:t> </a:t>
            </a:r>
            <a:r>
              <a:rPr lang="tr-TR" sz="1600" dirty="0" err="1" smtClean="0"/>
              <a:t>li</a:t>
            </a:r>
            <a:r>
              <a:rPr lang="tr-TR" sz="1600" dirty="0" smtClean="0"/>
              <a:t>.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;</a:t>
            </a:r>
          </a:p>
          <a:p>
            <a:pPr lvl="1"/>
            <a:r>
              <a:rPr lang="tr-TR" sz="1600" dirty="0" smtClean="0"/>
              <a:t>}</a:t>
            </a:r>
          </a:p>
          <a:p>
            <a:pPr lvl="1"/>
            <a:r>
              <a:rPr lang="en-US" sz="1600" dirty="0" smtClean="0"/>
              <a:t>public static implicit operator </a:t>
            </a:r>
            <a:r>
              <a:rPr lang="en-US" sz="1600" dirty="0" err="1" smtClean="0"/>
              <a:t>LimitedInt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x) // Convert type</a:t>
            </a:r>
          </a:p>
          <a:p>
            <a:pPr lvl="1"/>
            <a:r>
              <a:rPr lang="tr-TR" sz="1600" dirty="0" smtClean="0"/>
              <a:t>{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LimitedInt</a:t>
            </a:r>
            <a:r>
              <a:rPr lang="tr-TR" sz="1600" dirty="0" smtClean="0"/>
              <a:t> </a:t>
            </a:r>
            <a:r>
              <a:rPr lang="tr-TR" sz="1600" dirty="0" err="1" smtClean="0"/>
              <a:t>li</a:t>
            </a:r>
            <a:r>
              <a:rPr lang="tr-TR" sz="1600" dirty="0" smtClean="0"/>
              <a:t> = </a:t>
            </a:r>
            <a:r>
              <a:rPr lang="tr-TR" sz="1600" dirty="0" err="1" smtClean="0"/>
              <a:t>new</a:t>
            </a:r>
            <a:r>
              <a:rPr lang="tr-TR" sz="1600" dirty="0" smtClean="0"/>
              <a:t> </a:t>
            </a:r>
            <a:r>
              <a:rPr lang="tr-TR" sz="1600" dirty="0" err="1" smtClean="0"/>
              <a:t>LimitedInt</a:t>
            </a:r>
            <a:r>
              <a:rPr lang="tr-TR" sz="1600" dirty="0" smtClean="0"/>
              <a:t>();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li</a:t>
            </a:r>
            <a:r>
              <a:rPr lang="tr-TR" sz="1600" dirty="0" smtClean="0"/>
              <a:t>.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 = x;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return</a:t>
            </a:r>
            <a:r>
              <a:rPr lang="tr-TR" sz="1600" dirty="0" smtClean="0"/>
              <a:t> </a:t>
            </a:r>
            <a:r>
              <a:rPr lang="tr-TR" sz="1600" dirty="0" err="1" smtClean="0"/>
              <a:t>li</a:t>
            </a:r>
            <a:r>
              <a:rPr lang="tr-TR" sz="1600" dirty="0" smtClean="0"/>
              <a:t>;</a:t>
            </a:r>
          </a:p>
          <a:p>
            <a:pPr lvl="1"/>
            <a:r>
              <a:rPr lang="tr-TR" sz="1600" dirty="0" smtClean="0"/>
              <a:t>}</a:t>
            </a:r>
          </a:p>
          <a:p>
            <a:pPr lvl="1"/>
            <a:r>
              <a:rPr lang="tr-TR" sz="1600" dirty="0" err="1" smtClean="0"/>
              <a:t>private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_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 = 0;</a:t>
            </a:r>
          </a:p>
          <a:p>
            <a:pPr lvl="1"/>
            <a:r>
              <a:rPr lang="tr-TR" sz="1600" dirty="0" err="1" smtClean="0"/>
              <a:t>public</a:t>
            </a:r>
            <a:r>
              <a:rPr lang="tr-TR" sz="1600" dirty="0" smtClean="0"/>
              <a:t> </a:t>
            </a:r>
            <a:r>
              <a:rPr lang="tr-TR" sz="1600" dirty="0" err="1" smtClean="0"/>
              <a:t>int</a:t>
            </a:r>
            <a:r>
              <a:rPr lang="tr-TR" sz="1600" dirty="0" smtClean="0"/>
              <a:t> 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 // </a:t>
            </a:r>
            <a:r>
              <a:rPr lang="tr-TR" sz="1600" dirty="0" err="1" smtClean="0"/>
              <a:t>Property</a:t>
            </a:r>
            <a:endParaRPr lang="tr-TR" sz="1600" dirty="0" smtClean="0"/>
          </a:p>
          <a:p>
            <a:pPr lvl="1"/>
            <a:r>
              <a:rPr lang="tr-TR" sz="1600" dirty="0" smtClean="0"/>
              <a:t>{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get</a:t>
            </a:r>
            <a:r>
              <a:rPr lang="tr-TR" sz="1600" dirty="0" smtClean="0"/>
              <a:t> { </a:t>
            </a:r>
            <a:r>
              <a:rPr lang="tr-TR" sz="1600" dirty="0" err="1" smtClean="0"/>
              <a:t>return</a:t>
            </a:r>
            <a:r>
              <a:rPr lang="tr-TR" sz="1600" dirty="0" smtClean="0"/>
              <a:t> _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; }</a:t>
            </a:r>
          </a:p>
          <a:p>
            <a:pPr lvl="1"/>
            <a:r>
              <a:rPr lang="tr-TR" sz="1600" dirty="0" smtClean="0"/>
              <a:t>	set</a:t>
            </a:r>
          </a:p>
          <a:p>
            <a:pPr lvl="1"/>
            <a:r>
              <a:rPr lang="tr-TR" sz="1600" dirty="0" smtClean="0"/>
              <a:t>	{</a:t>
            </a:r>
          </a:p>
          <a:p>
            <a:pPr lvl="1"/>
            <a:r>
              <a:rPr lang="tr-TR" sz="1600" dirty="0" smtClean="0"/>
              <a:t>	</a:t>
            </a:r>
            <a:r>
              <a:rPr lang="tr-TR" sz="1600" dirty="0" err="1" smtClean="0"/>
              <a:t>if</a:t>
            </a:r>
            <a:r>
              <a:rPr lang="tr-TR" sz="1600" dirty="0" smtClean="0"/>
              <a:t> (</a:t>
            </a:r>
            <a:r>
              <a:rPr lang="tr-TR" sz="1600" dirty="0" err="1" smtClean="0"/>
              <a:t>value</a:t>
            </a:r>
            <a:r>
              <a:rPr lang="tr-TR" sz="1600" dirty="0" smtClean="0"/>
              <a:t> &lt; </a:t>
            </a:r>
            <a:r>
              <a:rPr lang="tr-TR" sz="1600" dirty="0" err="1" smtClean="0"/>
              <a:t>MinValue</a:t>
            </a:r>
            <a:r>
              <a:rPr lang="tr-TR" sz="1600" dirty="0" smtClean="0"/>
              <a:t>)</a:t>
            </a:r>
          </a:p>
          <a:p>
            <a:pPr lvl="1"/>
            <a:r>
              <a:rPr lang="tr-TR" sz="1600" dirty="0" smtClean="0"/>
              <a:t>	_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 = 0;</a:t>
            </a:r>
          </a:p>
          <a:p>
            <a:pPr lvl="1"/>
            <a:r>
              <a:rPr lang="tr-TR" sz="1600" dirty="0" smtClean="0"/>
              <a:t>	else</a:t>
            </a:r>
          </a:p>
          <a:p>
            <a:pPr lvl="1"/>
            <a:r>
              <a:rPr lang="tr-TR" sz="1600" dirty="0" smtClean="0"/>
              <a:t>	_</a:t>
            </a:r>
            <a:r>
              <a:rPr lang="tr-TR" sz="1600" dirty="0" err="1" smtClean="0"/>
              <a:t>TheValue</a:t>
            </a:r>
            <a:r>
              <a:rPr lang="tr-TR" sz="1600" dirty="0" smtClean="0"/>
              <a:t> = </a:t>
            </a:r>
            <a:r>
              <a:rPr lang="tr-TR" sz="1600" dirty="0" err="1" smtClean="0"/>
              <a:t>value</a:t>
            </a:r>
            <a:r>
              <a:rPr lang="tr-TR" sz="1600" dirty="0" smtClean="0"/>
              <a:t> &gt; </a:t>
            </a:r>
            <a:r>
              <a:rPr lang="tr-TR" sz="1600" dirty="0" err="1" smtClean="0"/>
              <a:t>MaxValue</a:t>
            </a:r>
            <a:r>
              <a:rPr lang="tr-TR" sz="1600" dirty="0" smtClean="0"/>
              <a:t> ? </a:t>
            </a:r>
            <a:r>
              <a:rPr lang="tr-TR" sz="1600" dirty="0" err="1" smtClean="0"/>
              <a:t>MaxValue</a:t>
            </a:r>
            <a:r>
              <a:rPr lang="tr-TR" sz="1600" dirty="0" smtClean="0"/>
              <a:t>: </a:t>
            </a:r>
            <a:r>
              <a:rPr lang="tr-TR" sz="1600" dirty="0" err="1" smtClean="0"/>
              <a:t>value</a:t>
            </a:r>
            <a:r>
              <a:rPr lang="tr-TR" sz="1600" dirty="0" smtClean="0"/>
              <a:t>;</a:t>
            </a:r>
          </a:p>
          <a:p>
            <a:pPr lvl="1"/>
            <a:r>
              <a:rPr lang="tr-TR" sz="1600" dirty="0" smtClean="0"/>
              <a:t>}</a:t>
            </a:r>
          </a:p>
          <a:p>
            <a:pPr lvl="1"/>
            <a:r>
              <a:rPr lang="tr-TR" sz="1600" dirty="0" smtClean="0"/>
              <a:t>}</a:t>
            </a:r>
          </a:p>
          <a:p>
            <a:r>
              <a:rPr lang="tr-TR" sz="1600" dirty="0" smtClean="0"/>
              <a:t>}</a:t>
            </a:r>
            <a:endParaRPr lang="tr-T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548680"/>
            <a:ext cx="84969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err="1" smtClean="0"/>
              <a:t>class</a:t>
            </a:r>
            <a:r>
              <a:rPr lang="tr-TR" sz="2000" dirty="0" smtClean="0"/>
              <a:t> Program</a:t>
            </a:r>
          </a:p>
          <a:p>
            <a:r>
              <a:rPr lang="tr-TR" sz="2000" dirty="0" smtClean="0"/>
              <a:t>{</a:t>
            </a:r>
          </a:p>
          <a:p>
            <a:pPr lvl="1"/>
            <a:r>
              <a:rPr lang="tr-TR" sz="2000" dirty="0" err="1" smtClean="0"/>
              <a:t>static</a:t>
            </a:r>
            <a:r>
              <a:rPr lang="tr-TR" sz="2000" dirty="0" smtClean="0"/>
              <a:t> </a:t>
            </a:r>
            <a:r>
              <a:rPr lang="tr-TR" sz="2000" dirty="0" err="1" smtClean="0"/>
              <a:t>void</a:t>
            </a:r>
            <a:r>
              <a:rPr lang="tr-TR" sz="2000" dirty="0" smtClean="0"/>
              <a:t> </a:t>
            </a:r>
            <a:r>
              <a:rPr lang="tr-TR" sz="2000" dirty="0" err="1" smtClean="0"/>
              <a:t>Main</a:t>
            </a:r>
            <a:r>
              <a:rPr lang="tr-TR" sz="2000" dirty="0" smtClean="0"/>
              <a:t>() // </a:t>
            </a:r>
            <a:r>
              <a:rPr lang="tr-TR" sz="2000" dirty="0" err="1" smtClean="0"/>
              <a:t>Main</a:t>
            </a:r>
            <a:endParaRPr lang="tr-TR" sz="2000" dirty="0" smtClean="0"/>
          </a:p>
          <a:p>
            <a:pPr lvl="1"/>
            <a:r>
              <a:rPr lang="tr-TR" sz="2000" dirty="0" smtClean="0"/>
              <a:t>{</a:t>
            </a:r>
          </a:p>
          <a:p>
            <a:pPr lvl="2"/>
            <a:r>
              <a:rPr lang="en-US" sz="2000" dirty="0" err="1" smtClean="0"/>
              <a:t>LimitedInt</a:t>
            </a:r>
            <a:r>
              <a:rPr lang="en-US" sz="2000" dirty="0" smtClean="0"/>
              <a:t> </a:t>
            </a:r>
            <a:r>
              <a:rPr lang="en-US" sz="2000" dirty="0" err="1" smtClean="0"/>
              <a:t>li</a:t>
            </a:r>
            <a:r>
              <a:rPr lang="en-US" sz="2000" dirty="0" smtClean="0"/>
              <a:t> = 5; // Convert 5 to </a:t>
            </a:r>
            <a:r>
              <a:rPr lang="en-US" sz="2000" dirty="0" err="1" smtClean="0"/>
              <a:t>LimitedInt</a:t>
            </a:r>
            <a:endParaRPr lang="en-US" sz="2000" dirty="0" smtClean="0"/>
          </a:p>
          <a:p>
            <a:pPr lvl="2"/>
            <a:r>
              <a:rPr lang="en-US" sz="2000" dirty="0" err="1" smtClean="0"/>
              <a:t>int</a:t>
            </a:r>
            <a:r>
              <a:rPr lang="en-US" sz="2000" dirty="0" smtClean="0"/>
              <a:t> Five = </a:t>
            </a:r>
            <a:r>
              <a:rPr lang="en-US" sz="2000" dirty="0" err="1" smtClean="0"/>
              <a:t>li</a:t>
            </a:r>
            <a:r>
              <a:rPr lang="en-US" sz="2000" dirty="0" smtClean="0"/>
              <a:t>; // Convert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to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pPr lvl="2"/>
            <a:r>
              <a:rPr lang="tr-TR" sz="2000" dirty="0" err="1" smtClean="0"/>
              <a:t>Console</a:t>
            </a:r>
            <a:r>
              <a:rPr lang="tr-TR" sz="2000" dirty="0" smtClean="0"/>
              <a:t>.</a:t>
            </a:r>
            <a:r>
              <a:rPr lang="tr-TR" sz="2000" dirty="0" err="1" smtClean="0"/>
              <a:t>WriteLine</a:t>
            </a:r>
            <a:r>
              <a:rPr lang="tr-TR" sz="2000" dirty="0" smtClean="0"/>
              <a:t>("</a:t>
            </a:r>
            <a:r>
              <a:rPr lang="tr-TR" sz="2000" dirty="0" err="1" smtClean="0"/>
              <a:t>li</a:t>
            </a:r>
            <a:r>
              <a:rPr lang="tr-TR" sz="2000" dirty="0" smtClean="0"/>
              <a:t>: {0}, </a:t>
            </a:r>
            <a:r>
              <a:rPr lang="tr-TR" sz="2000" dirty="0" err="1" smtClean="0"/>
              <a:t>Five</a:t>
            </a:r>
            <a:r>
              <a:rPr lang="tr-TR" sz="2000" dirty="0" smtClean="0"/>
              <a:t>: {1}", </a:t>
            </a:r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, </a:t>
            </a:r>
            <a:r>
              <a:rPr lang="tr-TR" sz="2000" dirty="0" err="1" smtClean="0"/>
              <a:t>Five</a:t>
            </a:r>
            <a:r>
              <a:rPr lang="tr-TR" sz="2000" dirty="0" smtClean="0"/>
              <a:t>);</a:t>
            </a:r>
          </a:p>
          <a:p>
            <a:pPr lvl="1"/>
            <a:r>
              <a:rPr lang="tr-TR" sz="2000" dirty="0" smtClean="0"/>
              <a:t>}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Explicit Conversion and the Cast Operator</a:t>
            </a:r>
          </a:p>
          <a:p>
            <a:r>
              <a:rPr lang="en-US" sz="2000" dirty="0" smtClean="0"/>
              <a:t>The preceding example code showed the implicit conversion of the </a:t>
            </a:r>
            <a:r>
              <a:rPr lang="en-US" sz="2000" dirty="0" err="1" smtClean="0"/>
              <a:t>int</a:t>
            </a:r>
            <a:r>
              <a:rPr lang="en-US" sz="2000" dirty="0" smtClean="0"/>
              <a:t> to a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type</a:t>
            </a:r>
            <a:r>
              <a:rPr lang="tr-TR" sz="2000" dirty="0" smtClean="0"/>
              <a:t> </a:t>
            </a:r>
            <a:r>
              <a:rPr lang="en-US" sz="2000" dirty="0" smtClean="0"/>
              <a:t>and the implicit conversion of a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type to an int. If, however, you had declared the</a:t>
            </a:r>
            <a:r>
              <a:rPr lang="tr-TR" sz="2000" dirty="0" smtClean="0"/>
              <a:t> </a:t>
            </a:r>
            <a:r>
              <a:rPr lang="en-US" sz="2000" dirty="0" smtClean="0"/>
              <a:t>two conversion operators as explicit, you would have had to explicitly use cast operators</a:t>
            </a:r>
            <a:r>
              <a:rPr lang="tr-TR" sz="2000" dirty="0" smtClean="0"/>
              <a:t> </a:t>
            </a:r>
            <a:r>
              <a:rPr lang="tr-TR" sz="2000" dirty="0" err="1" smtClean="0"/>
              <a:t>when</a:t>
            </a:r>
            <a:r>
              <a:rPr lang="tr-TR" sz="2000" dirty="0" smtClean="0"/>
              <a:t> </a:t>
            </a:r>
            <a:r>
              <a:rPr lang="tr-TR" sz="2000" dirty="0" err="1" smtClean="0"/>
              <a:t>making</a:t>
            </a:r>
            <a:r>
              <a:rPr lang="tr-TR" sz="2000" dirty="0" smtClean="0"/>
              <a:t> </a:t>
            </a:r>
            <a:r>
              <a:rPr lang="tr-TR" sz="2000" dirty="0" err="1" smtClean="0"/>
              <a:t>the</a:t>
            </a:r>
            <a:r>
              <a:rPr lang="tr-TR" sz="2000" dirty="0" smtClean="0"/>
              <a:t> </a:t>
            </a:r>
            <a:r>
              <a:rPr lang="tr-TR" sz="2000" dirty="0" err="1" smtClean="0"/>
              <a:t>conversions</a:t>
            </a:r>
            <a:r>
              <a:rPr lang="tr-TR" sz="2000" dirty="0" smtClean="0"/>
              <a:t>.</a:t>
            </a:r>
          </a:p>
          <a:p>
            <a:endParaRPr lang="tr-TR" sz="2000" dirty="0" smtClean="0"/>
          </a:p>
          <a:p>
            <a:r>
              <a:rPr lang="en-US" sz="2000" dirty="0" smtClean="0"/>
              <a:t>A </a:t>
            </a:r>
            <a:r>
              <a:rPr lang="en-US" sz="2000" i="1" dirty="0" smtClean="0"/>
              <a:t>cast operator consists of the name of the type to which you want to convert the expression,</a:t>
            </a:r>
            <a:r>
              <a:rPr lang="tr-TR" sz="2000" i="1" dirty="0" smtClean="0"/>
              <a:t> </a:t>
            </a:r>
            <a:r>
              <a:rPr lang="en-US" sz="2000" dirty="0" smtClean="0"/>
              <a:t>inside a set of parentheses. For example, in the following code, method Main casts the</a:t>
            </a:r>
            <a:r>
              <a:rPr lang="tr-TR" sz="2000" dirty="0" smtClean="0"/>
              <a:t> </a:t>
            </a:r>
            <a:r>
              <a:rPr lang="en-US" sz="2000" dirty="0" smtClean="0"/>
              <a:t>value 5 to a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object.</a:t>
            </a:r>
            <a:endParaRPr lang="tr-TR" sz="2000" dirty="0" smtClean="0"/>
          </a:p>
          <a:p>
            <a:endParaRPr lang="tr-TR" sz="2000" dirty="0" smtClean="0"/>
          </a:p>
          <a:p>
            <a:r>
              <a:rPr lang="tr-TR" sz="2000" dirty="0" smtClean="0"/>
              <a:t>                        </a:t>
            </a:r>
            <a:r>
              <a:rPr lang="tr-TR" sz="2000" dirty="0" err="1" smtClean="0"/>
              <a:t>Cast</a:t>
            </a:r>
            <a:r>
              <a:rPr lang="tr-TR" sz="2000" dirty="0" smtClean="0"/>
              <a:t> </a:t>
            </a:r>
            <a:r>
              <a:rPr lang="tr-TR" sz="2000" dirty="0" err="1" smtClean="0"/>
              <a:t>operator</a:t>
            </a:r>
            <a:endParaRPr lang="tr-TR" sz="2000" dirty="0" smtClean="0"/>
          </a:p>
          <a:p>
            <a:r>
              <a:rPr lang="tr-TR" sz="2000" dirty="0" smtClean="0"/>
              <a:t>                                 ↓</a:t>
            </a:r>
          </a:p>
          <a:p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(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) 5;</a:t>
            </a:r>
          </a:p>
          <a:p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251520" y="332656"/>
            <a:ext cx="849694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dirty="0" smtClean="0"/>
              <a:t>                           </a:t>
            </a:r>
            <a:r>
              <a:rPr lang="tr-TR" sz="2000" dirty="0" smtClean="0">
                <a:solidFill>
                  <a:srgbClr val="FF0000"/>
                </a:solidFill>
              </a:rPr>
              <a:t>↓</a:t>
            </a:r>
          </a:p>
          <a:p>
            <a:r>
              <a:rPr lang="en-US" sz="2000" dirty="0" smtClean="0"/>
              <a:t>public static </a:t>
            </a:r>
            <a:r>
              <a:rPr lang="en-US" sz="2000" dirty="0" smtClean="0">
                <a:solidFill>
                  <a:srgbClr val="FF0000"/>
                </a:solidFill>
              </a:rPr>
              <a:t>explicit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int</a:t>
            </a:r>
            <a:r>
              <a:rPr lang="en-US" sz="2000" dirty="0" smtClean="0"/>
              <a:t>(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 </a:t>
            </a:r>
            <a:r>
              <a:rPr lang="en-US" sz="2000" dirty="0" err="1" smtClean="0"/>
              <a:t>li</a:t>
            </a:r>
            <a:r>
              <a:rPr lang="en-US" sz="2000" dirty="0" smtClean="0"/>
              <a:t>)</a:t>
            </a:r>
          </a:p>
          <a:p>
            <a:r>
              <a:rPr lang="tr-TR" sz="2000" dirty="0" smtClean="0"/>
              <a:t>{</a:t>
            </a:r>
          </a:p>
          <a:p>
            <a:pPr lvl="1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;</a:t>
            </a:r>
          </a:p>
          <a:p>
            <a:r>
              <a:rPr lang="tr-TR" sz="2000" dirty="0" smtClean="0"/>
              <a:t>}</a:t>
            </a:r>
          </a:p>
          <a:p>
            <a:r>
              <a:rPr lang="tr-TR" sz="2000" dirty="0" smtClean="0"/>
              <a:t>                              </a:t>
            </a:r>
            <a:r>
              <a:rPr lang="tr-TR" sz="2000" dirty="0" smtClean="0">
                <a:solidFill>
                  <a:srgbClr val="FF0000"/>
                </a:solidFill>
              </a:rPr>
              <a:t>↓</a:t>
            </a:r>
          </a:p>
          <a:p>
            <a:r>
              <a:rPr lang="en-US" sz="2000" dirty="0" smtClean="0"/>
              <a:t>public static </a:t>
            </a:r>
            <a:r>
              <a:rPr lang="en-US" sz="2000" dirty="0" smtClean="0">
                <a:solidFill>
                  <a:srgbClr val="FF0000"/>
                </a:solidFill>
              </a:rPr>
              <a:t>explicit</a:t>
            </a:r>
            <a:r>
              <a:rPr lang="en-US" sz="2000" dirty="0" smtClean="0"/>
              <a:t> operator </a:t>
            </a:r>
            <a:r>
              <a:rPr lang="en-US" sz="2000" dirty="0" err="1" smtClean="0"/>
              <a:t>LimitedInt</a:t>
            </a:r>
            <a:r>
              <a:rPr lang="en-US" sz="2000" dirty="0" smtClean="0"/>
              <a:t>(</a:t>
            </a:r>
            <a:r>
              <a:rPr lang="en-US" sz="2000" dirty="0" err="1" smtClean="0"/>
              <a:t>int</a:t>
            </a:r>
            <a:r>
              <a:rPr lang="en-US" sz="2000" dirty="0" smtClean="0"/>
              <a:t> x)</a:t>
            </a:r>
          </a:p>
          <a:p>
            <a:r>
              <a:rPr lang="tr-TR" sz="2000" dirty="0" smtClean="0"/>
              <a:t>{</a:t>
            </a:r>
          </a:p>
          <a:p>
            <a:pPr lvl="1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</a:t>
            </a:r>
            <a:r>
              <a:rPr lang="tr-TR" sz="2000" dirty="0" err="1" smtClean="0"/>
              <a:t>new</a:t>
            </a:r>
            <a:r>
              <a:rPr lang="tr-TR" sz="2000" dirty="0" smtClean="0"/>
              <a:t> </a:t>
            </a:r>
            <a:r>
              <a:rPr lang="tr-TR" sz="2000" dirty="0" err="1" smtClean="0"/>
              <a:t>LimitedInt</a:t>
            </a:r>
            <a:r>
              <a:rPr lang="tr-TR" sz="2000" dirty="0" smtClean="0"/>
              <a:t>();</a:t>
            </a:r>
          </a:p>
          <a:p>
            <a:pPr lvl="1"/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 = x;</a:t>
            </a:r>
          </a:p>
          <a:p>
            <a:pPr lvl="1"/>
            <a:r>
              <a:rPr lang="tr-TR" sz="2000" dirty="0" err="1" smtClean="0"/>
              <a:t>return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r>
              <a:rPr lang="tr-TR" sz="2000" dirty="0" smtClean="0"/>
              <a:t>}</a:t>
            </a:r>
          </a:p>
          <a:p>
            <a:r>
              <a:rPr lang="tr-TR" sz="2000" dirty="0" err="1" smtClean="0"/>
              <a:t>static</a:t>
            </a:r>
            <a:r>
              <a:rPr lang="tr-TR" sz="2000" dirty="0" smtClean="0"/>
              <a:t> </a:t>
            </a:r>
            <a:r>
              <a:rPr lang="tr-TR" sz="2000" dirty="0" err="1" smtClean="0"/>
              <a:t>void</a:t>
            </a:r>
            <a:r>
              <a:rPr lang="tr-TR" sz="2000" dirty="0" smtClean="0"/>
              <a:t> </a:t>
            </a:r>
            <a:r>
              <a:rPr lang="tr-TR" sz="2000" dirty="0" err="1" smtClean="0"/>
              <a:t>Main</a:t>
            </a:r>
            <a:r>
              <a:rPr lang="tr-TR" sz="2000" dirty="0" smtClean="0"/>
              <a:t>()</a:t>
            </a:r>
          </a:p>
          <a:p>
            <a:r>
              <a:rPr lang="tr-TR" sz="2000" dirty="0" smtClean="0"/>
              <a:t>{                                          </a:t>
            </a:r>
            <a:r>
              <a:rPr lang="tr-TR" sz="2000" dirty="0" smtClean="0">
                <a:solidFill>
                  <a:srgbClr val="FF0000"/>
                </a:solidFill>
              </a:rPr>
              <a:t>↓</a:t>
            </a:r>
          </a:p>
          <a:p>
            <a:pPr lvl="1"/>
            <a:r>
              <a:rPr lang="tr-TR" sz="2000" dirty="0" err="1" smtClean="0"/>
              <a:t>LimitedInt</a:t>
            </a:r>
            <a:r>
              <a:rPr lang="tr-TR" sz="2000" dirty="0" smtClean="0"/>
              <a:t> </a:t>
            </a:r>
            <a:r>
              <a:rPr lang="tr-TR" sz="2000" dirty="0" err="1" smtClean="0"/>
              <a:t>li</a:t>
            </a:r>
            <a:r>
              <a:rPr lang="tr-TR" sz="2000" dirty="0" smtClean="0"/>
              <a:t> = (</a:t>
            </a:r>
            <a:r>
              <a:rPr lang="tr-TR" sz="2000" dirty="0" err="1" smtClean="0">
                <a:solidFill>
                  <a:srgbClr val="FF0000"/>
                </a:solidFill>
              </a:rPr>
              <a:t>LimitedInt</a:t>
            </a:r>
            <a:r>
              <a:rPr lang="tr-TR" sz="2000" dirty="0" smtClean="0"/>
              <a:t>) 5;</a:t>
            </a:r>
          </a:p>
          <a:p>
            <a:pPr lvl="1"/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Five</a:t>
            </a:r>
            <a:r>
              <a:rPr lang="tr-TR" sz="2000" dirty="0" smtClean="0"/>
              <a:t> = (</a:t>
            </a:r>
            <a:r>
              <a:rPr lang="tr-TR" sz="2000" dirty="0" err="1" smtClean="0">
                <a:solidFill>
                  <a:srgbClr val="FF0000"/>
                </a:solidFill>
              </a:rPr>
              <a:t>int</a:t>
            </a:r>
            <a:r>
              <a:rPr lang="tr-TR" sz="2000" dirty="0" smtClean="0"/>
              <a:t>) </a:t>
            </a:r>
            <a:r>
              <a:rPr lang="tr-TR" sz="2000" dirty="0" err="1" smtClean="0"/>
              <a:t>li</a:t>
            </a:r>
            <a:r>
              <a:rPr lang="tr-TR" sz="2000" dirty="0" smtClean="0"/>
              <a:t>;</a:t>
            </a:r>
          </a:p>
          <a:p>
            <a:pPr lvl="1"/>
            <a:r>
              <a:rPr lang="tr-TR" sz="2000" dirty="0" smtClean="0"/>
              <a:t>                   </a:t>
            </a:r>
            <a:r>
              <a:rPr lang="tr-TR" sz="2000" dirty="0" smtClean="0">
                <a:solidFill>
                  <a:srgbClr val="FF0000"/>
                </a:solidFill>
              </a:rPr>
              <a:t>↑</a:t>
            </a:r>
          </a:p>
          <a:p>
            <a:pPr lvl="1"/>
            <a:r>
              <a:rPr lang="tr-TR" sz="2000" dirty="0" err="1" smtClean="0"/>
              <a:t>Console</a:t>
            </a:r>
            <a:r>
              <a:rPr lang="tr-TR" sz="2000" dirty="0" smtClean="0"/>
              <a:t>.</a:t>
            </a:r>
            <a:r>
              <a:rPr lang="tr-TR" sz="2000" dirty="0" err="1" smtClean="0"/>
              <a:t>WriteLine</a:t>
            </a:r>
            <a:r>
              <a:rPr lang="tr-TR" sz="2000" dirty="0" smtClean="0"/>
              <a:t>(" </a:t>
            </a:r>
            <a:r>
              <a:rPr lang="tr-TR" sz="2000" dirty="0" err="1" smtClean="0"/>
              <a:t>li</a:t>
            </a:r>
            <a:r>
              <a:rPr lang="tr-TR" sz="2000" dirty="0" smtClean="0"/>
              <a:t>: {0}, </a:t>
            </a:r>
            <a:r>
              <a:rPr lang="tr-TR" sz="2000" dirty="0" err="1" smtClean="0"/>
              <a:t>Five</a:t>
            </a:r>
            <a:r>
              <a:rPr lang="tr-TR" sz="2000" dirty="0" smtClean="0"/>
              <a:t>: {1}", </a:t>
            </a:r>
            <a:r>
              <a:rPr lang="tr-TR" sz="2000" dirty="0" err="1" smtClean="0"/>
              <a:t>li</a:t>
            </a:r>
            <a:r>
              <a:rPr lang="tr-TR" sz="2000" dirty="0" smtClean="0"/>
              <a:t>.</a:t>
            </a:r>
            <a:r>
              <a:rPr lang="tr-TR" sz="2000" dirty="0" err="1" smtClean="0"/>
              <a:t>TheValue</a:t>
            </a:r>
            <a:r>
              <a:rPr lang="tr-TR" sz="2000" dirty="0" smtClean="0"/>
              <a:t>, </a:t>
            </a:r>
            <a:r>
              <a:rPr lang="tr-TR" sz="2000" dirty="0" err="1" smtClean="0"/>
              <a:t>Five</a:t>
            </a:r>
            <a:r>
              <a:rPr lang="tr-TR" sz="2000" dirty="0" smtClean="0"/>
              <a:t>);</a:t>
            </a:r>
          </a:p>
          <a:p>
            <a:r>
              <a:rPr lang="tr-TR" sz="2000" dirty="0" smtClean="0"/>
              <a:t>}</a:t>
            </a:r>
            <a:endParaRPr lang="tr-TR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etin kutusu"/>
          <p:cNvSpPr txBox="1"/>
          <p:nvPr/>
        </p:nvSpPr>
        <p:spPr>
          <a:xfrm>
            <a:off x="323528" y="260648"/>
            <a:ext cx="835292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dirty="0" err="1" smtClean="0"/>
              <a:t>Operator</a:t>
            </a:r>
            <a:r>
              <a:rPr lang="tr-TR" sz="2400" b="1" dirty="0" smtClean="0"/>
              <a:t> </a:t>
            </a:r>
            <a:r>
              <a:rPr lang="tr-TR" sz="2400" b="1" dirty="0" err="1" smtClean="0"/>
              <a:t>Overloading</a:t>
            </a:r>
            <a:endParaRPr lang="tr-TR" sz="2400" b="1" dirty="0" smtClean="0"/>
          </a:p>
          <a:p>
            <a:r>
              <a:rPr lang="en-US" sz="2400" dirty="0" smtClean="0"/>
              <a:t>The C# operators, as you’ve seen, are defined to work using the predefined types as </a:t>
            </a:r>
            <a:r>
              <a:rPr lang="en-US" sz="2400" dirty="0" err="1" smtClean="0"/>
              <a:t>operands.If</a:t>
            </a:r>
            <a:r>
              <a:rPr lang="en-US" sz="2400" dirty="0" smtClean="0"/>
              <a:t> confronted with a user-defined type, an operator simply would not know how to process it.</a:t>
            </a:r>
            <a:r>
              <a:rPr lang="tr-TR" sz="2400" dirty="0" smtClean="0"/>
              <a:t> </a:t>
            </a:r>
            <a:r>
              <a:rPr lang="en-US" sz="2400" dirty="0" smtClean="0"/>
              <a:t>Operator overloading allows you to define how the C# operators should operate on operands</a:t>
            </a:r>
            <a:r>
              <a:rPr lang="tr-TR" sz="2400" dirty="0" smtClean="0"/>
              <a:t> of </a:t>
            </a:r>
            <a:r>
              <a:rPr lang="tr-TR" sz="2400" dirty="0" err="1" smtClean="0"/>
              <a:t>your</a:t>
            </a:r>
            <a:r>
              <a:rPr lang="tr-TR" sz="2400" dirty="0" smtClean="0"/>
              <a:t> </a:t>
            </a:r>
            <a:r>
              <a:rPr lang="tr-TR" sz="2400" dirty="0" err="1" smtClean="0"/>
              <a:t>user</a:t>
            </a:r>
            <a:r>
              <a:rPr lang="tr-TR" sz="2400" dirty="0" smtClean="0"/>
              <a:t>-</a:t>
            </a:r>
            <a:r>
              <a:rPr lang="tr-TR" sz="2400" dirty="0" err="1" smtClean="0"/>
              <a:t>defined</a:t>
            </a:r>
            <a:r>
              <a:rPr lang="tr-TR" sz="2400" dirty="0" smtClean="0"/>
              <a:t> </a:t>
            </a:r>
            <a:r>
              <a:rPr lang="tr-TR" sz="2400" dirty="0" err="1" smtClean="0"/>
              <a:t>types</a:t>
            </a:r>
            <a:r>
              <a:rPr lang="tr-TR" sz="2400" dirty="0" smtClean="0"/>
              <a:t>.</a:t>
            </a:r>
          </a:p>
          <a:p>
            <a:r>
              <a:rPr lang="en-US" sz="2400" dirty="0" smtClean="0"/>
              <a:t>• Operator overloading is only available for classes and </a:t>
            </a:r>
            <a:r>
              <a:rPr lang="en-US" sz="2400" dirty="0" err="1" smtClean="0"/>
              <a:t>structs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• You can overload an operator </a:t>
            </a:r>
            <a:r>
              <a:rPr lang="en-US" sz="2400" i="1" dirty="0" smtClean="0"/>
              <a:t>x for use with your class or </a:t>
            </a:r>
            <a:r>
              <a:rPr lang="en-US" sz="2400" i="1" dirty="0" err="1" smtClean="0"/>
              <a:t>struct</a:t>
            </a:r>
            <a:r>
              <a:rPr lang="en-US" sz="2400" i="1" dirty="0" smtClean="0"/>
              <a:t> by declaring a method</a:t>
            </a:r>
            <a:r>
              <a:rPr lang="tr-TR" sz="2400" i="1" dirty="0" smtClean="0"/>
              <a:t> </a:t>
            </a:r>
            <a:r>
              <a:rPr lang="en-US" sz="2400" dirty="0" smtClean="0"/>
              <a:t>named operator </a:t>
            </a:r>
            <a:r>
              <a:rPr lang="en-US" sz="2400" i="1" dirty="0" smtClean="0"/>
              <a:t>x that implements the behavior (e.g., operator +, operator -, etc.).</a:t>
            </a:r>
          </a:p>
          <a:p>
            <a:pPr lvl="1" algn="just"/>
            <a:r>
              <a:rPr lang="en-US" sz="2400" dirty="0" smtClean="0"/>
              <a:t>– The overload methods for unary operators take a single parameter of the class or</a:t>
            </a:r>
            <a:r>
              <a:rPr lang="tr-TR" sz="2400" dirty="0" smtClean="0"/>
              <a:t> </a:t>
            </a:r>
            <a:r>
              <a:rPr lang="tr-TR" sz="2400" dirty="0" err="1" smtClean="0"/>
              <a:t>struct</a:t>
            </a:r>
            <a:r>
              <a:rPr lang="tr-TR" sz="2400" dirty="0" smtClean="0"/>
              <a:t> </a:t>
            </a:r>
            <a:r>
              <a:rPr lang="tr-TR" sz="2400" dirty="0" err="1" smtClean="0"/>
              <a:t>type</a:t>
            </a:r>
            <a:r>
              <a:rPr lang="tr-TR" sz="2400" dirty="0" smtClean="0"/>
              <a:t>.</a:t>
            </a:r>
          </a:p>
          <a:p>
            <a:pPr lvl="1" algn="just"/>
            <a:r>
              <a:rPr lang="en-US" sz="2400" dirty="0" smtClean="0"/>
              <a:t>– The overload methods for binary operators take two parameters, at least one of</a:t>
            </a:r>
            <a:r>
              <a:rPr lang="tr-TR" sz="2400" dirty="0" smtClean="0"/>
              <a:t>  </a:t>
            </a:r>
            <a:r>
              <a:rPr lang="en-US" sz="2400" dirty="0" smtClean="0"/>
              <a:t>which must be of the class or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type.</a:t>
            </a:r>
            <a:endParaRPr lang="tr-T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13912</TotalTime>
  <Words>1741</Words>
  <Application>Microsoft Office PowerPoint</Application>
  <PresentationFormat>Ekran Gösterisi (4:3)</PresentationFormat>
  <Paragraphs>276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 New Roman</vt:lpstr>
      <vt:lpstr>Ofis Teması</vt:lpstr>
      <vt:lpstr>Classes Operator Overloding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c# Programming</dc:title>
  <dc:creator>Windows User</dc:creator>
  <cp:lastModifiedBy>cemiloz</cp:lastModifiedBy>
  <cp:revision>56</cp:revision>
  <dcterms:created xsi:type="dcterms:W3CDTF">2015-02-11T03:19:55Z</dcterms:created>
  <dcterms:modified xsi:type="dcterms:W3CDTF">2019-04-11T17:14:46Z</dcterms:modified>
</cp:coreProperties>
</file>