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64" r:id="rId5"/>
    <p:sldId id="281" r:id="rId6"/>
    <p:sldId id="288" r:id="rId7"/>
    <p:sldId id="290" r:id="rId8"/>
    <p:sldId id="283" r:id="rId9"/>
    <p:sldId id="289" r:id="rId10"/>
    <p:sldId id="284" r:id="rId11"/>
    <p:sldId id="280" r:id="rId12"/>
    <p:sldId id="287" r:id="rId13"/>
    <p:sldId id="285" r:id="rId14"/>
    <p:sldId id="291" r:id="rId15"/>
    <p:sldId id="266" r:id="rId16"/>
    <p:sldId id="292" r:id="rId17"/>
  </p:sldIdLst>
  <p:sldSz cx="12188825" cy="6858000"/>
  <p:notesSz cx="6858000" cy="9144000"/>
  <p:defaultTextStyle>
    <a:defPPr rtl="0">
      <a:defRPr lang="tr-T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6" d="100"/>
          <a:sy n="86" d="100"/>
        </p:scale>
        <p:origin x="562" y="58"/>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7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A7619-3B90-4558-A397-43ECB233061E}"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tr-TR"/>
        </a:p>
      </dgm:t>
    </dgm:pt>
    <dgm:pt modelId="{4FA2CCEA-C853-4740-A196-1817A7A50D08}">
      <dgm:prSet phldrT="[Metin]"/>
      <dgm:spPr/>
      <dgm:t>
        <a:bodyPr/>
        <a:lstStyle/>
        <a:p>
          <a:r>
            <a:rPr lang="tr-TR" dirty="0"/>
            <a:t>Kariyer ve Yetenek Yönetimi Koordinatörlüğü</a:t>
          </a:r>
        </a:p>
      </dgm:t>
    </dgm:pt>
    <dgm:pt modelId="{C2AFA7A3-568B-4A37-A6C3-D09255F99DFB}" type="parTrans" cxnId="{890A81B2-CCC1-405D-9498-D8FCCB769178}">
      <dgm:prSet/>
      <dgm:spPr/>
      <dgm:t>
        <a:bodyPr/>
        <a:lstStyle/>
        <a:p>
          <a:endParaRPr lang="tr-TR"/>
        </a:p>
      </dgm:t>
    </dgm:pt>
    <dgm:pt modelId="{ADDEC791-38BF-4D5E-A0BD-47D61A998181}" type="sibTrans" cxnId="{890A81B2-CCC1-405D-9498-D8FCCB769178}">
      <dgm:prSet/>
      <dgm:spPr/>
      <dgm:t>
        <a:bodyPr/>
        <a:lstStyle/>
        <a:p>
          <a:endParaRPr lang="tr-TR"/>
        </a:p>
      </dgm:t>
    </dgm:pt>
    <dgm:pt modelId="{24480D99-B5C0-4CEC-AAE0-52B2C46F223D}">
      <dgm:prSet phldrT="[Metin]"/>
      <dgm:spPr/>
      <dgm:t>
        <a:bodyPr/>
        <a:lstStyle/>
        <a:p>
          <a:r>
            <a:rPr lang="tr-TR" dirty="0"/>
            <a:t>Kariyer Danışmanlığı</a:t>
          </a:r>
        </a:p>
      </dgm:t>
    </dgm:pt>
    <dgm:pt modelId="{3C571BAC-E3A0-4F95-8C72-FCB2F4804C93}" type="parTrans" cxnId="{192D3900-526F-4850-8C3B-C4EA3E8B6224}">
      <dgm:prSet/>
      <dgm:spPr/>
      <dgm:t>
        <a:bodyPr/>
        <a:lstStyle/>
        <a:p>
          <a:endParaRPr lang="tr-TR"/>
        </a:p>
      </dgm:t>
    </dgm:pt>
    <dgm:pt modelId="{8CE66237-FFC9-4160-B98F-83779B296186}" type="sibTrans" cxnId="{192D3900-526F-4850-8C3B-C4EA3E8B6224}">
      <dgm:prSet/>
      <dgm:spPr/>
      <dgm:t>
        <a:bodyPr/>
        <a:lstStyle/>
        <a:p>
          <a:endParaRPr lang="tr-TR"/>
        </a:p>
      </dgm:t>
    </dgm:pt>
    <dgm:pt modelId="{4A305DEE-3307-4ABC-A0BC-91EFE0E19628}">
      <dgm:prSet/>
      <dgm:spPr/>
      <dgm:t>
        <a:bodyPr/>
        <a:lstStyle/>
        <a:p>
          <a:r>
            <a:rPr lang="tr-TR" dirty="0"/>
            <a:t>Kişisel Gelişim Etkinlikleri ve Kariyer Günü</a:t>
          </a:r>
        </a:p>
      </dgm:t>
    </dgm:pt>
    <dgm:pt modelId="{C6CE62E5-17F3-488D-8754-FB8202C1D901}" type="parTrans" cxnId="{7A02CB20-7051-4A38-BABC-88DB56E5D50F}">
      <dgm:prSet/>
      <dgm:spPr/>
      <dgm:t>
        <a:bodyPr/>
        <a:lstStyle/>
        <a:p>
          <a:endParaRPr lang="tr-TR"/>
        </a:p>
      </dgm:t>
    </dgm:pt>
    <dgm:pt modelId="{90D63B6B-71E2-4AEC-AEE1-84B3EE118E03}" type="sibTrans" cxnId="{7A02CB20-7051-4A38-BABC-88DB56E5D50F}">
      <dgm:prSet/>
      <dgm:spPr/>
      <dgm:t>
        <a:bodyPr/>
        <a:lstStyle/>
        <a:p>
          <a:endParaRPr lang="tr-TR"/>
        </a:p>
      </dgm:t>
    </dgm:pt>
    <dgm:pt modelId="{5A9C355C-A405-40A4-8E2A-91BF0E63EBBA}">
      <dgm:prSet/>
      <dgm:spPr/>
      <dgm:t>
        <a:bodyPr/>
        <a:lstStyle/>
        <a:p>
          <a:r>
            <a:rPr lang="tr-TR" dirty="0"/>
            <a:t>Mezun bilgi sistemi</a:t>
          </a:r>
        </a:p>
      </dgm:t>
    </dgm:pt>
    <dgm:pt modelId="{D57F46C3-ED8B-40C7-AEF7-4A5C81CCEDA0}" type="parTrans" cxnId="{19E93872-3FDC-49D1-BC0C-835BF28F09FC}">
      <dgm:prSet/>
      <dgm:spPr/>
      <dgm:t>
        <a:bodyPr/>
        <a:lstStyle/>
        <a:p>
          <a:endParaRPr lang="tr-TR"/>
        </a:p>
      </dgm:t>
    </dgm:pt>
    <dgm:pt modelId="{851E1D75-D389-4F24-B850-A05C8CF62F54}" type="sibTrans" cxnId="{19E93872-3FDC-49D1-BC0C-835BF28F09FC}">
      <dgm:prSet/>
      <dgm:spPr/>
      <dgm:t>
        <a:bodyPr/>
        <a:lstStyle/>
        <a:p>
          <a:endParaRPr lang="tr-TR"/>
        </a:p>
      </dgm:t>
    </dgm:pt>
    <dgm:pt modelId="{2DC1A1A7-0676-4B6D-A5D7-B4064D0E551C}">
      <dgm:prSet/>
      <dgm:spPr/>
      <dgm:t>
        <a:bodyPr/>
        <a:lstStyle/>
        <a:p>
          <a:r>
            <a:rPr lang="tr-TR" dirty="0"/>
            <a:t>TCCBİKO iş birliği ile İş ve Staj Fırsatları</a:t>
          </a:r>
          <a:br>
            <a:rPr lang="tr-TR" dirty="0"/>
          </a:br>
          <a:endParaRPr lang="tr-TR" dirty="0"/>
        </a:p>
      </dgm:t>
    </dgm:pt>
    <dgm:pt modelId="{7CE28728-CD9E-40EC-AE48-7E77ADC1E6B8}" type="parTrans" cxnId="{CC2081F2-4E07-4456-9035-BC90B661B162}">
      <dgm:prSet/>
      <dgm:spPr/>
      <dgm:t>
        <a:bodyPr/>
        <a:lstStyle/>
        <a:p>
          <a:endParaRPr lang="tr-TR"/>
        </a:p>
      </dgm:t>
    </dgm:pt>
    <dgm:pt modelId="{0E211E4A-43A4-4438-80C7-0611443E036A}" type="sibTrans" cxnId="{CC2081F2-4E07-4456-9035-BC90B661B162}">
      <dgm:prSet/>
      <dgm:spPr/>
      <dgm:t>
        <a:bodyPr/>
        <a:lstStyle/>
        <a:p>
          <a:endParaRPr lang="tr-TR"/>
        </a:p>
      </dgm:t>
    </dgm:pt>
    <dgm:pt modelId="{24EC0506-CF09-4FFF-B6B6-28BA83B2D88D}" type="pres">
      <dgm:prSet presAssocID="{F1AA7619-3B90-4558-A397-43ECB233061E}" presName="hierChild1" presStyleCnt="0">
        <dgm:presLayoutVars>
          <dgm:orgChart val="1"/>
          <dgm:chPref val="1"/>
          <dgm:dir/>
          <dgm:animOne val="branch"/>
          <dgm:animLvl val="lvl"/>
          <dgm:resizeHandles/>
        </dgm:presLayoutVars>
      </dgm:prSet>
      <dgm:spPr/>
    </dgm:pt>
    <dgm:pt modelId="{23970361-C40D-4D6D-8EBF-BD30C2A5DCCA}" type="pres">
      <dgm:prSet presAssocID="{4FA2CCEA-C853-4740-A196-1817A7A50D08}" presName="hierRoot1" presStyleCnt="0">
        <dgm:presLayoutVars>
          <dgm:hierBranch val="init"/>
        </dgm:presLayoutVars>
      </dgm:prSet>
      <dgm:spPr/>
    </dgm:pt>
    <dgm:pt modelId="{EAC93564-9129-474C-9D77-D26E05A870D6}" type="pres">
      <dgm:prSet presAssocID="{4FA2CCEA-C853-4740-A196-1817A7A50D08}" presName="rootComposite1" presStyleCnt="0"/>
      <dgm:spPr/>
    </dgm:pt>
    <dgm:pt modelId="{A2382743-F30F-46B3-8C6E-6EF29CF2B587}" type="pres">
      <dgm:prSet presAssocID="{4FA2CCEA-C853-4740-A196-1817A7A50D08}" presName="rootText1" presStyleLbl="node0" presStyleIdx="0" presStyleCnt="1" custScaleX="165734" custScaleY="66609" custLinFactNeighborX="-3924" custLinFactNeighborY="-88559">
        <dgm:presLayoutVars>
          <dgm:chPref val="3"/>
        </dgm:presLayoutVars>
      </dgm:prSet>
      <dgm:spPr/>
    </dgm:pt>
    <dgm:pt modelId="{14577BA1-C21D-44FB-AEDC-93E3AFB13A52}" type="pres">
      <dgm:prSet presAssocID="{4FA2CCEA-C853-4740-A196-1817A7A50D08}" presName="rootConnector1" presStyleLbl="node1" presStyleIdx="0" presStyleCnt="0"/>
      <dgm:spPr/>
    </dgm:pt>
    <dgm:pt modelId="{70F70F09-0616-4357-9638-AEAEE56CBF5C}" type="pres">
      <dgm:prSet presAssocID="{4FA2CCEA-C853-4740-A196-1817A7A50D08}" presName="hierChild2" presStyleCnt="0"/>
      <dgm:spPr/>
    </dgm:pt>
    <dgm:pt modelId="{F242E81C-6498-41B3-92EE-BC666A44C023}" type="pres">
      <dgm:prSet presAssocID="{3C571BAC-E3A0-4F95-8C72-FCB2F4804C93}" presName="Name37" presStyleLbl="parChTrans1D2" presStyleIdx="0" presStyleCnt="4"/>
      <dgm:spPr/>
    </dgm:pt>
    <dgm:pt modelId="{3FE0D6D0-5FE4-4624-BF27-C1F564224882}" type="pres">
      <dgm:prSet presAssocID="{24480D99-B5C0-4CEC-AAE0-52B2C46F223D}" presName="hierRoot2" presStyleCnt="0">
        <dgm:presLayoutVars>
          <dgm:hierBranch val="init"/>
        </dgm:presLayoutVars>
      </dgm:prSet>
      <dgm:spPr/>
    </dgm:pt>
    <dgm:pt modelId="{4B2FCE58-EA3E-440B-8C34-346BEAC14129}" type="pres">
      <dgm:prSet presAssocID="{24480D99-B5C0-4CEC-AAE0-52B2C46F223D}" presName="rootComposite" presStyleCnt="0"/>
      <dgm:spPr/>
    </dgm:pt>
    <dgm:pt modelId="{DB88A938-A15E-4C07-9F5E-1149E65E84EC}" type="pres">
      <dgm:prSet presAssocID="{24480D99-B5C0-4CEC-AAE0-52B2C46F223D}" presName="rootText" presStyleLbl="node2" presStyleIdx="0" presStyleCnt="4" custScaleY="49827" custLinFactNeighborX="1726" custLinFactNeighborY="-67508">
        <dgm:presLayoutVars>
          <dgm:chPref val="3"/>
        </dgm:presLayoutVars>
      </dgm:prSet>
      <dgm:spPr/>
    </dgm:pt>
    <dgm:pt modelId="{07868629-155B-47D4-AA9B-C6025158CF78}" type="pres">
      <dgm:prSet presAssocID="{24480D99-B5C0-4CEC-AAE0-52B2C46F223D}" presName="rootConnector" presStyleLbl="node2" presStyleIdx="0" presStyleCnt="4"/>
      <dgm:spPr/>
    </dgm:pt>
    <dgm:pt modelId="{8213CAA8-8B5C-4AC2-8A62-5992DAE1CC77}" type="pres">
      <dgm:prSet presAssocID="{24480D99-B5C0-4CEC-AAE0-52B2C46F223D}" presName="hierChild4" presStyleCnt="0"/>
      <dgm:spPr/>
    </dgm:pt>
    <dgm:pt modelId="{37B4E514-7D03-4299-9DBA-383A36D4FE1F}" type="pres">
      <dgm:prSet presAssocID="{24480D99-B5C0-4CEC-AAE0-52B2C46F223D}" presName="hierChild5" presStyleCnt="0"/>
      <dgm:spPr/>
    </dgm:pt>
    <dgm:pt modelId="{8DB05BB3-A3E0-4294-8E67-2A7ABC956CC5}" type="pres">
      <dgm:prSet presAssocID="{C6CE62E5-17F3-488D-8754-FB8202C1D901}" presName="Name37" presStyleLbl="parChTrans1D2" presStyleIdx="1" presStyleCnt="4"/>
      <dgm:spPr/>
    </dgm:pt>
    <dgm:pt modelId="{3FF12122-183C-4647-858C-68267C9C8A11}" type="pres">
      <dgm:prSet presAssocID="{4A305DEE-3307-4ABC-A0BC-91EFE0E19628}" presName="hierRoot2" presStyleCnt="0">
        <dgm:presLayoutVars>
          <dgm:hierBranch val="init"/>
        </dgm:presLayoutVars>
      </dgm:prSet>
      <dgm:spPr/>
    </dgm:pt>
    <dgm:pt modelId="{FF8EB90D-C752-4F31-807D-B57FBA28A2A7}" type="pres">
      <dgm:prSet presAssocID="{4A305DEE-3307-4ABC-A0BC-91EFE0E19628}" presName="rootComposite" presStyleCnt="0"/>
      <dgm:spPr/>
    </dgm:pt>
    <dgm:pt modelId="{C3C8A687-097D-4DFC-8E2E-6796D418265C}" type="pres">
      <dgm:prSet presAssocID="{4A305DEE-3307-4ABC-A0BC-91EFE0E19628}" presName="rootText" presStyleLbl="node2" presStyleIdx="1" presStyleCnt="4" custScaleX="92957" custScaleY="55043" custLinFactNeighborX="-1527" custLinFactNeighborY="-66540">
        <dgm:presLayoutVars>
          <dgm:chPref val="3"/>
        </dgm:presLayoutVars>
      </dgm:prSet>
      <dgm:spPr/>
    </dgm:pt>
    <dgm:pt modelId="{82AC55B5-B772-40CB-BD44-4B499AC1C889}" type="pres">
      <dgm:prSet presAssocID="{4A305DEE-3307-4ABC-A0BC-91EFE0E19628}" presName="rootConnector" presStyleLbl="node2" presStyleIdx="1" presStyleCnt="4"/>
      <dgm:spPr/>
    </dgm:pt>
    <dgm:pt modelId="{A703F06C-A07F-476B-8820-70EB6E91E218}" type="pres">
      <dgm:prSet presAssocID="{4A305DEE-3307-4ABC-A0BC-91EFE0E19628}" presName="hierChild4" presStyleCnt="0"/>
      <dgm:spPr/>
    </dgm:pt>
    <dgm:pt modelId="{79AE0720-3E30-41C2-83A7-F172E64839D6}" type="pres">
      <dgm:prSet presAssocID="{4A305DEE-3307-4ABC-A0BC-91EFE0E19628}" presName="hierChild5" presStyleCnt="0"/>
      <dgm:spPr/>
    </dgm:pt>
    <dgm:pt modelId="{D35E8A9F-7B08-4393-8F22-1ED8659E44AD}" type="pres">
      <dgm:prSet presAssocID="{D57F46C3-ED8B-40C7-AEF7-4A5C81CCEDA0}" presName="Name37" presStyleLbl="parChTrans1D2" presStyleIdx="2" presStyleCnt="4"/>
      <dgm:spPr/>
    </dgm:pt>
    <dgm:pt modelId="{4A35F256-4A13-4B02-96F1-E56B248F8346}" type="pres">
      <dgm:prSet presAssocID="{5A9C355C-A405-40A4-8E2A-91BF0E63EBBA}" presName="hierRoot2" presStyleCnt="0">
        <dgm:presLayoutVars>
          <dgm:hierBranch val="init"/>
        </dgm:presLayoutVars>
      </dgm:prSet>
      <dgm:spPr/>
    </dgm:pt>
    <dgm:pt modelId="{54A35B19-5BE1-4C2A-99F2-076D55AEF4E5}" type="pres">
      <dgm:prSet presAssocID="{5A9C355C-A405-40A4-8E2A-91BF0E63EBBA}" presName="rootComposite" presStyleCnt="0"/>
      <dgm:spPr/>
    </dgm:pt>
    <dgm:pt modelId="{251E4419-FE0F-46F1-8794-260080AFC429}" type="pres">
      <dgm:prSet presAssocID="{5A9C355C-A405-40A4-8E2A-91BF0E63EBBA}" presName="rootText" presStyleLbl="node2" presStyleIdx="2" presStyleCnt="4" custScaleY="47483" custLinFactNeighborX="2265" custLinFactNeighborY="-66540">
        <dgm:presLayoutVars>
          <dgm:chPref val="3"/>
        </dgm:presLayoutVars>
      </dgm:prSet>
      <dgm:spPr/>
    </dgm:pt>
    <dgm:pt modelId="{54E078A9-EB51-47E0-8D27-8D2BAD62BD98}" type="pres">
      <dgm:prSet presAssocID="{5A9C355C-A405-40A4-8E2A-91BF0E63EBBA}" presName="rootConnector" presStyleLbl="node2" presStyleIdx="2" presStyleCnt="4"/>
      <dgm:spPr/>
    </dgm:pt>
    <dgm:pt modelId="{24328506-C587-40BA-BDD1-03970B8FD604}" type="pres">
      <dgm:prSet presAssocID="{5A9C355C-A405-40A4-8E2A-91BF0E63EBBA}" presName="hierChild4" presStyleCnt="0"/>
      <dgm:spPr/>
    </dgm:pt>
    <dgm:pt modelId="{E03A5D9F-84FB-4465-9C57-EBECFD52FD1B}" type="pres">
      <dgm:prSet presAssocID="{5A9C355C-A405-40A4-8E2A-91BF0E63EBBA}" presName="hierChild5" presStyleCnt="0"/>
      <dgm:spPr/>
    </dgm:pt>
    <dgm:pt modelId="{65702EDA-E360-4809-8A6D-B8359D96F4E6}" type="pres">
      <dgm:prSet presAssocID="{7CE28728-CD9E-40EC-AE48-7E77ADC1E6B8}" presName="Name37" presStyleLbl="parChTrans1D2" presStyleIdx="3" presStyleCnt="4"/>
      <dgm:spPr/>
    </dgm:pt>
    <dgm:pt modelId="{8635069C-1B8E-445B-9E68-B6D021E13A72}" type="pres">
      <dgm:prSet presAssocID="{2DC1A1A7-0676-4B6D-A5D7-B4064D0E551C}" presName="hierRoot2" presStyleCnt="0">
        <dgm:presLayoutVars>
          <dgm:hierBranch val="init"/>
        </dgm:presLayoutVars>
      </dgm:prSet>
      <dgm:spPr/>
    </dgm:pt>
    <dgm:pt modelId="{78B16CDF-BDA2-4C0C-9AF8-82D01B70F122}" type="pres">
      <dgm:prSet presAssocID="{2DC1A1A7-0676-4B6D-A5D7-B4064D0E551C}" presName="rootComposite" presStyleCnt="0"/>
      <dgm:spPr/>
    </dgm:pt>
    <dgm:pt modelId="{369A3F55-00FD-4B66-8C1C-C5CF349EE361}" type="pres">
      <dgm:prSet presAssocID="{2DC1A1A7-0676-4B6D-A5D7-B4064D0E551C}" presName="rootText" presStyleLbl="node2" presStyleIdx="3" presStyleCnt="4" custScaleX="95630" custScaleY="53266" custLinFactNeighborX="-3087" custLinFactNeighborY="-61970">
        <dgm:presLayoutVars>
          <dgm:chPref val="3"/>
        </dgm:presLayoutVars>
      </dgm:prSet>
      <dgm:spPr/>
    </dgm:pt>
    <dgm:pt modelId="{19DA3696-04F3-441F-827F-0626FEA12FE6}" type="pres">
      <dgm:prSet presAssocID="{2DC1A1A7-0676-4B6D-A5D7-B4064D0E551C}" presName="rootConnector" presStyleLbl="node2" presStyleIdx="3" presStyleCnt="4"/>
      <dgm:spPr/>
    </dgm:pt>
    <dgm:pt modelId="{F7A474A6-A10B-47E6-B6DD-26ED04B2099B}" type="pres">
      <dgm:prSet presAssocID="{2DC1A1A7-0676-4B6D-A5D7-B4064D0E551C}" presName="hierChild4" presStyleCnt="0"/>
      <dgm:spPr/>
    </dgm:pt>
    <dgm:pt modelId="{FB0DD194-0B3B-4521-A5E9-02C42EBE142B}" type="pres">
      <dgm:prSet presAssocID="{2DC1A1A7-0676-4B6D-A5D7-B4064D0E551C}" presName="hierChild5" presStyleCnt="0"/>
      <dgm:spPr/>
    </dgm:pt>
    <dgm:pt modelId="{08E42AE2-0D43-437A-8FB2-C1F44F5B25FA}" type="pres">
      <dgm:prSet presAssocID="{4FA2CCEA-C853-4740-A196-1817A7A50D08}" presName="hierChild3" presStyleCnt="0"/>
      <dgm:spPr/>
    </dgm:pt>
  </dgm:ptLst>
  <dgm:cxnLst>
    <dgm:cxn modelId="{192D3900-526F-4850-8C3B-C4EA3E8B6224}" srcId="{4FA2CCEA-C853-4740-A196-1817A7A50D08}" destId="{24480D99-B5C0-4CEC-AAE0-52B2C46F223D}" srcOrd="0" destOrd="0" parTransId="{3C571BAC-E3A0-4F95-8C72-FCB2F4804C93}" sibTransId="{8CE66237-FFC9-4160-B98F-83779B296186}"/>
    <dgm:cxn modelId="{DEBA3A02-6CA1-4D3B-8493-DBEE144717CA}" type="presOf" srcId="{5A9C355C-A405-40A4-8E2A-91BF0E63EBBA}" destId="{251E4419-FE0F-46F1-8794-260080AFC429}" srcOrd="0" destOrd="0" presId="urn:microsoft.com/office/officeart/2005/8/layout/orgChart1"/>
    <dgm:cxn modelId="{1DABC20D-B0F1-45D2-878F-17C361B5D25B}" type="presOf" srcId="{7CE28728-CD9E-40EC-AE48-7E77ADC1E6B8}" destId="{65702EDA-E360-4809-8A6D-B8359D96F4E6}" srcOrd="0" destOrd="0" presId="urn:microsoft.com/office/officeart/2005/8/layout/orgChart1"/>
    <dgm:cxn modelId="{156D3C0E-30C3-440F-931A-9E9CF024442F}" type="presOf" srcId="{4A305DEE-3307-4ABC-A0BC-91EFE0E19628}" destId="{C3C8A687-097D-4DFC-8E2E-6796D418265C}" srcOrd="0" destOrd="0" presId="urn:microsoft.com/office/officeart/2005/8/layout/orgChart1"/>
    <dgm:cxn modelId="{9DD6AA16-F332-40F6-A747-E5361E9CB544}" type="presOf" srcId="{24480D99-B5C0-4CEC-AAE0-52B2C46F223D}" destId="{07868629-155B-47D4-AA9B-C6025158CF78}" srcOrd="1" destOrd="0" presId="urn:microsoft.com/office/officeart/2005/8/layout/orgChart1"/>
    <dgm:cxn modelId="{9D39DC1E-7980-44FB-B139-7E132E7F0FAC}" type="presOf" srcId="{F1AA7619-3B90-4558-A397-43ECB233061E}" destId="{24EC0506-CF09-4FFF-B6B6-28BA83B2D88D}" srcOrd="0" destOrd="0" presId="urn:microsoft.com/office/officeart/2005/8/layout/orgChart1"/>
    <dgm:cxn modelId="{7A02CB20-7051-4A38-BABC-88DB56E5D50F}" srcId="{4FA2CCEA-C853-4740-A196-1817A7A50D08}" destId="{4A305DEE-3307-4ABC-A0BC-91EFE0E19628}" srcOrd="1" destOrd="0" parTransId="{C6CE62E5-17F3-488D-8754-FB8202C1D901}" sibTransId="{90D63B6B-71E2-4AEC-AEE1-84B3EE118E03}"/>
    <dgm:cxn modelId="{EAF3493F-9280-48C0-85D3-4F28EB6E7DCF}" type="presOf" srcId="{5A9C355C-A405-40A4-8E2A-91BF0E63EBBA}" destId="{54E078A9-EB51-47E0-8D27-8D2BAD62BD98}" srcOrd="1" destOrd="0" presId="urn:microsoft.com/office/officeart/2005/8/layout/orgChart1"/>
    <dgm:cxn modelId="{5A675762-8918-47AF-B898-BF52574C5121}" type="presOf" srcId="{D57F46C3-ED8B-40C7-AEF7-4A5C81CCEDA0}" destId="{D35E8A9F-7B08-4393-8F22-1ED8659E44AD}" srcOrd="0" destOrd="0" presId="urn:microsoft.com/office/officeart/2005/8/layout/orgChart1"/>
    <dgm:cxn modelId="{19E93872-3FDC-49D1-BC0C-835BF28F09FC}" srcId="{4FA2CCEA-C853-4740-A196-1817A7A50D08}" destId="{5A9C355C-A405-40A4-8E2A-91BF0E63EBBA}" srcOrd="2" destOrd="0" parTransId="{D57F46C3-ED8B-40C7-AEF7-4A5C81CCEDA0}" sibTransId="{851E1D75-D389-4F24-B850-A05C8CF62F54}"/>
    <dgm:cxn modelId="{4FD49758-E991-41EF-AAB1-F2EE669AF84B}" type="presOf" srcId="{4FA2CCEA-C853-4740-A196-1817A7A50D08}" destId="{14577BA1-C21D-44FB-AEDC-93E3AFB13A52}" srcOrd="1" destOrd="0" presId="urn:microsoft.com/office/officeart/2005/8/layout/orgChart1"/>
    <dgm:cxn modelId="{D539C682-5CA4-41BF-AAF5-C55ADE1CF89A}" type="presOf" srcId="{C6CE62E5-17F3-488D-8754-FB8202C1D901}" destId="{8DB05BB3-A3E0-4294-8E67-2A7ABC956CC5}" srcOrd="0" destOrd="0" presId="urn:microsoft.com/office/officeart/2005/8/layout/orgChart1"/>
    <dgm:cxn modelId="{20BD208A-2DB0-4536-919D-D2A71E03DF19}" type="presOf" srcId="{2DC1A1A7-0676-4B6D-A5D7-B4064D0E551C}" destId="{369A3F55-00FD-4B66-8C1C-C5CF349EE361}" srcOrd="0" destOrd="0" presId="urn:microsoft.com/office/officeart/2005/8/layout/orgChart1"/>
    <dgm:cxn modelId="{39887AA6-162C-4152-A186-F977377E65EB}" type="presOf" srcId="{2DC1A1A7-0676-4B6D-A5D7-B4064D0E551C}" destId="{19DA3696-04F3-441F-827F-0626FEA12FE6}" srcOrd="1" destOrd="0" presId="urn:microsoft.com/office/officeart/2005/8/layout/orgChart1"/>
    <dgm:cxn modelId="{6BE1C5AD-5961-47CB-8579-B2800CD3C32A}" type="presOf" srcId="{24480D99-B5C0-4CEC-AAE0-52B2C46F223D}" destId="{DB88A938-A15E-4C07-9F5E-1149E65E84EC}" srcOrd="0" destOrd="0" presId="urn:microsoft.com/office/officeart/2005/8/layout/orgChart1"/>
    <dgm:cxn modelId="{890A81B2-CCC1-405D-9498-D8FCCB769178}" srcId="{F1AA7619-3B90-4558-A397-43ECB233061E}" destId="{4FA2CCEA-C853-4740-A196-1817A7A50D08}" srcOrd="0" destOrd="0" parTransId="{C2AFA7A3-568B-4A37-A6C3-D09255F99DFB}" sibTransId="{ADDEC791-38BF-4D5E-A0BD-47D61A998181}"/>
    <dgm:cxn modelId="{F88972D5-ABF5-43C4-9475-FA76B9335EFF}" type="presOf" srcId="{3C571BAC-E3A0-4F95-8C72-FCB2F4804C93}" destId="{F242E81C-6498-41B3-92EE-BC666A44C023}" srcOrd="0" destOrd="0" presId="urn:microsoft.com/office/officeart/2005/8/layout/orgChart1"/>
    <dgm:cxn modelId="{62E617EE-CA14-4E67-B61B-DE899FED17FB}" type="presOf" srcId="{4A305DEE-3307-4ABC-A0BC-91EFE0E19628}" destId="{82AC55B5-B772-40CB-BD44-4B499AC1C889}" srcOrd="1" destOrd="0" presId="urn:microsoft.com/office/officeart/2005/8/layout/orgChart1"/>
    <dgm:cxn modelId="{CC2081F2-4E07-4456-9035-BC90B661B162}" srcId="{4FA2CCEA-C853-4740-A196-1817A7A50D08}" destId="{2DC1A1A7-0676-4B6D-A5D7-B4064D0E551C}" srcOrd="3" destOrd="0" parTransId="{7CE28728-CD9E-40EC-AE48-7E77ADC1E6B8}" sibTransId="{0E211E4A-43A4-4438-80C7-0611443E036A}"/>
    <dgm:cxn modelId="{5CA93BF9-31E6-4C56-8647-9ADEFDEE3021}" type="presOf" srcId="{4FA2CCEA-C853-4740-A196-1817A7A50D08}" destId="{A2382743-F30F-46B3-8C6E-6EF29CF2B587}" srcOrd="0" destOrd="0" presId="urn:microsoft.com/office/officeart/2005/8/layout/orgChart1"/>
    <dgm:cxn modelId="{0480CB54-DDFE-4469-B999-AA6D478D2313}" type="presParOf" srcId="{24EC0506-CF09-4FFF-B6B6-28BA83B2D88D}" destId="{23970361-C40D-4D6D-8EBF-BD30C2A5DCCA}" srcOrd="0" destOrd="0" presId="urn:microsoft.com/office/officeart/2005/8/layout/orgChart1"/>
    <dgm:cxn modelId="{29C12406-6621-46AB-A823-FEF63F0192BD}" type="presParOf" srcId="{23970361-C40D-4D6D-8EBF-BD30C2A5DCCA}" destId="{EAC93564-9129-474C-9D77-D26E05A870D6}" srcOrd="0" destOrd="0" presId="urn:microsoft.com/office/officeart/2005/8/layout/orgChart1"/>
    <dgm:cxn modelId="{8E29D214-C40C-42CB-B89B-9E34FD5CEB7A}" type="presParOf" srcId="{EAC93564-9129-474C-9D77-D26E05A870D6}" destId="{A2382743-F30F-46B3-8C6E-6EF29CF2B587}" srcOrd="0" destOrd="0" presId="urn:microsoft.com/office/officeart/2005/8/layout/orgChart1"/>
    <dgm:cxn modelId="{21C7558F-89BD-43D6-AED7-F798E81864CF}" type="presParOf" srcId="{EAC93564-9129-474C-9D77-D26E05A870D6}" destId="{14577BA1-C21D-44FB-AEDC-93E3AFB13A52}" srcOrd="1" destOrd="0" presId="urn:microsoft.com/office/officeart/2005/8/layout/orgChart1"/>
    <dgm:cxn modelId="{5454312F-7273-41AC-88E0-0A0DB84A846D}" type="presParOf" srcId="{23970361-C40D-4D6D-8EBF-BD30C2A5DCCA}" destId="{70F70F09-0616-4357-9638-AEAEE56CBF5C}" srcOrd="1" destOrd="0" presId="urn:microsoft.com/office/officeart/2005/8/layout/orgChart1"/>
    <dgm:cxn modelId="{31DC72B8-DC23-493B-9186-3E42F4B2D534}" type="presParOf" srcId="{70F70F09-0616-4357-9638-AEAEE56CBF5C}" destId="{F242E81C-6498-41B3-92EE-BC666A44C023}" srcOrd="0" destOrd="0" presId="urn:microsoft.com/office/officeart/2005/8/layout/orgChart1"/>
    <dgm:cxn modelId="{93D4AFD1-F000-4635-8D2F-CB905C10A487}" type="presParOf" srcId="{70F70F09-0616-4357-9638-AEAEE56CBF5C}" destId="{3FE0D6D0-5FE4-4624-BF27-C1F564224882}" srcOrd="1" destOrd="0" presId="urn:microsoft.com/office/officeart/2005/8/layout/orgChart1"/>
    <dgm:cxn modelId="{302B4A26-3334-4933-8989-C176C81A11CC}" type="presParOf" srcId="{3FE0D6D0-5FE4-4624-BF27-C1F564224882}" destId="{4B2FCE58-EA3E-440B-8C34-346BEAC14129}" srcOrd="0" destOrd="0" presId="urn:microsoft.com/office/officeart/2005/8/layout/orgChart1"/>
    <dgm:cxn modelId="{EFDD28EB-DECB-431B-91AE-A57F1164EAEC}" type="presParOf" srcId="{4B2FCE58-EA3E-440B-8C34-346BEAC14129}" destId="{DB88A938-A15E-4C07-9F5E-1149E65E84EC}" srcOrd="0" destOrd="0" presId="urn:microsoft.com/office/officeart/2005/8/layout/orgChart1"/>
    <dgm:cxn modelId="{51644D77-1ED1-4F38-BA76-F3E91CD8915C}" type="presParOf" srcId="{4B2FCE58-EA3E-440B-8C34-346BEAC14129}" destId="{07868629-155B-47D4-AA9B-C6025158CF78}" srcOrd="1" destOrd="0" presId="urn:microsoft.com/office/officeart/2005/8/layout/orgChart1"/>
    <dgm:cxn modelId="{0074CC83-DD27-4BF2-B2F9-FF066AACF50B}" type="presParOf" srcId="{3FE0D6D0-5FE4-4624-BF27-C1F564224882}" destId="{8213CAA8-8B5C-4AC2-8A62-5992DAE1CC77}" srcOrd="1" destOrd="0" presId="urn:microsoft.com/office/officeart/2005/8/layout/orgChart1"/>
    <dgm:cxn modelId="{2ADB2F37-743E-432E-A802-B314889DFE18}" type="presParOf" srcId="{3FE0D6D0-5FE4-4624-BF27-C1F564224882}" destId="{37B4E514-7D03-4299-9DBA-383A36D4FE1F}" srcOrd="2" destOrd="0" presId="urn:microsoft.com/office/officeart/2005/8/layout/orgChart1"/>
    <dgm:cxn modelId="{8ADBC251-CF0E-447B-973F-6653572BBAE9}" type="presParOf" srcId="{70F70F09-0616-4357-9638-AEAEE56CBF5C}" destId="{8DB05BB3-A3E0-4294-8E67-2A7ABC956CC5}" srcOrd="2" destOrd="0" presId="urn:microsoft.com/office/officeart/2005/8/layout/orgChart1"/>
    <dgm:cxn modelId="{72E04CC3-9A4A-4407-9513-FA85D3BD2C09}" type="presParOf" srcId="{70F70F09-0616-4357-9638-AEAEE56CBF5C}" destId="{3FF12122-183C-4647-858C-68267C9C8A11}" srcOrd="3" destOrd="0" presId="urn:microsoft.com/office/officeart/2005/8/layout/orgChart1"/>
    <dgm:cxn modelId="{2666C042-598F-4A47-B8D2-39111A3AB443}" type="presParOf" srcId="{3FF12122-183C-4647-858C-68267C9C8A11}" destId="{FF8EB90D-C752-4F31-807D-B57FBA28A2A7}" srcOrd="0" destOrd="0" presId="urn:microsoft.com/office/officeart/2005/8/layout/orgChart1"/>
    <dgm:cxn modelId="{8CADAF33-9FB6-4963-99DC-35A031E8F4E2}" type="presParOf" srcId="{FF8EB90D-C752-4F31-807D-B57FBA28A2A7}" destId="{C3C8A687-097D-4DFC-8E2E-6796D418265C}" srcOrd="0" destOrd="0" presId="urn:microsoft.com/office/officeart/2005/8/layout/orgChart1"/>
    <dgm:cxn modelId="{AE1D9798-A427-4BE2-80E4-808F79594ABD}" type="presParOf" srcId="{FF8EB90D-C752-4F31-807D-B57FBA28A2A7}" destId="{82AC55B5-B772-40CB-BD44-4B499AC1C889}" srcOrd="1" destOrd="0" presId="urn:microsoft.com/office/officeart/2005/8/layout/orgChart1"/>
    <dgm:cxn modelId="{BC94A8DB-00F1-49CC-9201-C25986BE67B1}" type="presParOf" srcId="{3FF12122-183C-4647-858C-68267C9C8A11}" destId="{A703F06C-A07F-476B-8820-70EB6E91E218}" srcOrd="1" destOrd="0" presId="urn:microsoft.com/office/officeart/2005/8/layout/orgChart1"/>
    <dgm:cxn modelId="{C14912C9-F766-4685-AB79-D4EB78D551CA}" type="presParOf" srcId="{3FF12122-183C-4647-858C-68267C9C8A11}" destId="{79AE0720-3E30-41C2-83A7-F172E64839D6}" srcOrd="2" destOrd="0" presId="urn:microsoft.com/office/officeart/2005/8/layout/orgChart1"/>
    <dgm:cxn modelId="{1847456D-A688-4D78-8E3B-525E19D14FFF}" type="presParOf" srcId="{70F70F09-0616-4357-9638-AEAEE56CBF5C}" destId="{D35E8A9F-7B08-4393-8F22-1ED8659E44AD}" srcOrd="4" destOrd="0" presId="urn:microsoft.com/office/officeart/2005/8/layout/orgChart1"/>
    <dgm:cxn modelId="{3EFD981E-B00B-4A1F-B630-2CDFCA67B7DE}" type="presParOf" srcId="{70F70F09-0616-4357-9638-AEAEE56CBF5C}" destId="{4A35F256-4A13-4B02-96F1-E56B248F8346}" srcOrd="5" destOrd="0" presId="urn:microsoft.com/office/officeart/2005/8/layout/orgChart1"/>
    <dgm:cxn modelId="{7D29E850-B61E-4297-AA9E-C8034FD16303}" type="presParOf" srcId="{4A35F256-4A13-4B02-96F1-E56B248F8346}" destId="{54A35B19-5BE1-4C2A-99F2-076D55AEF4E5}" srcOrd="0" destOrd="0" presId="urn:microsoft.com/office/officeart/2005/8/layout/orgChart1"/>
    <dgm:cxn modelId="{D374D062-E6D5-43B9-ACBC-E6F664D73434}" type="presParOf" srcId="{54A35B19-5BE1-4C2A-99F2-076D55AEF4E5}" destId="{251E4419-FE0F-46F1-8794-260080AFC429}" srcOrd="0" destOrd="0" presId="urn:microsoft.com/office/officeart/2005/8/layout/orgChart1"/>
    <dgm:cxn modelId="{BAA83036-038B-4DA6-A34A-8024AB545655}" type="presParOf" srcId="{54A35B19-5BE1-4C2A-99F2-076D55AEF4E5}" destId="{54E078A9-EB51-47E0-8D27-8D2BAD62BD98}" srcOrd="1" destOrd="0" presId="urn:microsoft.com/office/officeart/2005/8/layout/orgChart1"/>
    <dgm:cxn modelId="{BFE77831-AB6B-4930-8E42-E199014DB20F}" type="presParOf" srcId="{4A35F256-4A13-4B02-96F1-E56B248F8346}" destId="{24328506-C587-40BA-BDD1-03970B8FD604}" srcOrd="1" destOrd="0" presId="urn:microsoft.com/office/officeart/2005/8/layout/orgChart1"/>
    <dgm:cxn modelId="{AD68FD25-ADDD-4A69-8B89-2EB2269A6FF5}" type="presParOf" srcId="{4A35F256-4A13-4B02-96F1-E56B248F8346}" destId="{E03A5D9F-84FB-4465-9C57-EBECFD52FD1B}" srcOrd="2" destOrd="0" presId="urn:microsoft.com/office/officeart/2005/8/layout/orgChart1"/>
    <dgm:cxn modelId="{A5A0CB92-7845-4FC0-B723-A3195A5E4D32}" type="presParOf" srcId="{70F70F09-0616-4357-9638-AEAEE56CBF5C}" destId="{65702EDA-E360-4809-8A6D-B8359D96F4E6}" srcOrd="6" destOrd="0" presId="urn:microsoft.com/office/officeart/2005/8/layout/orgChart1"/>
    <dgm:cxn modelId="{59F02677-52EF-4CA6-B2E6-48E24C4B1CCC}" type="presParOf" srcId="{70F70F09-0616-4357-9638-AEAEE56CBF5C}" destId="{8635069C-1B8E-445B-9E68-B6D021E13A72}" srcOrd="7" destOrd="0" presId="urn:microsoft.com/office/officeart/2005/8/layout/orgChart1"/>
    <dgm:cxn modelId="{B096FE47-7926-4F0F-9CDF-D5F19E750D9E}" type="presParOf" srcId="{8635069C-1B8E-445B-9E68-B6D021E13A72}" destId="{78B16CDF-BDA2-4C0C-9AF8-82D01B70F122}" srcOrd="0" destOrd="0" presId="urn:microsoft.com/office/officeart/2005/8/layout/orgChart1"/>
    <dgm:cxn modelId="{78257E48-3F31-41C1-97BC-289314EB53A4}" type="presParOf" srcId="{78B16CDF-BDA2-4C0C-9AF8-82D01B70F122}" destId="{369A3F55-00FD-4B66-8C1C-C5CF349EE361}" srcOrd="0" destOrd="0" presId="urn:microsoft.com/office/officeart/2005/8/layout/orgChart1"/>
    <dgm:cxn modelId="{51EAE24A-DE8B-4B57-AB85-2852C7C8A2D6}" type="presParOf" srcId="{78B16CDF-BDA2-4C0C-9AF8-82D01B70F122}" destId="{19DA3696-04F3-441F-827F-0626FEA12FE6}" srcOrd="1" destOrd="0" presId="urn:microsoft.com/office/officeart/2005/8/layout/orgChart1"/>
    <dgm:cxn modelId="{7C154905-A671-4CB6-B9C6-DE9734942C2F}" type="presParOf" srcId="{8635069C-1B8E-445B-9E68-B6D021E13A72}" destId="{F7A474A6-A10B-47E6-B6DD-26ED04B2099B}" srcOrd="1" destOrd="0" presId="urn:microsoft.com/office/officeart/2005/8/layout/orgChart1"/>
    <dgm:cxn modelId="{E45FFEDD-256D-4CD2-BE6E-7276F089A140}" type="presParOf" srcId="{8635069C-1B8E-445B-9E68-B6D021E13A72}" destId="{FB0DD194-0B3B-4521-A5E9-02C42EBE142B}" srcOrd="2" destOrd="0" presId="urn:microsoft.com/office/officeart/2005/8/layout/orgChart1"/>
    <dgm:cxn modelId="{B3304B2C-6B35-409E-AE37-EDCF02D6FE2B}" type="presParOf" srcId="{23970361-C40D-4D6D-8EBF-BD30C2A5DCCA}" destId="{08E42AE2-0D43-437A-8FB2-C1F44F5B25F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702EDA-E360-4809-8A6D-B8359D96F4E6}">
      <dsp:nvSpPr>
        <dsp:cNvPr id="0" name=""/>
        <dsp:cNvSpPr/>
      </dsp:nvSpPr>
      <dsp:spPr>
        <a:xfrm>
          <a:off x="4936473" y="740363"/>
          <a:ext cx="3975093" cy="632726"/>
        </a:xfrm>
        <a:custGeom>
          <a:avLst/>
          <a:gdLst/>
          <a:ahLst/>
          <a:cxnLst/>
          <a:rect l="0" t="0" r="0" b="0"/>
          <a:pathLst>
            <a:path>
              <a:moveTo>
                <a:pt x="0" y="0"/>
              </a:moveTo>
              <a:lnTo>
                <a:pt x="0" y="399310"/>
              </a:lnTo>
              <a:lnTo>
                <a:pt x="3975093" y="399310"/>
              </a:lnTo>
              <a:lnTo>
                <a:pt x="3975093" y="63272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5E8A9F-7B08-4393-8F22-1ED8659E44AD}">
      <dsp:nvSpPr>
        <dsp:cNvPr id="0" name=""/>
        <dsp:cNvSpPr/>
      </dsp:nvSpPr>
      <dsp:spPr>
        <a:xfrm>
          <a:off x="4936473" y="740363"/>
          <a:ext cx="1452795" cy="581930"/>
        </a:xfrm>
        <a:custGeom>
          <a:avLst/>
          <a:gdLst/>
          <a:ahLst/>
          <a:cxnLst/>
          <a:rect l="0" t="0" r="0" b="0"/>
          <a:pathLst>
            <a:path>
              <a:moveTo>
                <a:pt x="0" y="0"/>
              </a:moveTo>
              <a:lnTo>
                <a:pt x="0" y="348514"/>
              </a:lnTo>
              <a:lnTo>
                <a:pt x="1452795" y="348514"/>
              </a:lnTo>
              <a:lnTo>
                <a:pt x="1452795" y="58193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B05BB3-A3E0-4294-8E67-2A7ABC956CC5}">
      <dsp:nvSpPr>
        <dsp:cNvPr id="0" name=""/>
        <dsp:cNvSpPr/>
      </dsp:nvSpPr>
      <dsp:spPr>
        <a:xfrm>
          <a:off x="3693408" y="740363"/>
          <a:ext cx="1243064" cy="581930"/>
        </a:xfrm>
        <a:custGeom>
          <a:avLst/>
          <a:gdLst/>
          <a:ahLst/>
          <a:cxnLst/>
          <a:rect l="0" t="0" r="0" b="0"/>
          <a:pathLst>
            <a:path>
              <a:moveTo>
                <a:pt x="1243064" y="0"/>
              </a:moveTo>
              <a:lnTo>
                <a:pt x="1243064" y="348514"/>
              </a:lnTo>
              <a:lnTo>
                <a:pt x="0" y="348514"/>
              </a:lnTo>
              <a:lnTo>
                <a:pt x="0" y="58193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42E81C-6498-41B3-92EE-BC666A44C023}">
      <dsp:nvSpPr>
        <dsp:cNvPr id="0" name=""/>
        <dsp:cNvSpPr/>
      </dsp:nvSpPr>
      <dsp:spPr>
        <a:xfrm>
          <a:off x="1154160" y="740363"/>
          <a:ext cx="3782313" cy="571171"/>
        </a:xfrm>
        <a:custGeom>
          <a:avLst/>
          <a:gdLst/>
          <a:ahLst/>
          <a:cxnLst/>
          <a:rect l="0" t="0" r="0" b="0"/>
          <a:pathLst>
            <a:path>
              <a:moveTo>
                <a:pt x="3782313" y="0"/>
              </a:moveTo>
              <a:lnTo>
                <a:pt x="3782313" y="337755"/>
              </a:lnTo>
              <a:lnTo>
                <a:pt x="0" y="337755"/>
              </a:lnTo>
              <a:lnTo>
                <a:pt x="0" y="571171"/>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382743-F30F-46B3-8C6E-6EF29CF2B587}">
      <dsp:nvSpPr>
        <dsp:cNvPr id="0" name=""/>
        <dsp:cNvSpPr/>
      </dsp:nvSpPr>
      <dsp:spPr>
        <a:xfrm>
          <a:off x="3094328" y="0"/>
          <a:ext cx="3684290" cy="74036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tr-TR" sz="1300" kern="1200" dirty="0"/>
            <a:t>Kariyer ve Yetenek Yönetimi Koordinatörlüğü</a:t>
          </a:r>
        </a:p>
      </dsp:txBody>
      <dsp:txXfrm>
        <a:off x="3094328" y="0"/>
        <a:ext cx="3684290" cy="740363"/>
      </dsp:txXfrm>
    </dsp:sp>
    <dsp:sp modelId="{DB88A938-A15E-4C07-9F5E-1149E65E84EC}">
      <dsp:nvSpPr>
        <dsp:cNvPr id="0" name=""/>
        <dsp:cNvSpPr/>
      </dsp:nvSpPr>
      <dsp:spPr>
        <a:xfrm>
          <a:off x="42653" y="1311535"/>
          <a:ext cx="2223013" cy="55383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tr-TR" sz="1300" kern="1200" dirty="0"/>
            <a:t>Kariyer Danışmanlığı</a:t>
          </a:r>
        </a:p>
      </dsp:txBody>
      <dsp:txXfrm>
        <a:off x="42653" y="1311535"/>
        <a:ext cx="2223013" cy="553830"/>
      </dsp:txXfrm>
    </dsp:sp>
    <dsp:sp modelId="{C3C8A687-097D-4DFC-8E2E-6796D418265C}">
      <dsp:nvSpPr>
        <dsp:cNvPr id="0" name=""/>
        <dsp:cNvSpPr/>
      </dsp:nvSpPr>
      <dsp:spPr>
        <a:xfrm>
          <a:off x="2660185" y="1322294"/>
          <a:ext cx="2066447" cy="61180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tr-TR" sz="1300" kern="1200" dirty="0"/>
            <a:t>Kişisel Gelişim Etkinlikleri ve Kariyer Günü</a:t>
          </a:r>
        </a:p>
      </dsp:txBody>
      <dsp:txXfrm>
        <a:off x="2660185" y="1322294"/>
        <a:ext cx="2066447" cy="611806"/>
      </dsp:txXfrm>
    </dsp:sp>
    <dsp:sp modelId="{251E4419-FE0F-46F1-8794-260080AFC429}">
      <dsp:nvSpPr>
        <dsp:cNvPr id="0" name=""/>
        <dsp:cNvSpPr/>
      </dsp:nvSpPr>
      <dsp:spPr>
        <a:xfrm>
          <a:off x="5277762" y="1322294"/>
          <a:ext cx="2223013" cy="52777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tr-TR" sz="1300" kern="1200" dirty="0"/>
            <a:t>Mezun bilgi sistemi</a:t>
          </a:r>
        </a:p>
      </dsp:txBody>
      <dsp:txXfrm>
        <a:off x="5277762" y="1322294"/>
        <a:ext cx="2223013" cy="527776"/>
      </dsp:txXfrm>
    </dsp:sp>
    <dsp:sp modelId="{369A3F55-00FD-4B66-8C1C-C5CF349EE361}">
      <dsp:nvSpPr>
        <dsp:cNvPr id="0" name=""/>
        <dsp:cNvSpPr/>
      </dsp:nvSpPr>
      <dsp:spPr>
        <a:xfrm>
          <a:off x="7848633" y="1373090"/>
          <a:ext cx="2125868" cy="59205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tr-TR" sz="1300" kern="1200" dirty="0"/>
            <a:t>TCCBİKO iş birliği ile İş ve Staj Fırsatları</a:t>
          </a:r>
          <a:br>
            <a:rPr lang="tr-TR" sz="1300" kern="1200" dirty="0"/>
          </a:br>
          <a:endParaRPr lang="tr-TR" sz="1300" kern="1200" dirty="0"/>
        </a:p>
      </dsp:txBody>
      <dsp:txXfrm>
        <a:off x="7848633" y="1373090"/>
        <a:ext cx="2125868" cy="59205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tr-TR" dirty="0">
              <a:solidFill>
                <a:schemeClr val="tx2"/>
              </a:solidFill>
            </a:endParaRPr>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06766E61-8483-4E85-A7AA-B03676934E74}" type="datetime1">
              <a:rPr lang="tr-TR" smtClean="0">
                <a:solidFill>
                  <a:schemeClr val="tx2"/>
                </a:solidFill>
              </a:rPr>
              <a:pPr algn="r" rtl="0"/>
              <a:t>20.08.2023</a:t>
            </a:fld>
            <a:endParaRPr lang="tr-TR" dirty="0">
              <a:solidFill>
                <a:schemeClr val="tx2"/>
              </a:solidFill>
            </a:endParaRPr>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tr-TR" dirty="0">
              <a:solidFill>
                <a:schemeClr val="tx2"/>
              </a:solidFill>
            </a:endParaRP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tr-TR" smtClean="0">
                <a:solidFill>
                  <a:schemeClr val="tx2"/>
                </a:solidFill>
              </a:rPr>
              <a:pPr algn="r" rtl="0"/>
              <a:t>‹#›</a:t>
            </a:fld>
            <a:endParaRPr lang="tr-TR"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tr-TR" noProof="0" dirty="0"/>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D4890AD5-4316-40C1-84C6-5DB9875CE083}" type="datetime1">
              <a:rPr lang="tr-TR" smtClean="0"/>
              <a:pPr/>
              <a:t>20.08.2023</a:t>
            </a:fld>
            <a:endParaRPr lang="tr-TR" dirty="0"/>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tr-TR" smtClean="0"/>
              <a:pPr/>
              <a:t>‹#›</a:t>
            </a:fld>
            <a:endParaRPr lang="tr-TR"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tr-TR" noProof="0"/>
              <a:t>Asıl başlık stilini düzenlemek için tıklayın</a:t>
            </a:r>
            <a:endParaRPr lang="tr-TR" noProof="0" dirty="0"/>
          </a:p>
        </p:txBody>
      </p:sp>
      <p:sp>
        <p:nvSpPr>
          <p:cNvPr id="3" name="Alt Başlık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tr-TR" noProof="0"/>
              <a:t>Asıl alt başlık stilini düzenlemek için tıklayın</a:t>
            </a:r>
            <a:endParaRPr lang="tr-TR" noProof="0"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D2393C2F-276E-45A2-A26D-280D43F4DEC0}" type="datetime1">
              <a:rPr lang="tr-TR" smtClean="0"/>
              <a:pPr/>
              <a:t>20.08.2023</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591C5AD9-787D-40FA-8A4D-16A055B9AF81}" type="slidenum">
              <a:rPr lang="tr-TR" noProof="0" smtClean="0"/>
              <a:t>‹#›</a:t>
            </a:fld>
            <a:endParaRPr lang="tr-TR" noProof="0"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9852633" y="274638"/>
            <a:ext cx="1422030" cy="5897561"/>
          </a:xfrm>
        </p:spPr>
        <p:txBody>
          <a:bodyPr vert="eaVert" rtlCol="0"/>
          <a:lstStyle>
            <a:lvl1pPr rtl="0">
              <a:defRPr/>
            </a:lvl1pPr>
          </a:lstStyle>
          <a:p>
            <a:pPr rtl="0"/>
            <a:r>
              <a:rPr lang="tr-TR" noProof="0"/>
              <a:t>Asıl başlık stilini düzenlemek için tıklayın</a:t>
            </a:r>
            <a:endParaRPr lang="tr-TR" noProof="0" dirty="0"/>
          </a:p>
        </p:txBody>
      </p:sp>
      <p:sp>
        <p:nvSpPr>
          <p:cNvPr id="3" name="Dikey Metin Yer Tutucusu 2"/>
          <p:cNvSpPr>
            <a:spLocks noGrp="1"/>
          </p:cNvSpPr>
          <p:nvPr>
            <p:ph type="body" orient="vert" idx="1"/>
          </p:nvPr>
        </p:nvSpPr>
        <p:spPr>
          <a:xfrm>
            <a:off x="1117309" y="274638"/>
            <a:ext cx="8532178" cy="5897561"/>
          </a:xfrm>
        </p:spPr>
        <p:txBody>
          <a:bodyPr vert="eaVert"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6EE73423-0FCB-43D8-A89E-348919C940EF}" type="datetime1">
              <a:rPr lang="tr-TR" smtClean="0"/>
              <a:pPr/>
              <a:t>20.08.2023</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591C5AD9-787D-40FA-8A4D-16A055B9AF81}" type="slidenum">
              <a:rPr lang="tr-TR" noProof="0" smtClean="0"/>
              <a:t>‹#›</a:t>
            </a:fld>
            <a:endParaRPr lang="tr-TR" noProof="0"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Tarih Yer Tutucusu 3"/>
          <p:cNvSpPr>
            <a:spLocks noGrp="1"/>
          </p:cNvSpPr>
          <p:nvPr>
            <p:ph type="dt" sz="half" idx="10"/>
          </p:nvPr>
        </p:nvSpPr>
        <p:spPr/>
        <p:txBody>
          <a:bodyPr rtlCol="0"/>
          <a:lstStyle>
            <a:lvl1pPr>
              <a:defRPr/>
            </a:lvl1pPr>
          </a:lstStyle>
          <a:p>
            <a:fld id="{D9CD94FF-AF33-4AFA-A6D6-D15D6E4AF075}" type="datetime1">
              <a:rPr lang="tr-TR" smtClean="0"/>
              <a:pPr/>
              <a:t>20.08.2023</a:t>
            </a:fld>
            <a:endParaRPr lang="tr-TR" dirty="0"/>
          </a:p>
        </p:txBody>
      </p:sp>
      <p:sp>
        <p:nvSpPr>
          <p:cNvPr id="5" name="Alt Bilgi Yer Tutucusu 4"/>
          <p:cNvSpPr>
            <a:spLocks noGrp="1"/>
          </p:cNvSpPr>
          <p:nvPr>
            <p:ph type="ftr" sz="quarter" idx="11"/>
          </p:nvPr>
        </p:nvSpPr>
        <p:spPr/>
        <p:txBody>
          <a:bodyPr rtlCol="0"/>
          <a:lstStyle/>
          <a:p>
            <a:pPr rtl="0"/>
            <a:endParaRPr lang="tr-TR" noProof="0" dirty="0"/>
          </a:p>
        </p:txBody>
      </p:sp>
      <p:sp>
        <p:nvSpPr>
          <p:cNvPr id="6" name="Slayt Numarası Yer Tutucusu 5"/>
          <p:cNvSpPr>
            <a:spLocks noGrp="1"/>
          </p:cNvSpPr>
          <p:nvPr>
            <p:ph type="sldNum" sz="quarter" idx="12"/>
          </p:nvPr>
        </p:nvSpPr>
        <p:spPr/>
        <p:txBody>
          <a:bodyPr rtlCol="0"/>
          <a:lstStyle/>
          <a:p>
            <a:pPr rtl="0"/>
            <a:fld id="{DA60BA0E-20D0-4E7C-B286-26C960A6788F}" type="slidenum">
              <a:rPr lang="tr-TR" noProof="0" smtClean="0"/>
              <a:t>‹#›</a:t>
            </a:fld>
            <a:endParaRPr lang="tr-TR" noProof="0"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tr-TR" noProof="0"/>
              <a:t>Asıl metin stillerini düzenlemek için tıklayın</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İçerik Yer Tutucusu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İçerik Yer Tutucusu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Tarih Yer Tutucusu 4"/>
          <p:cNvSpPr>
            <a:spLocks noGrp="1"/>
          </p:cNvSpPr>
          <p:nvPr>
            <p:ph type="dt" sz="half" idx="10"/>
          </p:nvPr>
        </p:nvSpPr>
        <p:spPr/>
        <p:txBody>
          <a:bodyPr rtlCol="0"/>
          <a:lstStyle>
            <a:lvl1pPr>
              <a:defRPr/>
            </a:lvl1pPr>
          </a:lstStyle>
          <a:p>
            <a:fld id="{4260B1F9-9B61-4E5E-BE20-BD0526E05453}" type="datetime1">
              <a:rPr lang="tr-TR" smtClean="0"/>
              <a:pPr/>
              <a:t>20.08.2023</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noProof="0"/>
              <a:t>Asıl başlık stilini düzenlemek için tıklayın</a:t>
            </a:r>
            <a:endParaRPr lang="tr-TR" noProof="0" dirty="0"/>
          </a:p>
        </p:txBody>
      </p:sp>
      <p:sp>
        <p:nvSpPr>
          <p:cNvPr id="3" name="Metin Yer Tutucusu 2"/>
          <p:cNvSpPr>
            <a:spLocks noGrp="1"/>
          </p:cNvSpPr>
          <p:nvPr>
            <p:ph type="body" idx="1"/>
          </p:nvPr>
        </p:nvSpPr>
        <p:spPr>
          <a:xfrm>
            <a:off x="1121372" y="1608835"/>
            <a:ext cx="4973041" cy="753363"/>
          </a:xfrm>
        </p:spPr>
        <p:txBody>
          <a:bodyPr rtlCol="0" anchor="b">
            <a:noAutofit/>
          </a:bodyPr>
          <a:lstStyle>
            <a:lvl1pPr marL="0" indent="0" algn="l" rtl="0">
              <a:spcBef>
                <a:spcPts val="0"/>
              </a:spcBef>
              <a:buNone/>
              <a:defRPr sz="20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1117309" y="2590800"/>
            <a:ext cx="4977104" cy="3581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5" name="Metin Yer Tutucusu 4"/>
          <p:cNvSpPr>
            <a:spLocks noGrp="1"/>
          </p:cNvSpPr>
          <p:nvPr>
            <p:ph type="body" sz="quarter" idx="3"/>
          </p:nvPr>
        </p:nvSpPr>
        <p:spPr>
          <a:xfrm>
            <a:off x="6301622" y="1608836"/>
            <a:ext cx="4973041" cy="753362"/>
          </a:xfrm>
        </p:spPr>
        <p:txBody>
          <a:bodyPr rtlCol="0" anchor="b">
            <a:noAutofit/>
          </a:bodyPr>
          <a:lstStyle>
            <a:lvl1pPr marL="0" indent="0" algn="l" rtl="0">
              <a:spcBef>
                <a:spcPts val="0"/>
              </a:spcBef>
              <a:buNone/>
              <a:defRPr sz="20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297559" y="2590800"/>
            <a:ext cx="4977104" cy="3581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7" name="Tarih Yer Tutucusu 6"/>
          <p:cNvSpPr>
            <a:spLocks noGrp="1"/>
          </p:cNvSpPr>
          <p:nvPr>
            <p:ph type="dt" sz="half" idx="10"/>
          </p:nvPr>
        </p:nvSpPr>
        <p:spPr/>
        <p:txBody>
          <a:bodyPr rtlCol="0"/>
          <a:lstStyle>
            <a:lvl1pPr>
              <a:defRPr/>
            </a:lvl1pPr>
          </a:lstStyle>
          <a:p>
            <a:fld id="{874B9DD9-F15D-4B9F-93EF-364AA77EACFA}" type="datetime1">
              <a:rPr lang="tr-TR" smtClean="0"/>
              <a:pPr/>
              <a:t>20.08.2023</a:t>
            </a:fld>
            <a:endParaRPr lang="tr-TR" dirty="0"/>
          </a:p>
        </p:txBody>
      </p:sp>
      <p:sp>
        <p:nvSpPr>
          <p:cNvPr id="8" name="Alt Bilgi Yer Tutucusu 7"/>
          <p:cNvSpPr>
            <a:spLocks noGrp="1"/>
          </p:cNvSpPr>
          <p:nvPr>
            <p:ph type="ftr" sz="quarter" idx="11"/>
          </p:nvPr>
        </p:nvSpPr>
        <p:spPr/>
        <p:txBody>
          <a:bodyPr rtlCol="0"/>
          <a:lstStyle/>
          <a:p>
            <a:pPr rtl="0"/>
            <a:endParaRPr lang="tr-TR" noProof="0" dirty="0"/>
          </a:p>
        </p:txBody>
      </p:sp>
      <p:sp>
        <p:nvSpPr>
          <p:cNvPr id="9" name="Slayt Numarası Yer Tutucusu 8"/>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rtl="0">
              <a:defRPr/>
            </a:lvl1pPr>
          </a:lstStyle>
          <a:p>
            <a:pPr rtl="0"/>
            <a:r>
              <a:rPr lang="tr-TR" noProof="0"/>
              <a:t>Asıl başlık stilini düzenlemek için tıklayın</a:t>
            </a:r>
            <a:endParaRPr lang="tr-TR" noProof="0" dirty="0"/>
          </a:p>
        </p:txBody>
      </p:sp>
      <p:sp>
        <p:nvSpPr>
          <p:cNvPr id="3" name="Tarih Yer Tutucusu 2"/>
          <p:cNvSpPr>
            <a:spLocks noGrp="1"/>
          </p:cNvSpPr>
          <p:nvPr>
            <p:ph type="dt" sz="half" idx="10"/>
          </p:nvPr>
        </p:nvSpPr>
        <p:spPr/>
        <p:txBody>
          <a:bodyPr rtlCol="0"/>
          <a:lstStyle>
            <a:lvl1pPr>
              <a:defRPr/>
            </a:lvl1pPr>
          </a:lstStyle>
          <a:p>
            <a:fld id="{79802B63-CB18-4428-940D-76000F7D0D7F}" type="datetime1">
              <a:rPr lang="tr-TR" smtClean="0"/>
              <a:pPr/>
              <a:t>20.08.2023</a:t>
            </a:fld>
            <a:endParaRPr lang="tr-TR" dirty="0"/>
          </a:p>
        </p:txBody>
      </p:sp>
      <p:sp>
        <p:nvSpPr>
          <p:cNvPr id="4" name="Alt Bilgi Yer Tutucusu 3"/>
          <p:cNvSpPr>
            <a:spLocks noGrp="1"/>
          </p:cNvSpPr>
          <p:nvPr>
            <p:ph type="ftr" sz="quarter" idx="11"/>
          </p:nvPr>
        </p:nvSpPr>
        <p:spPr/>
        <p:txBody>
          <a:bodyPr rtlCol="0"/>
          <a:lstStyle/>
          <a:p>
            <a:pPr rtl="0"/>
            <a:endParaRPr lang="tr-TR" noProof="0" dirty="0"/>
          </a:p>
        </p:txBody>
      </p:sp>
      <p:sp>
        <p:nvSpPr>
          <p:cNvPr id="5" name="Slayt Numarası Yer Tutucusu 4"/>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lvl1pPr>
              <a:defRPr/>
            </a:lvl1pPr>
          </a:lstStyle>
          <a:p>
            <a:fld id="{4A3D9A3A-F2D1-49D2-9940-81A32FD4BC1B}" type="datetime1">
              <a:rPr lang="tr-TR" smtClean="0"/>
              <a:pPr/>
              <a:t>20.08.2023</a:t>
            </a:fld>
            <a:endParaRPr lang="tr-TR" dirty="0"/>
          </a:p>
        </p:txBody>
      </p:sp>
      <p:sp>
        <p:nvSpPr>
          <p:cNvPr id="3" name="Alt Bilgi Yer Tutucusu 2"/>
          <p:cNvSpPr>
            <a:spLocks noGrp="1"/>
          </p:cNvSpPr>
          <p:nvPr>
            <p:ph type="ftr" sz="quarter" idx="11"/>
          </p:nvPr>
        </p:nvSpPr>
        <p:spPr/>
        <p:txBody>
          <a:bodyPr rtlCol="0"/>
          <a:lstStyle/>
          <a:p>
            <a:pPr rtl="0"/>
            <a:endParaRPr lang="tr-TR" noProof="0" dirty="0"/>
          </a:p>
        </p:txBody>
      </p:sp>
      <p:sp>
        <p:nvSpPr>
          <p:cNvPr id="4" name="Slayt Numarası Yer Tutucusu 3"/>
          <p:cNvSpPr>
            <a:spLocks noGrp="1"/>
          </p:cNvSpPr>
          <p:nvPr>
            <p:ph type="sldNum" sz="quarter" idx="12"/>
          </p:nvPr>
        </p:nvSpPr>
        <p:spPr/>
        <p:txBody>
          <a:bodyPr rtlCol="0"/>
          <a:lstStyle/>
          <a:p>
            <a:pPr rtl="0"/>
            <a:fld id="{EB37DED6-D4C7-42EE-AB49-D2E39E64FDE4}" type="slidenum">
              <a:rPr lang="tr-TR" noProof="0" smtClean="0"/>
              <a:t>‹#›</a:t>
            </a:fld>
            <a:endParaRPr lang="tr-TR" noProof="0"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Resim Yazılı İçerik">
    <p:spTree>
      <p:nvGrpSpPr>
        <p:cNvPr id="1" name=""/>
        <p:cNvGrpSpPr/>
        <p:nvPr/>
      </p:nvGrpSpPr>
      <p:grpSpPr>
        <a:xfrm>
          <a:off x="0" y="0"/>
          <a:ext cx="0" cy="0"/>
          <a:chOff x="0" y="0"/>
          <a:chExt cx="0" cy="0"/>
        </a:xfrm>
      </p:grpSpPr>
      <p:sp>
        <p:nvSpPr>
          <p:cNvPr id="8" name="Dikdörtgen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 name="Başlık 1"/>
          <p:cNvSpPr>
            <a:spLocks noGrp="1"/>
          </p:cNvSpPr>
          <p:nvPr>
            <p:ph type="title"/>
          </p:nvPr>
        </p:nvSpPr>
        <p:spPr>
          <a:xfrm>
            <a:off x="304721" y="1701800"/>
            <a:ext cx="3351927" cy="2844800"/>
          </a:xfrm>
        </p:spPr>
        <p:txBody>
          <a:bodyPr rtlCol="0" anchor="b">
            <a:normAutofit/>
          </a:bodyPr>
          <a:lstStyle>
            <a:lvl1pPr algn="l" rtl="0">
              <a:defRPr sz="2000" b="1"/>
            </a:lvl1pPr>
          </a:lstStyle>
          <a:p>
            <a:pPr rtl="0"/>
            <a:r>
              <a:rPr lang="tr-TR" noProof="0"/>
              <a:t>Asıl başlık stilini düzenlemek için tıklayın</a:t>
            </a:r>
            <a:endParaRPr lang="tr-TR" noProof="0" dirty="0"/>
          </a:p>
        </p:txBody>
      </p:sp>
      <p:sp>
        <p:nvSpPr>
          <p:cNvPr id="3" name="İçerik Yer Tutucusu 2"/>
          <p:cNvSpPr>
            <a:spLocks noGrp="1"/>
          </p:cNvSpPr>
          <p:nvPr>
            <p:ph idx="1"/>
          </p:nvPr>
        </p:nvSpPr>
        <p:spPr>
          <a:xfrm>
            <a:off x="4469236" y="482600"/>
            <a:ext cx="6805427" cy="5892800"/>
          </a:xfrm>
        </p:spPr>
        <p:txBody>
          <a:bodyPr rtlCol="0">
            <a:normAutofit/>
          </a:bodyPr>
          <a:lstStyle>
            <a:lvl1pPr algn="l" rtl="0">
              <a:defRPr sz="2400"/>
            </a:lvl1pPr>
            <a:lvl2pPr algn="l" rtl="0">
              <a:defRPr sz="2000"/>
            </a:lvl2pPr>
            <a:lvl3pPr algn="l" rtl="0">
              <a:defRPr sz="1800"/>
            </a:lvl3pPr>
            <a:lvl4pPr algn="l" rtl="0">
              <a:defRPr sz="1800"/>
            </a:lvl4pPr>
            <a:lvl5pPr algn="l" rtl="0">
              <a:defRPr sz="1800"/>
            </a:lvl5pPr>
            <a:lvl6pPr algn="l" rtl="0">
              <a:defRPr sz="1800"/>
            </a:lvl6pPr>
            <a:lvl7pPr algn="l" rtl="0">
              <a:defRPr sz="1800"/>
            </a:lvl7pPr>
            <a:lvl8pPr algn="l" rtl="0">
              <a:defRPr sz="1800"/>
            </a:lvl8pPr>
            <a:lvl9pPr algn="l" rtl="0">
              <a:defRPr sz="1800"/>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endParaRPr lang="tr-TR" noProof="0" dirty="0"/>
          </a:p>
        </p:txBody>
      </p:sp>
      <p:sp>
        <p:nvSpPr>
          <p:cNvPr id="4" name="Metin Yer Tutucusu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9A7729AD-F7C7-473C-BE4B-248522DE8F48}" type="datetime1">
              <a:rPr lang="tr-TR" smtClean="0"/>
              <a:pPr/>
              <a:t>20.08.2023</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2DFBB78A-01B4-41F2-96B0-677A4A282832}" type="slidenum">
              <a:rPr lang="tr-TR" noProof="0" smtClean="0"/>
              <a:t>‹#›</a:t>
            </a:fld>
            <a:endParaRPr lang="tr-TR" noProof="0"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Resim Yazılı Resim">
    <p:spTree>
      <p:nvGrpSpPr>
        <p:cNvPr id="1" name=""/>
        <p:cNvGrpSpPr/>
        <p:nvPr/>
      </p:nvGrpSpPr>
      <p:grpSpPr>
        <a:xfrm>
          <a:off x="0" y="0"/>
          <a:ext cx="0" cy="0"/>
          <a:chOff x="0" y="0"/>
          <a:chExt cx="0" cy="0"/>
        </a:xfrm>
      </p:grpSpPr>
      <p:sp>
        <p:nvSpPr>
          <p:cNvPr id="8" name="Dikdörtgen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 name="Başlık 1"/>
          <p:cNvSpPr>
            <a:spLocks noGrp="1"/>
          </p:cNvSpPr>
          <p:nvPr>
            <p:ph type="title"/>
          </p:nvPr>
        </p:nvSpPr>
        <p:spPr>
          <a:xfrm>
            <a:off x="2437765" y="4800600"/>
            <a:ext cx="7313295" cy="762000"/>
          </a:xfrm>
        </p:spPr>
        <p:txBody>
          <a:bodyPr rtlCol="0" anchor="b">
            <a:normAutofit/>
          </a:bodyPr>
          <a:lstStyle>
            <a:lvl1pPr algn="l" rtl="0">
              <a:defRPr sz="2000" b="1"/>
            </a:lvl1pPr>
          </a:lstStyle>
          <a:p>
            <a:pPr rtl="0"/>
            <a:r>
              <a:rPr lang="tr-TR" noProof="0"/>
              <a:t>Asıl başlık stilini düzenlemek için tıklayın</a:t>
            </a:r>
            <a:endParaRPr lang="tr-TR" noProof="0" dirty="0"/>
          </a:p>
        </p:txBody>
      </p:sp>
      <p:sp>
        <p:nvSpPr>
          <p:cNvPr id="3" name="Resim Yer Tutucusu 2"/>
          <p:cNvSpPr>
            <a:spLocks noGrp="1"/>
          </p:cNvSpPr>
          <p:nvPr>
            <p:ph type="pic" idx="1"/>
          </p:nvPr>
        </p:nvSpPr>
        <p:spPr>
          <a:xfrm>
            <a:off x="2437765" y="279401"/>
            <a:ext cx="7313295" cy="4448175"/>
          </a:xfrm>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tr-TR" noProof="0"/>
              <a:t>Resim eklemek için simgeye tıklayın</a:t>
            </a:r>
            <a:endParaRPr lang="tr-TR" noProof="0" dirty="0"/>
          </a:p>
        </p:txBody>
      </p:sp>
      <p:sp>
        <p:nvSpPr>
          <p:cNvPr id="4" name="Metin Yer Tutucusu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lvl1pPr>
          </a:lstStyle>
          <a:p>
            <a:fld id="{FCFCCC71-70BB-43D3-97CB-6EEE61369627}" type="datetime1">
              <a:rPr lang="tr-TR" smtClean="0"/>
              <a:pPr/>
              <a:t>20.08.2023</a:t>
            </a:fld>
            <a:endParaRPr lang="tr-TR" dirty="0"/>
          </a:p>
        </p:txBody>
      </p:sp>
      <p:sp>
        <p:nvSpPr>
          <p:cNvPr id="6" name="Alt Bilgi Yer Tutucusu 5"/>
          <p:cNvSpPr>
            <a:spLocks noGrp="1"/>
          </p:cNvSpPr>
          <p:nvPr>
            <p:ph type="ftr" sz="quarter" idx="11"/>
          </p:nvPr>
        </p:nvSpPr>
        <p:spPr/>
        <p:txBody>
          <a:bodyPr rtlCol="0"/>
          <a:lstStyle/>
          <a:p>
            <a:pPr rtl="0"/>
            <a:endParaRPr lang="tr-TR" noProof="0" dirty="0"/>
          </a:p>
        </p:txBody>
      </p:sp>
      <p:sp>
        <p:nvSpPr>
          <p:cNvPr id="7" name="Slayt Numarası Yer Tutucusu 6"/>
          <p:cNvSpPr>
            <a:spLocks noGrp="1"/>
          </p:cNvSpPr>
          <p:nvPr>
            <p:ph type="sldNum" sz="quarter" idx="12"/>
          </p:nvPr>
        </p:nvSpPr>
        <p:spPr/>
        <p:txBody>
          <a:bodyPr rtlCol="0"/>
          <a:lstStyle/>
          <a:p>
            <a:pPr rtl="0"/>
            <a:fld id="{2DFBB78A-01B4-41F2-96B0-677A4A282832}" type="slidenum">
              <a:rPr lang="tr-TR" noProof="0" smtClean="0"/>
              <a:t>‹#›</a:t>
            </a:fld>
            <a:endParaRPr lang="tr-TR" noProof="0"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Dikdörtgen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tr-TR" noProof="0" dirty="0"/>
          </a:p>
        </p:txBody>
      </p:sp>
      <p:sp>
        <p:nvSpPr>
          <p:cNvPr id="2" name="Başlık Yer Tutucusu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tr-TR" noProof="0" dirty="0"/>
              <a:t>Asıl başlık stili için tıklatın</a:t>
            </a:r>
          </a:p>
        </p:txBody>
      </p:sp>
      <p:sp>
        <p:nvSpPr>
          <p:cNvPr id="3" name="Metin Yer Tutucusu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4" name="Tarih Yer Tutucusu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defRPr>
            </a:lvl1pPr>
          </a:lstStyle>
          <a:p>
            <a:fld id="{4E217E46-B403-4530-8B5B-57B5C1217BD3}" type="datetime1">
              <a:rPr lang="tr-TR" smtClean="0"/>
              <a:pPr/>
              <a:t>20.08.2023</a:t>
            </a:fld>
            <a:endParaRPr lang="tr-TR" dirty="0"/>
          </a:p>
        </p:txBody>
      </p:sp>
      <p:sp>
        <p:nvSpPr>
          <p:cNvPr id="5" name="Alt Bilgi Yer Tutucusu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defRPr>
            </a:lvl1pPr>
          </a:lstStyle>
          <a:p>
            <a:pPr rtl="0"/>
            <a:endParaRPr lang="tr-TR" noProof="0" dirty="0"/>
          </a:p>
        </p:txBody>
      </p:sp>
      <p:sp>
        <p:nvSpPr>
          <p:cNvPr id="6" name="Slayt Numarası Yer Tutucusu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defRPr>
            </a:lvl1pPr>
          </a:lstStyle>
          <a:p>
            <a:fld id="{EB37DED6-D4C7-42EE-AB49-D2E39E64FDE4}" type="slidenum">
              <a:rPr lang="tr-TR" smtClean="0"/>
              <a:pPr/>
              <a:t>‹#›</a:t>
            </a:fld>
            <a:endParaRPr lang="tr-TR"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ozluk.gov.tr/"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mailto:kariyer@sakarya.edu.t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algn="ctr" rtl="0"/>
            <a:r>
              <a:rPr lang="tr" dirty="0"/>
              <a:t>Üniversite Yaşamına Giriş</a:t>
            </a:r>
            <a:endParaRPr lang="en-US" dirty="0"/>
          </a:p>
        </p:txBody>
      </p:sp>
      <p:sp>
        <p:nvSpPr>
          <p:cNvPr id="3" name="Alt Başlık 2"/>
          <p:cNvSpPr>
            <a:spLocks noGrp="1"/>
          </p:cNvSpPr>
          <p:nvPr>
            <p:ph type="subTitle" idx="1"/>
          </p:nvPr>
        </p:nvSpPr>
        <p:spPr/>
        <p:txBody>
          <a:bodyPr rtlCol="0">
            <a:normAutofit lnSpcReduction="10000"/>
          </a:bodyPr>
          <a:lstStyle/>
          <a:p>
            <a:pPr algn="ctr" rtl="0"/>
            <a:r>
              <a:rPr lang="tr" dirty="0"/>
              <a:t>Kariyer Planlama ve K</a:t>
            </a:r>
            <a:r>
              <a:rPr lang="tr-TR" dirty="0"/>
              <a:t>a</a:t>
            </a:r>
            <a:r>
              <a:rPr lang="tr" dirty="0"/>
              <a:t>riyer Öyküleri</a:t>
            </a:r>
          </a:p>
          <a:p>
            <a:pPr algn="ctr" rtl="0"/>
            <a:endParaRPr lang="tr" dirty="0"/>
          </a:p>
          <a:p>
            <a:pPr algn="ctr" rtl="0"/>
            <a:r>
              <a:rPr lang="tr" dirty="0"/>
              <a:t>(Prof. Dr. Yasemin ÖZDEMİR)</a:t>
            </a:r>
            <a:endParaRPr lang="en-US" dirty="0"/>
          </a:p>
        </p:txBody>
      </p:sp>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4F41B1D-3CA6-2409-633C-06D13396F9E6}"/>
              </a:ext>
            </a:extLst>
          </p:cNvPr>
          <p:cNvSpPr>
            <a:spLocks noGrp="1"/>
          </p:cNvSpPr>
          <p:nvPr>
            <p:ph type="title"/>
          </p:nvPr>
        </p:nvSpPr>
        <p:spPr>
          <a:xfrm>
            <a:off x="621804" y="76200"/>
            <a:ext cx="11449272" cy="1397000"/>
          </a:xfrm>
        </p:spPr>
        <p:txBody>
          <a:bodyPr>
            <a:normAutofit/>
          </a:bodyPr>
          <a:lstStyle/>
          <a:p>
            <a:r>
              <a:rPr lang="tr-TR" b="1" dirty="0"/>
              <a:t>Bireysel Kariyer Planlamada SAÜ Desteği</a:t>
            </a:r>
          </a:p>
        </p:txBody>
      </p:sp>
      <p:sp>
        <p:nvSpPr>
          <p:cNvPr id="3" name="İçerik Yer Tutucusu 2">
            <a:extLst>
              <a:ext uri="{FF2B5EF4-FFF2-40B4-BE49-F238E27FC236}">
                <a16:creationId xmlns:a16="http://schemas.microsoft.com/office/drawing/2014/main" id="{687376E1-EE35-3F11-013B-25729A605B20}"/>
              </a:ext>
            </a:extLst>
          </p:cNvPr>
          <p:cNvSpPr>
            <a:spLocks noGrp="1"/>
          </p:cNvSpPr>
          <p:nvPr>
            <p:ph idx="1"/>
          </p:nvPr>
        </p:nvSpPr>
        <p:spPr/>
        <p:txBody>
          <a:bodyPr>
            <a:normAutofit fontScale="92500" lnSpcReduction="20000"/>
          </a:bodyPr>
          <a:lstStyle/>
          <a:p>
            <a:endParaRPr lang="tr-TR" dirty="0"/>
          </a:p>
          <a:p>
            <a:endParaRPr lang="tr-TR" dirty="0"/>
          </a:p>
          <a:p>
            <a:endParaRPr lang="tr-TR" dirty="0"/>
          </a:p>
          <a:p>
            <a:pPr marL="0" indent="0">
              <a:buNone/>
            </a:pPr>
            <a:endParaRPr lang="tr-TR" dirty="0"/>
          </a:p>
          <a:p>
            <a:endParaRPr lang="tr-TR" dirty="0"/>
          </a:p>
          <a:p>
            <a:r>
              <a:rPr lang="tr-TR" dirty="0"/>
              <a:t>Kariyer haritası</a:t>
            </a:r>
          </a:p>
          <a:p>
            <a:r>
              <a:rPr lang="tr-TR" dirty="0"/>
              <a:t>Kariyer Planlama Dersi</a:t>
            </a:r>
          </a:p>
          <a:p>
            <a:pPr algn="just"/>
            <a:r>
              <a:rPr lang="tr-TR" dirty="0"/>
              <a:t>İsteğe Bağlı Stajların Desteklenmesi, 7+1 (İME) Uygulaması, UMDE,  Erasmus vb. Değişim Programları, Sektör Dersleri, Uygulamalı Dersler, Girişimcilik ve Proje Yönetimi Dersi, Öğrenci Kulüpleri …</a:t>
            </a:r>
          </a:p>
          <a:p>
            <a:pPr marL="0" indent="0">
              <a:buNone/>
            </a:pPr>
            <a:endParaRPr lang="tr-TR" dirty="0"/>
          </a:p>
        </p:txBody>
      </p:sp>
      <p:graphicFrame>
        <p:nvGraphicFramePr>
          <p:cNvPr id="7" name="İçerik Yer Tutucusu 3">
            <a:extLst>
              <a:ext uri="{FF2B5EF4-FFF2-40B4-BE49-F238E27FC236}">
                <a16:creationId xmlns:a16="http://schemas.microsoft.com/office/drawing/2014/main" id="{CA000470-3310-8787-115C-2EF7BD108652}"/>
              </a:ext>
            </a:extLst>
          </p:cNvPr>
          <p:cNvGraphicFramePr>
            <a:graphicFrameLocks/>
          </p:cNvGraphicFramePr>
          <p:nvPr>
            <p:extLst>
              <p:ext uri="{D42A27DB-BD31-4B8C-83A1-F6EECF244321}">
                <p14:modId xmlns:p14="http://schemas.microsoft.com/office/powerpoint/2010/main" val="3443911543"/>
              </p:ext>
            </p:extLst>
          </p:nvPr>
        </p:nvGraphicFramePr>
        <p:xfrm>
          <a:off x="1227253" y="1701800"/>
          <a:ext cx="10047410" cy="3528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31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CC6C62-5EC7-6C7C-718C-06F7179AC3AB}"/>
              </a:ext>
            </a:extLst>
          </p:cNvPr>
          <p:cNvSpPr>
            <a:spLocks noGrp="1"/>
          </p:cNvSpPr>
          <p:nvPr>
            <p:ph type="title"/>
          </p:nvPr>
        </p:nvSpPr>
        <p:spPr>
          <a:xfrm>
            <a:off x="549796" y="76200"/>
            <a:ext cx="10724867" cy="1397000"/>
          </a:xfrm>
        </p:spPr>
        <p:txBody>
          <a:bodyPr/>
          <a:lstStyle/>
          <a:p>
            <a:r>
              <a:rPr lang="tr-TR" b="1" dirty="0"/>
              <a:t>Proje Geliştirme</a:t>
            </a:r>
          </a:p>
        </p:txBody>
      </p:sp>
      <p:sp>
        <p:nvSpPr>
          <p:cNvPr id="3" name="İçerik Yer Tutucusu 2">
            <a:extLst>
              <a:ext uri="{FF2B5EF4-FFF2-40B4-BE49-F238E27FC236}">
                <a16:creationId xmlns:a16="http://schemas.microsoft.com/office/drawing/2014/main" id="{1C4BF730-2B20-67CA-11B3-D29B28E9B330}"/>
              </a:ext>
            </a:extLst>
          </p:cNvPr>
          <p:cNvSpPr>
            <a:spLocks noGrp="1"/>
          </p:cNvSpPr>
          <p:nvPr>
            <p:ph idx="1"/>
          </p:nvPr>
        </p:nvSpPr>
        <p:spPr>
          <a:xfrm>
            <a:off x="549796" y="1701800"/>
            <a:ext cx="11161239" cy="4470400"/>
          </a:xfrm>
        </p:spPr>
        <p:txBody>
          <a:bodyPr>
            <a:normAutofit fontScale="92500" lnSpcReduction="10000"/>
          </a:bodyPr>
          <a:lstStyle/>
          <a:p>
            <a:r>
              <a:rPr lang="tr-TR" dirty="0"/>
              <a:t>Girişimcilik ve Proje Yönetimi dersi</a:t>
            </a:r>
          </a:p>
          <a:p>
            <a:pPr algn="just"/>
            <a:r>
              <a:rPr lang="tr-TR" b="1" i="1" u="sng" dirty="0">
                <a:effectLst/>
              </a:rPr>
              <a:t>Proje</a:t>
            </a:r>
            <a:r>
              <a:rPr lang="tr-TR" b="0" i="0" dirty="0">
                <a:effectLst/>
              </a:rPr>
              <a:t>, değişik alanlarda önceden plan ve programa alınmış, maliyeti hesaplanmış, kurum ve kuruluşların yönetim organları tarafından onaylanmış, kısa ve uzun vadeye bağlanarak özel kurum veya devlet adına gerçekleştirilmesi kabul edilmiş bilimsel çalışma tasarısıdır (TDK, 2023).</a:t>
            </a:r>
            <a:endParaRPr lang="tr-TR" dirty="0"/>
          </a:p>
          <a:p>
            <a:pPr algn="just"/>
            <a:r>
              <a:rPr lang="tr-TR" dirty="0"/>
              <a:t>Her proje hayatta karşılaşılan bir sorundan ya da bir ihtiyaçtan doğar ve bu sorunu çözmeye ya da ihtiyacı karşılamaya yönelik olarak tasarlanır (</a:t>
            </a:r>
            <a:r>
              <a:rPr lang="tr-TR" dirty="0" err="1"/>
              <a:t>Arpaci</a:t>
            </a:r>
            <a:r>
              <a:rPr lang="tr-TR" dirty="0"/>
              <a:t>, 2010). </a:t>
            </a:r>
          </a:p>
          <a:p>
            <a:pPr algn="just"/>
            <a:r>
              <a:rPr lang="tr-TR" dirty="0"/>
              <a:t>Karşılaşılan durumları proje mantığı ile almak ve yönetmek</a:t>
            </a:r>
          </a:p>
          <a:p>
            <a:pPr marL="0" indent="0" algn="just">
              <a:buNone/>
            </a:pPr>
            <a:r>
              <a:rPr lang="tr-TR" dirty="0"/>
              <a:t>TÜBİTAK 2209, vb.</a:t>
            </a:r>
          </a:p>
          <a:p>
            <a:pPr marL="0" indent="0" algn="just">
              <a:buNone/>
            </a:pPr>
            <a:r>
              <a:rPr lang="tr-TR" dirty="0"/>
              <a:t>Girişimcilik, Toplumsal Katkı, Sürdürülebilirlik, vb.</a:t>
            </a:r>
          </a:p>
          <a:p>
            <a:endParaRPr lang="tr-TR" dirty="0"/>
          </a:p>
        </p:txBody>
      </p:sp>
    </p:spTree>
    <p:extLst>
      <p:ext uri="{BB962C8B-B14F-4D97-AF65-F5344CB8AC3E}">
        <p14:creationId xmlns:p14="http://schemas.microsoft.com/office/powerpoint/2010/main" val="228718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17748" y="476672"/>
            <a:ext cx="8352928" cy="5040560"/>
          </a:xfrm>
        </p:spPr>
        <p:txBody>
          <a:bodyPr rtlCol="0" anchor="t"/>
          <a:lstStyle/>
          <a:p>
            <a:pPr algn="ctr" rtl="0"/>
            <a:r>
              <a:rPr lang="tr-TR" dirty="0"/>
              <a:t>Kaynakça</a:t>
            </a:r>
          </a:p>
          <a:p>
            <a:pPr marL="457200" indent="-457200" rtl="0">
              <a:buFont typeface="Wingdings" panose="05000000000000000000" pitchFamily="2" charset="2"/>
              <a:buChar char="§"/>
            </a:pPr>
            <a:r>
              <a:rPr lang="tr-TR" sz="1800" dirty="0">
                <a:ea typeface="Times New Roman" panose="02020603050405020304" pitchFamily="18" charset="0"/>
                <a:cs typeface="Times New Roman" panose="02020603050405020304" pitchFamily="18" charset="0"/>
              </a:rPr>
              <a:t>Aytaç, S. (2006) Çalışma Yaşamında Kariyer Yönetimi Planlaması Gelişimi ve Sorunları, Ezgi Kitabevi, Bursa.</a:t>
            </a:r>
          </a:p>
          <a:p>
            <a:pPr marL="457200" indent="-457200" rtl="0">
              <a:buFont typeface="Wingdings" panose="05000000000000000000" pitchFamily="2" charset="2"/>
              <a:buChar char="§"/>
            </a:pPr>
            <a:endParaRPr lang="tr-TR" sz="1800" dirty="0">
              <a:ea typeface="Times New Roman" panose="02020603050405020304" pitchFamily="18" charset="0"/>
              <a:cs typeface="Times New Roman" panose="02020603050405020304" pitchFamily="18" charset="0"/>
            </a:endParaRPr>
          </a:p>
          <a:p>
            <a:pPr marL="457200" indent="-457200" rtl="0">
              <a:buFont typeface="Wingdings" panose="05000000000000000000" pitchFamily="2" charset="2"/>
              <a:buChar char="§"/>
            </a:pPr>
            <a:r>
              <a:rPr lang="tr-TR" sz="1800" dirty="0">
                <a:ea typeface="Times New Roman" panose="02020603050405020304" pitchFamily="18" charset="0"/>
                <a:cs typeface="Times New Roman" panose="02020603050405020304" pitchFamily="18" charset="0"/>
              </a:rPr>
              <a:t>Aytaç, S. ve Keser, A. (2017) Çalışma Yaşamında Kariyer, Umuttepe Yayınları, Kocaeli.</a:t>
            </a:r>
          </a:p>
          <a:p>
            <a:pPr marL="457200" indent="-457200" rtl="0">
              <a:buFont typeface="Wingdings" panose="05000000000000000000" pitchFamily="2" charset="2"/>
              <a:buChar char="§"/>
            </a:pPr>
            <a:endParaRPr lang="tr-TR" sz="1800" dirty="0">
              <a:ea typeface="Times New Roman" panose="02020603050405020304" pitchFamily="18" charset="0"/>
              <a:cs typeface="Times New Roman" panose="02020603050405020304" pitchFamily="18" charset="0"/>
            </a:endParaRPr>
          </a:p>
          <a:p>
            <a:pPr marL="457200" indent="-457200" rtl="0">
              <a:buFont typeface="Wingdings" panose="05000000000000000000" pitchFamily="2" charset="2"/>
              <a:buChar char="§"/>
            </a:pPr>
            <a:r>
              <a:rPr lang="tr-TR" sz="1800" dirty="0">
                <a:ea typeface="Times New Roman" panose="02020603050405020304" pitchFamily="18" charset="0"/>
                <a:cs typeface="Times New Roman" panose="02020603050405020304" pitchFamily="18" charset="0"/>
              </a:rPr>
              <a:t>Erdoğmuş, N. (2021)  Teori ve Uygulamada Kariyer, Genişletilmiş 2. Baskı, Nobel Akademik Yayıncılık, Ankara.</a:t>
            </a:r>
          </a:p>
          <a:p>
            <a:pPr rtl="0"/>
            <a:endParaRPr lang="tr-TR" sz="1800" dirty="0">
              <a:effectLst/>
              <a:ea typeface="Times New Roman" panose="02020603050405020304" pitchFamily="18" charset="0"/>
              <a:cs typeface="Times New Roman" panose="02020603050405020304" pitchFamily="18" charset="0"/>
            </a:endParaRPr>
          </a:p>
          <a:p>
            <a:pPr marL="457200" indent="-457200" rtl="0">
              <a:buFont typeface="Wingdings" panose="05000000000000000000" pitchFamily="2" charset="2"/>
              <a:buChar char="§"/>
            </a:pPr>
            <a:r>
              <a:rPr lang="tr-TR" sz="1800" dirty="0">
                <a:effectLst/>
                <a:ea typeface="Times New Roman" panose="02020603050405020304" pitchFamily="18" charset="0"/>
                <a:cs typeface="Times New Roman" panose="02020603050405020304" pitchFamily="18" charset="0"/>
              </a:rPr>
              <a:t>Özdemir, Y. (2019) Kariyer Geliştirme-Ders Notları</a:t>
            </a:r>
            <a:r>
              <a:rPr lang="tr-TR" sz="1800" dirty="0">
                <a:ea typeface="Times New Roman" panose="02020603050405020304" pitchFamily="18" charset="0"/>
                <a:cs typeface="Times New Roman" panose="02020603050405020304" pitchFamily="18" charset="0"/>
              </a:rPr>
              <a:t>,</a:t>
            </a:r>
            <a:r>
              <a:rPr lang="tr-TR" sz="1800" dirty="0">
                <a:effectLst/>
                <a:ea typeface="Times New Roman" panose="02020603050405020304" pitchFamily="18" charset="0"/>
                <a:cs typeface="Times New Roman" panose="02020603050405020304" pitchFamily="18" charset="0"/>
              </a:rPr>
              <a:t> Sakarya Yayıncılık, Sakarya.</a:t>
            </a:r>
          </a:p>
          <a:p>
            <a:pPr marL="457200" indent="-457200" rtl="0">
              <a:buFont typeface="Wingdings" panose="05000000000000000000" pitchFamily="2" charset="2"/>
              <a:buChar char="§"/>
            </a:pPr>
            <a:endParaRPr lang="tr-TR" sz="1800" dirty="0"/>
          </a:p>
          <a:p>
            <a:pPr marL="457200" indent="-457200" rtl="0">
              <a:buFont typeface="Wingdings" panose="05000000000000000000" pitchFamily="2" charset="2"/>
              <a:buChar char="§"/>
            </a:pPr>
            <a:r>
              <a:rPr lang="tr-TR" sz="1800" dirty="0">
                <a:hlinkClick r:id="rId2">
                  <a:extLst>
                    <a:ext uri="{A12FA001-AC4F-418D-AE19-62706E023703}">
                      <ahyp:hlinkClr xmlns:ahyp="http://schemas.microsoft.com/office/drawing/2018/hyperlinkcolor" val="tx"/>
                    </a:ext>
                  </a:extLst>
                </a:hlinkClick>
              </a:rPr>
              <a:t>https://sozluk.gov.tr/</a:t>
            </a:r>
            <a:r>
              <a:rPr lang="tr-TR" sz="1800" dirty="0"/>
              <a:t> (e.t. 15.08.2023)</a:t>
            </a:r>
          </a:p>
          <a:p>
            <a:pPr marL="457200" indent="-457200" rtl="0">
              <a:buFont typeface="Wingdings" panose="05000000000000000000" pitchFamily="2" charset="2"/>
              <a:buChar char="§"/>
            </a:pPr>
            <a:endParaRPr lang="tr-TR" sz="1800" dirty="0"/>
          </a:p>
          <a:p>
            <a:pPr marL="457200" indent="-457200" rtl="0">
              <a:buFont typeface="Wingdings" panose="05000000000000000000" pitchFamily="2" charset="2"/>
              <a:buChar char="§"/>
            </a:pPr>
            <a:r>
              <a:rPr lang="tr-TR" sz="1800" dirty="0"/>
              <a:t>…</a:t>
            </a:r>
          </a:p>
          <a:p>
            <a:pPr rtl="0"/>
            <a:endParaRPr lang="tr-TR" sz="1800" dirty="0"/>
          </a:p>
          <a:p>
            <a:pPr rtl="0"/>
            <a:endParaRPr lang="en-US" dirty="0"/>
          </a:p>
        </p:txBody>
      </p:sp>
    </p:spTree>
    <p:extLst>
      <p:ext uri="{BB962C8B-B14F-4D97-AF65-F5344CB8AC3E}">
        <p14:creationId xmlns:p14="http://schemas.microsoft.com/office/powerpoint/2010/main" val="199769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CC6C62-5EC7-6C7C-718C-06F7179AC3AB}"/>
              </a:ext>
            </a:extLst>
          </p:cNvPr>
          <p:cNvSpPr>
            <a:spLocks noGrp="1"/>
          </p:cNvSpPr>
          <p:nvPr>
            <p:ph type="title"/>
          </p:nvPr>
        </p:nvSpPr>
        <p:spPr>
          <a:xfrm>
            <a:off x="549796" y="76200"/>
            <a:ext cx="10724867" cy="1397000"/>
          </a:xfrm>
        </p:spPr>
        <p:txBody>
          <a:bodyPr/>
          <a:lstStyle/>
          <a:p>
            <a:r>
              <a:rPr lang="tr-TR" b="1" dirty="0"/>
              <a:t>Sorularınız için;</a:t>
            </a:r>
          </a:p>
        </p:txBody>
      </p:sp>
      <p:sp>
        <p:nvSpPr>
          <p:cNvPr id="3" name="İçerik Yer Tutucusu 2">
            <a:extLst>
              <a:ext uri="{FF2B5EF4-FFF2-40B4-BE49-F238E27FC236}">
                <a16:creationId xmlns:a16="http://schemas.microsoft.com/office/drawing/2014/main" id="{1C4BF730-2B20-67CA-11B3-D29B28E9B330}"/>
              </a:ext>
            </a:extLst>
          </p:cNvPr>
          <p:cNvSpPr>
            <a:spLocks noGrp="1"/>
          </p:cNvSpPr>
          <p:nvPr>
            <p:ph idx="1"/>
          </p:nvPr>
        </p:nvSpPr>
        <p:spPr>
          <a:xfrm>
            <a:off x="549796" y="1701800"/>
            <a:ext cx="11161239" cy="4470400"/>
          </a:xfrm>
        </p:spPr>
        <p:txBody>
          <a:bodyPr>
            <a:normAutofit/>
          </a:bodyPr>
          <a:lstStyle/>
          <a:p>
            <a:r>
              <a:rPr lang="tr-TR" dirty="0"/>
              <a:t>yasemino@sakarya.edu.tr</a:t>
            </a:r>
          </a:p>
          <a:p>
            <a:r>
              <a:rPr lang="tr-TR" dirty="0"/>
              <a:t>Sakarya Üniversitesi Kariyer ve Yetenek Yönetimi Koordinatörlüğü</a:t>
            </a:r>
          </a:p>
          <a:p>
            <a:pPr marL="0" indent="0">
              <a:buNone/>
            </a:pPr>
            <a:r>
              <a:rPr lang="tr-TR" dirty="0"/>
              <a:t>Konum: SAÜSEM Binası Kat: 2 </a:t>
            </a:r>
          </a:p>
          <a:p>
            <a:pPr marL="0" indent="0">
              <a:buNone/>
            </a:pPr>
            <a:r>
              <a:rPr lang="tr-TR" dirty="0" err="1"/>
              <a:t>Email</a:t>
            </a:r>
            <a:r>
              <a:rPr lang="tr-TR" dirty="0"/>
              <a:t>: </a:t>
            </a:r>
            <a:r>
              <a:rPr lang="tr-TR" dirty="0">
                <a:hlinkClick r:id="rId2">
                  <a:extLst>
                    <a:ext uri="{A12FA001-AC4F-418D-AE19-62706E023703}">
                      <ahyp:hlinkClr xmlns:ahyp="http://schemas.microsoft.com/office/drawing/2018/hyperlinkcolor" val="tx"/>
                    </a:ext>
                  </a:extLst>
                </a:hlinkClick>
              </a:rPr>
              <a:t>kariyer@sakarya.edu.tr</a:t>
            </a:r>
            <a:endParaRPr lang="tr-TR" dirty="0"/>
          </a:p>
        </p:txBody>
      </p:sp>
    </p:spTree>
    <p:extLst>
      <p:ext uri="{BB962C8B-B14F-4D97-AF65-F5344CB8AC3E}">
        <p14:creationId xmlns:p14="http://schemas.microsoft.com/office/powerpoint/2010/main" val="2827479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57E44F-699B-6EA9-6DC4-2B63DF570742}"/>
              </a:ext>
            </a:extLst>
          </p:cNvPr>
          <p:cNvSpPr>
            <a:spLocks noGrp="1"/>
          </p:cNvSpPr>
          <p:nvPr>
            <p:ph type="title"/>
          </p:nvPr>
        </p:nvSpPr>
        <p:spPr/>
        <p:txBody>
          <a:bodyPr/>
          <a:lstStyle/>
          <a:p>
            <a:r>
              <a:rPr lang="tr-TR" b="1" dirty="0"/>
              <a:t>İçerik</a:t>
            </a:r>
          </a:p>
        </p:txBody>
      </p:sp>
      <p:sp>
        <p:nvSpPr>
          <p:cNvPr id="3" name="İçerik Yer Tutucusu 2">
            <a:extLst>
              <a:ext uri="{FF2B5EF4-FFF2-40B4-BE49-F238E27FC236}">
                <a16:creationId xmlns:a16="http://schemas.microsoft.com/office/drawing/2014/main" id="{796DAE92-4830-C7DC-BA6A-E86B056CD8D6}"/>
              </a:ext>
            </a:extLst>
          </p:cNvPr>
          <p:cNvSpPr>
            <a:spLocks noGrp="1"/>
          </p:cNvSpPr>
          <p:nvPr>
            <p:ph idx="1"/>
          </p:nvPr>
        </p:nvSpPr>
        <p:spPr/>
        <p:txBody>
          <a:bodyPr/>
          <a:lstStyle/>
          <a:p>
            <a:r>
              <a:rPr lang="tr-TR" dirty="0"/>
              <a:t>Kariyer</a:t>
            </a:r>
          </a:p>
          <a:p>
            <a:r>
              <a:rPr lang="tr-TR" dirty="0"/>
              <a:t>Bireysel Kariyer Planlama</a:t>
            </a:r>
          </a:p>
          <a:p>
            <a:r>
              <a:rPr lang="tr-TR" dirty="0"/>
              <a:t>Kariyer Öyküleri</a:t>
            </a:r>
          </a:p>
          <a:p>
            <a:r>
              <a:rPr lang="tr-TR" dirty="0"/>
              <a:t>Bireysel Kariyer Planlamada SAÜ Desteği</a:t>
            </a:r>
          </a:p>
          <a:p>
            <a:r>
              <a:rPr lang="tr-TR" dirty="0"/>
              <a:t>Proje Geliştirme</a:t>
            </a:r>
          </a:p>
          <a:p>
            <a:endParaRPr lang="tr-TR" dirty="0"/>
          </a:p>
        </p:txBody>
      </p:sp>
    </p:spTree>
    <p:extLst>
      <p:ext uri="{BB962C8B-B14F-4D97-AF65-F5344CB8AC3E}">
        <p14:creationId xmlns:p14="http://schemas.microsoft.com/office/powerpoint/2010/main" val="109950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16479" y="127721"/>
            <a:ext cx="6353997" cy="564975"/>
          </a:xfrm>
        </p:spPr>
        <p:txBody>
          <a:bodyPr rtlCol="0">
            <a:normAutofit/>
          </a:bodyPr>
          <a:lstStyle/>
          <a:p>
            <a:pPr rtl="0"/>
            <a:r>
              <a:rPr lang="tr-TR" sz="3200" b="1" dirty="0"/>
              <a:t>Kariyer </a:t>
            </a:r>
            <a:endParaRPr lang="en-US" sz="3200" dirty="0"/>
          </a:p>
        </p:txBody>
      </p:sp>
      <p:sp>
        <p:nvSpPr>
          <p:cNvPr id="4" name="Metin Yer Tutucusu 3"/>
          <p:cNvSpPr>
            <a:spLocks noGrp="1"/>
          </p:cNvSpPr>
          <p:nvPr>
            <p:ph type="body" sz="half" idx="2"/>
          </p:nvPr>
        </p:nvSpPr>
        <p:spPr>
          <a:xfrm>
            <a:off x="261764" y="1052735"/>
            <a:ext cx="3744416" cy="5677543"/>
          </a:xfrm>
        </p:spPr>
        <p:txBody>
          <a:bodyPr rtlCol="0">
            <a:normAutofit/>
          </a:bodyPr>
          <a:lstStyle/>
          <a:p>
            <a:pPr marL="285750" indent="-285750" algn="just">
              <a:buFont typeface="Arial" panose="020B0604020202020204" pitchFamily="34" charset="0"/>
              <a:buChar char="•"/>
            </a:pPr>
            <a:r>
              <a:rPr lang="tr-TR" sz="2000" dirty="0"/>
              <a:t>İş, meslek, kariyer</a:t>
            </a:r>
          </a:p>
          <a:p>
            <a:pPr algn="just"/>
            <a:endParaRPr lang="tr-TR" sz="2000" dirty="0"/>
          </a:p>
          <a:p>
            <a:pPr marL="285750" indent="-285750" algn="just">
              <a:buFont typeface="Arial" panose="020B0604020202020204" pitchFamily="34" charset="0"/>
              <a:buChar char="•"/>
            </a:pPr>
            <a:r>
              <a:rPr lang="tr-TR" sz="2000" i="1" u="sng" dirty="0"/>
              <a:t>Kariyer</a:t>
            </a:r>
            <a:r>
              <a:rPr lang="tr-TR" sz="2000" dirty="0"/>
              <a:t>, bir meslekte zaman ve çalışmayla elde edilen aşama, başarı ve uzmanlıktır (TDK).</a:t>
            </a:r>
          </a:p>
          <a:p>
            <a:pPr marL="285750" indent="-285750">
              <a:buFont typeface="Arial" panose="020B0604020202020204" pitchFamily="34" charset="0"/>
              <a:buChar char="•"/>
            </a:pPr>
            <a:endParaRPr lang="tr-TR" dirty="0"/>
          </a:p>
          <a:p>
            <a:pPr rtl="0"/>
            <a:endParaRPr lang="en-US" dirty="0"/>
          </a:p>
        </p:txBody>
      </p:sp>
      <p:pic>
        <p:nvPicPr>
          <p:cNvPr id="12" name="İçerik Yer Tutucusu 11">
            <a:extLst>
              <a:ext uri="{FF2B5EF4-FFF2-40B4-BE49-F238E27FC236}">
                <a16:creationId xmlns:a16="http://schemas.microsoft.com/office/drawing/2014/main" id="{1D66174E-0455-7139-6F33-A4548DC72851}"/>
              </a:ext>
            </a:extLst>
          </p:cNvPr>
          <p:cNvPicPr>
            <a:picLocks noGrp="1" noChangeAspect="1"/>
          </p:cNvPicPr>
          <p:nvPr>
            <p:ph idx="1"/>
          </p:nvPr>
        </p:nvPicPr>
        <p:blipFill>
          <a:blip r:embed="rId2"/>
          <a:stretch>
            <a:fillRect/>
          </a:stretch>
        </p:blipFill>
        <p:spPr>
          <a:xfrm>
            <a:off x="4006180" y="123926"/>
            <a:ext cx="5715000" cy="3017042"/>
          </a:xfrm>
        </p:spPr>
      </p:pic>
      <p:pic>
        <p:nvPicPr>
          <p:cNvPr id="14" name="Resim 13">
            <a:extLst>
              <a:ext uri="{FF2B5EF4-FFF2-40B4-BE49-F238E27FC236}">
                <a16:creationId xmlns:a16="http://schemas.microsoft.com/office/drawing/2014/main" id="{98B32069-F72F-18DE-E6C6-EB5CEF11D4B7}"/>
              </a:ext>
            </a:extLst>
          </p:cNvPr>
          <p:cNvPicPr>
            <a:picLocks noChangeAspect="1"/>
          </p:cNvPicPr>
          <p:nvPr/>
        </p:nvPicPr>
        <p:blipFill>
          <a:blip r:embed="rId3"/>
          <a:stretch>
            <a:fillRect/>
          </a:stretch>
        </p:blipFill>
        <p:spPr>
          <a:xfrm>
            <a:off x="4587875" y="3284984"/>
            <a:ext cx="7600950" cy="3371850"/>
          </a:xfrm>
          <a:prstGeom prst="rect">
            <a:avLst/>
          </a:prstGeom>
        </p:spPr>
      </p:pic>
    </p:spTree>
    <p:extLst>
      <p:ext uri="{BB962C8B-B14F-4D97-AF65-F5344CB8AC3E}">
        <p14:creationId xmlns:p14="http://schemas.microsoft.com/office/powerpoint/2010/main" val="264713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16479" y="127721"/>
            <a:ext cx="6353997" cy="564975"/>
          </a:xfrm>
        </p:spPr>
        <p:txBody>
          <a:bodyPr rtlCol="0">
            <a:normAutofit/>
          </a:bodyPr>
          <a:lstStyle/>
          <a:p>
            <a:pPr rtl="0"/>
            <a:r>
              <a:rPr lang="tr-TR" sz="3200" b="1" dirty="0"/>
              <a:t>Kariyer </a:t>
            </a:r>
            <a:endParaRPr lang="en-US" sz="3200" dirty="0"/>
          </a:p>
        </p:txBody>
      </p:sp>
      <p:sp>
        <p:nvSpPr>
          <p:cNvPr id="4" name="Metin Yer Tutucusu 3"/>
          <p:cNvSpPr>
            <a:spLocks noGrp="1"/>
          </p:cNvSpPr>
          <p:nvPr>
            <p:ph type="body" sz="half" idx="2"/>
          </p:nvPr>
        </p:nvSpPr>
        <p:spPr>
          <a:xfrm>
            <a:off x="261764" y="1052735"/>
            <a:ext cx="3528391" cy="5677543"/>
          </a:xfrm>
        </p:spPr>
        <p:txBody>
          <a:bodyPr rtlCol="0">
            <a:normAutofit/>
          </a:bodyPr>
          <a:lstStyle/>
          <a:p>
            <a:pPr marL="0" indent="0">
              <a:buNone/>
            </a:pPr>
            <a:r>
              <a:rPr lang="tr-TR" dirty="0"/>
              <a:t>Kariyerin unsurları</a:t>
            </a:r>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r>
              <a:rPr lang="tr-TR" dirty="0"/>
              <a:t>Kariyerin türleri</a:t>
            </a:r>
          </a:p>
          <a:p>
            <a:pPr marL="0" indent="0">
              <a:buNone/>
            </a:pPr>
            <a:endParaRPr lang="tr-TR" dirty="0"/>
          </a:p>
          <a:p>
            <a:pPr marL="0" indent="0">
              <a:buNone/>
            </a:pPr>
            <a:endParaRPr lang="tr-TR" dirty="0"/>
          </a:p>
          <a:p>
            <a:pPr marL="0" indent="0">
              <a:buNone/>
            </a:pPr>
            <a:r>
              <a:rPr lang="tr-TR" dirty="0"/>
              <a:t>…</a:t>
            </a:r>
          </a:p>
          <a:p>
            <a:pPr rtl="0"/>
            <a:endParaRPr lang="en-US" dirty="0"/>
          </a:p>
        </p:txBody>
      </p:sp>
      <p:pic>
        <p:nvPicPr>
          <p:cNvPr id="8" name="İçerik Yer Tutucusu 7">
            <a:extLst>
              <a:ext uri="{FF2B5EF4-FFF2-40B4-BE49-F238E27FC236}">
                <a16:creationId xmlns:a16="http://schemas.microsoft.com/office/drawing/2014/main" id="{1D0723DF-2476-2102-489A-D92F1E42C71C}"/>
              </a:ext>
            </a:extLst>
          </p:cNvPr>
          <p:cNvPicPr>
            <a:picLocks noGrp="1" noChangeAspect="1"/>
          </p:cNvPicPr>
          <p:nvPr>
            <p:ph idx="1"/>
          </p:nvPr>
        </p:nvPicPr>
        <p:blipFill>
          <a:blip r:embed="rId2"/>
          <a:stretch>
            <a:fillRect/>
          </a:stretch>
        </p:blipFill>
        <p:spPr>
          <a:xfrm>
            <a:off x="4042184" y="692696"/>
            <a:ext cx="5256584" cy="3569390"/>
          </a:xfrm>
        </p:spPr>
      </p:pic>
    </p:spTree>
    <p:extLst>
      <p:ext uri="{BB962C8B-B14F-4D97-AF65-F5344CB8AC3E}">
        <p14:creationId xmlns:p14="http://schemas.microsoft.com/office/powerpoint/2010/main" val="3970845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CC6C62-5EC7-6C7C-718C-06F7179AC3AB}"/>
              </a:ext>
            </a:extLst>
          </p:cNvPr>
          <p:cNvSpPr>
            <a:spLocks noGrp="1"/>
          </p:cNvSpPr>
          <p:nvPr>
            <p:ph type="title"/>
          </p:nvPr>
        </p:nvSpPr>
        <p:spPr>
          <a:xfrm>
            <a:off x="405780" y="76200"/>
            <a:ext cx="10868883" cy="1397000"/>
          </a:xfrm>
        </p:spPr>
        <p:txBody>
          <a:bodyPr/>
          <a:lstStyle/>
          <a:p>
            <a:r>
              <a:rPr lang="tr-TR" dirty="0"/>
              <a:t>(Bireysel) </a:t>
            </a:r>
            <a:r>
              <a:rPr lang="tr-TR" b="1" dirty="0"/>
              <a:t>Kariyer Planlama </a:t>
            </a:r>
          </a:p>
        </p:txBody>
      </p:sp>
      <p:sp>
        <p:nvSpPr>
          <p:cNvPr id="3" name="İçerik Yer Tutucusu 2">
            <a:extLst>
              <a:ext uri="{FF2B5EF4-FFF2-40B4-BE49-F238E27FC236}">
                <a16:creationId xmlns:a16="http://schemas.microsoft.com/office/drawing/2014/main" id="{1C4BF730-2B20-67CA-11B3-D29B28E9B330}"/>
              </a:ext>
            </a:extLst>
          </p:cNvPr>
          <p:cNvSpPr>
            <a:spLocks noGrp="1"/>
          </p:cNvSpPr>
          <p:nvPr>
            <p:ph idx="1"/>
          </p:nvPr>
        </p:nvSpPr>
        <p:spPr>
          <a:xfrm>
            <a:off x="405780" y="1988840"/>
            <a:ext cx="10868883" cy="4183360"/>
          </a:xfrm>
        </p:spPr>
        <p:txBody>
          <a:bodyPr>
            <a:normAutofit/>
          </a:bodyPr>
          <a:lstStyle/>
          <a:p>
            <a:r>
              <a:rPr lang="tr-TR" dirty="0"/>
              <a:t>Kariyer Planlama, Kariyer Yönetimi, Kariyer Geliştirme</a:t>
            </a:r>
          </a:p>
          <a:p>
            <a:r>
              <a:rPr lang="tr-TR" dirty="0"/>
              <a:t>(Bireysel) kariyer planlama, </a:t>
            </a:r>
            <a:r>
              <a:rPr lang="tr-TR" sz="2400" dirty="0"/>
              <a:t>bireyin kendi mesleki gelişimini planlamasını ifade eden bir süreçtir.</a:t>
            </a:r>
          </a:p>
        </p:txBody>
      </p:sp>
    </p:spTree>
    <p:extLst>
      <p:ext uri="{BB962C8B-B14F-4D97-AF65-F5344CB8AC3E}">
        <p14:creationId xmlns:p14="http://schemas.microsoft.com/office/powerpoint/2010/main" val="96785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CC6C62-5EC7-6C7C-718C-06F7179AC3AB}"/>
              </a:ext>
            </a:extLst>
          </p:cNvPr>
          <p:cNvSpPr>
            <a:spLocks noGrp="1"/>
          </p:cNvSpPr>
          <p:nvPr>
            <p:ph type="title"/>
          </p:nvPr>
        </p:nvSpPr>
        <p:spPr>
          <a:xfrm>
            <a:off x="333772" y="76200"/>
            <a:ext cx="11855053" cy="1048544"/>
          </a:xfrm>
        </p:spPr>
        <p:txBody>
          <a:bodyPr>
            <a:normAutofit/>
          </a:bodyPr>
          <a:lstStyle/>
          <a:p>
            <a:r>
              <a:rPr lang="tr-TR" sz="4000" dirty="0"/>
              <a:t>(Bireysel) </a:t>
            </a:r>
            <a:r>
              <a:rPr lang="tr-TR" sz="4000" b="1" dirty="0"/>
              <a:t>Kariyer Planlama Sürecinin Aşamaları </a:t>
            </a:r>
          </a:p>
        </p:txBody>
      </p:sp>
      <p:sp>
        <p:nvSpPr>
          <p:cNvPr id="3" name="İçerik Yer Tutucusu 2">
            <a:extLst>
              <a:ext uri="{FF2B5EF4-FFF2-40B4-BE49-F238E27FC236}">
                <a16:creationId xmlns:a16="http://schemas.microsoft.com/office/drawing/2014/main" id="{1C4BF730-2B20-67CA-11B3-D29B28E9B330}"/>
              </a:ext>
            </a:extLst>
          </p:cNvPr>
          <p:cNvSpPr>
            <a:spLocks noGrp="1"/>
          </p:cNvSpPr>
          <p:nvPr>
            <p:ph idx="1"/>
          </p:nvPr>
        </p:nvSpPr>
        <p:spPr>
          <a:xfrm>
            <a:off x="333772" y="1701800"/>
            <a:ext cx="10940891" cy="4470400"/>
          </a:xfrm>
        </p:spPr>
        <p:txBody>
          <a:bodyPr>
            <a:normAutofit/>
          </a:bodyPr>
          <a:lstStyle/>
          <a:p>
            <a:pPr marL="0" indent="0">
              <a:buNone/>
            </a:pPr>
            <a:r>
              <a:rPr lang="tr-TR" sz="2400" dirty="0"/>
              <a:t>Sürecin aşamaları şunlardır (Özdemir, 2019):</a:t>
            </a:r>
          </a:p>
          <a:p>
            <a:pPr marL="0" indent="0">
              <a:buNone/>
            </a:pPr>
            <a:r>
              <a:rPr lang="tr-TR" dirty="0"/>
              <a:t>      1. </a:t>
            </a:r>
            <a:r>
              <a:rPr lang="tr-TR" sz="2400" dirty="0"/>
              <a:t>Meslek seçimi</a:t>
            </a:r>
          </a:p>
          <a:p>
            <a:pPr marL="0" indent="0">
              <a:buNone/>
            </a:pPr>
            <a:r>
              <a:rPr lang="tr-TR" sz="2400" dirty="0"/>
              <a:t>      2. Örgüt seçimi</a:t>
            </a:r>
          </a:p>
          <a:p>
            <a:pPr marL="0" indent="0">
              <a:buNone/>
            </a:pPr>
            <a:r>
              <a:rPr lang="tr-TR" sz="2400" dirty="0"/>
              <a:t>      3. İş atamalarının seçimi   </a:t>
            </a:r>
          </a:p>
          <a:p>
            <a:pPr marL="0" indent="0">
              <a:buNone/>
            </a:pPr>
            <a:r>
              <a:rPr lang="tr-TR" sz="2400" dirty="0"/>
              <a:t>      4. Kendini geliştirme</a:t>
            </a:r>
          </a:p>
          <a:p>
            <a:endParaRPr lang="tr-TR" sz="2400" dirty="0"/>
          </a:p>
        </p:txBody>
      </p:sp>
    </p:spTree>
    <p:extLst>
      <p:ext uri="{BB962C8B-B14F-4D97-AF65-F5344CB8AC3E}">
        <p14:creationId xmlns:p14="http://schemas.microsoft.com/office/powerpoint/2010/main" val="145935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3E0B7D-A9DC-6CD6-56A0-CFDC5906466B}"/>
              </a:ext>
            </a:extLst>
          </p:cNvPr>
          <p:cNvSpPr>
            <a:spLocks noGrp="1"/>
          </p:cNvSpPr>
          <p:nvPr>
            <p:ph type="title"/>
          </p:nvPr>
        </p:nvSpPr>
        <p:spPr>
          <a:xfrm>
            <a:off x="549796" y="76200"/>
            <a:ext cx="10724867" cy="1397000"/>
          </a:xfrm>
        </p:spPr>
        <p:txBody>
          <a:bodyPr/>
          <a:lstStyle/>
          <a:p>
            <a:r>
              <a:rPr lang="tr-TR" b="1" dirty="0"/>
              <a:t>Sizin içinde yer aldığınız aşama?</a:t>
            </a:r>
          </a:p>
        </p:txBody>
      </p:sp>
      <p:sp>
        <p:nvSpPr>
          <p:cNvPr id="3" name="İçerik Yer Tutucusu 2">
            <a:extLst>
              <a:ext uri="{FF2B5EF4-FFF2-40B4-BE49-F238E27FC236}">
                <a16:creationId xmlns:a16="http://schemas.microsoft.com/office/drawing/2014/main" id="{5BCED07B-0624-A07F-EA10-D1CF5F449711}"/>
              </a:ext>
            </a:extLst>
          </p:cNvPr>
          <p:cNvSpPr>
            <a:spLocks noGrp="1"/>
          </p:cNvSpPr>
          <p:nvPr>
            <p:ph idx="1"/>
          </p:nvPr>
        </p:nvSpPr>
        <p:spPr>
          <a:xfrm>
            <a:off x="549796" y="1701800"/>
            <a:ext cx="10724867" cy="4470400"/>
          </a:xfrm>
        </p:spPr>
        <p:txBody>
          <a:bodyPr/>
          <a:lstStyle/>
          <a:p>
            <a:r>
              <a:rPr lang="tr-TR" dirty="0"/>
              <a:t>Meslek seçtiniz (ya da sahiden seçtiniz mi?), peki ya bundan sonrası?</a:t>
            </a:r>
          </a:p>
          <a:p>
            <a:pPr marL="0" indent="0">
              <a:buNone/>
            </a:pPr>
            <a:r>
              <a:rPr lang="tr-TR" dirty="0"/>
              <a:t>Kendinizi tanımak,</a:t>
            </a:r>
          </a:p>
          <a:p>
            <a:pPr marL="0" indent="0">
              <a:buNone/>
            </a:pPr>
            <a:r>
              <a:rPr lang="tr-TR" dirty="0"/>
              <a:t>Çevreyi analiz etmek, vb.</a:t>
            </a:r>
          </a:p>
        </p:txBody>
      </p:sp>
    </p:spTree>
    <p:extLst>
      <p:ext uri="{BB962C8B-B14F-4D97-AF65-F5344CB8AC3E}">
        <p14:creationId xmlns:p14="http://schemas.microsoft.com/office/powerpoint/2010/main" val="818772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16479" y="127721"/>
            <a:ext cx="6353997" cy="564975"/>
          </a:xfrm>
        </p:spPr>
        <p:txBody>
          <a:bodyPr rtlCol="0">
            <a:normAutofit/>
          </a:bodyPr>
          <a:lstStyle/>
          <a:p>
            <a:pPr rtl="0"/>
            <a:r>
              <a:rPr lang="tr-TR" sz="3200" b="1" dirty="0"/>
              <a:t>Kariyer Alternatifleri </a:t>
            </a:r>
            <a:endParaRPr lang="en-US" sz="3200" dirty="0"/>
          </a:p>
        </p:txBody>
      </p:sp>
      <p:pic>
        <p:nvPicPr>
          <p:cNvPr id="6" name="İçerik Yer Tutucusu 5">
            <a:extLst>
              <a:ext uri="{FF2B5EF4-FFF2-40B4-BE49-F238E27FC236}">
                <a16:creationId xmlns:a16="http://schemas.microsoft.com/office/drawing/2014/main" id="{D00245EB-AA0E-E22E-4828-198945B8E31D}"/>
              </a:ext>
            </a:extLst>
          </p:cNvPr>
          <p:cNvPicPr>
            <a:picLocks noGrp="1" noChangeAspect="1"/>
          </p:cNvPicPr>
          <p:nvPr>
            <p:ph idx="1"/>
          </p:nvPr>
        </p:nvPicPr>
        <p:blipFill>
          <a:blip r:embed="rId2"/>
          <a:stretch>
            <a:fillRect/>
          </a:stretch>
        </p:blipFill>
        <p:spPr>
          <a:xfrm>
            <a:off x="4006180" y="692696"/>
            <a:ext cx="6661596" cy="3168352"/>
          </a:xfrm>
        </p:spPr>
      </p:pic>
      <p:sp>
        <p:nvSpPr>
          <p:cNvPr id="4" name="Metin Yer Tutucusu 3"/>
          <p:cNvSpPr>
            <a:spLocks noGrp="1"/>
          </p:cNvSpPr>
          <p:nvPr>
            <p:ph type="body" sz="half" idx="2"/>
          </p:nvPr>
        </p:nvSpPr>
        <p:spPr>
          <a:xfrm>
            <a:off x="261764" y="1052735"/>
            <a:ext cx="3528391" cy="5677543"/>
          </a:xfrm>
        </p:spPr>
        <p:txBody>
          <a:bodyPr rtlCol="0">
            <a:normAutofit/>
          </a:bodyPr>
          <a:lstStyle/>
          <a:p>
            <a:pPr algn="just"/>
            <a:r>
              <a:rPr lang="tr-TR" sz="1800" dirty="0"/>
              <a:t>Temel kariyer alternatiflerinin aşağıdaki şekilde olduğunu söylemek mümkündür:</a:t>
            </a:r>
          </a:p>
          <a:p>
            <a:pPr marL="0" indent="0" algn="just">
              <a:buNone/>
            </a:pPr>
            <a:r>
              <a:rPr lang="tr-TR" sz="1800" dirty="0"/>
              <a:t>      1. Kamu sektörü</a:t>
            </a:r>
          </a:p>
          <a:p>
            <a:pPr marL="0" indent="0" algn="just">
              <a:buNone/>
            </a:pPr>
            <a:r>
              <a:rPr lang="tr-TR" sz="1800" dirty="0"/>
              <a:t>      2. Özel sektör</a:t>
            </a:r>
          </a:p>
          <a:p>
            <a:pPr marL="0" indent="0" algn="just">
              <a:buNone/>
            </a:pPr>
            <a:r>
              <a:rPr lang="tr-TR" sz="1800" dirty="0"/>
              <a:t>      3. Akademisyenlik</a:t>
            </a:r>
          </a:p>
          <a:p>
            <a:pPr marL="0" indent="0" algn="just">
              <a:buNone/>
            </a:pPr>
            <a:r>
              <a:rPr lang="tr-TR" sz="1800" dirty="0"/>
              <a:t>      4. Girişimcilik</a:t>
            </a:r>
          </a:p>
          <a:p>
            <a:pPr rtl="0"/>
            <a:endParaRPr lang="en-US" dirty="0"/>
          </a:p>
        </p:txBody>
      </p:sp>
      <p:pic>
        <p:nvPicPr>
          <p:cNvPr id="5" name="Resim 4">
            <a:extLst>
              <a:ext uri="{FF2B5EF4-FFF2-40B4-BE49-F238E27FC236}">
                <a16:creationId xmlns:a16="http://schemas.microsoft.com/office/drawing/2014/main" id="{D397233D-A48E-CE58-7EF8-8AE728ECC4ED}"/>
              </a:ext>
            </a:extLst>
          </p:cNvPr>
          <p:cNvPicPr>
            <a:picLocks noChangeAspect="1"/>
          </p:cNvPicPr>
          <p:nvPr/>
        </p:nvPicPr>
        <p:blipFill>
          <a:blip r:embed="rId3"/>
          <a:stretch>
            <a:fillRect/>
          </a:stretch>
        </p:blipFill>
        <p:spPr>
          <a:xfrm>
            <a:off x="5590356" y="3861048"/>
            <a:ext cx="6267450" cy="2996952"/>
          </a:xfrm>
          <a:prstGeom prst="rect">
            <a:avLst/>
          </a:prstGeom>
        </p:spPr>
      </p:pic>
    </p:spTree>
    <p:extLst>
      <p:ext uri="{BB962C8B-B14F-4D97-AF65-F5344CB8AC3E}">
        <p14:creationId xmlns:p14="http://schemas.microsoft.com/office/powerpoint/2010/main" val="1395968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ACC6C62-5EC7-6C7C-718C-06F7179AC3AB}"/>
              </a:ext>
            </a:extLst>
          </p:cNvPr>
          <p:cNvSpPr>
            <a:spLocks noGrp="1"/>
          </p:cNvSpPr>
          <p:nvPr>
            <p:ph type="title"/>
          </p:nvPr>
        </p:nvSpPr>
        <p:spPr>
          <a:xfrm>
            <a:off x="621804" y="76200"/>
            <a:ext cx="10652859" cy="1192560"/>
          </a:xfrm>
        </p:spPr>
        <p:txBody>
          <a:bodyPr/>
          <a:lstStyle/>
          <a:p>
            <a:r>
              <a:rPr lang="tr-TR" b="1" dirty="0"/>
              <a:t>Kariyer Öyküleri </a:t>
            </a:r>
          </a:p>
        </p:txBody>
      </p:sp>
      <p:sp>
        <p:nvSpPr>
          <p:cNvPr id="3" name="İçerik Yer Tutucusu 2">
            <a:extLst>
              <a:ext uri="{FF2B5EF4-FFF2-40B4-BE49-F238E27FC236}">
                <a16:creationId xmlns:a16="http://schemas.microsoft.com/office/drawing/2014/main" id="{1C4BF730-2B20-67CA-11B3-D29B28E9B330}"/>
              </a:ext>
            </a:extLst>
          </p:cNvPr>
          <p:cNvSpPr>
            <a:spLocks noGrp="1"/>
          </p:cNvSpPr>
          <p:nvPr>
            <p:ph idx="1"/>
          </p:nvPr>
        </p:nvSpPr>
        <p:spPr>
          <a:xfrm>
            <a:off x="621804" y="1628800"/>
            <a:ext cx="10652859" cy="5040560"/>
          </a:xfrm>
        </p:spPr>
        <p:txBody>
          <a:bodyPr>
            <a:normAutofit fontScale="70000" lnSpcReduction="20000"/>
          </a:bodyPr>
          <a:lstStyle/>
          <a:p>
            <a:pPr algn="just"/>
            <a:r>
              <a:rPr lang="tr-TR" dirty="0"/>
              <a:t>Kariyer öykülerini, bireysel kariyer planlamamızla ilişkili olarak inceleyip değerlendirebilmek, dersler çıkarıp ilham almak oldukça yararlıdır.</a:t>
            </a:r>
          </a:p>
          <a:p>
            <a:pPr algn="just"/>
            <a:r>
              <a:rPr lang="tr-TR" dirty="0"/>
              <a:t>Sporcular, sanatçılar, girişimciler, yöneticiler, vb.</a:t>
            </a:r>
          </a:p>
          <a:p>
            <a:pPr algn="just"/>
            <a:r>
              <a:rPr lang="tr-TR" dirty="0"/>
              <a:t>Biyografiler, otobiyografiler, röportajlar, vb. kaynaklar</a:t>
            </a:r>
          </a:p>
          <a:p>
            <a:pPr algn="just"/>
            <a:endParaRPr lang="tr-TR" dirty="0"/>
          </a:p>
          <a:p>
            <a:pPr algn="just"/>
            <a:r>
              <a:rPr lang="tr-TR" dirty="0"/>
              <a:t>???????</a:t>
            </a:r>
          </a:p>
          <a:p>
            <a:pPr algn="just"/>
            <a:endParaRPr lang="tr-TR" dirty="0"/>
          </a:p>
          <a:p>
            <a:pPr marL="0" indent="0">
              <a:buNone/>
            </a:pPr>
            <a:r>
              <a:rPr lang="tr-TR" dirty="0"/>
              <a:t>    Başarılar,</a:t>
            </a:r>
          </a:p>
          <a:p>
            <a:pPr marL="0" indent="0">
              <a:buNone/>
            </a:pPr>
            <a:r>
              <a:rPr lang="tr-TR" sz="2400" dirty="0"/>
              <a:t>    Başarısızl</a:t>
            </a:r>
            <a:r>
              <a:rPr lang="tr-TR" dirty="0"/>
              <a:t>ıklardan çıkarılan özellikler,</a:t>
            </a:r>
          </a:p>
          <a:p>
            <a:pPr marL="0" indent="0">
              <a:buNone/>
            </a:pPr>
            <a:r>
              <a:rPr lang="tr-TR" sz="2400" dirty="0"/>
              <a:t>    </a:t>
            </a:r>
            <a:r>
              <a:rPr lang="tr-TR" dirty="0"/>
              <a:t>Yetkinlikler,</a:t>
            </a:r>
          </a:p>
          <a:p>
            <a:pPr marL="0" indent="0">
              <a:buNone/>
            </a:pPr>
            <a:r>
              <a:rPr lang="tr-TR" sz="2400" dirty="0"/>
              <a:t>    Karşılaştırmalar</a:t>
            </a:r>
            <a:r>
              <a:rPr lang="tr-TR" dirty="0"/>
              <a:t>,</a:t>
            </a:r>
          </a:p>
          <a:p>
            <a:pPr marL="0" indent="0">
              <a:buNone/>
            </a:pPr>
            <a:r>
              <a:rPr lang="tr-TR" sz="2400" dirty="0"/>
              <a:t>    </a:t>
            </a:r>
            <a:r>
              <a:rPr lang="tr-TR" dirty="0"/>
              <a:t>….</a:t>
            </a:r>
            <a:endParaRPr lang="tr-TR" sz="2400" dirty="0"/>
          </a:p>
        </p:txBody>
      </p:sp>
    </p:spTree>
    <p:extLst>
      <p:ext uri="{BB962C8B-B14F-4D97-AF65-F5344CB8AC3E}">
        <p14:creationId xmlns:p14="http://schemas.microsoft.com/office/powerpoint/2010/main" val="158699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Kitaplar 16 x 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2019_TF02787940_TF02787940.potx" id="{28172E8D-EAD7-4AC2-8B44-6816FF20E00E}" vid="{89738596-E4E7-4B62-90A4-7590996B647A}"/>
    </a:ext>
  </a:extLst>
</a:theme>
</file>

<file path=ppt/theme/theme2.xml><?xml version="1.0" encoding="utf-8"?>
<a:theme xmlns:a="http://schemas.openxmlformats.org/drawingml/2006/main" name="Office Teması">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eması">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3.xml><?xml version="1.0" encoding="utf-8"?>
<ds:datastoreItem xmlns:ds="http://schemas.openxmlformats.org/officeDocument/2006/customXml" ds:itemID="{F301D382-32B0-43EE-932C-28906AF37617}">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Mavi kitap yığını sunusu (geniş ekran)</Template>
  <TotalTime>149</TotalTime>
  <Words>538</Words>
  <Application>Microsoft Office PowerPoint</Application>
  <PresentationFormat>Özel</PresentationFormat>
  <Paragraphs>96</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Century Gothic</vt:lpstr>
      <vt:lpstr>Wingdings</vt:lpstr>
      <vt:lpstr>Kitaplar 16 x 9</vt:lpstr>
      <vt:lpstr>Üniversite Yaşamına Giriş</vt:lpstr>
      <vt:lpstr>İçerik</vt:lpstr>
      <vt:lpstr>Kariyer </vt:lpstr>
      <vt:lpstr>Kariyer </vt:lpstr>
      <vt:lpstr>(Bireysel) Kariyer Planlama </vt:lpstr>
      <vt:lpstr>(Bireysel) Kariyer Planlama Sürecinin Aşamaları </vt:lpstr>
      <vt:lpstr>Sizin içinde yer aldığınız aşama?</vt:lpstr>
      <vt:lpstr>Kariyer Alternatifleri </vt:lpstr>
      <vt:lpstr>Kariyer Öyküleri </vt:lpstr>
      <vt:lpstr>Bireysel Kariyer Planlamada SAÜ Desteği</vt:lpstr>
      <vt:lpstr>Proje Geliştirme</vt:lpstr>
      <vt:lpstr>PowerPoint Sunusu</vt:lpstr>
      <vt:lpstr>Sorularınız için;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Üniversite Yaşamına Giriş</dc:title>
  <dc:creator>Betül Düşünceli</dc:creator>
  <cp:lastModifiedBy> </cp:lastModifiedBy>
  <cp:revision>31</cp:revision>
  <dcterms:created xsi:type="dcterms:W3CDTF">2023-07-24T07:52:00Z</dcterms:created>
  <dcterms:modified xsi:type="dcterms:W3CDTF">2023-08-20T15:32:14Z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