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89DEB-7CEA-4E7F-BEF7-E0793419DC3E}" type="datetimeFigureOut">
              <a:rPr lang="fr-FR"/>
              <a:pPr>
                <a:defRPr/>
              </a:pPr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CD99F-D951-4DA9-ACE4-83FC740848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7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C8B-792D-4DF3-BD8A-1E38921D86F7}" type="datetimeFigureOut">
              <a:rPr lang="fr-FR"/>
              <a:pPr>
                <a:defRPr/>
              </a:pPr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609B6-6086-4C83-AF54-CA82F32728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2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FCD3E-CABC-4703-B6F5-5F2951515EF1}" type="datetimeFigureOut">
              <a:rPr lang="fr-FR"/>
              <a:pPr>
                <a:defRPr/>
              </a:pPr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E856C-C3E4-4CA7-AD3E-05C375F4D1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47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7E7A-3520-49F3-96D4-48DF25BDAEAB}" type="datetimeFigureOut">
              <a:rPr lang="fr-FR"/>
              <a:pPr>
                <a:defRPr/>
              </a:pPr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1EBE2-05C3-46AC-8107-5AAAC56AB8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56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8E887-B143-484A-906E-00CF7743F1FF}" type="datetimeFigureOut">
              <a:rPr lang="fr-FR"/>
              <a:pPr>
                <a:defRPr/>
              </a:pPr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6AAE-4376-4221-9B9A-7FE42098068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3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4639-41D5-4A0B-8DD4-60E649FA7EE1}" type="datetimeFigureOut">
              <a:rPr lang="fr-FR"/>
              <a:pPr>
                <a:defRPr/>
              </a:pPr>
              <a:t>03/10/2014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32E1D-6462-4E5B-92B6-1355E0680C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50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DF0C6-E37C-4ABD-97CF-E4BAFFC931EB}" type="datetimeFigureOut">
              <a:rPr lang="fr-FR"/>
              <a:pPr>
                <a:defRPr/>
              </a:pPr>
              <a:t>03/10/2014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E6DAB-A611-47F3-A78E-6C5C3C3268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CA507-032D-4F0E-A5EB-8441C6914B2F}" type="datetimeFigureOut">
              <a:rPr lang="fr-FR"/>
              <a:pPr>
                <a:defRPr/>
              </a:pPr>
              <a:t>03/10/2014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0E2F-00D2-4B9F-9D9F-97AB3F8544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5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19F1A-C493-430C-ABCA-0041D2C583CE}" type="datetimeFigureOut">
              <a:rPr lang="fr-FR"/>
              <a:pPr>
                <a:defRPr/>
              </a:pPr>
              <a:t>03/10/2014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B345E-AD18-4E4A-BED5-99947E48C7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80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C23AF-7222-49CC-ABCB-7A20E6A2F9DC}" type="datetimeFigureOut">
              <a:rPr lang="fr-FR"/>
              <a:pPr>
                <a:defRPr/>
              </a:pPr>
              <a:t>03/10/2014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ADA44-5EC4-4211-9E4D-30E009F3D7A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4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6223D-842B-4D47-AD5B-8F9FFEAEEF0A}" type="datetimeFigureOut">
              <a:rPr lang="fr-FR"/>
              <a:pPr>
                <a:defRPr/>
              </a:pPr>
              <a:t>03/10/2014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E2580-7C10-4CD8-939F-35E06D6E71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3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95E68D-BB3A-4CC9-A134-3DDDB8879375}" type="datetimeFigureOut">
              <a:rPr lang="fr-FR"/>
              <a:pPr>
                <a:defRPr/>
              </a:pPr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0F1441-AA2D-433B-8057-2DAE819609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22225" y="188913"/>
            <a:ext cx="9837738" cy="62547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altLang="fr-FR" dirty="0" smtClean="0"/>
              <a:t>Objectifs de la réforme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113" y="1052513"/>
            <a:ext cx="8737600" cy="532923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fr-FR" alt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Réforme du permis de construire et des autorisations d’urbanisme </a:t>
            </a:r>
          </a:p>
          <a:p>
            <a:pPr lvl="1"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fr-FR" alt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nouvelle réglementation entrera en vigueur le 1er Octobre 2007. </a:t>
            </a:r>
          </a:p>
          <a:p>
            <a:pPr lvl="1" algn="just" fontAlgn="auto">
              <a:lnSpc>
                <a:spcPct val="80000"/>
              </a:lnSpc>
              <a:spcAft>
                <a:spcPts val="0"/>
              </a:spcAft>
              <a:defRPr/>
            </a:pPr>
            <a:endParaRPr lang="fr-FR" altLang="fr-F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fr-FR" alt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Cette réforme vise à </a:t>
            </a:r>
          </a:p>
          <a:p>
            <a:pPr lvl="1"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fr-FR" alt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Clarifier le droit de l’urbanisme, en réduisant le nombre des autorisations et en précisant leur champ d’application,</a:t>
            </a:r>
          </a:p>
          <a:p>
            <a:pPr lvl="1"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fr-FR" alt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Simplifier les procédures et améliorer la sécurité juridique </a:t>
            </a:r>
          </a:p>
          <a:p>
            <a:pPr lvl="1"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fr-FR" alt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Favoriser la qualité de l’urbanisme et de l’architecture.</a:t>
            </a:r>
          </a:p>
          <a:p>
            <a:pPr lvl="1" algn="just" fontAlgn="auto">
              <a:lnSpc>
                <a:spcPct val="80000"/>
              </a:lnSpc>
              <a:spcAft>
                <a:spcPts val="0"/>
              </a:spcAft>
              <a:defRPr/>
            </a:pPr>
            <a:endParaRPr lang="fr-FR" altLang="fr-F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fr-FR" alt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 principaux points de la réforme </a:t>
            </a:r>
          </a:p>
          <a:p>
            <a:pPr lvl="1"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fr-FR" alt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regroupement des multiples régimes d’autorisation existants</a:t>
            </a:r>
          </a:p>
          <a:p>
            <a:pPr lvl="1"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fr-FR" alt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Une définition précise du champ d'application de chaque procédure</a:t>
            </a:r>
          </a:p>
          <a:p>
            <a:pPr lvl="1"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fr-FR" alt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Une amélioration de la sécurité juridique, des conditions d'instruction des demandes et la garantie du respect des délais (point particulièrement sensible)</a:t>
            </a:r>
          </a:p>
          <a:p>
            <a:pPr lvl="1"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fr-FR" alt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Une simplification du contrôle de la conformité des travaux</a:t>
            </a:r>
            <a:endParaRPr lang="fr-FR" alt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Office PowerPoint</Application>
  <PresentationFormat>Affichage à l'écran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Calibri</vt:lpstr>
      <vt:lpstr>Arial</vt:lpstr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kleegroup</dc:creator>
  <dcterms:created xsi:type="dcterms:W3CDTF">2014-10-03T10:24:32Z</dcterms:created>
  <dcterms:modified xsi:type="dcterms:W3CDTF">2014-10-03T10:36:24Z</dcterms:modified>
</cp:coreProperties>
</file>