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102" y="-77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6/6/2013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6/6/2013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6/6/2013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6/6/2013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6/6/2013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6/6/2013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6/6/2013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6/6/2013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6/6/2013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6/6/2013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6/6/2013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6/6/2013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772400" cy="1829761"/>
          </a:xfrm>
        </p:spPr>
        <p:txBody>
          <a:bodyPr/>
          <a:lstStyle/>
          <a:p>
            <a:r>
              <a:rPr lang="fr-FR" dirty="0" smtClean="0"/>
              <a:t>PIPE DOWN</a:t>
            </a:r>
            <a:endParaRPr lang="fr-F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Projet ISN 2013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400" dirty="0" smtClean="0"/>
              <a:t>Interface graphique permettant la création de jeu ( plus spécialisé que </a:t>
            </a:r>
            <a:r>
              <a:rPr lang="fr-FR" sz="2400" dirty="0" err="1" smtClean="0"/>
              <a:t>Tkinter</a:t>
            </a:r>
            <a:r>
              <a:rPr lang="fr-FR" sz="2400" dirty="0" smtClean="0"/>
              <a:t>)</a:t>
            </a:r>
          </a:p>
          <a:p>
            <a:r>
              <a:rPr lang="fr-FR" sz="2400" dirty="0" smtClean="0"/>
              <a:t>Gère évènements claviers, souris + entrées périphériques</a:t>
            </a:r>
          </a:p>
          <a:p>
            <a:r>
              <a:rPr lang="fr-FR" sz="2400" dirty="0" smtClean="0"/>
              <a:t>Gère son et image</a:t>
            </a:r>
            <a:endParaRPr lang="fr-FR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Pygame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Système des boucles imbriquées</a:t>
            </a:r>
          </a:p>
          <a:p>
            <a:r>
              <a:rPr lang="fr-FR" dirty="0" smtClean="0"/>
              <a:t>Menu</a:t>
            </a:r>
          </a:p>
          <a:p>
            <a:r>
              <a:rPr lang="fr-FR" dirty="0" smtClean="0"/>
              <a:t>Tutoriel</a:t>
            </a:r>
          </a:p>
          <a:p>
            <a:r>
              <a:rPr lang="fr-FR" smtClean="0"/>
              <a:t>Rotation</a:t>
            </a:r>
            <a:endParaRPr lang="fr-FR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Démo du programme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menupp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1447800"/>
            <a:ext cx="7525801" cy="2057687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Menu</a:t>
            </a:r>
            <a:endParaRPr lang="fr-FR" dirty="0"/>
          </a:p>
        </p:txBody>
      </p:sp>
      <p:sp>
        <p:nvSpPr>
          <p:cNvPr id="5" name="TextBox 4"/>
          <p:cNvSpPr txBox="1"/>
          <p:nvPr/>
        </p:nvSpPr>
        <p:spPr>
          <a:xfrm>
            <a:off x="609600" y="3886200"/>
            <a:ext cx="807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.format = permet dans une string de placer le contenu d’une variable</a:t>
            </a:r>
          </a:p>
          <a:p>
            <a:r>
              <a:rPr lang="fr-FR" dirty="0" smtClean="0"/>
              <a:t>Plus efficace que « … », var, « … ».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Fonctionnement d’un niveau</a:t>
            </a:r>
            <a:endParaRPr lang="fr-FR" dirty="0"/>
          </a:p>
        </p:txBody>
      </p:sp>
      <p:pic>
        <p:nvPicPr>
          <p:cNvPr id="8" name="Content Placeholder 7" descr="boucleoptipp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600" y="1143000"/>
            <a:ext cx="4820323" cy="4467849"/>
          </a:xfrm>
        </p:spPr>
      </p:pic>
      <p:sp>
        <p:nvSpPr>
          <p:cNvPr id="5" name="TextBox 4"/>
          <p:cNvSpPr txBox="1"/>
          <p:nvPr/>
        </p:nvSpPr>
        <p:spPr>
          <a:xfrm>
            <a:off x="3657600" y="2590800"/>
            <a:ext cx="4876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Boucles permettant d’après les coordonnées où on clique de récupérer les coordonnées de la case correspondante.</a:t>
            </a:r>
          </a:p>
          <a:p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Exemple : </a:t>
            </a:r>
          </a:p>
          <a:p>
            <a:endParaRPr lang="fr-FR" dirty="0" smtClean="0"/>
          </a:p>
          <a:p>
            <a:pPr>
              <a:buNone/>
            </a:pPr>
            <a:r>
              <a:rPr lang="fr-FR" sz="2000" dirty="0" smtClean="0"/>
              <a:t>Coordonnées cliquées</a:t>
            </a:r>
          </a:p>
          <a:p>
            <a:pPr>
              <a:buNone/>
            </a:pPr>
            <a:r>
              <a:rPr lang="fr-FR" sz="2000" dirty="0" smtClean="0"/>
              <a:t>(140, 270).</a:t>
            </a:r>
          </a:p>
          <a:p>
            <a:pPr>
              <a:buNone/>
            </a:pPr>
            <a:endParaRPr lang="fr-FR" sz="2000" dirty="0" smtClean="0"/>
          </a:p>
          <a:p>
            <a:pPr>
              <a:buNone/>
            </a:pPr>
            <a:r>
              <a:rPr lang="fr-FR" sz="2000" dirty="0" smtClean="0"/>
              <a:t>D’après la boucle</a:t>
            </a:r>
          </a:p>
          <a:p>
            <a:pPr>
              <a:buNone/>
            </a:pPr>
            <a:r>
              <a:rPr lang="fr-FR" sz="2000" dirty="0" smtClean="0"/>
              <a:t>précédente, on trouve</a:t>
            </a:r>
          </a:p>
          <a:p>
            <a:pPr>
              <a:buNone/>
            </a:pPr>
            <a:r>
              <a:rPr lang="fr-FR" sz="2000" dirty="0" smtClean="0"/>
              <a:t>les coordonnées (120,240).</a:t>
            </a:r>
          </a:p>
          <a:p>
            <a:pPr>
              <a:buNone/>
            </a:pPr>
            <a:r>
              <a:rPr lang="fr-FR" sz="2000" dirty="0" smtClean="0"/>
              <a:t>C’est donc la case </a:t>
            </a:r>
            <a:r>
              <a:rPr lang="fr-FR" sz="2000" b="1" u="sng" dirty="0" smtClean="0"/>
              <a:t>b3</a:t>
            </a:r>
            <a:r>
              <a:rPr lang="fr-FR" sz="2000" dirty="0" smtClean="0"/>
              <a:t>.</a:t>
            </a:r>
            <a:endParaRPr lang="fr-FR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Fonctionnement d’un niveau</a:t>
            </a:r>
            <a:endParaRPr lang="fr-FR" dirty="0"/>
          </a:p>
        </p:txBody>
      </p:sp>
      <p:pic>
        <p:nvPicPr>
          <p:cNvPr id="4" name="Picture 3" descr="e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5200" y="1219200"/>
            <a:ext cx="4876800" cy="2862960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 rot="1073018">
            <a:off x="3534943" y="2140292"/>
            <a:ext cx="584822" cy="285737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uiteexpp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600" y="1219200"/>
            <a:ext cx="3008557" cy="4525962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Fonctionnement d’un niveau</a:t>
            </a:r>
            <a:endParaRPr lang="fr-FR" dirty="0"/>
          </a:p>
        </p:txBody>
      </p:sp>
      <p:sp>
        <p:nvSpPr>
          <p:cNvPr id="5" name="Left Arrow 4"/>
          <p:cNvSpPr/>
          <p:nvPr/>
        </p:nvSpPr>
        <p:spPr>
          <a:xfrm>
            <a:off x="1676400" y="1371600"/>
            <a:ext cx="1905000" cy="2286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TextBox 5"/>
          <p:cNvSpPr txBox="1"/>
          <p:nvPr/>
        </p:nvSpPr>
        <p:spPr>
          <a:xfrm>
            <a:off x="3581400" y="1295400"/>
            <a:ext cx="464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On incrémente le nombre de coups.</a:t>
            </a:r>
            <a:endParaRPr lang="fr-FR" dirty="0"/>
          </a:p>
        </p:txBody>
      </p:sp>
      <p:sp>
        <p:nvSpPr>
          <p:cNvPr id="7" name="Left Arrow 6"/>
          <p:cNvSpPr/>
          <p:nvPr/>
        </p:nvSpPr>
        <p:spPr>
          <a:xfrm>
            <a:off x="2057400" y="2057400"/>
            <a:ext cx="1524000" cy="1524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TextBox 9"/>
          <p:cNvSpPr txBox="1"/>
          <p:nvPr/>
        </p:nvSpPr>
        <p:spPr>
          <a:xfrm>
            <a:off x="3657600" y="1905000"/>
            <a:ext cx="548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On récupère dans la liste la position du tuyau situé sur la case correspondante, ici b3.</a:t>
            </a:r>
            <a:endParaRPr lang="fr-FR" dirty="0"/>
          </a:p>
        </p:txBody>
      </p:sp>
      <p:sp>
        <p:nvSpPr>
          <p:cNvPr id="11" name="Left Arrow 10"/>
          <p:cNvSpPr/>
          <p:nvPr/>
        </p:nvSpPr>
        <p:spPr>
          <a:xfrm>
            <a:off x="3276600" y="3276600"/>
            <a:ext cx="304800" cy="1524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TextBox 11"/>
          <p:cNvSpPr txBox="1"/>
          <p:nvPr/>
        </p:nvSpPr>
        <p:spPr>
          <a:xfrm>
            <a:off x="3657600" y="3124200"/>
            <a:ext cx="548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Selon la position, on va afficher la rotation correspondante.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400</TotalTime>
  <Words>148</Words>
  <Application>Microsoft Office PowerPoint</Application>
  <PresentationFormat>On-screen Show (4:3)</PresentationFormat>
  <Paragraphs>30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Concourse</vt:lpstr>
      <vt:lpstr>PIPE DOWN</vt:lpstr>
      <vt:lpstr>Pygame</vt:lpstr>
      <vt:lpstr>Démo du programme</vt:lpstr>
      <vt:lpstr>Menu</vt:lpstr>
      <vt:lpstr>Fonctionnement d’un niveau</vt:lpstr>
      <vt:lpstr>Fonctionnement d’un niveau</vt:lpstr>
      <vt:lpstr>Fonctionnement d’un niveau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PIPE DOWN</dc:title>
  <dc:creator>Yassine Ammar</dc:creator>
  <cp:lastModifiedBy>Yassine Ammar</cp:lastModifiedBy>
  <cp:revision>32</cp:revision>
  <dcterms:created xsi:type="dcterms:W3CDTF">2006-08-16T00:00:00Z</dcterms:created>
  <dcterms:modified xsi:type="dcterms:W3CDTF">2013-06-06T21:43:48Z</dcterms:modified>
</cp:coreProperties>
</file>