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325" r:id="rId5"/>
  </p:sldIdLst>
  <p:sldSz cx="5145088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363"/>
    <a:srgbClr val="976B24"/>
    <a:srgbClr val="10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41C4B-864C-9047-9397-DBF7713E2B67}" v="1" dt="2024-02-05T14:10:05.633"/>
    <p1510:client id="{E740734B-6193-D043-A05E-CA908D355939}" v="21" dt="2024-02-05T13:42:3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5775"/>
  </p:normalViewPr>
  <p:slideViewPr>
    <p:cSldViewPr snapToGrid="0">
      <p:cViewPr varScale="1">
        <p:scale>
          <a:sx n="79" d="100"/>
          <a:sy n="79" d="100"/>
        </p:scale>
        <p:origin x="34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Klein" userId="ea05bc84257bba26" providerId="LiveId" clId="{E740734B-6193-D043-A05E-CA908D355939}"/>
    <pc:docChg chg="custSel modSld">
      <pc:chgData name="Jonas Klein" userId="ea05bc84257bba26" providerId="LiveId" clId="{E740734B-6193-D043-A05E-CA908D355939}" dt="2024-02-05T13:43:49.128" v="201" actId="1076"/>
      <pc:docMkLst>
        <pc:docMk/>
      </pc:docMkLst>
      <pc:sldChg chg="addSp delSp modSp mod">
        <pc:chgData name="Jonas Klein" userId="ea05bc84257bba26" providerId="LiveId" clId="{E740734B-6193-D043-A05E-CA908D355939}" dt="2024-02-05T13:43:49.128" v="201" actId="1076"/>
        <pc:sldMkLst>
          <pc:docMk/>
          <pc:sldMk cId="847066110" sldId="325"/>
        </pc:sldMkLst>
        <pc:spChg chg="add mod">
          <ac:chgData name="Jonas Klein" userId="ea05bc84257bba26" providerId="LiveId" clId="{E740734B-6193-D043-A05E-CA908D355939}" dt="2024-02-05T13:40:39.517" v="166" actId="1076"/>
          <ac:spMkLst>
            <pc:docMk/>
            <pc:sldMk cId="847066110" sldId="325"/>
            <ac:spMk id="3" creationId="{81C368B0-7541-4DB6-9133-F73E04E9C362}"/>
          </ac:spMkLst>
        </pc:spChg>
        <pc:spChg chg="del">
          <ac:chgData name="Jonas Klein" userId="ea05bc84257bba26" providerId="LiveId" clId="{E740734B-6193-D043-A05E-CA908D355939}" dt="2024-02-05T13:41:14.970" v="170" actId="478"/>
          <ac:spMkLst>
            <pc:docMk/>
            <pc:sldMk cId="847066110" sldId="325"/>
            <ac:spMk id="8" creationId="{D6278B89-8722-D212-AE02-C2CE6D30D57D}"/>
          </ac:spMkLst>
        </pc:spChg>
        <pc:spChg chg="mod">
          <ac:chgData name="Jonas Klein" userId="ea05bc84257bba26" providerId="LiveId" clId="{E740734B-6193-D043-A05E-CA908D355939}" dt="2024-02-05T13:40:18.110" v="159" actId="207"/>
          <ac:spMkLst>
            <pc:docMk/>
            <pc:sldMk cId="847066110" sldId="325"/>
            <ac:spMk id="11" creationId="{5F111E2E-0828-9F32-CA67-86521838D04D}"/>
          </ac:spMkLst>
        </pc:spChg>
        <pc:spChg chg="del">
          <ac:chgData name="Jonas Klein" userId="ea05bc84257bba26" providerId="LiveId" clId="{E740734B-6193-D043-A05E-CA908D355939}" dt="2024-02-05T13:41:11.512" v="169" actId="478"/>
          <ac:spMkLst>
            <pc:docMk/>
            <pc:sldMk cId="847066110" sldId="325"/>
            <ac:spMk id="12" creationId="{36BCD27C-28FC-D10A-932B-6D3A76B57E6E}"/>
          </ac:spMkLst>
        </pc:spChg>
        <pc:spChg chg="del">
          <ac:chgData name="Jonas Klein" userId="ea05bc84257bba26" providerId="LiveId" clId="{E740734B-6193-D043-A05E-CA908D355939}" dt="2024-02-05T13:41:08.435" v="167" actId="478"/>
          <ac:spMkLst>
            <pc:docMk/>
            <pc:sldMk cId="847066110" sldId="325"/>
            <ac:spMk id="17" creationId="{B1E5F1C1-ADE9-0770-81DF-CD8177A37DB3}"/>
          </ac:spMkLst>
        </pc:spChg>
        <pc:spChg chg="del">
          <ac:chgData name="Jonas Klein" userId="ea05bc84257bba26" providerId="LiveId" clId="{E740734B-6193-D043-A05E-CA908D355939}" dt="2024-02-05T13:41:09.621" v="168" actId="478"/>
          <ac:spMkLst>
            <pc:docMk/>
            <pc:sldMk cId="847066110" sldId="325"/>
            <ac:spMk id="19" creationId="{A56821D3-93EF-2EFE-85A3-5F650A1FA229}"/>
          </ac:spMkLst>
        </pc:spChg>
        <pc:spChg chg="add del mod">
          <ac:chgData name="Jonas Klein" userId="ea05bc84257bba26" providerId="LiveId" clId="{E740734B-6193-D043-A05E-CA908D355939}" dt="2024-02-05T13:41:50.027" v="172" actId="478"/>
          <ac:spMkLst>
            <pc:docMk/>
            <pc:sldMk cId="847066110" sldId="325"/>
            <ac:spMk id="20" creationId="{31EB8CF8-D8AA-01D9-EF89-088B9D21A8DA}"/>
          </ac:spMkLst>
        </pc:spChg>
        <pc:spChg chg="add del mod">
          <ac:chgData name="Jonas Klein" userId="ea05bc84257bba26" providerId="LiveId" clId="{E740734B-6193-D043-A05E-CA908D355939}" dt="2024-02-05T13:41:50.984" v="173" actId="478"/>
          <ac:spMkLst>
            <pc:docMk/>
            <pc:sldMk cId="847066110" sldId="325"/>
            <ac:spMk id="21" creationId="{46B97187-A596-77F8-4B04-3862845FBF6D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2" creationId="{BB76FBF9-54FA-6A9E-41BB-28B8B5F37DCD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3" creationId="{347115A2-8244-1EB0-4228-B9F335448BF3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4" creationId="{CE97FC79-8C60-BADE-9C21-8977482A6E02}"/>
          </ac:spMkLst>
        </pc:spChg>
        <pc:spChg chg="add mod">
          <ac:chgData name="Jonas Klein" userId="ea05bc84257bba26" providerId="LiveId" clId="{E740734B-6193-D043-A05E-CA908D355939}" dt="2024-02-05T13:41:52.335" v="174"/>
          <ac:spMkLst>
            <pc:docMk/>
            <pc:sldMk cId="847066110" sldId="325"/>
            <ac:spMk id="25" creationId="{00EA231C-47E2-5B68-5F29-DD02E87C981B}"/>
          </ac:spMkLst>
        </pc:spChg>
        <pc:spChg chg="add mod">
          <ac:chgData name="Jonas Klein" userId="ea05bc84257bba26" providerId="LiveId" clId="{E740734B-6193-D043-A05E-CA908D355939}" dt="2024-02-05T13:43:49.128" v="201" actId="1076"/>
          <ac:spMkLst>
            <pc:docMk/>
            <pc:sldMk cId="847066110" sldId="325"/>
            <ac:spMk id="26" creationId="{2BC9A424-F8A4-B6BE-0ED3-FD152E409008}"/>
          </ac:spMkLst>
        </pc:spChg>
        <pc:spChg chg="mod">
          <ac:chgData name="Jonas Klein" userId="ea05bc84257bba26" providerId="LiveId" clId="{E740734B-6193-D043-A05E-CA908D355939}" dt="2024-02-05T13:39:38.947" v="151" actId="207"/>
          <ac:spMkLst>
            <pc:docMk/>
            <pc:sldMk cId="847066110" sldId="325"/>
            <ac:spMk id="31" creationId="{CFD68EC4-DF54-60EE-7AE5-AE0B2C1D258C}"/>
          </ac:spMkLst>
        </pc:spChg>
        <pc:spChg chg="mod">
          <ac:chgData name="Jonas Klein" userId="ea05bc84257bba26" providerId="LiveId" clId="{E740734B-6193-D043-A05E-CA908D355939}" dt="2024-02-05T13:42:06.287" v="176" actId="207"/>
          <ac:spMkLst>
            <pc:docMk/>
            <pc:sldMk cId="847066110" sldId="325"/>
            <ac:spMk id="32" creationId="{00000000-0000-0000-0000-000000000000}"/>
          </ac:spMkLst>
        </pc:spChg>
        <pc:spChg chg="mod">
          <ac:chgData name="Jonas Klein" userId="ea05bc84257bba26" providerId="LiveId" clId="{E740734B-6193-D043-A05E-CA908D355939}" dt="2024-02-05T13:42:25.063" v="179" actId="1076"/>
          <ac:spMkLst>
            <pc:docMk/>
            <pc:sldMk cId="847066110" sldId="325"/>
            <ac:spMk id="33" creationId="{00000000-0000-0000-0000-000000000000}"/>
          </ac:spMkLst>
        </pc:spChg>
        <pc:picChg chg="mod">
          <ac:chgData name="Jonas Klein" userId="ea05bc84257bba26" providerId="LiveId" clId="{E740734B-6193-D043-A05E-CA908D355939}" dt="2024-01-23T21:00:28.245" v="15"/>
          <ac:picMkLst>
            <pc:docMk/>
            <pc:sldMk cId="847066110" sldId="325"/>
            <ac:picMk id="7" creationId="{9C7F9D52-45FE-A9C3-EDB8-7E4688807A4A}"/>
          </ac:picMkLst>
        </pc:picChg>
        <pc:picChg chg="del">
          <ac:chgData name="Jonas Klein" userId="ea05bc84257bba26" providerId="LiveId" clId="{E740734B-6193-D043-A05E-CA908D355939}" dt="2024-02-05T13:39:59.699" v="155" actId="478"/>
          <ac:picMkLst>
            <pc:docMk/>
            <pc:sldMk cId="847066110" sldId="325"/>
            <ac:picMk id="9" creationId="{988D2152-CC16-EDD9-1B7D-3BC3622A1317}"/>
          </ac:picMkLst>
        </pc:picChg>
        <pc:picChg chg="mod">
          <ac:chgData name="Jonas Klein" userId="ea05bc84257bba26" providerId="LiveId" clId="{E740734B-6193-D043-A05E-CA908D355939}" dt="2024-01-23T21:00:11.757" v="13"/>
          <ac:picMkLst>
            <pc:docMk/>
            <pc:sldMk cId="847066110" sldId="325"/>
            <ac:picMk id="16" creationId="{23D2F080-0DD9-3C98-825B-4E3042ED4524}"/>
          </ac:picMkLst>
        </pc:picChg>
        <pc:picChg chg="add mod">
          <ac:chgData name="Jonas Klein" userId="ea05bc84257bba26" providerId="LiveId" clId="{E740734B-6193-D043-A05E-CA908D355939}" dt="2024-02-05T13:40:09.226" v="158" actId="1076"/>
          <ac:picMkLst>
            <pc:docMk/>
            <pc:sldMk cId="847066110" sldId="325"/>
            <ac:picMk id="18" creationId="{B21E23A7-3CD8-6ADC-E583-E86C418E6E5E}"/>
          </ac:picMkLst>
        </pc:picChg>
      </pc:sldChg>
    </pc:docChg>
  </pc:docChgLst>
  <pc:docChgLst>
    <pc:chgData name="Jonas Klein" userId="ea05bc84257bba26" providerId="LiveId" clId="{2BE41C4B-864C-9047-9397-DBF7713E2B67}"/>
    <pc:docChg chg="addSld delSld modSld modMainMaster">
      <pc:chgData name="Jonas Klein" userId="ea05bc84257bba26" providerId="LiveId" clId="{2BE41C4B-864C-9047-9397-DBF7713E2B67}" dt="2024-02-05T14:10:08.656" v="4" actId="2696"/>
      <pc:docMkLst>
        <pc:docMk/>
      </pc:docMkLst>
      <pc:sldChg chg="modSp">
        <pc:chgData name="Jonas Klein" userId="ea05bc84257bba26" providerId="LiveId" clId="{2BE41C4B-864C-9047-9397-DBF7713E2B67}" dt="2024-02-05T14:10:05.630" v="3"/>
        <pc:sldMkLst>
          <pc:docMk/>
          <pc:sldMk cId="847066110" sldId="325"/>
        </pc:sldMkLst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3" creationId="{81C368B0-7541-4DB6-9133-F73E04E9C362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5" creationId="{2C363FDF-F894-4B26-DD9A-BE4B95BF4A8B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6" creationId="{846E4553-7ED8-40C3-3F1E-AF9F769BAC68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11" creationId="{5F111E2E-0828-9F32-CA67-86521838D04D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14" creationId="{74FEF00F-F9A7-A983-C3D9-C00ECDC2EFD9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2" creationId="{BB76FBF9-54FA-6A9E-41BB-28B8B5F37DCD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3" creationId="{347115A2-8244-1EB0-4228-B9F335448BF3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4" creationId="{CE97FC79-8C60-BADE-9C21-8977482A6E02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5" creationId="{00EA231C-47E2-5B68-5F29-DD02E87C981B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26" creationId="{2BC9A424-F8A4-B6BE-0ED3-FD152E409008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31" creationId="{CFD68EC4-DF54-60EE-7AE5-AE0B2C1D258C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32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847066110" sldId="325"/>
            <ac:spMk id="33" creationId="{00000000-0000-0000-0000-000000000000}"/>
          </ac:spMkLst>
        </pc:sp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4" creationId="{1BE80335-BDAA-BB47-848B-6745737A825D}"/>
          </ac:picMkLst>
        </pc:pic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7" creationId="{9C7F9D52-45FE-A9C3-EDB8-7E4688807A4A}"/>
          </ac:picMkLst>
        </pc:pic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10" creationId="{44C9BE45-1AB0-87E1-AC87-FEF4AA6BAE2B}"/>
          </ac:picMkLst>
        </pc:pic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15" creationId="{EA8F69F4-3B70-3799-1FDA-98EE344202D6}"/>
          </ac:picMkLst>
        </pc:pic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16" creationId="{23D2F080-0DD9-3C98-825B-4E3042ED4524}"/>
          </ac:picMkLst>
        </pc:picChg>
        <pc:picChg chg="mod">
          <ac:chgData name="Jonas Klein" userId="ea05bc84257bba26" providerId="LiveId" clId="{2BE41C4B-864C-9047-9397-DBF7713E2B67}" dt="2024-02-05T14:10:05.630" v="3"/>
          <ac:picMkLst>
            <pc:docMk/>
            <pc:sldMk cId="847066110" sldId="325"/>
            <ac:picMk id="18" creationId="{B21E23A7-3CD8-6ADC-E583-E86C418E6E5E}"/>
          </ac:picMkLst>
        </pc:picChg>
      </pc:sldChg>
      <pc:sldChg chg="add del">
        <pc:chgData name="Jonas Klein" userId="ea05bc84257bba26" providerId="LiveId" clId="{2BE41C4B-864C-9047-9397-DBF7713E2B67}" dt="2024-02-05T14:08:27.293" v="1" actId="2696"/>
        <pc:sldMkLst>
          <pc:docMk/>
          <pc:sldMk cId="3282498427" sldId="326"/>
        </pc:sldMkLst>
      </pc:sldChg>
      <pc:sldChg chg="modSp new del">
        <pc:chgData name="Jonas Klein" userId="ea05bc84257bba26" providerId="LiveId" clId="{2BE41C4B-864C-9047-9397-DBF7713E2B67}" dt="2024-02-05T14:10:08.656" v="4" actId="2696"/>
        <pc:sldMkLst>
          <pc:docMk/>
          <pc:sldMk cId="4149979463" sldId="326"/>
        </pc:sldMkLst>
        <pc:spChg chg="mod">
          <ac:chgData name="Jonas Klein" userId="ea05bc84257bba26" providerId="LiveId" clId="{2BE41C4B-864C-9047-9397-DBF7713E2B67}" dt="2024-02-05T14:10:05.630" v="3"/>
          <ac:spMkLst>
            <pc:docMk/>
            <pc:sldMk cId="4149979463" sldId="326"/>
            <ac:spMk id="2" creationId="{A5635AE8-ADB9-7B1C-AEFA-1CC372AF2AC8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k cId="4149979463" sldId="326"/>
            <ac:spMk id="3" creationId="{3B5625E5-257C-5E6D-182A-BC8ABF9B07C0}"/>
          </ac:spMkLst>
        </pc:spChg>
      </pc:sldChg>
      <pc:sldMasterChg chg="modSp modSldLayout">
        <pc:chgData name="Jonas Klein" userId="ea05bc84257bba26" providerId="LiveId" clId="{2BE41C4B-864C-9047-9397-DBF7713E2B67}" dt="2024-02-05T14:10:05.630" v="3"/>
        <pc:sldMasterMkLst>
          <pc:docMk/>
          <pc:sldMasterMk cId="3253401677" sldId="2147483660"/>
        </pc:sldMasterMkLst>
        <pc:spChg chg="mod">
          <ac:chgData name="Jonas Klein" userId="ea05bc84257bba26" providerId="LiveId" clId="{2BE41C4B-864C-9047-9397-DBF7713E2B67}" dt="2024-02-05T14:10:05.630" v="3"/>
          <ac:spMkLst>
            <pc:docMk/>
            <pc:sldMasterMk cId="3253401677" sldId="2147483660"/>
            <ac:spMk id="2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asterMk cId="3253401677" sldId="2147483660"/>
            <ac:spMk id="3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asterMk cId="3253401677" sldId="2147483660"/>
            <ac:spMk id="4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asterMk cId="3253401677" sldId="2147483660"/>
            <ac:spMk id="5" creationId="{00000000-0000-0000-0000-000000000000}"/>
          </ac:spMkLst>
        </pc:spChg>
        <pc:spChg chg="mod">
          <ac:chgData name="Jonas Klein" userId="ea05bc84257bba26" providerId="LiveId" clId="{2BE41C4B-864C-9047-9397-DBF7713E2B67}" dt="2024-02-05T14:10:05.630" v="3"/>
          <ac:spMkLst>
            <pc:docMk/>
            <pc:sldMasterMk cId="3253401677" sldId="2147483660"/>
            <ac:spMk id="6" creationId="{00000000-0000-0000-0000-000000000000}"/>
          </ac:spMkLst>
        </pc:sp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1907900940" sldId="2147483661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1907900940" sldId="2147483661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1907900940" sldId="2147483661"/>
              <ac:spMk id="3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3640778899" sldId="2147483663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3640778899" sldId="2147483663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3640778899" sldId="2147483663"/>
              <ac:spMk id="3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3955524327" sldId="2147483664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3955524327" sldId="2147483664"/>
              <ac:spMk id="3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3955524327" sldId="2147483664"/>
              <ac:spMk id="4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2371801345" sldId="2147483665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371801345" sldId="2147483665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371801345" sldId="2147483665"/>
              <ac:spMk id="3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371801345" sldId="2147483665"/>
              <ac:spMk id="4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371801345" sldId="2147483665"/>
              <ac:spMk id="5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371801345" sldId="2147483665"/>
              <ac:spMk id="6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1465006714" sldId="2147483668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1465006714" sldId="2147483668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1465006714" sldId="2147483668"/>
              <ac:spMk id="3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1465006714" sldId="2147483668"/>
              <ac:spMk id="4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715118740" sldId="2147483669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715118740" sldId="2147483669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715118740" sldId="2147483669"/>
              <ac:spMk id="3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715118740" sldId="2147483669"/>
              <ac:spMk id="4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4128183747" sldId="2147483671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4128183747" sldId="2147483671"/>
              <ac:spMk id="2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4128183747" sldId="2147483671"/>
              <ac:spMk id="3" creationId="{00000000-0000-0000-0000-000000000000}"/>
            </ac:spMkLst>
          </pc:spChg>
        </pc:sldLayoutChg>
        <pc:sldLayoutChg chg="modSp">
          <pc:chgData name="Jonas Klein" userId="ea05bc84257bba26" providerId="LiveId" clId="{2BE41C4B-864C-9047-9397-DBF7713E2B67}" dt="2024-02-05T14:10:05.630" v="3"/>
          <pc:sldLayoutMkLst>
            <pc:docMk/>
            <pc:sldMasterMk cId="3253401677" sldId="2147483660"/>
            <pc:sldLayoutMk cId="2443890849" sldId="2147483672"/>
          </pc:sldLayoutMkLst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443890849" sldId="2147483672"/>
              <ac:spMk id="3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443890849" sldId="2147483672"/>
              <ac:spMk id="5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443890849" sldId="2147483672"/>
              <ac:spMk id="6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443890849" sldId="2147483672"/>
              <ac:spMk id="7" creationId="{00000000-0000-0000-0000-000000000000}"/>
            </ac:spMkLst>
          </pc:spChg>
          <pc:spChg chg="mod">
            <ac:chgData name="Jonas Klein" userId="ea05bc84257bba26" providerId="LiveId" clId="{2BE41C4B-864C-9047-9397-DBF7713E2B67}" dt="2024-02-05T14:10:05.630" v="3"/>
            <ac:spMkLst>
              <pc:docMk/>
              <pc:sldMasterMk cId="3253401677" sldId="2147483660"/>
              <pc:sldLayoutMk cId="2443890849" sldId="2147483672"/>
              <ac:spMk id="8" creationId="{00000000-0000-0000-0000-000000000000}"/>
            </ac:spMkLst>
          </pc:spChg>
          <pc:picChg chg="mod">
            <ac:chgData name="Jonas Klein" userId="ea05bc84257bba26" providerId="LiveId" clId="{2BE41C4B-864C-9047-9397-DBF7713E2B67}" dt="2024-02-05T14:10:05.630" v="3"/>
            <ac:picMkLst>
              <pc:docMk/>
              <pc:sldMasterMk cId="3253401677" sldId="2147483660"/>
              <pc:sldLayoutMk cId="2443890849" sldId="2147483672"/>
              <ac:picMk id="4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82" y="1496484"/>
            <a:ext cx="4373325" cy="3183467"/>
          </a:xfrm>
        </p:spPr>
        <p:txBody>
          <a:bodyPr anchor="b"/>
          <a:lstStyle>
            <a:lvl1pPr algn="ctr"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36" y="4802717"/>
            <a:ext cx="3858816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66" indent="0" algn="ctr">
              <a:buNone/>
              <a:defRPr sz="1125"/>
            </a:lvl2pPr>
            <a:lvl3pPr marL="514533" indent="0" algn="ctr">
              <a:buNone/>
              <a:defRPr sz="1013"/>
            </a:lvl3pPr>
            <a:lvl4pPr marL="771799" indent="0" algn="ctr">
              <a:buNone/>
              <a:defRPr sz="900"/>
            </a:lvl4pPr>
            <a:lvl5pPr marL="1029066" indent="0" algn="ctr">
              <a:buNone/>
              <a:defRPr sz="900"/>
            </a:lvl5pPr>
            <a:lvl6pPr marL="1286332" indent="0" algn="ctr">
              <a:buNone/>
              <a:defRPr sz="900"/>
            </a:lvl6pPr>
            <a:lvl7pPr marL="1543599" indent="0" algn="ctr">
              <a:buNone/>
              <a:defRPr sz="900"/>
            </a:lvl7pPr>
            <a:lvl8pPr marL="1800865" indent="0" algn="ctr">
              <a:buNone/>
              <a:defRPr sz="900"/>
            </a:lvl8pPr>
            <a:lvl9pPr marL="2058132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6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9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1954" y="486834"/>
            <a:ext cx="1109410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725" y="486834"/>
            <a:ext cx="3263915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51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 userDrawn="1"/>
        </p:nvSpPr>
        <p:spPr bwMode="auto">
          <a:xfrm>
            <a:off x="0" y="5"/>
            <a:ext cx="5145088" cy="1267884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60">
              <a:latin typeface="+mn-lt"/>
              <a:ea typeface="+mn-ea"/>
            </a:endParaRPr>
          </a:p>
        </p:txBody>
      </p:sp>
      <p:pic>
        <p:nvPicPr>
          <p:cNvPr id="4" name="Picture 4" descr="02-UTI_Basisvormen_powerpoint_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223433" y="8014467"/>
            <a:ext cx="2916185" cy="8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7255" y="-2456"/>
            <a:ext cx="4630579" cy="1269656"/>
          </a:xfrm>
        </p:spPr>
        <p:txBody>
          <a:bodyPr>
            <a:normAutofit/>
          </a:bodyPr>
          <a:lstStyle>
            <a:lvl1pPr algn="l">
              <a:defRPr sz="13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60539" y="8343913"/>
            <a:ext cx="1161218" cy="486833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506">
                <a:solidFill>
                  <a:srgbClr val="CC9933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dirty="0"/>
              <a:t>Strategic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452824" y="8343913"/>
            <a:ext cx="435010" cy="4868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06">
                <a:solidFill>
                  <a:srgbClr val="CC9933"/>
                </a:solidFill>
                <a:latin typeface="Arial"/>
              </a:defRPr>
            </a:lvl1pPr>
          </a:lstStyle>
          <a:p>
            <a:fld id="{081993BC-FB25-44E0-A9F5-5A49F74BCB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2903941" y="8343913"/>
            <a:ext cx="1326468" cy="48683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506">
                <a:solidFill>
                  <a:srgbClr val="CC9933"/>
                </a:solidFill>
                <a:latin typeface="Arial"/>
              </a:defRPr>
            </a:lvl1pPr>
          </a:lstStyle>
          <a:p>
            <a:r>
              <a:rPr lang="en-US"/>
              <a:t>October 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4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46" y="2279653"/>
            <a:ext cx="4437638" cy="380364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46" y="6119286"/>
            <a:ext cx="4437638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26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53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7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3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5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1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80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25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4701" y="2434167"/>
            <a:ext cx="2186662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48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486836"/>
            <a:ext cx="4437638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6" y="2241551"/>
            <a:ext cx="217661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96" y="3340100"/>
            <a:ext cx="217661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4701" y="2241551"/>
            <a:ext cx="218733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66" indent="0">
              <a:buNone/>
              <a:defRPr sz="1125" b="1"/>
            </a:lvl2pPr>
            <a:lvl3pPr marL="514533" indent="0">
              <a:buNone/>
              <a:defRPr sz="1013" b="1"/>
            </a:lvl3pPr>
            <a:lvl4pPr marL="771799" indent="0">
              <a:buNone/>
              <a:defRPr sz="900" b="1"/>
            </a:lvl4pPr>
            <a:lvl5pPr marL="1029066" indent="0">
              <a:buNone/>
              <a:defRPr sz="900" b="1"/>
            </a:lvl5pPr>
            <a:lvl6pPr marL="1286332" indent="0">
              <a:buNone/>
              <a:defRPr sz="900" b="1"/>
            </a:lvl6pPr>
            <a:lvl7pPr marL="1543599" indent="0">
              <a:buNone/>
              <a:defRPr sz="900" b="1"/>
            </a:lvl7pPr>
            <a:lvl8pPr marL="1800865" indent="0">
              <a:buNone/>
              <a:defRPr sz="900" b="1"/>
            </a:lvl8pPr>
            <a:lvl9pPr marL="2058132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4701" y="3340100"/>
            <a:ext cx="218733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3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7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332" y="1316569"/>
            <a:ext cx="2604701" cy="6498167"/>
          </a:xfrm>
        </p:spPr>
        <p:txBody>
          <a:bodyPr/>
          <a:lstStyle>
            <a:lvl1pPr>
              <a:defRPr sz="1801"/>
            </a:lvl1pPr>
            <a:lvl2pPr>
              <a:defRPr sz="1576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9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5" y="609600"/>
            <a:ext cx="1659425" cy="21336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7332" y="1316569"/>
            <a:ext cx="2604701" cy="6498167"/>
          </a:xfrm>
        </p:spPr>
        <p:txBody>
          <a:bodyPr anchor="t"/>
          <a:lstStyle>
            <a:lvl1pPr marL="0" indent="0">
              <a:buNone/>
              <a:defRPr sz="1801"/>
            </a:lvl1pPr>
            <a:lvl2pPr marL="257266" indent="0">
              <a:buNone/>
              <a:defRPr sz="1576"/>
            </a:lvl2pPr>
            <a:lvl3pPr marL="514533" indent="0">
              <a:buNone/>
              <a:defRPr sz="1350"/>
            </a:lvl3pPr>
            <a:lvl4pPr marL="771799" indent="0">
              <a:buNone/>
              <a:defRPr sz="1125"/>
            </a:lvl4pPr>
            <a:lvl5pPr marL="1029066" indent="0">
              <a:buNone/>
              <a:defRPr sz="1125"/>
            </a:lvl5pPr>
            <a:lvl6pPr marL="1286332" indent="0">
              <a:buNone/>
              <a:defRPr sz="1125"/>
            </a:lvl6pPr>
            <a:lvl7pPr marL="1543599" indent="0">
              <a:buNone/>
              <a:defRPr sz="1125"/>
            </a:lvl7pPr>
            <a:lvl8pPr marL="1800865" indent="0">
              <a:buNone/>
              <a:defRPr sz="1125"/>
            </a:lvl8pPr>
            <a:lvl9pPr marL="2058132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395" y="2743200"/>
            <a:ext cx="1659425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266" indent="0">
              <a:buNone/>
              <a:defRPr sz="788"/>
            </a:lvl2pPr>
            <a:lvl3pPr marL="514533" indent="0">
              <a:buNone/>
              <a:defRPr sz="675"/>
            </a:lvl3pPr>
            <a:lvl4pPr marL="771799" indent="0">
              <a:buNone/>
              <a:defRPr sz="563"/>
            </a:lvl4pPr>
            <a:lvl5pPr marL="1029066" indent="0">
              <a:buNone/>
              <a:defRPr sz="563"/>
            </a:lvl5pPr>
            <a:lvl6pPr marL="1286332" indent="0">
              <a:buNone/>
              <a:defRPr sz="563"/>
            </a:lvl6pPr>
            <a:lvl7pPr marL="1543599" indent="0">
              <a:buNone/>
              <a:defRPr sz="563"/>
            </a:lvl7pPr>
            <a:lvl8pPr marL="1800865" indent="0">
              <a:buNone/>
              <a:defRPr sz="563"/>
            </a:lvl8pPr>
            <a:lvl9pPr marL="2058132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8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25" y="486836"/>
            <a:ext cx="443763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25" y="2434167"/>
            <a:ext cx="443763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725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DCFE-5A6C-4FEB-9193-96302383BF43}" type="datetimeFigureOut">
              <a:rPr lang="nl-NL" smtClean="0"/>
              <a:t>05-02-2024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4311" y="8475136"/>
            <a:ext cx="17364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3718" y="8475136"/>
            <a:ext cx="11576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9452-B3B9-47AF-8434-A9508E8FC7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514533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33" indent="-128633" algn="l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385900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166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3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E80335-BDAA-BB47-848B-6745737A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9" y="2232674"/>
            <a:ext cx="4390652" cy="5683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" y="560263"/>
            <a:ext cx="4874864" cy="1394948"/>
          </a:xfrm>
        </p:spPr>
        <p:txBody>
          <a:bodyPr>
            <a:noAutofit/>
          </a:bodyPr>
          <a:lstStyle/>
          <a:p>
            <a:pPr algn="ctr"/>
            <a:br>
              <a:rPr lang="nl-NL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nl-NL" sz="15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nl-NL" dirty="0"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1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7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  <a:br>
              <a:rPr lang="en-US" sz="27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27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EF00F-F9A7-A983-C3D9-C00ECDC2EFD9}"/>
              </a:ext>
            </a:extLst>
          </p:cNvPr>
          <p:cNvSpPr txBox="1"/>
          <p:nvPr/>
        </p:nvSpPr>
        <p:spPr>
          <a:xfrm>
            <a:off x="2503262" y="6413075"/>
            <a:ext cx="138564" cy="346249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endParaRPr lang="nl-NL" sz="18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4553-7ED8-40C3-3F1E-AF9F769BAC68}"/>
              </a:ext>
            </a:extLst>
          </p:cNvPr>
          <p:cNvSpPr txBox="1"/>
          <p:nvPr/>
        </p:nvSpPr>
        <p:spPr>
          <a:xfrm>
            <a:off x="395609" y="7129810"/>
            <a:ext cx="4215322" cy="22512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en-US" sz="1013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11E2E-0828-9F32-CA67-86521838D04D}"/>
              </a:ext>
            </a:extLst>
          </p:cNvPr>
          <p:cNvSpPr txBox="1"/>
          <p:nvPr/>
        </p:nvSpPr>
        <p:spPr>
          <a:xfrm>
            <a:off x="644934" y="1332427"/>
            <a:ext cx="380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700" b="1" dirty="0">
                <a:solidFill>
                  <a:srgbClr val="033363"/>
                </a:solidFill>
              </a:rPr>
              <a:t>Read our latest post on Tilburg.ai!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FD68EC4-DF54-60EE-7AE5-AE0B2C1D258C}"/>
              </a:ext>
            </a:extLst>
          </p:cNvPr>
          <p:cNvSpPr/>
          <p:nvPr/>
        </p:nvSpPr>
        <p:spPr>
          <a:xfrm>
            <a:off x="795" y="3700"/>
            <a:ext cx="5143499" cy="1271399"/>
          </a:xfrm>
          <a:custGeom>
            <a:avLst/>
            <a:gdLst>
              <a:gd name="connsiteX0" fmla="*/ 0 w 6857999"/>
              <a:gd name="connsiteY0" fmla="*/ 0 h 1695198"/>
              <a:gd name="connsiteX1" fmla="*/ 1472750 w 6857999"/>
              <a:gd name="connsiteY1" fmla="*/ 0 h 1695198"/>
              <a:gd name="connsiteX2" fmla="*/ 6857999 w 6857999"/>
              <a:gd name="connsiteY2" fmla="*/ 0 h 1695198"/>
              <a:gd name="connsiteX3" fmla="*/ 6857999 w 6857999"/>
              <a:gd name="connsiteY3" fmla="*/ 1575570 h 1695198"/>
              <a:gd name="connsiteX4" fmla="*/ 6857999 w 6857999"/>
              <a:gd name="connsiteY4" fmla="*/ 1646922 h 1695198"/>
              <a:gd name="connsiteX5" fmla="*/ 6857999 w 6857999"/>
              <a:gd name="connsiteY5" fmla="*/ 1695198 h 1695198"/>
              <a:gd name="connsiteX6" fmla="*/ 298450 w 6857999"/>
              <a:gd name="connsiteY6" fmla="*/ 1695198 h 1695198"/>
              <a:gd name="connsiteX7" fmla="*/ 298450 w 6857999"/>
              <a:gd name="connsiteY7" fmla="*/ 1694033 h 1695198"/>
              <a:gd name="connsiteX8" fmla="*/ 295675 w 6857999"/>
              <a:gd name="connsiteY8" fmla="*/ 1695198 h 1695198"/>
              <a:gd name="connsiteX9" fmla="*/ 1160 w 6857999"/>
              <a:gd name="connsiteY9" fmla="*/ 991864 h 1695198"/>
              <a:gd name="connsiteX10" fmla="*/ 3377 w 6857999"/>
              <a:gd name="connsiteY10" fmla="*/ 967376 h 1695198"/>
              <a:gd name="connsiteX11" fmla="*/ 0 w 6857999"/>
              <a:gd name="connsiteY11" fmla="*/ 967376 h 169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999" h="1695198">
                <a:moveTo>
                  <a:pt x="0" y="0"/>
                </a:moveTo>
                <a:lnTo>
                  <a:pt x="1472750" y="0"/>
                </a:lnTo>
                <a:lnTo>
                  <a:pt x="6857999" y="0"/>
                </a:lnTo>
                <a:lnTo>
                  <a:pt x="6857999" y="1575570"/>
                </a:lnTo>
                <a:lnTo>
                  <a:pt x="6857999" y="1646922"/>
                </a:lnTo>
                <a:lnTo>
                  <a:pt x="6857999" y="1695198"/>
                </a:lnTo>
                <a:lnTo>
                  <a:pt x="298450" y="1695198"/>
                </a:lnTo>
                <a:lnTo>
                  <a:pt x="298450" y="1694033"/>
                </a:lnTo>
                <a:lnTo>
                  <a:pt x="295675" y="1695198"/>
                </a:lnTo>
                <a:cubicBezTo>
                  <a:pt x="197503" y="1460753"/>
                  <a:pt x="99332" y="1226309"/>
                  <a:pt x="1160" y="991864"/>
                </a:cubicBezTo>
                <a:lnTo>
                  <a:pt x="3377" y="967376"/>
                </a:lnTo>
                <a:lnTo>
                  <a:pt x="0" y="967376"/>
                </a:lnTo>
                <a:close/>
              </a:path>
            </a:pathLst>
          </a:custGeom>
          <a:solidFill>
            <a:srgbClr val="976B24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013">
              <a:solidFill>
                <a:srgbClr val="976B24"/>
              </a:solidFill>
            </a:endParaRPr>
          </a:p>
        </p:txBody>
      </p:sp>
      <p:pic>
        <p:nvPicPr>
          <p:cNvPr id="10" name="Picture 9" descr="A screenshot of a cellphone&#10;&#10;Description automatically generated">
            <a:extLst>
              <a:ext uri="{FF2B5EF4-FFF2-40B4-BE49-F238E27FC236}">
                <a16:creationId xmlns:a16="http://schemas.microsoft.com/office/drawing/2014/main" id="{44C9BE45-1AB0-87E1-AC87-FEF4AA6BA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4"/>
          <a:stretch/>
        </p:blipFill>
        <p:spPr>
          <a:xfrm>
            <a:off x="395608" y="2174566"/>
            <a:ext cx="4400060" cy="543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63FDF-F894-4B26-DD9A-BE4B95BF4A8B}"/>
              </a:ext>
            </a:extLst>
          </p:cNvPr>
          <p:cNvSpPr/>
          <p:nvPr/>
        </p:nvSpPr>
        <p:spPr>
          <a:xfrm>
            <a:off x="677750" y="4879107"/>
            <a:ext cx="3777162" cy="278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13"/>
          </a:p>
        </p:txBody>
      </p:sp>
      <p:sp>
        <p:nvSpPr>
          <p:cNvPr id="32" name="TextBox 31"/>
          <p:cNvSpPr txBox="1"/>
          <p:nvPr/>
        </p:nvSpPr>
        <p:spPr>
          <a:xfrm>
            <a:off x="620291" y="4955247"/>
            <a:ext cx="2560544" cy="107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13" dirty="0">
              <a:solidFill>
                <a:srgbClr val="976B24"/>
              </a:solidFill>
            </a:endParaRPr>
          </a:p>
          <a:p>
            <a:r>
              <a:rPr lang="en-GB" sz="1800" b="1" dirty="0">
                <a:solidFill>
                  <a:srgbClr val="976B24"/>
                </a:solidFill>
                <a:latin typeface="Arial"/>
              </a:rPr>
              <a:t>Add the title of the article here</a:t>
            </a:r>
          </a:p>
          <a:p>
            <a:endParaRPr sz="1800" b="1" dirty="0">
              <a:solidFill>
                <a:srgbClr val="976B24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768" y="5831584"/>
            <a:ext cx="2510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33363"/>
                </a:solidFill>
                <a:latin typeface="ui-sans-serif"/>
              </a:rPr>
              <a:t>Add the thumbnail text of the article in this block of text</a:t>
            </a:r>
            <a:r>
              <a:rPr lang="en-GB" sz="1800" dirty="0">
                <a:solidFill>
                  <a:srgbClr val="976B24"/>
                </a:solidFill>
                <a:latin typeface="ui-sans-serif"/>
              </a:rPr>
              <a:t>...</a:t>
            </a:r>
            <a:endParaRPr sz="1800" dirty="0">
              <a:solidFill>
                <a:srgbClr val="976B24"/>
              </a:solidFill>
              <a:latin typeface="Arial"/>
            </a:endParaRPr>
          </a:p>
        </p:txBody>
      </p:sp>
      <p:pic>
        <p:nvPicPr>
          <p:cNvPr id="15" name="Picture 1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A8F69F4-3B70-3799-1FDA-98EE3442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42" y="4996676"/>
            <a:ext cx="1805042" cy="2339335"/>
          </a:xfrm>
          <a:prstGeom prst="rect">
            <a:avLst/>
          </a:prstGeom>
        </p:spPr>
      </p:pic>
      <p:pic>
        <p:nvPicPr>
          <p:cNvPr id="7" name="Picture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9C7F9D52-45FE-A9C3-EDB8-7E4688807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55" y="5191011"/>
            <a:ext cx="1402622" cy="1408430"/>
          </a:xfrm>
          <a:prstGeom prst="rect">
            <a:avLst/>
          </a:prstGeom>
        </p:spPr>
      </p:pic>
      <p:pic>
        <p:nvPicPr>
          <p:cNvPr id="16" name="Picture 15" descr="A person walking towards a statue&#10;&#10;Description automatically generated">
            <a:extLst>
              <a:ext uri="{FF2B5EF4-FFF2-40B4-BE49-F238E27FC236}">
                <a16:creationId xmlns:a16="http://schemas.microsoft.com/office/drawing/2014/main" id="{23D2F080-0DD9-3C98-825B-4E3042ED45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43"/>
          <a:stretch/>
        </p:blipFill>
        <p:spPr>
          <a:xfrm>
            <a:off x="413998" y="2206840"/>
            <a:ext cx="4353872" cy="2453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368B0-7541-4DB6-9133-F73E04E9C362}"/>
              </a:ext>
            </a:extLst>
          </p:cNvPr>
          <p:cNvSpPr txBox="1"/>
          <p:nvPr/>
        </p:nvSpPr>
        <p:spPr>
          <a:xfrm rot="1310646">
            <a:off x="1140854" y="3318310"/>
            <a:ext cx="3809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000" b="1" dirty="0">
                <a:solidFill>
                  <a:srgbClr val="033363"/>
                </a:solidFill>
              </a:rPr>
              <a:t>Add image here</a:t>
            </a:r>
          </a:p>
        </p:txBody>
      </p:sp>
      <p:pic>
        <p:nvPicPr>
          <p:cNvPr id="18" name="Picture 17" descr="A blue and orange logo&#10;&#10;Description automatically generated">
            <a:extLst>
              <a:ext uri="{FF2B5EF4-FFF2-40B4-BE49-F238E27FC236}">
                <a16:creationId xmlns:a16="http://schemas.microsoft.com/office/drawing/2014/main" id="{B21E23A7-3CD8-6ADC-E583-E86C418E6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1" y="36819"/>
            <a:ext cx="3828781" cy="119844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76FBF9-54FA-6A9E-41BB-28B8B5F37DCD}"/>
              </a:ext>
            </a:extLst>
          </p:cNvPr>
          <p:cNvSpPr/>
          <p:nvPr/>
        </p:nvSpPr>
        <p:spPr>
          <a:xfrm>
            <a:off x="643751" y="4796198"/>
            <a:ext cx="818900" cy="299921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7115A2-8244-1EB0-4228-B9F335448BF3}"/>
              </a:ext>
            </a:extLst>
          </p:cNvPr>
          <p:cNvSpPr txBox="1"/>
          <p:nvPr/>
        </p:nvSpPr>
        <p:spPr>
          <a:xfrm>
            <a:off x="639046" y="4575690"/>
            <a:ext cx="828308" cy="70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13" b="1" dirty="0">
              <a:solidFill>
                <a:schemeClr val="bg1"/>
              </a:solidFill>
            </a:endParaRPr>
          </a:p>
          <a:p>
            <a:r>
              <a:rPr lang="en-GB" sz="1500" b="1" dirty="0">
                <a:solidFill>
                  <a:schemeClr val="bg1"/>
                </a:solidFill>
                <a:latin typeface="ui-sans-serif"/>
              </a:rPr>
              <a:t>How to’s</a:t>
            </a:r>
            <a:endParaRPr sz="15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97FC79-8C60-BADE-9C21-8977482A6E02}"/>
              </a:ext>
            </a:extLst>
          </p:cNvPr>
          <p:cNvSpPr/>
          <p:nvPr/>
        </p:nvSpPr>
        <p:spPr>
          <a:xfrm>
            <a:off x="1528212" y="4799985"/>
            <a:ext cx="818900" cy="299921"/>
          </a:xfrm>
          <a:prstGeom prst="roundRect">
            <a:avLst/>
          </a:prstGeom>
          <a:solidFill>
            <a:srgbClr val="075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01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A231C-47E2-5B68-5F29-DD02E87C981B}"/>
              </a:ext>
            </a:extLst>
          </p:cNvPr>
          <p:cNvSpPr txBox="1"/>
          <p:nvPr/>
        </p:nvSpPr>
        <p:spPr>
          <a:xfrm>
            <a:off x="1523508" y="4574131"/>
            <a:ext cx="828308" cy="709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13" b="1" dirty="0">
              <a:solidFill>
                <a:schemeClr val="bg1"/>
              </a:solidFill>
            </a:endParaRPr>
          </a:p>
          <a:p>
            <a:r>
              <a:rPr lang="en-GB" sz="1500" b="1" dirty="0">
                <a:solidFill>
                  <a:schemeClr val="bg1"/>
                </a:solidFill>
                <a:latin typeface="ui-sans-serif"/>
              </a:rPr>
              <a:t>Use case</a:t>
            </a:r>
            <a:endParaRPr sz="15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9A424-F8A4-B6BE-0ED3-FD152E409008}"/>
              </a:ext>
            </a:extLst>
          </p:cNvPr>
          <p:cNvSpPr txBox="1"/>
          <p:nvPr/>
        </p:nvSpPr>
        <p:spPr>
          <a:xfrm rot="18880138">
            <a:off x="2837510" y="5059916"/>
            <a:ext cx="380997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950" b="1" dirty="0">
                <a:solidFill>
                  <a:srgbClr val="033363"/>
                </a:solidFill>
              </a:rPr>
              <a:t>Add QR-code here</a:t>
            </a:r>
          </a:p>
        </p:txBody>
      </p:sp>
    </p:spTree>
    <p:extLst>
      <p:ext uri="{BB962C8B-B14F-4D97-AF65-F5344CB8AC3E}">
        <p14:creationId xmlns:p14="http://schemas.microsoft.com/office/powerpoint/2010/main" val="84706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d63848-2595-43f6-a4af-174b0e53bd70" xsi:nil="true"/>
    <lcf76f155ced4ddcb4097134ff3c332f xmlns="f7247cda-4b2b-409d-88f9-df6b27603fb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035FE267A7CE45BD40A9AA6579DB16" ma:contentTypeVersion="16" ma:contentTypeDescription="Een nieuw document maken." ma:contentTypeScope="" ma:versionID="6e5739e2e52c03d739bcbc1222330a3d">
  <xsd:schema xmlns:xsd="http://www.w3.org/2001/XMLSchema" xmlns:xs="http://www.w3.org/2001/XMLSchema" xmlns:p="http://schemas.microsoft.com/office/2006/metadata/properties" xmlns:ns2="f7247cda-4b2b-409d-88f9-df6b27603fb3" xmlns:ns3="abd63848-2595-43f6-a4af-174b0e53bd70" targetNamespace="http://schemas.microsoft.com/office/2006/metadata/properties" ma:root="true" ma:fieldsID="f6ee9e06e70a8ba0facd927d1b82b9b5" ns2:_="" ns3:_="">
    <xsd:import namespace="f7247cda-4b2b-409d-88f9-df6b27603fb3"/>
    <xsd:import namespace="abd63848-2595-43f6-a4af-174b0e53b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47cda-4b2b-409d-88f9-df6b27603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f1b232-8950-420c-a310-57ce6f91c7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63848-2595-43f6-a4af-174b0e53bd7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79d4544-d75e-43fd-bee3-c4cfd37aae53}" ma:internalName="TaxCatchAll" ma:showField="CatchAllData" ma:web="abd63848-2595-43f6-a4af-174b0e53bd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911860-78F6-4566-995C-05A3838A799B}">
  <ds:schemaRefs>
    <ds:schemaRef ds:uri="http://schemas.openxmlformats.org/package/2006/metadata/core-properties"/>
    <ds:schemaRef ds:uri="f7247cda-4b2b-409d-88f9-df6b27603fb3"/>
    <ds:schemaRef ds:uri="http://purl.org/dc/dcmitype/"/>
    <ds:schemaRef ds:uri="http://schemas.microsoft.com/office/2006/documentManagement/types"/>
    <ds:schemaRef ds:uri="http://purl.org/dc/elements/1.1/"/>
    <ds:schemaRef ds:uri="abd63848-2595-43f6-a4af-174b0e53bd7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85A672E-8A85-4AA0-8DE6-092116B79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247cda-4b2b-409d-88f9-df6b27603fb3"/>
    <ds:schemaRef ds:uri="abd63848-2595-43f6-a4af-174b0e53bd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145EA7-7B11-4809-98D1-08DFCD4694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3951</TotalTime>
  <Words>45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ui-sans-serif</vt:lpstr>
      <vt:lpstr>Office Theme</vt:lpstr>
      <vt:lpstr>   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Dr Gordon Burtch!</dc:title>
  <dc:creator>Renate van Dommelen</dc:creator>
  <cp:lastModifiedBy>Jonas Klein</cp:lastModifiedBy>
  <cp:revision>169</cp:revision>
  <dcterms:created xsi:type="dcterms:W3CDTF">2022-09-09T09:00:59Z</dcterms:created>
  <dcterms:modified xsi:type="dcterms:W3CDTF">2024-02-05T14:10:10Z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0x010100DD035FE267A7CE45BD40A9AA6579DB16</vt:lpwstr>
  </property>
  <property fmtid="{D5CDD505-2E9C-101B-9397-08002B2CF9AE}" pid="3" name="MSIP_Label_b29f4804-9ab0-4527-a877-f7a87100f5fc_Enabled">
    <vt:lpwstr>true</vt:lpwstr>
  </property>
  <property fmtid="{D5CDD505-2E9C-101B-9397-08002B2CF9AE}" pid="4" name="MSIP_Label_b29f4804-9ab0-4527-a877-f7a87100f5fc_SetDate">
    <vt:lpwstr>2022-09-09T09:35:01Z</vt:lpwstr>
  </property>
  <property fmtid="{D5CDD505-2E9C-101B-9397-08002B2CF9AE}" pid="5" name="MSIP_Label_b29f4804-9ab0-4527-a877-f7a87100f5fc_Method">
    <vt:lpwstr>Standard</vt:lpwstr>
  </property>
  <property fmtid="{D5CDD505-2E9C-101B-9397-08002B2CF9AE}" pid="6" name="MSIP_Label_b29f4804-9ab0-4527-a877-f7a87100f5fc_Name">
    <vt:lpwstr>General</vt:lpwstr>
  </property>
  <property fmtid="{D5CDD505-2E9C-101B-9397-08002B2CF9AE}" pid="7" name="MSIP_Label_b29f4804-9ab0-4527-a877-f7a87100f5fc_SiteId">
    <vt:lpwstr>7a5561df-6599-4898-8a20-cce41db3b44f</vt:lpwstr>
  </property>
  <property fmtid="{D5CDD505-2E9C-101B-9397-08002B2CF9AE}" pid="8" name="MSIP_Label_b29f4804-9ab0-4527-a877-f7a87100f5fc_ActionId">
    <vt:lpwstr>90c93c13-278c-4e9e-b06c-b934b2be4d88</vt:lpwstr>
  </property>
  <property fmtid="{D5CDD505-2E9C-101B-9397-08002B2CF9AE}" pid="9" name="MSIP_Label_b29f4804-9ab0-4527-a877-f7a87100f5fc_ContentBits">
    <vt:lpwstr>0</vt:lpwstr>
  </property>
  <property fmtid="{D5CDD505-2E9C-101B-9397-08002B2CF9AE}" pid="10" name="MediaServiceImageTags">
    <vt:lpwstr/>
  </property>
</Properties>
</file>