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105" d="100"/>
          <a:sy n="105" d="100"/>
        </p:scale>
        <p:origin x="7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9466-D326-00DD-CE78-ABF8EADA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8E48B-48D2-3F6D-F958-D2F463726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957E-B52A-AD05-D749-E1AEAC3A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136-AEF2-2C48-A6A8-D7F5E3C198EE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DB2D-0546-9B35-E337-7BC68BD6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1A10-13C2-8FEC-A130-1F6EF2E6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E2CD-82B6-6145-B300-C28D156B32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89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A89E-1B0F-7E7D-9FD4-11D9DAC2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7FBD6-6CBD-BBB9-244D-E7DFE44D4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1979-5619-ADD3-171C-7083E110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136-AEF2-2C48-A6A8-D7F5E3C198EE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FC90-880A-5B54-78F5-9663E6D4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3E4C-02E3-3B35-F37B-F7BC91F7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E2CD-82B6-6145-B300-C28D156B32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518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C6113-859C-4F24-E0B7-DCD826C08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EF70-CB3A-8536-36AF-4C5BECF1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0D99-859A-5680-B9A6-AF07D3FD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136-AEF2-2C48-A6A8-D7F5E3C198EE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F7D6-B6BB-8F6C-FD76-7DFA294F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8CDC-0C77-3992-139F-93913370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E2CD-82B6-6145-B300-C28D156B32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385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4FFE-A6BF-2FAA-E313-A6E86A25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1ACC-374F-7A94-ED7C-76689ED57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5A55-3DF7-961A-C283-08CFDEFD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136-AEF2-2C48-A6A8-D7F5E3C198EE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FBA9E-7FB4-C4DF-874D-D37D2A77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EBE62-9127-0E6E-9062-7618A832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E2CD-82B6-6145-B300-C28D156B32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967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A030-BC72-CD2D-1000-3AC3AE41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B20CE-B306-D8D6-9FBC-1FF3D449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6CE3A-CBDB-B2FE-8DBD-1D661B52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136-AEF2-2C48-A6A8-D7F5E3C198EE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242B-7990-FA10-D919-ACE28DB7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263B-BBC8-B380-C48A-FD91699B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E2CD-82B6-6145-B300-C28D156B32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527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8471-FA4E-F31F-458B-825EDB2C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D7D4-FA61-5EAD-A082-FAB5DE805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7C35-8CD1-E807-033E-80D629687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B38E1-AF28-CF4B-B723-BF73810A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136-AEF2-2C48-A6A8-D7F5E3C198EE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B18CF-B21C-7023-42BD-724C9482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3D28B-5D21-CA30-C926-E706E1B2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E2CD-82B6-6145-B300-C28D156B32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831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F390-63BE-3F4B-4374-53836226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C35B6-F16A-5EB3-BA04-1DB11D41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41125-F0A2-1226-D670-F70ED29E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0DEC4-5A16-D6A1-0E56-98AF5BEC8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BC81D-4BA4-5017-31D1-328CAA53E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0AEDC-0DD2-0EED-8F75-792ECE73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136-AEF2-2C48-A6A8-D7F5E3C198EE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05BA1-1930-5EC4-27F3-5EE1A801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FD4B8-69EE-9F30-252D-EF30FE2E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E2CD-82B6-6145-B300-C28D156B32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555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3541-0F85-B47B-6EE9-3F2D0F08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74FE0-39D7-49A8-5784-CEA028B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136-AEF2-2C48-A6A8-D7F5E3C198EE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A4208-164A-7E0D-82D9-BBA77171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1F24F-1A55-7190-C44E-4CC7FD50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E2CD-82B6-6145-B300-C28D156B32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099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34F4A-32BA-38AC-7276-2602EC09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136-AEF2-2C48-A6A8-D7F5E3C198EE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53038-B5F4-A088-FC3F-91C1C19E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39C96-E224-222A-5A4A-7DF3F8CA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E2CD-82B6-6145-B300-C28D156B32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14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2B6E-F74C-F3BB-B91D-5113CE13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C50D-9397-CBA8-88A4-0D3E1D4D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02D61-918F-064F-532E-83B70B95D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192A1-752B-EB96-0DAD-43AE4EF3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136-AEF2-2C48-A6A8-D7F5E3C198EE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27309-C12E-F7FB-3A79-A8BC781E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D357-B96B-D6B1-C33B-610FED02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E2CD-82B6-6145-B300-C28D156B32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43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2F12-E4DD-1A82-2220-E19851B6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9ADD6-9B71-3B9B-1E86-0C1877095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CBE99-CCCB-10B0-29C2-C1B6E2550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32021-5BC3-B214-58B3-88105C08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136-AEF2-2C48-A6A8-D7F5E3C198EE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5A2B9-A5AD-7CB1-04FA-93DE533B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4DE3E-335E-3032-0EFE-78A0B020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E2CD-82B6-6145-B300-C28D156B32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08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495E4-BA62-B524-BC5B-9F825805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98A51-776D-C9E8-E0E1-1FAD143C2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AFAF5-3AFD-0D65-D416-B839DDD30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1136-AEF2-2C48-A6A8-D7F5E3C198EE}" type="datetimeFigureOut">
              <a:rPr lang="en-NL" smtClean="0"/>
              <a:t>05/02/2024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2827-8583-96DC-CCB7-D250CE29D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8E9E-A375-532F-F83E-97BC54277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E2CD-82B6-6145-B300-C28D156B32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983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320E68CB-9C68-1B33-D64A-1C9EBB14D787}"/>
              </a:ext>
            </a:extLst>
          </p:cNvPr>
          <p:cNvSpPr/>
          <p:nvPr/>
        </p:nvSpPr>
        <p:spPr>
          <a:xfrm>
            <a:off x="1" y="4933"/>
            <a:ext cx="12191999" cy="909467"/>
          </a:xfrm>
          <a:custGeom>
            <a:avLst/>
            <a:gdLst>
              <a:gd name="connsiteX0" fmla="*/ 0 w 6857999"/>
              <a:gd name="connsiteY0" fmla="*/ 0 h 1695198"/>
              <a:gd name="connsiteX1" fmla="*/ 1472750 w 6857999"/>
              <a:gd name="connsiteY1" fmla="*/ 0 h 1695198"/>
              <a:gd name="connsiteX2" fmla="*/ 6857999 w 6857999"/>
              <a:gd name="connsiteY2" fmla="*/ 0 h 1695198"/>
              <a:gd name="connsiteX3" fmla="*/ 6857999 w 6857999"/>
              <a:gd name="connsiteY3" fmla="*/ 1575570 h 1695198"/>
              <a:gd name="connsiteX4" fmla="*/ 6857999 w 6857999"/>
              <a:gd name="connsiteY4" fmla="*/ 1646922 h 1695198"/>
              <a:gd name="connsiteX5" fmla="*/ 6857999 w 6857999"/>
              <a:gd name="connsiteY5" fmla="*/ 1695198 h 1695198"/>
              <a:gd name="connsiteX6" fmla="*/ 298450 w 6857999"/>
              <a:gd name="connsiteY6" fmla="*/ 1695198 h 1695198"/>
              <a:gd name="connsiteX7" fmla="*/ 298450 w 6857999"/>
              <a:gd name="connsiteY7" fmla="*/ 1694033 h 1695198"/>
              <a:gd name="connsiteX8" fmla="*/ 295675 w 6857999"/>
              <a:gd name="connsiteY8" fmla="*/ 1695198 h 1695198"/>
              <a:gd name="connsiteX9" fmla="*/ 1160 w 6857999"/>
              <a:gd name="connsiteY9" fmla="*/ 991864 h 1695198"/>
              <a:gd name="connsiteX10" fmla="*/ 3377 w 6857999"/>
              <a:gd name="connsiteY10" fmla="*/ 967376 h 1695198"/>
              <a:gd name="connsiteX11" fmla="*/ 0 w 6857999"/>
              <a:gd name="connsiteY11" fmla="*/ 967376 h 169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999" h="1695198">
                <a:moveTo>
                  <a:pt x="0" y="0"/>
                </a:moveTo>
                <a:lnTo>
                  <a:pt x="1472750" y="0"/>
                </a:lnTo>
                <a:lnTo>
                  <a:pt x="6857999" y="0"/>
                </a:lnTo>
                <a:lnTo>
                  <a:pt x="6857999" y="1575570"/>
                </a:lnTo>
                <a:lnTo>
                  <a:pt x="6857999" y="1646922"/>
                </a:lnTo>
                <a:lnTo>
                  <a:pt x="6857999" y="1695198"/>
                </a:lnTo>
                <a:lnTo>
                  <a:pt x="298450" y="1695198"/>
                </a:lnTo>
                <a:lnTo>
                  <a:pt x="298450" y="1694033"/>
                </a:lnTo>
                <a:lnTo>
                  <a:pt x="295675" y="1695198"/>
                </a:lnTo>
                <a:cubicBezTo>
                  <a:pt x="197503" y="1460753"/>
                  <a:pt x="99332" y="1226309"/>
                  <a:pt x="1160" y="991864"/>
                </a:cubicBezTo>
                <a:lnTo>
                  <a:pt x="3377" y="967376"/>
                </a:lnTo>
                <a:lnTo>
                  <a:pt x="0" y="967376"/>
                </a:lnTo>
                <a:close/>
              </a:path>
            </a:pathLst>
          </a:custGeom>
          <a:solidFill>
            <a:srgbClr val="976B24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>
              <a:solidFill>
                <a:srgbClr val="976B24"/>
              </a:solidFill>
            </a:endParaRPr>
          </a:p>
        </p:txBody>
      </p:sp>
      <p:pic>
        <p:nvPicPr>
          <p:cNvPr id="7" name="Picture 6" descr="A blue and orange logo&#10;&#10;Description automatically generated">
            <a:extLst>
              <a:ext uri="{FF2B5EF4-FFF2-40B4-BE49-F238E27FC236}">
                <a16:creationId xmlns:a16="http://schemas.microsoft.com/office/drawing/2014/main" id="{DEF40437-3970-ED3F-1DD6-948249BC1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85" y="26520"/>
            <a:ext cx="2767629" cy="866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2AEC14-8827-63CA-5C67-6BB497FCC008}"/>
              </a:ext>
            </a:extLst>
          </p:cNvPr>
          <p:cNvSpPr txBox="1"/>
          <p:nvPr/>
        </p:nvSpPr>
        <p:spPr>
          <a:xfrm>
            <a:off x="144966" y="1035391"/>
            <a:ext cx="114021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4400" b="1" dirty="0">
                <a:solidFill>
                  <a:srgbClr val="033363"/>
                </a:solidFill>
              </a:rPr>
              <a:t>Read our recent posts on Tilburg.ai!</a:t>
            </a:r>
          </a:p>
        </p:txBody>
      </p:sp>
      <p:pic>
        <p:nvPicPr>
          <p:cNvPr id="10" name="Picture 9" descr="A person walking towards a statue&#10;&#10;Description automatically generated">
            <a:extLst>
              <a:ext uri="{FF2B5EF4-FFF2-40B4-BE49-F238E27FC236}">
                <a16:creationId xmlns:a16="http://schemas.microsoft.com/office/drawing/2014/main" id="{C3B9C517-145C-5ECD-DD00-603651B09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43"/>
          <a:stretch/>
        </p:blipFill>
        <p:spPr>
          <a:xfrm>
            <a:off x="261008" y="1925824"/>
            <a:ext cx="2571402" cy="1449219"/>
          </a:xfrm>
          <a:prstGeom prst="rect">
            <a:avLst/>
          </a:prstGeom>
        </p:spPr>
      </p:pic>
      <p:pic>
        <p:nvPicPr>
          <p:cNvPr id="11" name="Picture 10" descr="A person walking towards a statue&#10;&#10;Description automatically generated">
            <a:extLst>
              <a:ext uri="{FF2B5EF4-FFF2-40B4-BE49-F238E27FC236}">
                <a16:creationId xmlns:a16="http://schemas.microsoft.com/office/drawing/2014/main" id="{0DE110A8-D7CA-9AE5-1852-7936ADB2B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43"/>
          <a:stretch/>
        </p:blipFill>
        <p:spPr>
          <a:xfrm>
            <a:off x="261008" y="3496035"/>
            <a:ext cx="2571402" cy="1449219"/>
          </a:xfrm>
          <a:prstGeom prst="rect">
            <a:avLst/>
          </a:prstGeom>
        </p:spPr>
      </p:pic>
      <p:pic>
        <p:nvPicPr>
          <p:cNvPr id="12" name="Picture 11" descr="A person walking towards a statue&#10;&#10;Description automatically generated">
            <a:extLst>
              <a:ext uri="{FF2B5EF4-FFF2-40B4-BE49-F238E27FC236}">
                <a16:creationId xmlns:a16="http://schemas.microsoft.com/office/drawing/2014/main" id="{30EC37FB-E3AB-01B1-D182-213AD38EF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43"/>
          <a:stretch/>
        </p:blipFill>
        <p:spPr>
          <a:xfrm>
            <a:off x="261008" y="5097999"/>
            <a:ext cx="2571402" cy="144921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673C35F-B302-560C-7F38-B08E6481D230}"/>
              </a:ext>
            </a:extLst>
          </p:cNvPr>
          <p:cNvSpPr/>
          <p:nvPr/>
        </p:nvSpPr>
        <p:spPr>
          <a:xfrm>
            <a:off x="2998309" y="1916819"/>
            <a:ext cx="829307" cy="230317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E1EF1-F5F1-D231-1D2A-FAC0F5449259}"/>
              </a:ext>
            </a:extLst>
          </p:cNvPr>
          <p:cNvSpPr txBox="1"/>
          <p:nvPr/>
        </p:nvSpPr>
        <p:spPr>
          <a:xfrm>
            <a:off x="2998309" y="1655209"/>
            <a:ext cx="83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ui-sans-serif"/>
              </a:rPr>
              <a:t>H</a:t>
            </a:r>
            <a:r>
              <a:rPr lang="en-GB" sz="1400" b="1" i="0" dirty="0">
                <a:solidFill>
                  <a:schemeClr val="bg1"/>
                </a:solidFill>
                <a:effectLst/>
                <a:latin typeface="ui-sans-serif"/>
              </a:rPr>
              <a:t>ow to’s</a:t>
            </a:r>
            <a:endParaRPr sz="1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4272DC0-06A2-B785-069F-C09EA83F9A5C}"/>
              </a:ext>
            </a:extLst>
          </p:cNvPr>
          <p:cNvSpPr/>
          <p:nvPr/>
        </p:nvSpPr>
        <p:spPr>
          <a:xfrm>
            <a:off x="3933372" y="1913966"/>
            <a:ext cx="829307" cy="230317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A9131-6EE4-DB9F-1010-D1B4C55843ED}"/>
              </a:ext>
            </a:extLst>
          </p:cNvPr>
          <p:cNvSpPr txBox="1"/>
          <p:nvPr/>
        </p:nvSpPr>
        <p:spPr>
          <a:xfrm>
            <a:off x="3933372" y="1655209"/>
            <a:ext cx="83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ui-sans-serif"/>
              </a:rPr>
              <a:t>Use case</a:t>
            </a:r>
            <a:endParaRPr sz="1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F3126-C4F5-B6D2-17CB-095BAAF77D98}"/>
              </a:ext>
            </a:extLst>
          </p:cNvPr>
          <p:cNvSpPr txBox="1"/>
          <p:nvPr/>
        </p:nvSpPr>
        <p:spPr>
          <a:xfrm>
            <a:off x="2973002" y="1967060"/>
            <a:ext cx="3414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rgbClr val="976B24"/>
              </a:solidFill>
            </a:endParaRPr>
          </a:p>
          <a:p>
            <a:r>
              <a:rPr lang="en-GB" sz="2400" b="1" dirty="0">
                <a:solidFill>
                  <a:srgbClr val="976B24"/>
                </a:solidFill>
                <a:latin typeface="Arial"/>
              </a:rPr>
              <a:t>Add the title of the article here</a:t>
            </a:r>
          </a:p>
          <a:p>
            <a:endParaRPr sz="2400" b="1" dirty="0">
              <a:solidFill>
                <a:srgbClr val="976B24"/>
              </a:solidFill>
              <a:latin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9BD2E6-6D22-1208-708D-7A5CC4CCD37F}"/>
              </a:ext>
            </a:extLst>
          </p:cNvPr>
          <p:cNvSpPr txBox="1"/>
          <p:nvPr/>
        </p:nvSpPr>
        <p:spPr>
          <a:xfrm>
            <a:off x="2973002" y="3572470"/>
            <a:ext cx="3414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rgbClr val="976B24"/>
              </a:solidFill>
            </a:endParaRPr>
          </a:p>
          <a:p>
            <a:r>
              <a:rPr lang="en-GB" sz="2400" b="1" dirty="0">
                <a:solidFill>
                  <a:srgbClr val="976B24"/>
                </a:solidFill>
                <a:latin typeface="Arial"/>
              </a:rPr>
              <a:t>Add the title of the article here</a:t>
            </a:r>
          </a:p>
          <a:p>
            <a:endParaRPr sz="2400" b="1" dirty="0">
              <a:solidFill>
                <a:srgbClr val="976B24"/>
              </a:solidFill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21BFB-01A1-C660-CBEF-0E5BA0EF39A6}"/>
              </a:ext>
            </a:extLst>
          </p:cNvPr>
          <p:cNvSpPr txBox="1"/>
          <p:nvPr/>
        </p:nvSpPr>
        <p:spPr>
          <a:xfrm>
            <a:off x="2973002" y="5180717"/>
            <a:ext cx="3414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rgbClr val="976B24"/>
              </a:solidFill>
            </a:endParaRPr>
          </a:p>
          <a:p>
            <a:r>
              <a:rPr lang="en-GB" sz="2400" b="1" dirty="0">
                <a:solidFill>
                  <a:srgbClr val="976B24"/>
                </a:solidFill>
                <a:latin typeface="Arial"/>
              </a:rPr>
              <a:t>Add the title of the article here</a:t>
            </a:r>
          </a:p>
          <a:p>
            <a:endParaRPr sz="2400" b="1" dirty="0">
              <a:solidFill>
                <a:srgbClr val="976B24"/>
              </a:solidFill>
              <a:latin typeface="Arial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0C3884E-2DB4-1EBD-4997-C687030437BD}"/>
              </a:ext>
            </a:extLst>
          </p:cNvPr>
          <p:cNvSpPr/>
          <p:nvPr/>
        </p:nvSpPr>
        <p:spPr>
          <a:xfrm>
            <a:off x="2998309" y="3506706"/>
            <a:ext cx="829307" cy="230317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5EB938-326B-ABEA-E741-7F3E0C491394}"/>
              </a:ext>
            </a:extLst>
          </p:cNvPr>
          <p:cNvSpPr txBox="1"/>
          <p:nvPr/>
        </p:nvSpPr>
        <p:spPr>
          <a:xfrm>
            <a:off x="2998309" y="3245096"/>
            <a:ext cx="83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ui-sans-serif"/>
              </a:rPr>
              <a:t>H</a:t>
            </a:r>
            <a:r>
              <a:rPr lang="en-GB" sz="1400" b="1" i="0" dirty="0">
                <a:solidFill>
                  <a:schemeClr val="bg1"/>
                </a:solidFill>
                <a:effectLst/>
                <a:latin typeface="ui-sans-serif"/>
              </a:rPr>
              <a:t>ow to’s</a:t>
            </a:r>
            <a:endParaRPr sz="1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F05A628-74FC-CB59-13D9-34BF1150CCC8}"/>
              </a:ext>
            </a:extLst>
          </p:cNvPr>
          <p:cNvSpPr/>
          <p:nvPr/>
        </p:nvSpPr>
        <p:spPr>
          <a:xfrm>
            <a:off x="3933372" y="3503853"/>
            <a:ext cx="829307" cy="230317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76EF05-D475-D261-F481-6D2B1FD33772}"/>
              </a:ext>
            </a:extLst>
          </p:cNvPr>
          <p:cNvSpPr txBox="1"/>
          <p:nvPr/>
        </p:nvSpPr>
        <p:spPr>
          <a:xfrm>
            <a:off x="3933372" y="3245096"/>
            <a:ext cx="83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ui-sans-serif"/>
              </a:rPr>
              <a:t>Use case</a:t>
            </a:r>
            <a:endParaRPr sz="1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9DC7837-8F01-5671-0CA0-1B14918AAFF2}"/>
              </a:ext>
            </a:extLst>
          </p:cNvPr>
          <p:cNvSpPr/>
          <p:nvPr/>
        </p:nvSpPr>
        <p:spPr>
          <a:xfrm>
            <a:off x="2998309" y="5097999"/>
            <a:ext cx="829307" cy="230317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D9BB87-2F4A-38EF-B313-BA6DD2681003}"/>
              </a:ext>
            </a:extLst>
          </p:cNvPr>
          <p:cNvSpPr txBox="1"/>
          <p:nvPr/>
        </p:nvSpPr>
        <p:spPr>
          <a:xfrm>
            <a:off x="2998309" y="4836389"/>
            <a:ext cx="83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ui-sans-serif"/>
              </a:rPr>
              <a:t>H</a:t>
            </a:r>
            <a:r>
              <a:rPr lang="en-GB" sz="1400" b="1" i="0" dirty="0">
                <a:solidFill>
                  <a:schemeClr val="bg1"/>
                </a:solidFill>
                <a:effectLst/>
                <a:latin typeface="ui-sans-serif"/>
              </a:rPr>
              <a:t>ow to’s</a:t>
            </a:r>
            <a:endParaRPr sz="1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42DC662-D98B-D6FE-A068-02F07A0D0951}"/>
              </a:ext>
            </a:extLst>
          </p:cNvPr>
          <p:cNvSpPr/>
          <p:nvPr/>
        </p:nvSpPr>
        <p:spPr>
          <a:xfrm>
            <a:off x="3933372" y="5095146"/>
            <a:ext cx="829307" cy="230317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850A44-94BC-FF58-20B9-98ECE1E46159}"/>
              </a:ext>
            </a:extLst>
          </p:cNvPr>
          <p:cNvSpPr txBox="1"/>
          <p:nvPr/>
        </p:nvSpPr>
        <p:spPr>
          <a:xfrm>
            <a:off x="3933372" y="4836389"/>
            <a:ext cx="83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ui-sans-serif"/>
              </a:rPr>
              <a:t>Use case</a:t>
            </a:r>
            <a:endParaRPr sz="1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A16889-49C7-BD5A-532C-77EE9ED58D2D}"/>
              </a:ext>
            </a:extLst>
          </p:cNvPr>
          <p:cNvSpPr txBox="1"/>
          <p:nvPr/>
        </p:nvSpPr>
        <p:spPr>
          <a:xfrm>
            <a:off x="6095999" y="2222911"/>
            <a:ext cx="3346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33363"/>
                </a:solidFill>
                <a:effectLst/>
                <a:latin typeface="ui-sans-serif"/>
              </a:rPr>
              <a:t>Add the thumbnail text of the article in this block of text</a:t>
            </a:r>
            <a:r>
              <a:rPr lang="en-GB" b="0" i="0" dirty="0">
                <a:solidFill>
                  <a:srgbClr val="976B24"/>
                </a:solidFill>
                <a:effectLst/>
                <a:latin typeface="ui-sans-serif"/>
              </a:rPr>
              <a:t>...</a:t>
            </a:r>
            <a:endParaRPr dirty="0">
              <a:solidFill>
                <a:srgbClr val="976B24"/>
              </a:solidFill>
              <a:latin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5D5A56-61C0-AE9D-8635-2819A3DFB24F}"/>
              </a:ext>
            </a:extLst>
          </p:cNvPr>
          <p:cNvSpPr txBox="1"/>
          <p:nvPr/>
        </p:nvSpPr>
        <p:spPr>
          <a:xfrm>
            <a:off x="6095999" y="3862467"/>
            <a:ext cx="3346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33363"/>
                </a:solidFill>
                <a:effectLst/>
                <a:latin typeface="ui-sans-serif"/>
              </a:rPr>
              <a:t>Add the thumbnail text of the article in this block of text</a:t>
            </a:r>
            <a:r>
              <a:rPr lang="en-GB" b="0" i="0" dirty="0">
                <a:solidFill>
                  <a:srgbClr val="976B24"/>
                </a:solidFill>
                <a:effectLst/>
                <a:latin typeface="ui-sans-serif"/>
              </a:rPr>
              <a:t>...</a:t>
            </a:r>
            <a:endParaRPr dirty="0">
              <a:solidFill>
                <a:srgbClr val="976B24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1DBDB9-AC30-57AE-CA5C-9C72887521C0}"/>
              </a:ext>
            </a:extLst>
          </p:cNvPr>
          <p:cNvSpPr txBox="1"/>
          <p:nvPr/>
        </p:nvSpPr>
        <p:spPr>
          <a:xfrm>
            <a:off x="6095999" y="5467877"/>
            <a:ext cx="3346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33363"/>
                </a:solidFill>
                <a:effectLst/>
                <a:latin typeface="ui-sans-serif"/>
              </a:rPr>
              <a:t>Add the thumbnail text of the article in this block of text</a:t>
            </a:r>
            <a:r>
              <a:rPr lang="en-GB" b="0" i="0" dirty="0">
                <a:solidFill>
                  <a:srgbClr val="976B24"/>
                </a:solidFill>
                <a:effectLst/>
                <a:latin typeface="ui-sans-serif"/>
              </a:rPr>
              <a:t>...</a:t>
            </a:r>
            <a:endParaRPr dirty="0">
              <a:solidFill>
                <a:srgbClr val="976B24"/>
              </a:solidFill>
              <a:latin typeface="Arial"/>
            </a:endParaRPr>
          </a:p>
        </p:txBody>
      </p:sp>
      <p:pic>
        <p:nvPicPr>
          <p:cNvPr id="31" name="Picture 3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BDD537B-A513-E9D5-97C5-079841ABF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488" y="1802978"/>
            <a:ext cx="1154601" cy="1496363"/>
          </a:xfrm>
          <a:prstGeom prst="rect">
            <a:avLst/>
          </a:prstGeom>
        </p:spPr>
      </p:pic>
      <p:pic>
        <p:nvPicPr>
          <p:cNvPr id="32" name="Picture 31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7C6C31B0-625B-1FA8-DB64-F3E70B3240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192" y="1913966"/>
            <a:ext cx="897191" cy="900906"/>
          </a:xfrm>
          <a:prstGeom prst="rect">
            <a:avLst/>
          </a:prstGeom>
        </p:spPr>
      </p:pic>
      <p:pic>
        <p:nvPicPr>
          <p:cNvPr id="35" name="Picture 3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6984893-B190-F162-A1B3-EABE4C8AF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488" y="3425061"/>
            <a:ext cx="1154601" cy="1496363"/>
          </a:xfrm>
          <a:prstGeom prst="rect">
            <a:avLst/>
          </a:prstGeom>
        </p:spPr>
      </p:pic>
      <p:pic>
        <p:nvPicPr>
          <p:cNvPr id="36" name="Picture 35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F24A6076-C7D6-6AB0-60D3-6E3D4F86D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192" y="3536049"/>
            <a:ext cx="897191" cy="900906"/>
          </a:xfrm>
          <a:prstGeom prst="rect">
            <a:avLst/>
          </a:prstGeom>
        </p:spPr>
      </p:pic>
      <p:pic>
        <p:nvPicPr>
          <p:cNvPr id="37" name="Picture 3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E7C8A01-A45D-C8A7-D57F-ABF9941F7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488" y="5102314"/>
            <a:ext cx="1154601" cy="1496363"/>
          </a:xfrm>
          <a:prstGeom prst="rect">
            <a:avLst/>
          </a:prstGeom>
        </p:spPr>
      </p:pic>
      <p:pic>
        <p:nvPicPr>
          <p:cNvPr id="38" name="Picture 37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48790F26-405B-872B-ABF0-0789452AEF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192" y="5213302"/>
            <a:ext cx="897191" cy="9009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5C4A32-E304-ECE6-F0AC-9D23CC32DC2E}"/>
              </a:ext>
            </a:extLst>
          </p:cNvPr>
          <p:cNvSpPr txBox="1"/>
          <p:nvPr/>
        </p:nvSpPr>
        <p:spPr>
          <a:xfrm rot="1614193">
            <a:off x="121492" y="2365389"/>
            <a:ext cx="287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033363"/>
                </a:solidFill>
              </a:rPr>
              <a:t>Add image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E1DDF6-DEC6-AF79-5F8E-B252BD758B39}"/>
              </a:ext>
            </a:extLst>
          </p:cNvPr>
          <p:cNvSpPr txBox="1"/>
          <p:nvPr/>
        </p:nvSpPr>
        <p:spPr>
          <a:xfrm rot="1614193">
            <a:off x="78761" y="3928256"/>
            <a:ext cx="287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033363"/>
                </a:solidFill>
              </a:rPr>
              <a:t>Add image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780FC5-7CDE-D603-A482-0B0224F4FFAC}"/>
              </a:ext>
            </a:extLst>
          </p:cNvPr>
          <p:cNvSpPr txBox="1"/>
          <p:nvPr/>
        </p:nvSpPr>
        <p:spPr>
          <a:xfrm rot="1614193">
            <a:off x="117805" y="5530220"/>
            <a:ext cx="287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>
                <a:solidFill>
                  <a:srgbClr val="033363"/>
                </a:solidFill>
              </a:rPr>
              <a:t>Add image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DE8470-0CEB-228E-E671-93AEC84F6CF5}"/>
              </a:ext>
            </a:extLst>
          </p:cNvPr>
          <p:cNvSpPr txBox="1"/>
          <p:nvPr/>
        </p:nvSpPr>
        <p:spPr>
          <a:xfrm rot="18880138">
            <a:off x="10359375" y="1972684"/>
            <a:ext cx="129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solidFill>
                  <a:srgbClr val="033363"/>
                </a:solidFill>
              </a:rPr>
              <a:t>Add QR-code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B7872E-51D5-154B-52D8-9B15AA7623B4}"/>
              </a:ext>
            </a:extLst>
          </p:cNvPr>
          <p:cNvSpPr txBox="1"/>
          <p:nvPr/>
        </p:nvSpPr>
        <p:spPr>
          <a:xfrm rot="18880138">
            <a:off x="10364998" y="3553071"/>
            <a:ext cx="129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solidFill>
                  <a:srgbClr val="033363"/>
                </a:solidFill>
              </a:rPr>
              <a:t>Add QR-code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087788-16F1-6016-9298-C909180D162A}"/>
              </a:ext>
            </a:extLst>
          </p:cNvPr>
          <p:cNvSpPr txBox="1"/>
          <p:nvPr/>
        </p:nvSpPr>
        <p:spPr>
          <a:xfrm rot="18880138">
            <a:off x="10359375" y="5252096"/>
            <a:ext cx="129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solidFill>
                  <a:srgbClr val="033363"/>
                </a:solidFill>
              </a:rPr>
              <a:t>Add QR-code here</a:t>
            </a:r>
          </a:p>
        </p:txBody>
      </p:sp>
    </p:spTree>
    <p:extLst>
      <p:ext uri="{BB962C8B-B14F-4D97-AF65-F5344CB8AC3E}">
        <p14:creationId xmlns:p14="http://schemas.microsoft.com/office/powerpoint/2010/main" val="12184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04CA9-396F-CA70-D380-39DB2F83E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81EAF2B4-3327-7C53-072B-3A648A6F1DDA}"/>
              </a:ext>
            </a:extLst>
          </p:cNvPr>
          <p:cNvSpPr/>
          <p:nvPr/>
        </p:nvSpPr>
        <p:spPr>
          <a:xfrm>
            <a:off x="1" y="4933"/>
            <a:ext cx="12191999" cy="909467"/>
          </a:xfrm>
          <a:custGeom>
            <a:avLst/>
            <a:gdLst>
              <a:gd name="connsiteX0" fmla="*/ 0 w 6857999"/>
              <a:gd name="connsiteY0" fmla="*/ 0 h 1695198"/>
              <a:gd name="connsiteX1" fmla="*/ 1472750 w 6857999"/>
              <a:gd name="connsiteY1" fmla="*/ 0 h 1695198"/>
              <a:gd name="connsiteX2" fmla="*/ 6857999 w 6857999"/>
              <a:gd name="connsiteY2" fmla="*/ 0 h 1695198"/>
              <a:gd name="connsiteX3" fmla="*/ 6857999 w 6857999"/>
              <a:gd name="connsiteY3" fmla="*/ 1575570 h 1695198"/>
              <a:gd name="connsiteX4" fmla="*/ 6857999 w 6857999"/>
              <a:gd name="connsiteY4" fmla="*/ 1646922 h 1695198"/>
              <a:gd name="connsiteX5" fmla="*/ 6857999 w 6857999"/>
              <a:gd name="connsiteY5" fmla="*/ 1695198 h 1695198"/>
              <a:gd name="connsiteX6" fmla="*/ 298450 w 6857999"/>
              <a:gd name="connsiteY6" fmla="*/ 1695198 h 1695198"/>
              <a:gd name="connsiteX7" fmla="*/ 298450 w 6857999"/>
              <a:gd name="connsiteY7" fmla="*/ 1694033 h 1695198"/>
              <a:gd name="connsiteX8" fmla="*/ 295675 w 6857999"/>
              <a:gd name="connsiteY8" fmla="*/ 1695198 h 1695198"/>
              <a:gd name="connsiteX9" fmla="*/ 1160 w 6857999"/>
              <a:gd name="connsiteY9" fmla="*/ 991864 h 1695198"/>
              <a:gd name="connsiteX10" fmla="*/ 3377 w 6857999"/>
              <a:gd name="connsiteY10" fmla="*/ 967376 h 1695198"/>
              <a:gd name="connsiteX11" fmla="*/ 0 w 6857999"/>
              <a:gd name="connsiteY11" fmla="*/ 967376 h 169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999" h="1695198">
                <a:moveTo>
                  <a:pt x="0" y="0"/>
                </a:moveTo>
                <a:lnTo>
                  <a:pt x="1472750" y="0"/>
                </a:lnTo>
                <a:lnTo>
                  <a:pt x="6857999" y="0"/>
                </a:lnTo>
                <a:lnTo>
                  <a:pt x="6857999" y="1575570"/>
                </a:lnTo>
                <a:lnTo>
                  <a:pt x="6857999" y="1646922"/>
                </a:lnTo>
                <a:lnTo>
                  <a:pt x="6857999" y="1695198"/>
                </a:lnTo>
                <a:lnTo>
                  <a:pt x="298450" y="1695198"/>
                </a:lnTo>
                <a:lnTo>
                  <a:pt x="298450" y="1694033"/>
                </a:lnTo>
                <a:lnTo>
                  <a:pt x="295675" y="1695198"/>
                </a:lnTo>
                <a:cubicBezTo>
                  <a:pt x="197503" y="1460753"/>
                  <a:pt x="99332" y="1226309"/>
                  <a:pt x="1160" y="991864"/>
                </a:cubicBezTo>
                <a:lnTo>
                  <a:pt x="3377" y="967376"/>
                </a:lnTo>
                <a:lnTo>
                  <a:pt x="0" y="967376"/>
                </a:lnTo>
                <a:close/>
              </a:path>
            </a:pathLst>
          </a:custGeom>
          <a:solidFill>
            <a:srgbClr val="976B24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>
              <a:solidFill>
                <a:srgbClr val="976B24"/>
              </a:solidFill>
            </a:endParaRPr>
          </a:p>
        </p:txBody>
      </p:sp>
      <p:pic>
        <p:nvPicPr>
          <p:cNvPr id="7" name="Picture 6" descr="A blue and orange logo&#10;&#10;Description automatically generated">
            <a:extLst>
              <a:ext uri="{FF2B5EF4-FFF2-40B4-BE49-F238E27FC236}">
                <a16:creationId xmlns:a16="http://schemas.microsoft.com/office/drawing/2014/main" id="{5C6E8D49-5E26-1FC5-7810-50B50A341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85" y="26520"/>
            <a:ext cx="2767629" cy="866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F03EF-F22C-460D-48B9-C554BE1758F5}"/>
              </a:ext>
            </a:extLst>
          </p:cNvPr>
          <p:cNvSpPr txBox="1"/>
          <p:nvPr/>
        </p:nvSpPr>
        <p:spPr>
          <a:xfrm>
            <a:off x="547621" y="1035391"/>
            <a:ext cx="1140212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4400" b="1" dirty="0">
                <a:solidFill>
                  <a:srgbClr val="033363"/>
                </a:solidFill>
              </a:rPr>
              <a:t>Read our recent posts on Tilburg.ai!</a:t>
            </a:r>
          </a:p>
        </p:txBody>
      </p:sp>
      <p:pic>
        <p:nvPicPr>
          <p:cNvPr id="10" name="Picture 9" descr="A person walking towards a statue&#10;&#10;Description automatically generated">
            <a:extLst>
              <a:ext uri="{FF2B5EF4-FFF2-40B4-BE49-F238E27FC236}">
                <a16:creationId xmlns:a16="http://schemas.microsoft.com/office/drawing/2014/main" id="{E88ADDFD-24CD-86C7-8343-1DF750557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43"/>
          <a:stretch/>
        </p:blipFill>
        <p:spPr>
          <a:xfrm>
            <a:off x="682142" y="1925823"/>
            <a:ext cx="4451177" cy="250864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C8C23A-426D-4B32-75E6-A77AB9983FB1}"/>
              </a:ext>
            </a:extLst>
          </p:cNvPr>
          <p:cNvSpPr/>
          <p:nvPr/>
        </p:nvSpPr>
        <p:spPr>
          <a:xfrm>
            <a:off x="738606" y="4572305"/>
            <a:ext cx="829307" cy="230317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BFCCF9-80F9-3D4E-9C9D-CEF491E618B3}"/>
              </a:ext>
            </a:extLst>
          </p:cNvPr>
          <p:cNvSpPr txBox="1"/>
          <p:nvPr/>
        </p:nvSpPr>
        <p:spPr>
          <a:xfrm>
            <a:off x="738606" y="4310695"/>
            <a:ext cx="83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ui-sans-serif"/>
              </a:rPr>
              <a:t>H</a:t>
            </a:r>
            <a:r>
              <a:rPr lang="en-GB" sz="1400" b="1" i="0" dirty="0">
                <a:solidFill>
                  <a:schemeClr val="bg1"/>
                </a:solidFill>
                <a:effectLst/>
                <a:latin typeface="ui-sans-serif"/>
              </a:rPr>
              <a:t>ow to’s</a:t>
            </a:r>
            <a:endParaRPr sz="1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B448790-2BD4-FE98-5ECC-FF27A3539638}"/>
              </a:ext>
            </a:extLst>
          </p:cNvPr>
          <p:cNvSpPr/>
          <p:nvPr/>
        </p:nvSpPr>
        <p:spPr>
          <a:xfrm>
            <a:off x="1673669" y="4569452"/>
            <a:ext cx="829307" cy="230317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1D04E-4BB3-37F3-6965-981477D41EE2}"/>
              </a:ext>
            </a:extLst>
          </p:cNvPr>
          <p:cNvSpPr txBox="1"/>
          <p:nvPr/>
        </p:nvSpPr>
        <p:spPr>
          <a:xfrm>
            <a:off x="1673669" y="4310695"/>
            <a:ext cx="83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ui-sans-serif"/>
              </a:rPr>
              <a:t>Use case</a:t>
            </a:r>
            <a:endParaRPr sz="1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FED31D-90FA-2632-5424-AD80CA1CC756}"/>
              </a:ext>
            </a:extLst>
          </p:cNvPr>
          <p:cNvSpPr txBox="1"/>
          <p:nvPr/>
        </p:nvSpPr>
        <p:spPr>
          <a:xfrm>
            <a:off x="682141" y="4555457"/>
            <a:ext cx="34930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rgbClr val="976B24"/>
              </a:solidFill>
            </a:endParaRPr>
          </a:p>
          <a:p>
            <a:r>
              <a:rPr lang="en-GB" sz="2400" b="1" dirty="0">
                <a:solidFill>
                  <a:srgbClr val="976B24"/>
                </a:solidFill>
                <a:latin typeface="Arial"/>
              </a:rPr>
              <a:t>Add the title of the article here</a:t>
            </a:r>
          </a:p>
          <a:p>
            <a:endParaRPr sz="2400" b="1" dirty="0">
              <a:solidFill>
                <a:srgbClr val="976B24"/>
              </a:solidFill>
              <a:latin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38F8F-8907-E5F2-FE0F-5329C7C0FC28}"/>
              </a:ext>
            </a:extLst>
          </p:cNvPr>
          <p:cNvSpPr txBox="1"/>
          <p:nvPr/>
        </p:nvSpPr>
        <p:spPr>
          <a:xfrm>
            <a:off x="682139" y="5570386"/>
            <a:ext cx="3346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33363"/>
                </a:solidFill>
                <a:effectLst/>
                <a:latin typeface="ui-sans-serif"/>
              </a:rPr>
              <a:t>Add the thumbnail text of the article in this block of text</a:t>
            </a:r>
            <a:r>
              <a:rPr lang="en-GB" b="0" i="0" dirty="0">
                <a:solidFill>
                  <a:srgbClr val="976B24"/>
                </a:solidFill>
                <a:effectLst/>
                <a:latin typeface="ui-sans-serif"/>
              </a:rPr>
              <a:t>...</a:t>
            </a:r>
            <a:endParaRPr dirty="0">
              <a:solidFill>
                <a:srgbClr val="976B24"/>
              </a:solidFill>
              <a:latin typeface="Arial"/>
            </a:endParaRPr>
          </a:p>
        </p:txBody>
      </p:sp>
      <p:pic>
        <p:nvPicPr>
          <p:cNvPr id="37" name="Picture 3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08BECDC-DCC1-BD15-65AF-8855B0FB5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773437"/>
            <a:ext cx="1507085" cy="1953182"/>
          </a:xfrm>
          <a:prstGeom prst="rect">
            <a:avLst/>
          </a:prstGeom>
        </p:spPr>
      </p:pic>
      <p:pic>
        <p:nvPicPr>
          <p:cNvPr id="38" name="Picture 37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E08621B2-1732-72C6-9371-7F7C7ECB8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14" y="3967487"/>
            <a:ext cx="1175583" cy="11325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B9DD3D0-1C49-E22C-A5AE-6171E5B9D993}"/>
              </a:ext>
            </a:extLst>
          </p:cNvPr>
          <p:cNvSpPr txBox="1"/>
          <p:nvPr/>
        </p:nvSpPr>
        <p:spPr>
          <a:xfrm rot="18880138">
            <a:off x="3850571" y="4057413"/>
            <a:ext cx="1481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>
                <a:solidFill>
                  <a:srgbClr val="033363"/>
                </a:solidFill>
              </a:rPr>
              <a:t>Add QR-code here</a:t>
            </a:r>
          </a:p>
        </p:txBody>
      </p:sp>
      <p:pic>
        <p:nvPicPr>
          <p:cNvPr id="2" name="Picture 1" descr="A person walking towards a statue&#10;&#10;Description automatically generated">
            <a:extLst>
              <a:ext uri="{FF2B5EF4-FFF2-40B4-BE49-F238E27FC236}">
                <a16:creationId xmlns:a16="http://schemas.microsoft.com/office/drawing/2014/main" id="{E4CA02B5-7AE6-7A6F-B233-D4A03CC2D4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43"/>
          <a:stretch/>
        </p:blipFill>
        <p:spPr>
          <a:xfrm>
            <a:off x="6248686" y="1925823"/>
            <a:ext cx="4451177" cy="250864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8C89A2-FD71-85A6-5B83-DEFC41F2AC54}"/>
              </a:ext>
            </a:extLst>
          </p:cNvPr>
          <p:cNvSpPr/>
          <p:nvPr/>
        </p:nvSpPr>
        <p:spPr>
          <a:xfrm>
            <a:off x="6305150" y="4572305"/>
            <a:ext cx="829307" cy="230317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3469A-B47D-FD24-8B6A-0752D28C05FC}"/>
              </a:ext>
            </a:extLst>
          </p:cNvPr>
          <p:cNvSpPr txBox="1"/>
          <p:nvPr/>
        </p:nvSpPr>
        <p:spPr>
          <a:xfrm>
            <a:off x="6305150" y="4310695"/>
            <a:ext cx="83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ui-sans-serif"/>
              </a:rPr>
              <a:t>H</a:t>
            </a:r>
            <a:r>
              <a:rPr lang="en-GB" sz="1400" b="1" i="0" dirty="0">
                <a:solidFill>
                  <a:schemeClr val="bg1"/>
                </a:solidFill>
                <a:effectLst/>
                <a:latin typeface="ui-sans-serif"/>
              </a:rPr>
              <a:t>ow to’s</a:t>
            </a:r>
            <a:endParaRPr sz="1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EDAF56-B57B-5320-0A80-BC12D9A79396}"/>
              </a:ext>
            </a:extLst>
          </p:cNvPr>
          <p:cNvSpPr/>
          <p:nvPr/>
        </p:nvSpPr>
        <p:spPr>
          <a:xfrm>
            <a:off x="7240213" y="4569452"/>
            <a:ext cx="829307" cy="230317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28863-6323-611F-B79D-B1612280AF9D}"/>
              </a:ext>
            </a:extLst>
          </p:cNvPr>
          <p:cNvSpPr txBox="1"/>
          <p:nvPr/>
        </p:nvSpPr>
        <p:spPr>
          <a:xfrm>
            <a:off x="7240213" y="4310695"/>
            <a:ext cx="83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400" b="1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ui-sans-serif"/>
              </a:rPr>
              <a:t>Use case</a:t>
            </a:r>
            <a:endParaRPr sz="1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A47480-6AF4-DC58-8546-B801B1AEFB73}"/>
              </a:ext>
            </a:extLst>
          </p:cNvPr>
          <p:cNvSpPr txBox="1"/>
          <p:nvPr/>
        </p:nvSpPr>
        <p:spPr>
          <a:xfrm>
            <a:off x="6248685" y="4555457"/>
            <a:ext cx="34930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rgbClr val="976B24"/>
              </a:solidFill>
            </a:endParaRPr>
          </a:p>
          <a:p>
            <a:r>
              <a:rPr lang="en-GB" sz="2400" b="1" dirty="0">
                <a:solidFill>
                  <a:srgbClr val="976B24"/>
                </a:solidFill>
                <a:latin typeface="Arial"/>
              </a:rPr>
              <a:t>Add the title of the article here</a:t>
            </a:r>
          </a:p>
          <a:p>
            <a:endParaRPr sz="2400" b="1" dirty="0">
              <a:solidFill>
                <a:srgbClr val="976B24"/>
              </a:solidFill>
              <a:latin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16F03D-A682-76BE-DA6E-DAD17D9FE58A}"/>
              </a:ext>
            </a:extLst>
          </p:cNvPr>
          <p:cNvSpPr txBox="1"/>
          <p:nvPr/>
        </p:nvSpPr>
        <p:spPr>
          <a:xfrm>
            <a:off x="6248683" y="5570386"/>
            <a:ext cx="3346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33363"/>
                </a:solidFill>
                <a:effectLst/>
                <a:latin typeface="ui-sans-serif"/>
              </a:rPr>
              <a:t>Add the thumbnail text of the article in this block of text</a:t>
            </a:r>
            <a:r>
              <a:rPr lang="en-GB" b="0" i="0" dirty="0">
                <a:solidFill>
                  <a:srgbClr val="976B24"/>
                </a:solidFill>
                <a:effectLst/>
                <a:latin typeface="ui-sans-serif"/>
              </a:rPr>
              <a:t>...</a:t>
            </a:r>
            <a:endParaRPr dirty="0">
              <a:solidFill>
                <a:srgbClr val="976B24"/>
              </a:solidFill>
              <a:latin typeface="Arial"/>
            </a:endParaRPr>
          </a:p>
        </p:txBody>
      </p:sp>
      <p:pic>
        <p:nvPicPr>
          <p:cNvPr id="45" name="Picture 4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27CB88A-202D-0AA2-7BEC-A24F2FD0E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46" y="3773437"/>
            <a:ext cx="1507085" cy="1953182"/>
          </a:xfrm>
          <a:prstGeom prst="rect">
            <a:avLst/>
          </a:prstGeom>
        </p:spPr>
      </p:pic>
      <p:pic>
        <p:nvPicPr>
          <p:cNvPr id="46" name="Picture 45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08B4FC5E-720B-3C98-E2F4-43A2A68606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58" y="3967487"/>
            <a:ext cx="1175583" cy="113257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8718572-327C-EFF4-3575-F23281A57992}"/>
              </a:ext>
            </a:extLst>
          </p:cNvPr>
          <p:cNvSpPr txBox="1"/>
          <p:nvPr/>
        </p:nvSpPr>
        <p:spPr>
          <a:xfrm rot="18880138">
            <a:off x="9417115" y="4057413"/>
            <a:ext cx="1481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>
                <a:solidFill>
                  <a:srgbClr val="033363"/>
                </a:solidFill>
              </a:rPr>
              <a:t>Add QR-code here</a:t>
            </a:r>
          </a:p>
        </p:txBody>
      </p:sp>
    </p:spTree>
    <p:extLst>
      <p:ext uri="{BB962C8B-B14F-4D97-AF65-F5344CB8AC3E}">
        <p14:creationId xmlns:p14="http://schemas.microsoft.com/office/powerpoint/2010/main" val="219309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162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ui-sans-serif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Klein</dc:creator>
  <cp:lastModifiedBy>Jonas Klein</cp:lastModifiedBy>
  <cp:revision>1</cp:revision>
  <dcterms:created xsi:type="dcterms:W3CDTF">2024-02-05T14:27:58Z</dcterms:created>
  <dcterms:modified xsi:type="dcterms:W3CDTF">2024-02-05T15:23:47Z</dcterms:modified>
</cp:coreProperties>
</file>