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325" r:id="rId5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3363"/>
    <a:srgbClr val="976B24"/>
    <a:srgbClr val="10B9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40734B-6193-D043-A05E-CA908D355939}" v="21" dt="2024-02-05T13:42:30.9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76" autoAdjust="0"/>
    <p:restoredTop sz="94660"/>
  </p:normalViewPr>
  <p:slideViewPr>
    <p:cSldViewPr snapToGrid="0">
      <p:cViewPr varScale="1">
        <p:scale>
          <a:sx n="59" d="100"/>
          <a:sy n="59" d="100"/>
        </p:scale>
        <p:origin x="56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s Klein" userId="ea05bc84257bba26" providerId="LiveId" clId="{E740734B-6193-D043-A05E-CA908D355939}"/>
    <pc:docChg chg="custSel modSld">
      <pc:chgData name="Jonas Klein" userId="ea05bc84257bba26" providerId="LiveId" clId="{E740734B-6193-D043-A05E-CA908D355939}" dt="2024-02-05T13:43:49.128" v="201" actId="1076"/>
      <pc:docMkLst>
        <pc:docMk/>
      </pc:docMkLst>
      <pc:sldChg chg="addSp delSp modSp mod">
        <pc:chgData name="Jonas Klein" userId="ea05bc84257bba26" providerId="LiveId" clId="{E740734B-6193-D043-A05E-CA908D355939}" dt="2024-02-05T13:43:49.128" v="201" actId="1076"/>
        <pc:sldMkLst>
          <pc:docMk/>
          <pc:sldMk cId="847066110" sldId="325"/>
        </pc:sldMkLst>
        <pc:spChg chg="add mod">
          <ac:chgData name="Jonas Klein" userId="ea05bc84257bba26" providerId="LiveId" clId="{E740734B-6193-D043-A05E-CA908D355939}" dt="2024-02-05T13:40:39.517" v="166" actId="1076"/>
          <ac:spMkLst>
            <pc:docMk/>
            <pc:sldMk cId="847066110" sldId="325"/>
            <ac:spMk id="3" creationId="{81C368B0-7541-4DB6-9133-F73E04E9C362}"/>
          </ac:spMkLst>
        </pc:spChg>
        <pc:spChg chg="del">
          <ac:chgData name="Jonas Klein" userId="ea05bc84257bba26" providerId="LiveId" clId="{E740734B-6193-D043-A05E-CA908D355939}" dt="2024-02-05T13:41:14.970" v="170" actId="478"/>
          <ac:spMkLst>
            <pc:docMk/>
            <pc:sldMk cId="847066110" sldId="325"/>
            <ac:spMk id="8" creationId="{D6278B89-8722-D212-AE02-C2CE6D30D57D}"/>
          </ac:spMkLst>
        </pc:spChg>
        <pc:spChg chg="mod">
          <ac:chgData name="Jonas Klein" userId="ea05bc84257bba26" providerId="LiveId" clId="{E740734B-6193-D043-A05E-CA908D355939}" dt="2024-02-05T13:40:18.110" v="159" actId="207"/>
          <ac:spMkLst>
            <pc:docMk/>
            <pc:sldMk cId="847066110" sldId="325"/>
            <ac:spMk id="11" creationId="{5F111E2E-0828-9F32-CA67-86521838D04D}"/>
          </ac:spMkLst>
        </pc:spChg>
        <pc:spChg chg="del">
          <ac:chgData name="Jonas Klein" userId="ea05bc84257bba26" providerId="LiveId" clId="{E740734B-6193-D043-A05E-CA908D355939}" dt="2024-02-05T13:41:11.512" v="169" actId="478"/>
          <ac:spMkLst>
            <pc:docMk/>
            <pc:sldMk cId="847066110" sldId="325"/>
            <ac:spMk id="12" creationId="{36BCD27C-28FC-D10A-932B-6D3A76B57E6E}"/>
          </ac:spMkLst>
        </pc:spChg>
        <pc:spChg chg="del">
          <ac:chgData name="Jonas Klein" userId="ea05bc84257bba26" providerId="LiveId" clId="{E740734B-6193-D043-A05E-CA908D355939}" dt="2024-02-05T13:41:08.435" v="167" actId="478"/>
          <ac:spMkLst>
            <pc:docMk/>
            <pc:sldMk cId="847066110" sldId="325"/>
            <ac:spMk id="17" creationId="{B1E5F1C1-ADE9-0770-81DF-CD8177A37DB3}"/>
          </ac:spMkLst>
        </pc:spChg>
        <pc:spChg chg="del">
          <ac:chgData name="Jonas Klein" userId="ea05bc84257bba26" providerId="LiveId" clId="{E740734B-6193-D043-A05E-CA908D355939}" dt="2024-02-05T13:41:09.621" v="168" actId="478"/>
          <ac:spMkLst>
            <pc:docMk/>
            <pc:sldMk cId="847066110" sldId="325"/>
            <ac:spMk id="19" creationId="{A56821D3-93EF-2EFE-85A3-5F650A1FA229}"/>
          </ac:spMkLst>
        </pc:spChg>
        <pc:spChg chg="add del mod">
          <ac:chgData name="Jonas Klein" userId="ea05bc84257bba26" providerId="LiveId" clId="{E740734B-6193-D043-A05E-CA908D355939}" dt="2024-02-05T13:41:50.027" v="172" actId="478"/>
          <ac:spMkLst>
            <pc:docMk/>
            <pc:sldMk cId="847066110" sldId="325"/>
            <ac:spMk id="20" creationId="{31EB8CF8-D8AA-01D9-EF89-088B9D21A8DA}"/>
          </ac:spMkLst>
        </pc:spChg>
        <pc:spChg chg="add del mod">
          <ac:chgData name="Jonas Klein" userId="ea05bc84257bba26" providerId="LiveId" clId="{E740734B-6193-D043-A05E-CA908D355939}" dt="2024-02-05T13:41:50.984" v="173" actId="478"/>
          <ac:spMkLst>
            <pc:docMk/>
            <pc:sldMk cId="847066110" sldId="325"/>
            <ac:spMk id="21" creationId="{46B97187-A596-77F8-4B04-3862845FBF6D}"/>
          </ac:spMkLst>
        </pc:spChg>
        <pc:spChg chg="add mod">
          <ac:chgData name="Jonas Klein" userId="ea05bc84257bba26" providerId="LiveId" clId="{E740734B-6193-D043-A05E-CA908D355939}" dt="2024-02-05T13:41:52.335" v="174"/>
          <ac:spMkLst>
            <pc:docMk/>
            <pc:sldMk cId="847066110" sldId="325"/>
            <ac:spMk id="22" creationId="{BB76FBF9-54FA-6A9E-41BB-28B8B5F37DCD}"/>
          </ac:spMkLst>
        </pc:spChg>
        <pc:spChg chg="add mod">
          <ac:chgData name="Jonas Klein" userId="ea05bc84257bba26" providerId="LiveId" clId="{E740734B-6193-D043-A05E-CA908D355939}" dt="2024-02-05T13:41:52.335" v="174"/>
          <ac:spMkLst>
            <pc:docMk/>
            <pc:sldMk cId="847066110" sldId="325"/>
            <ac:spMk id="23" creationId="{347115A2-8244-1EB0-4228-B9F335448BF3}"/>
          </ac:spMkLst>
        </pc:spChg>
        <pc:spChg chg="add mod">
          <ac:chgData name="Jonas Klein" userId="ea05bc84257bba26" providerId="LiveId" clId="{E740734B-6193-D043-A05E-CA908D355939}" dt="2024-02-05T13:41:52.335" v="174"/>
          <ac:spMkLst>
            <pc:docMk/>
            <pc:sldMk cId="847066110" sldId="325"/>
            <ac:spMk id="24" creationId="{CE97FC79-8C60-BADE-9C21-8977482A6E02}"/>
          </ac:spMkLst>
        </pc:spChg>
        <pc:spChg chg="add mod">
          <ac:chgData name="Jonas Klein" userId="ea05bc84257bba26" providerId="LiveId" clId="{E740734B-6193-D043-A05E-CA908D355939}" dt="2024-02-05T13:41:52.335" v="174"/>
          <ac:spMkLst>
            <pc:docMk/>
            <pc:sldMk cId="847066110" sldId="325"/>
            <ac:spMk id="25" creationId="{00EA231C-47E2-5B68-5F29-DD02E87C981B}"/>
          </ac:spMkLst>
        </pc:spChg>
        <pc:spChg chg="add mod">
          <ac:chgData name="Jonas Klein" userId="ea05bc84257bba26" providerId="LiveId" clId="{E740734B-6193-D043-A05E-CA908D355939}" dt="2024-02-05T13:43:49.128" v="201" actId="1076"/>
          <ac:spMkLst>
            <pc:docMk/>
            <pc:sldMk cId="847066110" sldId="325"/>
            <ac:spMk id="26" creationId="{2BC9A424-F8A4-B6BE-0ED3-FD152E409008}"/>
          </ac:spMkLst>
        </pc:spChg>
        <pc:spChg chg="mod">
          <ac:chgData name="Jonas Klein" userId="ea05bc84257bba26" providerId="LiveId" clId="{E740734B-6193-D043-A05E-CA908D355939}" dt="2024-02-05T13:39:38.947" v="151" actId="207"/>
          <ac:spMkLst>
            <pc:docMk/>
            <pc:sldMk cId="847066110" sldId="325"/>
            <ac:spMk id="31" creationId="{CFD68EC4-DF54-60EE-7AE5-AE0B2C1D258C}"/>
          </ac:spMkLst>
        </pc:spChg>
        <pc:spChg chg="mod">
          <ac:chgData name="Jonas Klein" userId="ea05bc84257bba26" providerId="LiveId" clId="{E740734B-6193-D043-A05E-CA908D355939}" dt="2024-02-05T13:42:06.287" v="176" actId="207"/>
          <ac:spMkLst>
            <pc:docMk/>
            <pc:sldMk cId="847066110" sldId="325"/>
            <ac:spMk id="32" creationId="{00000000-0000-0000-0000-000000000000}"/>
          </ac:spMkLst>
        </pc:spChg>
        <pc:spChg chg="mod">
          <ac:chgData name="Jonas Klein" userId="ea05bc84257bba26" providerId="LiveId" clId="{E740734B-6193-D043-A05E-CA908D355939}" dt="2024-02-05T13:42:25.063" v="179" actId="1076"/>
          <ac:spMkLst>
            <pc:docMk/>
            <pc:sldMk cId="847066110" sldId="325"/>
            <ac:spMk id="33" creationId="{00000000-0000-0000-0000-000000000000}"/>
          </ac:spMkLst>
        </pc:spChg>
        <pc:picChg chg="mod">
          <ac:chgData name="Jonas Klein" userId="ea05bc84257bba26" providerId="LiveId" clId="{E740734B-6193-D043-A05E-CA908D355939}" dt="2024-01-23T21:00:28.245" v="15"/>
          <ac:picMkLst>
            <pc:docMk/>
            <pc:sldMk cId="847066110" sldId="325"/>
            <ac:picMk id="7" creationId="{9C7F9D52-45FE-A9C3-EDB8-7E4688807A4A}"/>
          </ac:picMkLst>
        </pc:picChg>
        <pc:picChg chg="del">
          <ac:chgData name="Jonas Klein" userId="ea05bc84257bba26" providerId="LiveId" clId="{E740734B-6193-D043-A05E-CA908D355939}" dt="2024-02-05T13:39:59.699" v="155" actId="478"/>
          <ac:picMkLst>
            <pc:docMk/>
            <pc:sldMk cId="847066110" sldId="325"/>
            <ac:picMk id="9" creationId="{988D2152-CC16-EDD9-1B7D-3BC3622A1317}"/>
          </ac:picMkLst>
        </pc:picChg>
        <pc:picChg chg="mod">
          <ac:chgData name="Jonas Klein" userId="ea05bc84257bba26" providerId="LiveId" clId="{E740734B-6193-D043-A05E-CA908D355939}" dt="2024-01-23T21:00:11.757" v="13"/>
          <ac:picMkLst>
            <pc:docMk/>
            <pc:sldMk cId="847066110" sldId="325"/>
            <ac:picMk id="16" creationId="{23D2F080-0DD9-3C98-825B-4E3042ED4524}"/>
          </ac:picMkLst>
        </pc:picChg>
        <pc:picChg chg="add mod">
          <ac:chgData name="Jonas Klein" userId="ea05bc84257bba26" providerId="LiveId" clId="{E740734B-6193-D043-A05E-CA908D355939}" dt="2024-02-05T13:40:09.226" v="158" actId="1076"/>
          <ac:picMkLst>
            <pc:docMk/>
            <pc:sldMk cId="847066110" sldId="325"/>
            <ac:picMk id="18" creationId="{B21E23A7-3CD8-6ADC-E583-E86C418E6E5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DDCFE-5A6C-4FEB-9193-96302383BF43}" type="datetimeFigureOut">
              <a:rPr lang="nl-NL" smtClean="0"/>
              <a:t>03-02-2024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C9452-B3B9-47AF-8434-A9508E8FC7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07900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DDCFE-5A6C-4FEB-9193-96302383BF43}" type="datetimeFigureOut">
              <a:rPr lang="nl-NL" smtClean="0"/>
              <a:t>03-02-2024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C9452-B3B9-47AF-8434-A9508E8FC7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24705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DDCFE-5A6C-4FEB-9193-96302383BF43}" type="datetimeFigureOut">
              <a:rPr lang="nl-NL" smtClean="0"/>
              <a:t>03-02-2024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C9452-B3B9-47AF-8434-A9508E8FC7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8183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/>
          </p:cNvSpPr>
          <p:nvPr userDrawn="1"/>
        </p:nvSpPr>
        <p:spPr bwMode="auto">
          <a:xfrm>
            <a:off x="0" y="6"/>
            <a:ext cx="6858000" cy="1690512"/>
          </a:xfrm>
          <a:custGeom>
            <a:avLst/>
            <a:gdLst/>
            <a:ahLst/>
            <a:cxnLst>
              <a:cxn ang="0">
                <a:pos x="0" y="208"/>
              </a:cxn>
              <a:cxn ang="0">
                <a:pos x="0" y="0"/>
              </a:cxn>
              <a:cxn ang="0">
                <a:pos x="3841" y="0"/>
              </a:cxn>
              <a:cxn ang="0">
                <a:pos x="3841" y="400"/>
              </a:cxn>
              <a:cxn ang="0">
                <a:pos x="184" y="400"/>
              </a:cxn>
              <a:cxn ang="0">
                <a:pos x="0" y="208"/>
              </a:cxn>
            </a:cxnLst>
            <a:rect l="0" t="0" r="r" b="b"/>
            <a:pathLst>
              <a:path w="3841" h="400">
                <a:moveTo>
                  <a:pt x="0" y="208"/>
                </a:moveTo>
                <a:lnTo>
                  <a:pt x="0" y="0"/>
                </a:lnTo>
                <a:lnTo>
                  <a:pt x="3841" y="0"/>
                </a:lnTo>
                <a:lnTo>
                  <a:pt x="3841" y="400"/>
                </a:lnTo>
                <a:lnTo>
                  <a:pt x="184" y="400"/>
                </a:lnTo>
                <a:lnTo>
                  <a:pt x="0" y="208"/>
                </a:lnTo>
                <a:close/>
              </a:path>
            </a:pathLst>
          </a:custGeom>
          <a:solidFill>
            <a:schemeClr val="accent4"/>
          </a:soli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13">
              <a:latin typeface="+mn-lt"/>
              <a:ea typeface="+mn-ea"/>
            </a:endParaRPr>
          </a:p>
        </p:txBody>
      </p:sp>
      <p:pic>
        <p:nvPicPr>
          <p:cNvPr id="4" name="Picture 4" descr="02-UTI_Basisvormen_powerpoint_03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1630740" y="10685955"/>
            <a:ext cx="3887047" cy="1088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2900" y="-3275"/>
            <a:ext cx="6172200" cy="1692875"/>
          </a:xfrm>
        </p:spPr>
        <p:txBody>
          <a:bodyPr>
            <a:normAutofit/>
          </a:bodyPr>
          <a:lstStyle>
            <a:lvl1pPr algn="l"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213368" y="11125217"/>
            <a:ext cx="1547813" cy="649111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675">
                <a:solidFill>
                  <a:srgbClr val="CC9933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en-US" dirty="0"/>
              <a:t>Strategic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5935266" y="11125217"/>
            <a:ext cx="579834" cy="649111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675">
                <a:solidFill>
                  <a:srgbClr val="CC9933"/>
                </a:solidFill>
                <a:latin typeface="Arial"/>
              </a:defRPr>
            </a:lvl1pPr>
          </a:lstStyle>
          <a:p>
            <a:fld id="{081993BC-FB25-44E0-A9F5-5A49F74BCB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2"/>
          </p:nvPr>
        </p:nvSpPr>
        <p:spPr>
          <a:xfrm>
            <a:off x="3870726" y="11125217"/>
            <a:ext cx="1768078" cy="649111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675">
                <a:solidFill>
                  <a:srgbClr val="CC9933"/>
                </a:solidFill>
                <a:latin typeface="Arial"/>
              </a:defRPr>
            </a:lvl1pPr>
          </a:lstStyle>
          <a:p>
            <a:r>
              <a:rPr lang="en-US"/>
              <a:t>October 2,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890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DDCFE-5A6C-4FEB-9193-96302383BF43}" type="datetimeFigureOut">
              <a:rPr lang="nl-NL" smtClean="0"/>
              <a:t>03-02-2024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C9452-B3B9-47AF-8434-A9508E8FC7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9667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DDCFE-5A6C-4FEB-9193-96302383BF43}" type="datetimeFigureOut">
              <a:rPr lang="nl-NL" smtClean="0"/>
              <a:t>03-02-2024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C9452-B3B9-47AF-8434-A9508E8FC7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0778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DDCFE-5A6C-4FEB-9193-96302383BF43}" type="datetimeFigureOut">
              <a:rPr lang="nl-NL" smtClean="0"/>
              <a:t>03-02-2024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C9452-B3B9-47AF-8434-A9508E8FC7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5524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DDCFE-5A6C-4FEB-9193-96302383BF43}" type="datetimeFigureOut">
              <a:rPr lang="nl-NL" smtClean="0"/>
              <a:t>03-02-2024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C9452-B3B9-47AF-8434-A9508E8FC7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1801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DDCFE-5A6C-4FEB-9193-96302383BF43}" type="datetimeFigureOut">
              <a:rPr lang="nl-NL" smtClean="0"/>
              <a:t>03-02-2024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C9452-B3B9-47AF-8434-A9508E8FC7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3929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DDCFE-5A6C-4FEB-9193-96302383BF43}" type="datetimeFigureOut">
              <a:rPr lang="nl-NL" smtClean="0"/>
              <a:t>03-02-2024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C9452-B3B9-47AF-8434-A9508E8FC7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9944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DDCFE-5A6C-4FEB-9193-96302383BF43}" type="datetimeFigureOut">
              <a:rPr lang="nl-NL" smtClean="0"/>
              <a:t>03-02-2024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C9452-B3B9-47AF-8434-A9508E8FC7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5006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DDCFE-5A6C-4FEB-9193-96302383BF43}" type="datetimeFigureOut">
              <a:rPr lang="nl-NL" smtClean="0"/>
              <a:t>03-02-2024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C9452-B3B9-47AF-8434-A9508E8FC7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15118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DDCFE-5A6C-4FEB-9193-96302383BF43}" type="datetimeFigureOut">
              <a:rPr lang="nl-NL" smtClean="0"/>
              <a:t>03-02-2024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C9452-B3B9-47AF-8434-A9508E8FC7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3401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BE80335-BDAA-BB47-848B-6745737A8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19" y="2976898"/>
            <a:ext cx="5854203" cy="75784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807" y="747017"/>
            <a:ext cx="6499819" cy="1859931"/>
          </a:xfrm>
        </p:spPr>
        <p:txBody>
          <a:bodyPr>
            <a:noAutofit/>
          </a:bodyPr>
          <a:lstStyle/>
          <a:p>
            <a:pPr algn="ctr"/>
            <a:br>
              <a:rPr lang="nl-NL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nl-NL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br>
              <a:rPr lang="nl-NL" sz="1800" dirty="0">
                <a:latin typeface="Calibri" panose="020F0502020204030204" pitchFamily="34" charset="0"/>
                <a:ea typeface="Calibri" panose="020F0502020204030204" pitchFamily="34" charset="0"/>
              </a:rPr>
            </a:br>
            <a:br>
              <a:rPr lang="en-US" sz="28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sz="3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 </a:t>
            </a:r>
            <a:br>
              <a:rPr lang="en-US" sz="3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endParaRPr lang="en-US" sz="360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FEF00F-F9A7-A983-C3D9-C00ECDC2EFD9}"/>
              </a:ext>
            </a:extLst>
          </p:cNvPr>
          <p:cNvSpPr txBox="1"/>
          <p:nvPr/>
        </p:nvSpPr>
        <p:spPr>
          <a:xfrm>
            <a:off x="3336634" y="8550767"/>
            <a:ext cx="184731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endParaRPr lang="nl-NL" sz="2400" dirty="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6E4553-7ED8-40C3-3F1E-AF9F769BAC68}"/>
              </a:ext>
            </a:extLst>
          </p:cNvPr>
          <p:cNvSpPr txBox="1"/>
          <p:nvPr/>
        </p:nvSpPr>
        <p:spPr>
          <a:xfrm>
            <a:off x="526419" y="9506413"/>
            <a:ext cx="562042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endParaRPr 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111E2E-0828-9F32-CA67-86521838D04D}"/>
              </a:ext>
            </a:extLst>
          </p:cNvPr>
          <p:cNvSpPr txBox="1"/>
          <p:nvPr/>
        </p:nvSpPr>
        <p:spPr>
          <a:xfrm>
            <a:off x="858853" y="1776569"/>
            <a:ext cx="50799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3600" b="1" dirty="0">
                <a:solidFill>
                  <a:srgbClr val="033363"/>
                </a:solidFill>
              </a:rPr>
              <a:t>Read our latest post on Tilburg.ai!</a:t>
            </a: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CFD68EC4-DF54-60EE-7AE5-AE0B2C1D258C}"/>
              </a:ext>
            </a:extLst>
          </p:cNvPr>
          <p:cNvSpPr/>
          <p:nvPr/>
        </p:nvSpPr>
        <p:spPr>
          <a:xfrm>
            <a:off x="1" y="4933"/>
            <a:ext cx="6857999" cy="1695198"/>
          </a:xfrm>
          <a:custGeom>
            <a:avLst/>
            <a:gdLst>
              <a:gd name="connsiteX0" fmla="*/ 0 w 6857999"/>
              <a:gd name="connsiteY0" fmla="*/ 0 h 1695198"/>
              <a:gd name="connsiteX1" fmla="*/ 1472750 w 6857999"/>
              <a:gd name="connsiteY1" fmla="*/ 0 h 1695198"/>
              <a:gd name="connsiteX2" fmla="*/ 6857999 w 6857999"/>
              <a:gd name="connsiteY2" fmla="*/ 0 h 1695198"/>
              <a:gd name="connsiteX3" fmla="*/ 6857999 w 6857999"/>
              <a:gd name="connsiteY3" fmla="*/ 1575570 h 1695198"/>
              <a:gd name="connsiteX4" fmla="*/ 6857999 w 6857999"/>
              <a:gd name="connsiteY4" fmla="*/ 1646922 h 1695198"/>
              <a:gd name="connsiteX5" fmla="*/ 6857999 w 6857999"/>
              <a:gd name="connsiteY5" fmla="*/ 1695198 h 1695198"/>
              <a:gd name="connsiteX6" fmla="*/ 298450 w 6857999"/>
              <a:gd name="connsiteY6" fmla="*/ 1695198 h 1695198"/>
              <a:gd name="connsiteX7" fmla="*/ 298450 w 6857999"/>
              <a:gd name="connsiteY7" fmla="*/ 1694033 h 1695198"/>
              <a:gd name="connsiteX8" fmla="*/ 295675 w 6857999"/>
              <a:gd name="connsiteY8" fmla="*/ 1695198 h 1695198"/>
              <a:gd name="connsiteX9" fmla="*/ 1160 w 6857999"/>
              <a:gd name="connsiteY9" fmla="*/ 991864 h 1695198"/>
              <a:gd name="connsiteX10" fmla="*/ 3377 w 6857999"/>
              <a:gd name="connsiteY10" fmla="*/ 967376 h 1695198"/>
              <a:gd name="connsiteX11" fmla="*/ 0 w 6857999"/>
              <a:gd name="connsiteY11" fmla="*/ 967376 h 1695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7999" h="1695198">
                <a:moveTo>
                  <a:pt x="0" y="0"/>
                </a:moveTo>
                <a:lnTo>
                  <a:pt x="1472750" y="0"/>
                </a:lnTo>
                <a:lnTo>
                  <a:pt x="6857999" y="0"/>
                </a:lnTo>
                <a:lnTo>
                  <a:pt x="6857999" y="1575570"/>
                </a:lnTo>
                <a:lnTo>
                  <a:pt x="6857999" y="1646922"/>
                </a:lnTo>
                <a:lnTo>
                  <a:pt x="6857999" y="1695198"/>
                </a:lnTo>
                <a:lnTo>
                  <a:pt x="298450" y="1695198"/>
                </a:lnTo>
                <a:lnTo>
                  <a:pt x="298450" y="1694033"/>
                </a:lnTo>
                <a:lnTo>
                  <a:pt x="295675" y="1695198"/>
                </a:lnTo>
                <a:cubicBezTo>
                  <a:pt x="197503" y="1460753"/>
                  <a:pt x="99332" y="1226309"/>
                  <a:pt x="1160" y="991864"/>
                </a:cubicBezTo>
                <a:lnTo>
                  <a:pt x="3377" y="967376"/>
                </a:lnTo>
                <a:lnTo>
                  <a:pt x="0" y="967376"/>
                </a:lnTo>
                <a:close/>
              </a:path>
            </a:pathLst>
          </a:custGeom>
          <a:solidFill>
            <a:srgbClr val="976B24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NL">
              <a:solidFill>
                <a:srgbClr val="976B24"/>
              </a:solidFill>
            </a:endParaRPr>
          </a:p>
        </p:txBody>
      </p:sp>
      <p:pic>
        <p:nvPicPr>
          <p:cNvPr id="10" name="Picture 9" descr="A screenshot of a cellphone&#10;&#10;Description automatically generated">
            <a:extLst>
              <a:ext uri="{FF2B5EF4-FFF2-40B4-BE49-F238E27FC236}">
                <a16:creationId xmlns:a16="http://schemas.microsoft.com/office/drawing/2014/main" id="{44C9BE45-1AB0-87E1-AC87-FEF4AA6BAE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114"/>
          <a:stretch/>
        </p:blipFill>
        <p:spPr>
          <a:xfrm>
            <a:off x="526419" y="2899421"/>
            <a:ext cx="5866746" cy="724187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C363FDF-F894-4B26-DD9A-BE4B95BF4A8B}"/>
              </a:ext>
            </a:extLst>
          </p:cNvPr>
          <p:cNvSpPr/>
          <p:nvPr/>
        </p:nvSpPr>
        <p:spPr>
          <a:xfrm>
            <a:off x="902608" y="6505475"/>
            <a:ext cx="5036216" cy="37133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2" name="TextBox 31"/>
          <p:cNvSpPr txBox="1"/>
          <p:nvPr/>
        </p:nvSpPr>
        <p:spPr>
          <a:xfrm>
            <a:off x="825996" y="6606996"/>
            <a:ext cx="341405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>
              <a:solidFill>
                <a:srgbClr val="976B24"/>
              </a:solidFill>
            </a:endParaRPr>
          </a:p>
          <a:p>
            <a:r>
              <a:rPr lang="en-GB" sz="2400" b="1" dirty="0">
                <a:solidFill>
                  <a:srgbClr val="976B24"/>
                </a:solidFill>
                <a:latin typeface="Arial"/>
              </a:rPr>
              <a:t>Add the title of the article here</a:t>
            </a:r>
          </a:p>
          <a:p>
            <a:endParaRPr sz="2400" b="1" dirty="0">
              <a:solidFill>
                <a:srgbClr val="976B24"/>
              </a:solidFill>
              <a:latin typeface="Arial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30632" y="7775445"/>
            <a:ext cx="33467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0" i="0" dirty="0">
                <a:solidFill>
                  <a:srgbClr val="033363"/>
                </a:solidFill>
                <a:effectLst/>
                <a:latin typeface="ui-sans-serif"/>
              </a:rPr>
              <a:t>Add the thumbnail text of the article in this block of text</a:t>
            </a:r>
            <a:r>
              <a:rPr lang="en-GB" sz="2400" b="0" i="0" dirty="0">
                <a:solidFill>
                  <a:srgbClr val="976B24"/>
                </a:solidFill>
                <a:effectLst/>
                <a:latin typeface="ui-sans-serif"/>
              </a:rPr>
              <a:t>...</a:t>
            </a:r>
            <a:endParaRPr sz="2400" dirty="0">
              <a:solidFill>
                <a:srgbClr val="976B24"/>
              </a:solidFill>
              <a:latin typeface="Arial"/>
            </a:endParaRPr>
          </a:p>
        </p:txBody>
      </p:sp>
      <p:pic>
        <p:nvPicPr>
          <p:cNvPr id="15" name="Picture 14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EA8F69F4-3B70-3799-1FDA-98EE344202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863" y="6662234"/>
            <a:ext cx="2406723" cy="3119113"/>
          </a:xfrm>
          <a:prstGeom prst="rect">
            <a:avLst/>
          </a:prstGeom>
        </p:spPr>
      </p:pic>
      <p:pic>
        <p:nvPicPr>
          <p:cNvPr id="7" name="Picture 6" descr="A qr code with a black and white background&#10;&#10;Description automatically generated">
            <a:extLst>
              <a:ext uri="{FF2B5EF4-FFF2-40B4-BE49-F238E27FC236}">
                <a16:creationId xmlns:a16="http://schemas.microsoft.com/office/drawing/2014/main" id="{9C7F9D52-45FE-A9C3-EDB8-7E4688807A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215" y="6921348"/>
            <a:ext cx="1870162" cy="1877906"/>
          </a:xfrm>
          <a:prstGeom prst="rect">
            <a:avLst/>
          </a:prstGeom>
        </p:spPr>
      </p:pic>
      <p:pic>
        <p:nvPicPr>
          <p:cNvPr id="16" name="Picture 15" descr="A person walking towards a statue&#10;&#10;Description automatically generated">
            <a:extLst>
              <a:ext uri="{FF2B5EF4-FFF2-40B4-BE49-F238E27FC236}">
                <a16:creationId xmlns:a16="http://schemas.microsoft.com/office/drawing/2014/main" id="{23D2F080-0DD9-3C98-825B-4E3042ED452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Blur radius="9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143"/>
          <a:stretch/>
        </p:blipFill>
        <p:spPr>
          <a:xfrm>
            <a:off x="550939" y="2942453"/>
            <a:ext cx="5805162" cy="32717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1C368B0-7541-4DB6-9133-F73E04E9C362}"/>
              </a:ext>
            </a:extLst>
          </p:cNvPr>
          <p:cNvSpPr txBox="1"/>
          <p:nvPr/>
        </p:nvSpPr>
        <p:spPr>
          <a:xfrm rot="1310646">
            <a:off x="1520079" y="4439802"/>
            <a:ext cx="50799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4000" b="1" dirty="0">
                <a:solidFill>
                  <a:srgbClr val="033363"/>
                </a:solidFill>
              </a:rPr>
              <a:t>Add image here</a:t>
            </a:r>
          </a:p>
        </p:txBody>
      </p:sp>
      <p:pic>
        <p:nvPicPr>
          <p:cNvPr id="18" name="Picture 17" descr="A blue and orange logo&#10;&#10;Description automatically generated">
            <a:extLst>
              <a:ext uri="{FF2B5EF4-FFF2-40B4-BE49-F238E27FC236}">
                <a16:creationId xmlns:a16="http://schemas.microsoft.com/office/drawing/2014/main" id="{B21E23A7-3CD8-6ADC-E583-E86C418E6E5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449" y="49092"/>
            <a:ext cx="5105041" cy="1597920"/>
          </a:xfrm>
          <a:prstGeom prst="rect">
            <a:avLst/>
          </a:prstGeom>
        </p:spPr>
      </p:pic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B76FBF9-54FA-6A9E-41BB-28B8B5F37DCD}"/>
              </a:ext>
            </a:extLst>
          </p:cNvPr>
          <p:cNvSpPr/>
          <p:nvPr/>
        </p:nvSpPr>
        <p:spPr>
          <a:xfrm>
            <a:off x="857275" y="6394930"/>
            <a:ext cx="1091867" cy="399895"/>
          </a:xfrm>
          <a:prstGeom prst="roundRect">
            <a:avLst/>
          </a:prstGeom>
          <a:solidFill>
            <a:srgbClr val="075F9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7115A2-8244-1EB0-4228-B9F335448BF3}"/>
              </a:ext>
            </a:extLst>
          </p:cNvPr>
          <p:cNvSpPr txBox="1"/>
          <p:nvPr/>
        </p:nvSpPr>
        <p:spPr>
          <a:xfrm>
            <a:off x="851003" y="6100920"/>
            <a:ext cx="110441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b="1" dirty="0">
              <a:solidFill>
                <a:schemeClr val="bg1"/>
              </a:solidFill>
            </a:endParaRPr>
          </a:p>
          <a:p>
            <a:r>
              <a:rPr lang="en-GB" sz="2000" b="1" dirty="0">
                <a:solidFill>
                  <a:schemeClr val="bg1"/>
                </a:solidFill>
                <a:latin typeface="ui-sans-serif"/>
              </a:rPr>
              <a:t>H</a:t>
            </a:r>
            <a:r>
              <a:rPr lang="en-GB" sz="2000" b="1" i="0" dirty="0">
                <a:solidFill>
                  <a:schemeClr val="bg1"/>
                </a:solidFill>
                <a:effectLst/>
                <a:latin typeface="ui-sans-serif"/>
              </a:rPr>
              <a:t>ow to’s</a:t>
            </a:r>
            <a:endParaRPr sz="2000" b="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CE97FC79-8C60-BADE-9C21-8977482A6E02}"/>
              </a:ext>
            </a:extLst>
          </p:cNvPr>
          <p:cNvSpPr/>
          <p:nvPr/>
        </p:nvSpPr>
        <p:spPr>
          <a:xfrm>
            <a:off x="2036557" y="6399979"/>
            <a:ext cx="1091867" cy="399895"/>
          </a:xfrm>
          <a:prstGeom prst="roundRect">
            <a:avLst/>
          </a:prstGeom>
          <a:solidFill>
            <a:srgbClr val="075F9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EA231C-47E2-5B68-5F29-DD02E87C981B}"/>
              </a:ext>
            </a:extLst>
          </p:cNvPr>
          <p:cNvSpPr txBox="1"/>
          <p:nvPr/>
        </p:nvSpPr>
        <p:spPr>
          <a:xfrm>
            <a:off x="2030285" y="6098842"/>
            <a:ext cx="110441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b="1" dirty="0">
              <a:solidFill>
                <a:schemeClr val="bg1"/>
              </a:solidFill>
            </a:endParaRPr>
          </a:p>
          <a:p>
            <a:r>
              <a:rPr lang="en-GB" sz="2000" b="1" dirty="0">
                <a:solidFill>
                  <a:schemeClr val="bg1"/>
                </a:solidFill>
                <a:latin typeface="ui-sans-serif"/>
              </a:rPr>
              <a:t>Use case</a:t>
            </a:r>
            <a:endParaRPr sz="2000" b="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C9A424-F8A4-B6BE-0ED3-FD152E409008}"/>
              </a:ext>
            </a:extLst>
          </p:cNvPr>
          <p:cNvSpPr txBox="1"/>
          <p:nvPr/>
        </p:nvSpPr>
        <p:spPr>
          <a:xfrm rot="18880138">
            <a:off x="3782287" y="6761943"/>
            <a:ext cx="50799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2600" b="1" dirty="0">
                <a:solidFill>
                  <a:srgbClr val="033363"/>
                </a:solidFill>
              </a:rPr>
              <a:t>Add QR-code here</a:t>
            </a:r>
          </a:p>
        </p:txBody>
      </p:sp>
    </p:spTree>
    <p:extLst>
      <p:ext uri="{BB962C8B-B14F-4D97-AF65-F5344CB8AC3E}">
        <p14:creationId xmlns:p14="http://schemas.microsoft.com/office/powerpoint/2010/main" val="847066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035FE267A7CE45BD40A9AA6579DB16" ma:contentTypeVersion="16" ma:contentTypeDescription="Een nieuw document maken." ma:contentTypeScope="" ma:versionID="6e5739e2e52c03d739bcbc1222330a3d">
  <xsd:schema xmlns:xsd="http://www.w3.org/2001/XMLSchema" xmlns:xs="http://www.w3.org/2001/XMLSchema" xmlns:p="http://schemas.microsoft.com/office/2006/metadata/properties" xmlns:ns2="f7247cda-4b2b-409d-88f9-df6b27603fb3" xmlns:ns3="abd63848-2595-43f6-a4af-174b0e53bd70" targetNamespace="http://schemas.microsoft.com/office/2006/metadata/properties" ma:root="true" ma:fieldsID="f6ee9e06e70a8ba0facd927d1b82b9b5" ns2:_="" ns3:_="">
    <xsd:import namespace="f7247cda-4b2b-409d-88f9-df6b27603fb3"/>
    <xsd:import namespace="abd63848-2595-43f6-a4af-174b0e53bd7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247cda-4b2b-409d-88f9-df6b27603f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Afbeeldingtags" ma:readOnly="false" ma:fieldId="{5cf76f15-5ced-4ddc-b409-7134ff3c332f}" ma:taxonomyMulti="true" ma:sspId="9af1b232-8950-420c-a310-57ce6f91c71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d63848-2595-43f6-a4af-174b0e53bd70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f79d4544-d75e-43fd-bee3-c4cfd37aae53}" ma:internalName="TaxCatchAll" ma:showField="CatchAllData" ma:web="abd63848-2595-43f6-a4af-174b0e53bd7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bd63848-2595-43f6-a4af-174b0e53bd70" xsi:nil="true"/>
    <lcf76f155ced4ddcb4097134ff3c332f xmlns="f7247cda-4b2b-409d-88f9-df6b27603fb3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85A672E-8A85-4AA0-8DE6-092116B794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7247cda-4b2b-409d-88f9-df6b27603fb3"/>
    <ds:schemaRef ds:uri="abd63848-2595-43f6-a4af-174b0e53bd7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8911860-78F6-4566-995C-05A3838A799B}">
  <ds:schemaRefs>
    <ds:schemaRef ds:uri="http://schemas.openxmlformats.org/package/2006/metadata/core-properties"/>
    <ds:schemaRef ds:uri="f7247cda-4b2b-409d-88f9-df6b27603fb3"/>
    <ds:schemaRef ds:uri="http://purl.org/dc/dcmitype/"/>
    <ds:schemaRef ds:uri="http://schemas.microsoft.com/office/2006/documentManagement/types"/>
    <ds:schemaRef ds:uri="http://purl.org/dc/elements/1.1/"/>
    <ds:schemaRef ds:uri="abd63848-2595-43f6-a4af-174b0e53bd70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46145EA7-7B11-4809-98D1-08DFCD4694A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3939</TotalTime>
  <Words>45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ui-sans-serif</vt:lpstr>
      <vt:lpstr>Office Theme</vt:lpstr>
      <vt:lpstr>     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 Dr Gordon Burtch!</dc:title>
  <dc:creator>Renate van Dommelen</dc:creator>
  <cp:lastModifiedBy>Jonas Klein</cp:lastModifiedBy>
  <cp:revision>169</cp:revision>
  <dcterms:created xsi:type="dcterms:W3CDTF">2022-09-09T09:00:59Z</dcterms:created>
  <dcterms:modified xsi:type="dcterms:W3CDTF">2024-02-05T13:43:54Z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0x010100DD035FE267A7CE45BD40A9AA6579DB16</vt:lpwstr>
  </property>
  <property fmtid="{D5CDD505-2E9C-101B-9397-08002B2CF9AE}" pid="3" name="MSIP_Label_b29f4804-9ab0-4527-a877-f7a87100f5fc_Enabled">
    <vt:lpwstr>true</vt:lpwstr>
  </property>
  <property fmtid="{D5CDD505-2E9C-101B-9397-08002B2CF9AE}" pid="4" name="MSIP_Label_b29f4804-9ab0-4527-a877-f7a87100f5fc_SetDate">
    <vt:lpwstr>2022-09-09T09:35:01Z</vt:lpwstr>
  </property>
  <property fmtid="{D5CDD505-2E9C-101B-9397-08002B2CF9AE}" pid="5" name="MSIP_Label_b29f4804-9ab0-4527-a877-f7a87100f5fc_Method">
    <vt:lpwstr>Standard</vt:lpwstr>
  </property>
  <property fmtid="{D5CDD505-2E9C-101B-9397-08002B2CF9AE}" pid="6" name="MSIP_Label_b29f4804-9ab0-4527-a877-f7a87100f5fc_Name">
    <vt:lpwstr>General</vt:lpwstr>
  </property>
  <property fmtid="{D5CDD505-2E9C-101B-9397-08002B2CF9AE}" pid="7" name="MSIP_Label_b29f4804-9ab0-4527-a877-f7a87100f5fc_SiteId">
    <vt:lpwstr>7a5561df-6599-4898-8a20-cce41db3b44f</vt:lpwstr>
  </property>
  <property fmtid="{D5CDD505-2E9C-101B-9397-08002B2CF9AE}" pid="8" name="MSIP_Label_b29f4804-9ab0-4527-a877-f7a87100f5fc_ActionId">
    <vt:lpwstr>90c93c13-278c-4e9e-b06c-b934b2be4d88</vt:lpwstr>
  </property>
  <property fmtid="{D5CDD505-2E9C-101B-9397-08002B2CF9AE}" pid="9" name="MSIP_Label_b29f4804-9ab0-4527-a877-f7a87100f5fc_ContentBits">
    <vt:lpwstr>0</vt:lpwstr>
  </property>
  <property fmtid="{D5CDD505-2E9C-101B-9397-08002B2CF9AE}" pid="10" name="MediaServiceImageTags">
    <vt:lpwstr/>
  </property>
</Properties>
</file>