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33363"/>
    <a:srgbClr val="97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38C99-8232-2442-BE6C-7951EEAE2D9A}" v="90" dt="2024-02-05T23:03:52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>
        <p:scale>
          <a:sx n="49" d="100"/>
          <a:sy n="49" d="100"/>
        </p:scale>
        <p:origin x="-8" y="12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Klein" userId="ea05bc84257bba26" providerId="LiveId" clId="{34A38C99-8232-2442-BE6C-7951EEAE2D9A}"/>
    <pc:docChg chg="undo custSel addSld modSld">
      <pc:chgData name="Jonas Klein" userId="ea05bc84257bba26" providerId="LiveId" clId="{34A38C99-8232-2442-BE6C-7951EEAE2D9A}" dt="2024-02-06T00:11:50.077" v="543" actId="732"/>
      <pc:docMkLst>
        <pc:docMk/>
      </pc:docMkLst>
      <pc:sldChg chg="addSp delSp modSp mod">
        <pc:chgData name="Jonas Klein" userId="ea05bc84257bba26" providerId="LiveId" clId="{34A38C99-8232-2442-BE6C-7951EEAE2D9A}" dt="2024-02-05T23:04:01.379" v="541" actId="2085"/>
        <pc:sldMkLst>
          <pc:docMk/>
          <pc:sldMk cId="1743341695" sldId="256"/>
        </pc:sldMkLst>
        <pc:spChg chg="add mod">
          <ac:chgData name="Jonas Klein" userId="ea05bc84257bba26" providerId="LiveId" clId="{34A38C99-8232-2442-BE6C-7951EEAE2D9A}" dt="2024-02-05T20:22:05.842" v="115" actId="14100"/>
          <ac:spMkLst>
            <pc:docMk/>
            <pc:sldMk cId="1743341695" sldId="256"/>
            <ac:spMk id="3" creationId="{DC04049D-003E-980B-6413-35EEC3B77E2C}"/>
          </ac:spMkLst>
        </pc:spChg>
        <pc:spChg chg="mod">
          <ac:chgData name="Jonas Klein" userId="ea05bc84257bba26" providerId="LiveId" clId="{34A38C99-8232-2442-BE6C-7951EEAE2D9A}" dt="2024-02-05T19:12:37.956" v="3" actId="2085"/>
          <ac:spMkLst>
            <pc:docMk/>
            <pc:sldMk cId="1743341695" sldId="256"/>
            <ac:spMk id="4" creationId="{2A05B2F7-7B50-67C4-0591-4AAD8378441E}"/>
          </ac:spMkLst>
        </pc:spChg>
        <pc:spChg chg="add mod">
          <ac:chgData name="Jonas Klein" userId="ea05bc84257bba26" providerId="LiveId" clId="{34A38C99-8232-2442-BE6C-7951EEAE2D9A}" dt="2024-02-05T20:22:08.599" v="116" actId="1076"/>
          <ac:spMkLst>
            <pc:docMk/>
            <pc:sldMk cId="1743341695" sldId="256"/>
            <ac:spMk id="5" creationId="{E731327D-8AC7-EC9F-126B-2DF60838F559}"/>
          </ac:spMkLst>
        </pc:spChg>
        <pc:spChg chg="mod">
          <ac:chgData name="Jonas Klein" userId="ea05bc84257bba26" providerId="LiveId" clId="{34A38C99-8232-2442-BE6C-7951EEAE2D9A}" dt="2024-02-05T23:04:01.379" v="541" actId="2085"/>
          <ac:spMkLst>
            <pc:docMk/>
            <pc:sldMk cId="1743341695" sldId="256"/>
            <ac:spMk id="6" creationId="{61E94BC1-9B66-01CD-059A-952FDD88EC68}"/>
          </ac:spMkLst>
        </pc:spChg>
        <pc:spChg chg="add del mod">
          <ac:chgData name="Jonas Klein" userId="ea05bc84257bba26" providerId="LiveId" clId="{34A38C99-8232-2442-BE6C-7951EEAE2D9A}" dt="2024-02-05T22:10:36.107" v="247" actId="478"/>
          <ac:spMkLst>
            <pc:docMk/>
            <pc:sldMk cId="1743341695" sldId="256"/>
            <ac:spMk id="11" creationId="{EC3D4232-3794-B9C7-6167-29D909B25387}"/>
          </ac:spMkLst>
        </pc:spChg>
        <pc:spChg chg="add del mod">
          <ac:chgData name="Jonas Klein" userId="ea05bc84257bba26" providerId="LiveId" clId="{34A38C99-8232-2442-BE6C-7951EEAE2D9A}" dt="2024-02-05T20:24:54.351" v="206" actId="478"/>
          <ac:spMkLst>
            <pc:docMk/>
            <pc:sldMk cId="1743341695" sldId="256"/>
            <ac:spMk id="12" creationId="{AE137868-D2EA-4CCF-4911-A4A499E71C3E}"/>
          </ac:spMkLst>
        </pc:spChg>
        <pc:spChg chg="add del mod">
          <ac:chgData name="Jonas Klein" userId="ea05bc84257bba26" providerId="LiveId" clId="{34A38C99-8232-2442-BE6C-7951EEAE2D9A}" dt="2024-02-05T20:24:56.425" v="207" actId="478"/>
          <ac:spMkLst>
            <pc:docMk/>
            <pc:sldMk cId="1743341695" sldId="256"/>
            <ac:spMk id="13" creationId="{26AD411A-2C87-EABB-F625-7D795C31F8E5}"/>
          </ac:spMkLst>
        </pc:spChg>
        <pc:spChg chg="add del mod">
          <ac:chgData name="Jonas Klein" userId="ea05bc84257bba26" providerId="LiveId" clId="{34A38C99-8232-2442-BE6C-7951EEAE2D9A}" dt="2024-02-05T22:10:38.467" v="248" actId="478"/>
          <ac:spMkLst>
            <pc:docMk/>
            <pc:sldMk cId="1743341695" sldId="256"/>
            <ac:spMk id="15" creationId="{C666A4B2-AAAB-0843-9079-5186B33092C9}"/>
          </ac:spMkLst>
        </pc:spChg>
        <pc:spChg chg="add mod">
          <ac:chgData name="Jonas Klein" userId="ea05bc84257bba26" providerId="LiveId" clId="{34A38C99-8232-2442-BE6C-7951EEAE2D9A}" dt="2024-02-05T23:03:45.124" v="538" actId="14100"/>
          <ac:spMkLst>
            <pc:docMk/>
            <pc:sldMk cId="1743341695" sldId="256"/>
            <ac:spMk id="34" creationId="{042544B6-2491-DF08-95F1-28E0CDDEF3DB}"/>
          </ac:spMkLst>
        </pc:spChg>
        <pc:picChg chg="add mod">
          <ac:chgData name="Jonas Klein" userId="ea05bc84257bba26" providerId="LiveId" clId="{34A38C99-8232-2442-BE6C-7951EEAE2D9A}" dt="2024-02-05T20:22:12.260" v="117" actId="1076"/>
          <ac:picMkLst>
            <pc:docMk/>
            <pc:sldMk cId="1743341695" sldId="256"/>
            <ac:picMk id="2" creationId="{A32A2D46-D3E1-3A39-32BA-E1C260B87030}"/>
          </ac:picMkLst>
        </pc:picChg>
        <pc:picChg chg="add del mod">
          <ac:chgData name="Jonas Klein" userId="ea05bc84257bba26" providerId="LiveId" clId="{34A38C99-8232-2442-BE6C-7951EEAE2D9A}" dt="2024-02-05T20:16:25.996" v="74" actId="478"/>
          <ac:picMkLst>
            <pc:docMk/>
            <pc:sldMk cId="1743341695" sldId="256"/>
            <ac:picMk id="7" creationId="{A1F01316-4DD1-CBAC-763A-1A500C8B24CA}"/>
          </ac:picMkLst>
        </pc:picChg>
        <pc:picChg chg="add del mod">
          <ac:chgData name="Jonas Klein" userId="ea05bc84257bba26" providerId="LiveId" clId="{34A38C99-8232-2442-BE6C-7951EEAE2D9A}" dt="2024-02-05T22:39:07.876" v="298" actId="478"/>
          <ac:picMkLst>
            <pc:docMk/>
            <pc:sldMk cId="1743341695" sldId="256"/>
            <ac:picMk id="16" creationId="{3CC17810-CDA8-BDFC-F68D-2F1953CDB393}"/>
          </ac:picMkLst>
        </pc:picChg>
        <pc:picChg chg="add del mod">
          <ac:chgData name="Jonas Klein" userId="ea05bc84257bba26" providerId="LiveId" clId="{34A38C99-8232-2442-BE6C-7951EEAE2D9A}" dt="2024-02-05T22:39:06.715" v="297" actId="478"/>
          <ac:picMkLst>
            <pc:docMk/>
            <pc:sldMk cId="1743341695" sldId="256"/>
            <ac:picMk id="17" creationId="{97BB058F-EC2F-C4E4-ECEB-DA7B0E628E6C}"/>
          </ac:picMkLst>
        </pc:picChg>
        <pc:picChg chg="add del mod">
          <ac:chgData name="Jonas Klein" userId="ea05bc84257bba26" providerId="LiveId" clId="{34A38C99-8232-2442-BE6C-7951EEAE2D9A}" dt="2024-02-05T22:37:53.486" v="290" actId="478"/>
          <ac:picMkLst>
            <pc:docMk/>
            <pc:sldMk cId="1743341695" sldId="256"/>
            <ac:picMk id="18" creationId="{C4957351-97E9-E7CA-DFFD-3010B47A566B}"/>
          </ac:picMkLst>
        </pc:picChg>
        <pc:picChg chg="add del mod">
          <ac:chgData name="Jonas Klein" userId="ea05bc84257bba26" providerId="LiveId" clId="{34A38C99-8232-2442-BE6C-7951EEAE2D9A}" dt="2024-02-05T22:39:31.025" v="299" actId="478"/>
          <ac:picMkLst>
            <pc:docMk/>
            <pc:sldMk cId="1743341695" sldId="256"/>
            <ac:picMk id="19" creationId="{647C37AA-E435-C414-B3C1-ECEE30011901}"/>
          </ac:picMkLst>
        </pc:picChg>
        <pc:picChg chg="add mod modCrop">
          <ac:chgData name="Jonas Klein" userId="ea05bc84257bba26" providerId="LiveId" clId="{34A38C99-8232-2442-BE6C-7951EEAE2D9A}" dt="2024-02-05T22:54:13.003" v="448" actId="732"/>
          <ac:picMkLst>
            <pc:docMk/>
            <pc:sldMk cId="1743341695" sldId="256"/>
            <ac:picMk id="20" creationId="{0894393F-1121-35AA-16EB-A4F5CE7DF307}"/>
          </ac:picMkLst>
        </pc:picChg>
        <pc:picChg chg="add mod">
          <ac:chgData name="Jonas Klein" userId="ea05bc84257bba26" providerId="LiveId" clId="{34A38C99-8232-2442-BE6C-7951EEAE2D9A}" dt="2024-02-05T23:03:52.266" v="540" actId="170"/>
          <ac:picMkLst>
            <pc:docMk/>
            <pc:sldMk cId="1743341695" sldId="256"/>
            <ac:picMk id="21" creationId="{E5C3858B-6B9C-B7BC-0B78-FD66B63422B2}"/>
          </ac:picMkLst>
        </pc:picChg>
        <pc:picChg chg="add del mod">
          <ac:chgData name="Jonas Klein" userId="ea05bc84257bba26" providerId="LiveId" clId="{34A38C99-8232-2442-BE6C-7951EEAE2D9A}" dt="2024-02-05T22:41:43.301" v="324" actId="478"/>
          <ac:picMkLst>
            <pc:docMk/>
            <pc:sldMk cId="1743341695" sldId="256"/>
            <ac:picMk id="23" creationId="{E96649A8-18A9-B9ED-26FB-F694B8B1A7ED}"/>
          </ac:picMkLst>
        </pc:picChg>
        <pc:picChg chg="add del mod">
          <ac:chgData name="Jonas Klein" userId="ea05bc84257bba26" providerId="LiveId" clId="{34A38C99-8232-2442-BE6C-7951EEAE2D9A}" dt="2024-02-05T22:42:30.037" v="334" actId="478"/>
          <ac:picMkLst>
            <pc:docMk/>
            <pc:sldMk cId="1743341695" sldId="256"/>
            <ac:picMk id="25" creationId="{58A9AC03-1BF8-300A-C65C-44F056484A55}"/>
          </ac:picMkLst>
        </pc:picChg>
        <pc:picChg chg="add del mod">
          <ac:chgData name="Jonas Klein" userId="ea05bc84257bba26" providerId="LiveId" clId="{34A38C99-8232-2442-BE6C-7951EEAE2D9A}" dt="2024-02-05T22:43:53.976" v="348" actId="478"/>
          <ac:picMkLst>
            <pc:docMk/>
            <pc:sldMk cId="1743341695" sldId="256"/>
            <ac:picMk id="27" creationId="{F1B61EFB-D0B5-794A-881A-A8888F3ED249}"/>
          </ac:picMkLst>
        </pc:picChg>
        <pc:picChg chg="add mod">
          <ac:chgData name="Jonas Klein" userId="ea05bc84257bba26" providerId="LiveId" clId="{34A38C99-8232-2442-BE6C-7951EEAE2D9A}" dt="2024-02-05T23:03:31.108" v="534" actId="14100"/>
          <ac:picMkLst>
            <pc:docMk/>
            <pc:sldMk cId="1743341695" sldId="256"/>
            <ac:picMk id="29" creationId="{2B5908DB-BED7-2A88-8F6C-D6BE9E820677}"/>
          </ac:picMkLst>
        </pc:picChg>
        <pc:picChg chg="add del mod modCrop">
          <ac:chgData name="Jonas Klein" userId="ea05bc84257bba26" providerId="LiveId" clId="{34A38C99-8232-2442-BE6C-7951EEAE2D9A}" dt="2024-02-05T22:48:02.958" v="381" actId="478"/>
          <ac:picMkLst>
            <pc:docMk/>
            <pc:sldMk cId="1743341695" sldId="256"/>
            <ac:picMk id="31" creationId="{6EB0D7A8-7075-0103-26CA-F0BAEC3CF934}"/>
          </ac:picMkLst>
        </pc:picChg>
        <pc:picChg chg="add mod modCrop">
          <ac:chgData name="Jonas Klein" userId="ea05bc84257bba26" providerId="LiveId" clId="{34A38C99-8232-2442-BE6C-7951EEAE2D9A}" dt="2024-02-05T22:53:45.225" v="447" actId="171"/>
          <ac:picMkLst>
            <pc:docMk/>
            <pc:sldMk cId="1743341695" sldId="256"/>
            <ac:picMk id="33" creationId="{D2D77C43-48EB-2E77-71F3-DE3144072131}"/>
          </ac:picMkLst>
        </pc:picChg>
      </pc:sldChg>
      <pc:sldChg chg="delSp modSp add mod">
        <pc:chgData name="Jonas Klein" userId="ea05bc84257bba26" providerId="LiveId" clId="{34A38C99-8232-2442-BE6C-7951EEAE2D9A}" dt="2024-02-05T22:57:15.916" v="511" actId="170"/>
        <pc:sldMkLst>
          <pc:docMk/>
          <pc:sldMk cId="614442626" sldId="257"/>
        </pc:sldMkLst>
        <pc:spChg chg="mod">
          <ac:chgData name="Jonas Klein" userId="ea05bc84257bba26" providerId="LiveId" clId="{34A38C99-8232-2442-BE6C-7951EEAE2D9A}" dt="2024-02-05T22:56:10.971" v="504" actId="208"/>
          <ac:spMkLst>
            <pc:docMk/>
            <pc:sldMk cId="614442626" sldId="257"/>
            <ac:spMk id="5" creationId="{C0A95E32-1BD6-3835-4FA9-C5D5D0941464}"/>
          </ac:spMkLst>
        </pc:spChg>
        <pc:spChg chg="mod">
          <ac:chgData name="Jonas Klein" userId="ea05bc84257bba26" providerId="LiveId" clId="{34A38C99-8232-2442-BE6C-7951EEAE2D9A}" dt="2024-02-05T22:56:42.594" v="505" actId="207"/>
          <ac:spMkLst>
            <pc:docMk/>
            <pc:sldMk cId="614442626" sldId="257"/>
            <ac:spMk id="6" creationId="{721A6773-C1CE-99FE-F3DC-8BCA66560C32}"/>
          </ac:spMkLst>
        </pc:spChg>
        <pc:spChg chg="mod">
          <ac:chgData name="Jonas Klein" userId="ea05bc84257bba26" providerId="LiveId" clId="{34A38C99-8232-2442-BE6C-7951EEAE2D9A}" dt="2024-02-05T22:57:09.215" v="509" actId="14100"/>
          <ac:spMkLst>
            <pc:docMk/>
            <pc:sldMk cId="614442626" sldId="257"/>
            <ac:spMk id="34" creationId="{9AFDDAD4-7E44-0663-84CD-C0B83E5B77CB}"/>
          </ac:spMkLst>
        </pc:spChg>
        <pc:picChg chg="mod">
          <ac:chgData name="Jonas Klein" userId="ea05bc84257bba26" providerId="LiveId" clId="{34A38C99-8232-2442-BE6C-7951EEAE2D9A}" dt="2024-02-05T22:57:15.916" v="511" actId="170"/>
          <ac:picMkLst>
            <pc:docMk/>
            <pc:sldMk cId="614442626" sldId="257"/>
            <ac:picMk id="21" creationId="{CC549AC8-E403-211D-D74F-1C9E6CF65D05}"/>
          </ac:picMkLst>
        </pc:picChg>
        <pc:cxnChg chg="del">
          <ac:chgData name="Jonas Klein" userId="ea05bc84257bba26" providerId="LiveId" clId="{34A38C99-8232-2442-BE6C-7951EEAE2D9A}" dt="2024-02-05T22:55:21.949" v="496" actId="478"/>
          <ac:cxnSpMkLst>
            <pc:docMk/>
            <pc:sldMk cId="614442626" sldId="257"/>
            <ac:cxnSpMk id="8" creationId="{7F2E16D9-CC69-009B-171E-BD6E329243E3}"/>
          </ac:cxnSpMkLst>
        </pc:cxnChg>
        <pc:cxnChg chg="del">
          <ac:chgData name="Jonas Klein" userId="ea05bc84257bba26" providerId="LiveId" clId="{34A38C99-8232-2442-BE6C-7951EEAE2D9A}" dt="2024-02-05T22:55:35.164" v="499" actId="478"/>
          <ac:cxnSpMkLst>
            <pc:docMk/>
            <pc:sldMk cId="614442626" sldId="257"/>
            <ac:cxnSpMk id="9" creationId="{C0853C2D-1423-934B-2FB5-13DEB0CA22BB}"/>
          </ac:cxnSpMkLst>
        </pc:cxnChg>
        <pc:cxnChg chg="del">
          <ac:chgData name="Jonas Klein" userId="ea05bc84257bba26" providerId="LiveId" clId="{34A38C99-8232-2442-BE6C-7951EEAE2D9A}" dt="2024-02-05T22:55:24.363" v="497" actId="478"/>
          <ac:cxnSpMkLst>
            <pc:docMk/>
            <pc:sldMk cId="614442626" sldId="257"/>
            <ac:cxnSpMk id="10" creationId="{776C2814-DE45-1E3A-1175-CDF749D6190D}"/>
          </ac:cxnSpMkLst>
        </pc:cxnChg>
        <pc:cxnChg chg="del">
          <ac:chgData name="Jonas Klein" userId="ea05bc84257bba26" providerId="LiveId" clId="{34A38C99-8232-2442-BE6C-7951EEAE2D9A}" dt="2024-02-05T22:55:37.087" v="500" actId="478"/>
          <ac:cxnSpMkLst>
            <pc:docMk/>
            <pc:sldMk cId="614442626" sldId="257"/>
            <ac:cxnSpMk id="14" creationId="{32619875-9409-0FC9-69C7-61F0A6826648}"/>
          </ac:cxnSpMkLst>
        </pc:cxnChg>
      </pc:sldChg>
      <pc:sldChg chg="delSp modSp add mod">
        <pc:chgData name="Jonas Klein" userId="ea05bc84257bba26" providerId="LiveId" clId="{34A38C99-8232-2442-BE6C-7951EEAE2D9A}" dt="2024-02-06T00:11:50.077" v="543" actId="732"/>
        <pc:sldMkLst>
          <pc:docMk/>
          <pc:sldMk cId="579764426" sldId="258"/>
        </pc:sldMkLst>
        <pc:spChg chg="mod">
          <ac:chgData name="Jonas Klein" userId="ea05bc84257bba26" providerId="LiveId" clId="{34A38C99-8232-2442-BE6C-7951EEAE2D9A}" dt="2024-02-05T23:00:17.633" v="514" actId="207"/>
          <ac:spMkLst>
            <pc:docMk/>
            <pc:sldMk cId="579764426" sldId="258"/>
            <ac:spMk id="5" creationId="{2A3CC6A2-FD20-98CA-B48E-87E3C12D73CD}"/>
          </ac:spMkLst>
        </pc:spChg>
        <pc:spChg chg="mod">
          <ac:chgData name="Jonas Klein" userId="ea05bc84257bba26" providerId="LiveId" clId="{34A38C99-8232-2442-BE6C-7951EEAE2D9A}" dt="2024-02-05T23:01:25.681" v="527" actId="2085"/>
          <ac:spMkLst>
            <pc:docMk/>
            <pc:sldMk cId="579764426" sldId="258"/>
            <ac:spMk id="6" creationId="{0AF4649D-E5F6-BB55-D3DC-BA1D2D5EE3B0}"/>
          </ac:spMkLst>
        </pc:spChg>
        <pc:spChg chg="mod">
          <ac:chgData name="Jonas Klein" userId="ea05bc84257bba26" providerId="LiveId" clId="{34A38C99-8232-2442-BE6C-7951EEAE2D9A}" dt="2024-02-05T23:01:01.498" v="520" actId="14100"/>
          <ac:spMkLst>
            <pc:docMk/>
            <pc:sldMk cId="579764426" sldId="258"/>
            <ac:spMk id="34" creationId="{44991924-9FAB-1A6C-1BD7-B43DC30200BE}"/>
          </ac:spMkLst>
        </pc:spChg>
        <pc:picChg chg="mod modCrop">
          <ac:chgData name="Jonas Klein" userId="ea05bc84257bba26" providerId="LiveId" clId="{34A38C99-8232-2442-BE6C-7951EEAE2D9A}" dt="2024-02-06T00:11:50.077" v="543" actId="732"/>
          <ac:picMkLst>
            <pc:docMk/>
            <pc:sldMk cId="579764426" sldId="258"/>
            <ac:picMk id="20" creationId="{59623E44-7B03-469C-3CB0-65E00C1DD26D}"/>
          </ac:picMkLst>
        </pc:picChg>
        <pc:picChg chg="mod">
          <ac:chgData name="Jonas Klein" userId="ea05bc84257bba26" providerId="LiveId" clId="{34A38C99-8232-2442-BE6C-7951EEAE2D9A}" dt="2024-02-05T23:01:07.327" v="522" actId="170"/>
          <ac:picMkLst>
            <pc:docMk/>
            <pc:sldMk cId="579764426" sldId="258"/>
            <ac:picMk id="21" creationId="{391F1B28-5259-608F-AC43-BB39C8274FFD}"/>
          </ac:picMkLst>
        </pc:picChg>
        <pc:picChg chg="mod">
          <ac:chgData name="Jonas Klein" userId="ea05bc84257bba26" providerId="LiveId" clId="{34A38C99-8232-2442-BE6C-7951EEAE2D9A}" dt="2024-02-05T23:02:58.714" v="530" actId="14100"/>
          <ac:picMkLst>
            <pc:docMk/>
            <pc:sldMk cId="579764426" sldId="258"/>
            <ac:picMk id="29" creationId="{4E26F610-D70E-F4AC-3050-308459E93EA7}"/>
          </ac:picMkLst>
        </pc:picChg>
        <pc:cxnChg chg="del">
          <ac:chgData name="Jonas Klein" userId="ea05bc84257bba26" providerId="LiveId" clId="{34A38C99-8232-2442-BE6C-7951EEAE2D9A}" dt="2024-02-05T23:01:19.954" v="526" actId="478"/>
          <ac:cxnSpMkLst>
            <pc:docMk/>
            <pc:sldMk cId="579764426" sldId="258"/>
            <ac:cxnSpMk id="8" creationId="{25D67086-269B-7965-B302-E13332504892}"/>
          </ac:cxnSpMkLst>
        </pc:cxnChg>
        <pc:cxnChg chg="del">
          <ac:chgData name="Jonas Klein" userId="ea05bc84257bba26" providerId="LiveId" clId="{34A38C99-8232-2442-BE6C-7951EEAE2D9A}" dt="2024-02-05T23:01:14.673" v="523" actId="478"/>
          <ac:cxnSpMkLst>
            <pc:docMk/>
            <pc:sldMk cId="579764426" sldId="258"/>
            <ac:cxnSpMk id="9" creationId="{DD9096C7-BDED-B8B6-64E8-B2E94D2167E8}"/>
          </ac:cxnSpMkLst>
        </pc:cxnChg>
        <pc:cxnChg chg="del">
          <ac:chgData name="Jonas Klein" userId="ea05bc84257bba26" providerId="LiveId" clId="{34A38C99-8232-2442-BE6C-7951EEAE2D9A}" dt="2024-02-05T23:01:16.323" v="524" actId="478"/>
          <ac:cxnSpMkLst>
            <pc:docMk/>
            <pc:sldMk cId="579764426" sldId="258"/>
            <ac:cxnSpMk id="10" creationId="{057FB140-7408-1704-E814-27F38A846EDE}"/>
          </ac:cxnSpMkLst>
        </pc:cxnChg>
        <pc:cxnChg chg="del">
          <ac:chgData name="Jonas Klein" userId="ea05bc84257bba26" providerId="LiveId" clId="{34A38C99-8232-2442-BE6C-7951EEAE2D9A}" dt="2024-02-05T23:01:18.169" v="525" actId="478"/>
          <ac:cxnSpMkLst>
            <pc:docMk/>
            <pc:sldMk cId="579764426" sldId="258"/>
            <ac:cxnSpMk id="14" creationId="{71C2AA36-D77C-5EA6-5868-11638680AE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0054-B55F-244C-AA66-3BFB6966FDF0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B9139-F410-0D44-BABE-0CE94BCF10E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64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1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7EC7-AE5C-6125-F70A-6775F470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BB250-B375-65DF-C808-C7D05F2FC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B50FF-004E-3CE9-173C-E9987B9AC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69A-D2E6-DADC-F324-0366C31E2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7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76B9-5D71-DA23-0C92-B6A23FE3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2A91F-A9A4-F25B-D9ED-5C8B784CF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6C90B-EAAD-69DD-979D-91631A99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04D3-74C4-DCD7-D063-ECCB8165F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93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595-5E20-353C-5382-2AE85FA3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701A-A0DB-90AC-A38D-985F9E5B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F14E-D517-BA0A-4A8F-04FC10B6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0CDA-A4C3-8721-3B03-AA1D82E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4738-51FB-69F6-27D3-6FD4D30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3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542A-EBE6-3930-F957-BD82059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6748-18F7-4462-F6DA-52BD6D23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757E-9F75-98CC-76A9-C618610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39DC-19DB-23BB-329E-CDF6065B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578-F5AB-9BA8-0F61-6C0CA887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97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9F3E-29EA-6B53-45E7-51FE9467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2C4D-6335-56CC-3DC5-753919AD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94E4-3992-6207-610D-3E14C1B1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C2F4-B2C0-BA61-B023-3DBE0758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3C24-1330-AA07-8C4E-21342C0E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4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321-256C-E5B6-A0DF-807F437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662F-5284-279A-D979-3D26B0C0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D14-2815-1582-DF29-4DCD19B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8E4F-2C6B-1E43-7118-621109F4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2487-2F33-FB62-A4CF-44F9D8C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B21D-78C8-A149-0F14-3C6CDEE8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B7C0-BD84-B5E8-0538-877E0FC3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19D9-2AB5-2BDA-0982-4EFB81A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D18B-4CA9-318A-8A65-A1E5F343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F213-B6B2-65FF-AA36-3CEAD765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46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49E-EA35-78CB-4AB5-58AC70A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DD19-0169-FEC7-78AB-A5E1E267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89B1-BFA4-92D2-5F2C-F6764E3D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48F27-B30C-C8B7-1E59-85B31C0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A482-9CA3-32C7-327B-40F3A48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1D1D-E252-B5A0-1FF1-8F09DAF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3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41B2-C14C-53DE-5250-DA8269EC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6036-2894-CC96-221B-D0931638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5ADF-9DE5-78F9-FE6A-A2606E18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E5BB2-13CE-2F48-4065-D75D5BC92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DDBA4-A98C-E43A-DA7B-FBD3C32D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B5377-7311-E8DB-9EBE-308E96D7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87AB-2C84-CF2E-D59D-57FD923B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7BB2F-8DF2-3745-FA68-2A914F9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CA1-0499-2DBE-9F56-5BD294D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A4989-B63B-9BC1-9BC9-D1BDE3E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C4F2-1B80-94E2-A02B-A9B67B51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7FDE-D798-888D-8B0C-BDE530D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1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B0E84-7F62-0774-E677-3C67C77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A9BD1-6AC3-AAAC-82C5-EF6099DF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A434-EA25-86B0-82FC-66EAD912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4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FA9B-8BAF-D891-3940-8317E301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D30-262F-1651-C457-5E579C02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CD0D-933B-81E9-716B-07A36D94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C276-8BC0-312E-4EA4-774E6910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AB1D-D770-E28C-3BC4-EDB2F1CE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C525-F45C-5F40-4B55-BC38A8C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2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ABD-B237-C61B-F13C-4824D15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9510-B45F-F460-DA36-4BC29FFE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891B-F918-AED5-09F9-D435592C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A40-450D-0B82-03EB-8E1B58F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E347-73B4-C5C2-56B5-43FBF48A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5AC6-FEE6-C28A-DB3D-479BE8D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21D8B-8BD6-0DC6-E0D7-F16FA00F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D88C-DD42-F0EB-29FB-96E27B9F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A2C9-9EB1-6FB5-C0BE-ACDE0381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15C-116B-1141-B417-8A36DE5D7C24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9AA9-32D0-DD49-15B0-6AD9CFA2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CEC8-1978-BD2C-4B26-3408CBE5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05B2F7-7B50-67C4-0591-4AAD8378441E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94BC1-9B66-01CD-059A-952FDD88EC68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4393F-1121-35AA-16EB-A4F5CE7DF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6A869-2C74-0B64-91B7-623CA83AA83B}"/>
              </a:ext>
            </a:extLst>
          </p:cNvPr>
          <p:cNvCxnSpPr/>
          <p:nvPr/>
        </p:nvCxnSpPr>
        <p:spPr>
          <a:xfrm>
            <a:off x="442913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94CBA4-D20A-4D6B-C102-264B06D388EA}"/>
              </a:ext>
            </a:extLst>
          </p:cNvPr>
          <p:cNvCxnSpPr/>
          <p:nvPr/>
        </p:nvCxnSpPr>
        <p:spPr>
          <a:xfrm>
            <a:off x="11730039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D2CDD-97C1-28C6-1882-4340147F4FFF}"/>
              </a:ext>
            </a:extLst>
          </p:cNvPr>
          <p:cNvCxnSpPr>
            <a:cxnSpLocks/>
          </p:cNvCxnSpPr>
          <p:nvPr/>
        </p:nvCxnSpPr>
        <p:spPr>
          <a:xfrm>
            <a:off x="66675" y="2100263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0A775-F364-3681-80E2-E65986D9F9A0}"/>
              </a:ext>
            </a:extLst>
          </p:cNvPr>
          <p:cNvCxnSpPr>
            <a:cxnSpLocks/>
          </p:cNvCxnSpPr>
          <p:nvPr/>
        </p:nvCxnSpPr>
        <p:spPr>
          <a:xfrm>
            <a:off x="66675" y="4767264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32A2D46-D3E1-3A39-32BA-E1C260B8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4049D-003E-980B-6413-35EEC3B77E2C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1327D-8AC7-EC9F-126B-2DF60838F559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2B5908DB-BED7-2A88-8F6C-D6BE9E82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46544"/>
            <a:ext cx="2915585" cy="16816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2544B6-2491-DF08-95F1-28E0CDDEF3D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D2D77C43-48EB-2E77-71F3-DE3144072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C3858B-6B9C-B7BC-0B78-FD66B6342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FFC5-7C90-DDEA-C4ED-4D050225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488834-6AA6-25A7-F725-84D49035AAC7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4649D-E5F6-BB55-D3DC-BA1D2D5EE3B0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623E44-7B03-469C-3CB0-65E00C1DD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599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F2CA782-5557-2B50-CA28-64DB156A5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91DE7-00B4-8C04-B9FE-F5186009774D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6A2-FD20-98CA-B48E-87E3C12D73CD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4E26F610-D70E-F4AC-3050-308459E9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39563"/>
            <a:ext cx="2917704" cy="16886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991924-9FAB-1A6C-1BD7-B43DC30200BE}"/>
              </a:ext>
            </a:extLst>
          </p:cNvPr>
          <p:cNvSpPr/>
          <p:nvPr/>
        </p:nvSpPr>
        <p:spPr>
          <a:xfrm>
            <a:off x="8004873" y="2921000"/>
            <a:ext cx="891621" cy="14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AE8F6062-3E1E-BC10-4378-DA8884167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F1B28-5259-608F-AC43-BB39C8274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99DA-28C9-F1D9-E9B6-3FD42BCA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2769B-BA8E-6C70-BC0A-C3F468B7E2A9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6773-C1CE-99FE-F3DC-8BCA66560C32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3F2355-B248-7CA0-70AB-19738F1FC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C90DAD3C-5009-4BAE-9766-1C748B55E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38A9FF-817B-BB3D-16F8-11F488412575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5E32-1BD6-3835-4FA9-C5D5D0941464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CB455364-F4E5-5F08-7CCE-51CD8E4B2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292" y="2475173"/>
            <a:ext cx="2872050" cy="16530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AFDDAD4-7E44-0663-84CD-C0B83E5B77C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04CEE547-0B16-C5D6-CA37-B3A840CA5A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549AC8-E403-211D-D74F-1C9E6CF65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45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2024-01-22T16:22:27Z</dcterms:created>
  <dcterms:modified xsi:type="dcterms:W3CDTF">2024-02-06T00:11:56Z</dcterms:modified>
</cp:coreProperties>
</file>