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5327650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75"/>
  </p:normalViewPr>
  <p:slideViewPr>
    <p:cSldViewPr snapToGrid="0">
      <p:cViewPr>
        <p:scale>
          <a:sx n="88" d="100"/>
          <a:sy n="88" d="100"/>
        </p:scale>
        <p:origin x="3280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574" y="1237197"/>
            <a:ext cx="4528503" cy="2631887"/>
          </a:xfrm>
        </p:spPr>
        <p:txBody>
          <a:bodyPr anchor="b"/>
          <a:lstStyle>
            <a:lvl1pPr algn="ctr">
              <a:defRPr sz="349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956" y="3970580"/>
            <a:ext cx="3995738" cy="1825171"/>
          </a:xfrm>
        </p:spPr>
        <p:txBody>
          <a:bodyPr/>
          <a:lstStyle>
            <a:lvl1pPr marL="0" indent="0" algn="ctr">
              <a:buNone/>
              <a:defRPr sz="1398"/>
            </a:lvl1pPr>
            <a:lvl2pPr marL="266365" indent="0" algn="ctr">
              <a:buNone/>
              <a:defRPr sz="1165"/>
            </a:lvl2pPr>
            <a:lvl3pPr marL="532729" indent="0" algn="ctr">
              <a:buNone/>
              <a:defRPr sz="1049"/>
            </a:lvl3pPr>
            <a:lvl4pPr marL="799094" indent="0" algn="ctr">
              <a:buNone/>
              <a:defRPr sz="932"/>
            </a:lvl4pPr>
            <a:lvl5pPr marL="1065459" indent="0" algn="ctr">
              <a:buNone/>
              <a:defRPr sz="932"/>
            </a:lvl5pPr>
            <a:lvl6pPr marL="1331824" indent="0" algn="ctr">
              <a:buNone/>
              <a:defRPr sz="932"/>
            </a:lvl6pPr>
            <a:lvl7pPr marL="1598188" indent="0" algn="ctr">
              <a:buNone/>
              <a:defRPr sz="932"/>
            </a:lvl7pPr>
            <a:lvl8pPr marL="1864553" indent="0" algn="ctr">
              <a:buNone/>
              <a:defRPr sz="932"/>
            </a:lvl8pPr>
            <a:lvl9pPr marL="2130918" indent="0" algn="ctr">
              <a:buNone/>
              <a:defRPr sz="93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777A5-7EE7-2D48-988E-DB91F8D6EB56}" type="datetimeFigureOut">
              <a:rPr lang="en-NL" smtClean="0"/>
              <a:t>06/02/2024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8144-3CB7-F14C-8FF2-6F7072C62C1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37600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777A5-7EE7-2D48-988E-DB91F8D6EB56}" type="datetimeFigureOut">
              <a:rPr lang="en-NL" smtClean="0"/>
              <a:t>06/02/2024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8144-3CB7-F14C-8FF2-6F7072C62C1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06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2600" y="402483"/>
            <a:ext cx="1148775" cy="640647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6276" y="402483"/>
            <a:ext cx="3379728" cy="64064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777A5-7EE7-2D48-988E-DB91F8D6EB56}" type="datetimeFigureOut">
              <a:rPr lang="en-NL" smtClean="0"/>
              <a:t>06/02/2024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8144-3CB7-F14C-8FF2-6F7072C62C1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66904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777A5-7EE7-2D48-988E-DB91F8D6EB56}" type="datetimeFigureOut">
              <a:rPr lang="en-NL" smtClean="0"/>
              <a:t>06/02/2024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8144-3CB7-F14C-8FF2-6F7072C62C1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41527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01" y="1884671"/>
            <a:ext cx="4595098" cy="3144614"/>
          </a:xfrm>
        </p:spPr>
        <p:txBody>
          <a:bodyPr anchor="b"/>
          <a:lstStyle>
            <a:lvl1pPr>
              <a:defRPr sz="349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501" y="5059035"/>
            <a:ext cx="4595098" cy="1653678"/>
          </a:xfrm>
        </p:spPr>
        <p:txBody>
          <a:bodyPr/>
          <a:lstStyle>
            <a:lvl1pPr marL="0" indent="0">
              <a:buNone/>
              <a:defRPr sz="1398">
                <a:solidFill>
                  <a:schemeClr val="tx1"/>
                </a:solidFill>
              </a:defRPr>
            </a:lvl1pPr>
            <a:lvl2pPr marL="266365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2pPr>
            <a:lvl3pPr marL="532729" indent="0">
              <a:buNone/>
              <a:defRPr sz="1049">
                <a:solidFill>
                  <a:schemeClr val="tx1">
                    <a:tint val="75000"/>
                  </a:schemeClr>
                </a:solidFill>
              </a:defRPr>
            </a:lvl3pPr>
            <a:lvl4pPr marL="799094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4pPr>
            <a:lvl5pPr marL="1065459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5pPr>
            <a:lvl6pPr marL="1331824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6pPr>
            <a:lvl7pPr marL="1598188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7pPr>
            <a:lvl8pPr marL="1864553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8pPr>
            <a:lvl9pPr marL="2130918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777A5-7EE7-2D48-988E-DB91F8D6EB56}" type="datetimeFigureOut">
              <a:rPr lang="en-NL" smtClean="0"/>
              <a:t>06/02/2024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8144-3CB7-F14C-8FF2-6F7072C62C1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8965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276" y="2012414"/>
            <a:ext cx="2264251" cy="479654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97123" y="2012414"/>
            <a:ext cx="2264251" cy="479654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777A5-7EE7-2D48-988E-DB91F8D6EB56}" type="datetimeFigureOut">
              <a:rPr lang="en-NL" smtClean="0"/>
              <a:t>06/02/2024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8144-3CB7-F14C-8FF2-6F7072C62C1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48460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402484"/>
            <a:ext cx="4595098" cy="14611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971" y="1853171"/>
            <a:ext cx="2253845" cy="908210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971" y="2761381"/>
            <a:ext cx="2253845" cy="40615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97123" y="1853171"/>
            <a:ext cx="2264945" cy="908210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97123" y="2761381"/>
            <a:ext cx="2264945" cy="40615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777A5-7EE7-2D48-988E-DB91F8D6EB56}" type="datetimeFigureOut">
              <a:rPr lang="en-NL" smtClean="0"/>
              <a:t>06/02/2024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8144-3CB7-F14C-8FF2-6F7072C62C1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55701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777A5-7EE7-2D48-988E-DB91F8D6EB56}" type="datetimeFigureOut">
              <a:rPr lang="en-NL" smtClean="0"/>
              <a:t>06/02/2024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8144-3CB7-F14C-8FF2-6F7072C62C1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44337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777A5-7EE7-2D48-988E-DB91F8D6EB56}" type="datetimeFigureOut">
              <a:rPr lang="en-NL" smtClean="0"/>
              <a:t>06/02/2024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8144-3CB7-F14C-8FF2-6F7072C62C1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4675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503978"/>
            <a:ext cx="1718306" cy="1763924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4945" y="1088455"/>
            <a:ext cx="2697123" cy="5372269"/>
          </a:xfrm>
        </p:spPr>
        <p:txBody>
          <a:bodyPr/>
          <a:lstStyle>
            <a:lvl1pPr>
              <a:defRPr sz="1864"/>
            </a:lvl1pPr>
            <a:lvl2pPr>
              <a:defRPr sz="1631"/>
            </a:lvl2pPr>
            <a:lvl3pPr>
              <a:defRPr sz="1398"/>
            </a:lvl3pPr>
            <a:lvl4pPr>
              <a:defRPr sz="1165"/>
            </a:lvl4pPr>
            <a:lvl5pPr>
              <a:defRPr sz="1165"/>
            </a:lvl5pPr>
            <a:lvl6pPr>
              <a:defRPr sz="1165"/>
            </a:lvl6pPr>
            <a:lvl7pPr>
              <a:defRPr sz="1165"/>
            </a:lvl7pPr>
            <a:lvl8pPr>
              <a:defRPr sz="1165"/>
            </a:lvl8pPr>
            <a:lvl9pPr>
              <a:defRPr sz="116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2267902"/>
            <a:ext cx="1718306" cy="4201570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777A5-7EE7-2D48-988E-DB91F8D6EB56}" type="datetimeFigureOut">
              <a:rPr lang="en-NL" smtClean="0"/>
              <a:t>06/02/2024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8144-3CB7-F14C-8FF2-6F7072C62C1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0562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503978"/>
            <a:ext cx="1718306" cy="1763924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64945" y="1088455"/>
            <a:ext cx="2697123" cy="5372269"/>
          </a:xfrm>
        </p:spPr>
        <p:txBody>
          <a:bodyPr anchor="t"/>
          <a:lstStyle>
            <a:lvl1pPr marL="0" indent="0">
              <a:buNone/>
              <a:defRPr sz="1864"/>
            </a:lvl1pPr>
            <a:lvl2pPr marL="266365" indent="0">
              <a:buNone/>
              <a:defRPr sz="1631"/>
            </a:lvl2pPr>
            <a:lvl3pPr marL="532729" indent="0">
              <a:buNone/>
              <a:defRPr sz="1398"/>
            </a:lvl3pPr>
            <a:lvl4pPr marL="799094" indent="0">
              <a:buNone/>
              <a:defRPr sz="1165"/>
            </a:lvl4pPr>
            <a:lvl5pPr marL="1065459" indent="0">
              <a:buNone/>
              <a:defRPr sz="1165"/>
            </a:lvl5pPr>
            <a:lvl6pPr marL="1331824" indent="0">
              <a:buNone/>
              <a:defRPr sz="1165"/>
            </a:lvl6pPr>
            <a:lvl7pPr marL="1598188" indent="0">
              <a:buNone/>
              <a:defRPr sz="1165"/>
            </a:lvl7pPr>
            <a:lvl8pPr marL="1864553" indent="0">
              <a:buNone/>
              <a:defRPr sz="1165"/>
            </a:lvl8pPr>
            <a:lvl9pPr marL="2130918" indent="0">
              <a:buNone/>
              <a:defRPr sz="116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2267902"/>
            <a:ext cx="1718306" cy="4201570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777A5-7EE7-2D48-988E-DB91F8D6EB56}" type="datetimeFigureOut">
              <a:rPr lang="en-NL" smtClean="0"/>
              <a:t>06/02/2024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8144-3CB7-F14C-8FF2-6F7072C62C1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91856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6276" y="402484"/>
            <a:ext cx="4595098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276" y="2012414"/>
            <a:ext cx="4595098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6276" y="7006700"/>
            <a:ext cx="119872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777A5-7EE7-2D48-988E-DB91F8D6EB56}" type="datetimeFigureOut">
              <a:rPr lang="en-NL" smtClean="0"/>
              <a:t>06/02/2024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4784" y="7006700"/>
            <a:ext cx="179808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62653" y="7006700"/>
            <a:ext cx="119872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18144-3CB7-F14C-8FF2-6F7072C62C1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8634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32729" rtl="0" eaLnBrk="1" latinLnBrk="0" hangingPunct="1">
        <a:lnSpc>
          <a:spcPct val="90000"/>
        </a:lnSpc>
        <a:spcBef>
          <a:spcPct val="0"/>
        </a:spcBef>
        <a:buNone/>
        <a:defRPr sz="25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3182" indent="-133182" algn="l" defTabSz="532729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1pPr>
      <a:lvl2pPr marL="39954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2pPr>
      <a:lvl3pPr marL="665912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165" kern="1200">
          <a:solidFill>
            <a:schemeClr val="tx1"/>
          </a:solidFill>
          <a:latin typeface="+mn-lt"/>
          <a:ea typeface="+mn-ea"/>
          <a:cs typeface="+mn-cs"/>
        </a:defRPr>
      </a:lvl3pPr>
      <a:lvl4pPr marL="93227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19864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465006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73137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997735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264100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1pPr>
      <a:lvl2pPr marL="266365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2pPr>
      <a:lvl3pPr marL="532729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3pPr>
      <a:lvl4pPr marL="799094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065459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331824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598188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864553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130918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A081E7-7F50-D2BF-2E82-191F1E57C635}"/>
              </a:ext>
            </a:extLst>
          </p:cNvPr>
          <p:cNvSpPr>
            <a:spLocks noChangeAspect="1"/>
          </p:cNvSpPr>
          <p:nvPr/>
        </p:nvSpPr>
        <p:spPr>
          <a:xfrm>
            <a:off x="0" y="1"/>
            <a:ext cx="5327650" cy="7559674"/>
          </a:xfrm>
          <a:prstGeom prst="rect">
            <a:avLst/>
          </a:prstGeom>
          <a:solidFill>
            <a:srgbClr val="976B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574F53-812A-E405-6215-35A7C797C84F}"/>
              </a:ext>
            </a:extLst>
          </p:cNvPr>
          <p:cNvSpPr>
            <a:spLocks noChangeAspect="1"/>
          </p:cNvSpPr>
          <p:nvPr/>
        </p:nvSpPr>
        <p:spPr>
          <a:xfrm>
            <a:off x="160862" y="228255"/>
            <a:ext cx="5005926" cy="7103164"/>
          </a:xfrm>
          <a:prstGeom prst="rect">
            <a:avLst/>
          </a:prstGeom>
          <a:gradFill flip="none" rotWithShape="1">
            <a:gsLst>
              <a:gs pos="21000">
                <a:srgbClr val="976B24">
                  <a:tint val="66000"/>
                  <a:satMod val="160000"/>
                  <a:lumMod val="74000"/>
                </a:srgbClr>
              </a:gs>
              <a:gs pos="78000">
                <a:srgbClr val="976B24">
                  <a:tint val="44500"/>
                  <a:satMod val="160000"/>
                </a:srgbClr>
              </a:gs>
              <a:gs pos="100000">
                <a:srgbClr val="976B24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40A8F2-D81B-AA6C-FA25-429336001B33}"/>
              </a:ext>
            </a:extLst>
          </p:cNvPr>
          <p:cNvSpPr txBox="1"/>
          <p:nvPr/>
        </p:nvSpPr>
        <p:spPr>
          <a:xfrm>
            <a:off x="160862" y="228255"/>
            <a:ext cx="500592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i="0" dirty="0">
                <a:solidFill>
                  <a:srgbClr val="033363"/>
                </a:solidFill>
                <a:effectLst/>
                <a:latin typeface="Söhne"/>
              </a:rPr>
              <a:t>How Can AI Transform Your Research and Learning Experience?</a:t>
            </a:r>
            <a:endParaRPr lang="en-NL" sz="3200" b="1" dirty="0">
              <a:solidFill>
                <a:srgbClr val="03336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96D286-8560-33F0-9E20-5CE37C626DBD}"/>
              </a:ext>
            </a:extLst>
          </p:cNvPr>
          <p:cNvSpPr txBox="1"/>
          <p:nvPr/>
        </p:nvSpPr>
        <p:spPr>
          <a:xfrm>
            <a:off x="160862" y="1797915"/>
            <a:ext cx="25814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i="0" dirty="0">
                <a:solidFill>
                  <a:srgbClr val="976B24"/>
                </a:solidFill>
                <a:effectLst/>
                <a:latin typeface="Söhne"/>
              </a:rPr>
              <a:t>Find out at…</a:t>
            </a:r>
            <a:endParaRPr lang="en-NL" sz="3200" b="1" dirty="0">
              <a:solidFill>
                <a:srgbClr val="976B24"/>
              </a:solidFill>
            </a:endParaRPr>
          </a:p>
        </p:txBody>
      </p:sp>
      <p:pic>
        <p:nvPicPr>
          <p:cNvPr id="8" name="Picture 7" descr="A blue and orange logo&#10;&#10;Description automatically generated">
            <a:extLst>
              <a:ext uri="{FF2B5EF4-FFF2-40B4-BE49-F238E27FC236}">
                <a16:creationId xmlns:a16="http://schemas.microsoft.com/office/drawing/2014/main" id="{839C1AD4-B212-8A5F-DD2C-DE4DBD889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89" y="2469483"/>
            <a:ext cx="4737472" cy="14828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D80CF74-7597-80F1-F159-672E9034F8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98"/>
          <a:stretch/>
        </p:blipFill>
        <p:spPr>
          <a:xfrm>
            <a:off x="631765" y="4017659"/>
            <a:ext cx="4695885" cy="2871858"/>
          </a:xfrm>
          <a:prstGeom prst="rect">
            <a:avLst/>
          </a:prstGeom>
        </p:spPr>
      </p:pic>
      <p:pic>
        <p:nvPicPr>
          <p:cNvPr id="15" name="Picture 14" descr="A screenshot of a website&#10;&#10;Description automatically generated">
            <a:extLst>
              <a:ext uri="{FF2B5EF4-FFF2-40B4-BE49-F238E27FC236}">
                <a16:creationId xmlns:a16="http://schemas.microsoft.com/office/drawing/2014/main" id="{CDB34D89-C507-116F-94E5-83BFFBDE25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188" y="4165129"/>
            <a:ext cx="3665455" cy="212138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74F727F-86F1-D0A0-4385-96FB0A9A6134}"/>
              </a:ext>
            </a:extLst>
          </p:cNvPr>
          <p:cNvSpPr/>
          <p:nvPr/>
        </p:nvSpPr>
        <p:spPr>
          <a:xfrm>
            <a:off x="496497" y="4670308"/>
            <a:ext cx="1120125" cy="192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17" name="Picture 16" descr="A screenshot of a cellphone&#10;&#10;Description automatically generated">
            <a:extLst>
              <a:ext uri="{FF2B5EF4-FFF2-40B4-BE49-F238E27FC236}">
                <a16:creationId xmlns:a16="http://schemas.microsoft.com/office/drawing/2014/main" id="{18709BC8-DE04-DCDA-575E-9F277EEB202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493"/>
          <a:stretch/>
        </p:blipFill>
        <p:spPr>
          <a:xfrm>
            <a:off x="496497" y="4821463"/>
            <a:ext cx="1120125" cy="195778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6D91254-E6B8-B243-F2E9-8B3F5E628B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505" y="4602434"/>
            <a:ext cx="1702111" cy="231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85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</TotalTime>
  <Words>14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Söhne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Jonas Klein</dc:creator>
  <cp:lastModifiedBy>Jonas Klein</cp:lastModifiedBy>
  <cp:revision>1</cp:revision>
  <dcterms:created xsi:type="dcterms:W3CDTF">2024-02-05T23:59:56Z</dcterms:created>
  <dcterms:modified xsi:type="dcterms:W3CDTF">2024-02-06T00:12:20Z</dcterms:modified>
</cp:coreProperties>
</file>