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5FA68-267A-C446-952B-012E9244D79E}" v="3" dt="2024-02-06T10:31:0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>
        <p:scale>
          <a:sx n="88" d="100"/>
          <a:sy n="88" d="100"/>
        </p:scale>
        <p:origin x="32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6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9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152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96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4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7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43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675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2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5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63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081E7-7F50-D2BF-2E82-191F1E57C635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5327650" cy="7559674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74F53-812A-E405-6215-35A7C797C84F}"/>
              </a:ext>
            </a:extLst>
          </p:cNvPr>
          <p:cNvSpPr>
            <a:spLocks noChangeAspect="1"/>
          </p:cNvSpPr>
          <p:nvPr/>
        </p:nvSpPr>
        <p:spPr>
          <a:xfrm>
            <a:off x="160862" y="228255"/>
            <a:ext cx="5005926" cy="7103164"/>
          </a:xfrm>
          <a:prstGeom prst="rect">
            <a:avLst/>
          </a:prstGeom>
          <a:gradFill flip="none" rotWithShape="1">
            <a:gsLst>
              <a:gs pos="21000">
                <a:srgbClr val="976B24">
                  <a:tint val="66000"/>
                  <a:satMod val="160000"/>
                  <a:lumMod val="74000"/>
                </a:srgbClr>
              </a:gs>
              <a:gs pos="78000">
                <a:srgbClr val="976B24">
                  <a:tint val="44500"/>
                  <a:satMod val="160000"/>
                </a:srgbClr>
              </a:gs>
              <a:gs pos="100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0A8F2-D81B-AA6C-FA25-429336001B33}"/>
              </a:ext>
            </a:extLst>
          </p:cNvPr>
          <p:cNvSpPr txBox="1"/>
          <p:nvPr/>
        </p:nvSpPr>
        <p:spPr>
          <a:xfrm>
            <a:off x="160862" y="228255"/>
            <a:ext cx="50059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6D286-8560-33F0-9E20-5CE37C626DBD}"/>
              </a:ext>
            </a:extLst>
          </p:cNvPr>
          <p:cNvSpPr txBox="1"/>
          <p:nvPr/>
        </p:nvSpPr>
        <p:spPr>
          <a:xfrm>
            <a:off x="160862" y="1797915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8" name="Picture 7" descr="A blue and orange logo&#10;&#10;Description automatically generated">
            <a:extLst>
              <a:ext uri="{FF2B5EF4-FFF2-40B4-BE49-F238E27FC236}">
                <a16:creationId xmlns:a16="http://schemas.microsoft.com/office/drawing/2014/main" id="{839C1AD4-B212-8A5F-DD2C-DE4DBD88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9" y="2469483"/>
            <a:ext cx="4737472" cy="148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0CF74-7597-80F1-F159-672E9034F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8"/>
          <a:stretch/>
        </p:blipFill>
        <p:spPr>
          <a:xfrm>
            <a:off x="631765" y="4017659"/>
            <a:ext cx="4695885" cy="2871858"/>
          </a:xfrm>
          <a:prstGeom prst="rect">
            <a:avLst/>
          </a:prstGeom>
        </p:spPr>
      </p:pic>
      <p:pic>
        <p:nvPicPr>
          <p:cNvPr id="15" name="Picture 14" descr="A screenshot of a website&#10;&#10;Description automatically generated">
            <a:extLst>
              <a:ext uri="{FF2B5EF4-FFF2-40B4-BE49-F238E27FC236}">
                <a16:creationId xmlns:a16="http://schemas.microsoft.com/office/drawing/2014/main" id="{CDB34D89-C507-116F-94E5-83BFFBDE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188" y="4165129"/>
            <a:ext cx="3665455" cy="21213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4F727F-86F1-D0A0-4385-96FB0A9A6134}"/>
              </a:ext>
            </a:extLst>
          </p:cNvPr>
          <p:cNvSpPr/>
          <p:nvPr/>
        </p:nvSpPr>
        <p:spPr>
          <a:xfrm>
            <a:off x="496497" y="4670308"/>
            <a:ext cx="1120125" cy="192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7" name="Picture 16" descr="A screenshot of a cellphone&#10;&#10;Description automatically generated">
            <a:extLst>
              <a:ext uri="{FF2B5EF4-FFF2-40B4-BE49-F238E27FC236}">
                <a16:creationId xmlns:a16="http://schemas.microsoft.com/office/drawing/2014/main" id="{18709BC8-DE04-DCDA-575E-9F277EEB20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3"/>
          <a:stretch/>
        </p:blipFill>
        <p:spPr>
          <a:xfrm>
            <a:off x="496497" y="4821463"/>
            <a:ext cx="1120125" cy="19577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D91254-E6B8-B243-F2E9-8B3F5E628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05" y="4602434"/>
            <a:ext cx="1702111" cy="2318652"/>
          </a:xfrm>
          <a:prstGeom prst="rect">
            <a:avLst/>
          </a:prstGeom>
        </p:spPr>
      </p:pic>
      <p:pic>
        <p:nvPicPr>
          <p:cNvPr id="21" name="Picture 2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A562643-E90A-BCB5-B223-60901F7667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8"/>
          <a:stretch/>
        </p:blipFill>
        <p:spPr>
          <a:xfrm>
            <a:off x="3506960" y="1319873"/>
            <a:ext cx="1421974" cy="1412592"/>
          </a:xfrm>
          <a:prstGeom prst="rect">
            <a:avLst/>
          </a:prstGeom>
        </p:spPr>
      </p:pic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E993AA9-0F2F-11B2-91DF-70F082AED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307" y="1499381"/>
            <a:ext cx="1107894" cy="11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631</TotalTime>
  <Words>14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2024-02-05T23:59:56Z</dcterms:created>
  <dcterms:modified xsi:type="dcterms:W3CDTF">2024-02-06T10:31:49Z</dcterms:modified>
</cp:coreProperties>
</file>