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6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5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7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82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56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28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10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56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7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9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5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leinclausflorent.github.io/GD_NavigatorGam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ages.githu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e image contenant objet, étoile&#10;&#10;Description générée automatiquement">
            <a:extLst>
              <a:ext uri="{FF2B5EF4-FFF2-40B4-BE49-F238E27FC236}">
                <a16:creationId xmlns:a16="http://schemas.microsoft.com/office/drawing/2014/main" id="{857A4941-87BD-4DAE-AC01-AB7C3BA8F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84D14E9-0EEE-4026-B4F9-0496BD458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fr-FR"/>
              <a:t>Jeu navigateur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4CD3D2-3576-461C-85D9-39D5391E0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pPr algn="ctr"/>
            <a:r>
              <a:rPr lang="fr-FR" sz="3200"/>
              <a:t>Kleinclaus Florent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70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F1CB5E5-9EED-4E42-933B-C248FB02D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242" y="612648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rgbClr val="D53B6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0AFED6-9D8A-4614-A5D9-92DEE4FB8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544" y="1911096"/>
            <a:ext cx="8055864" cy="20766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>
                <a:solidFill>
                  <a:schemeClr val="bg1"/>
                </a:solidFill>
              </a:rPr>
              <a:t>Tower Defense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00626F-C127-4CA5-B923-2C26EA496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832" y="4353507"/>
            <a:ext cx="5733288" cy="93268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3200">
                <a:solidFill>
                  <a:schemeClr val="bg1"/>
                </a:solidFill>
                <a:hlinkClick r:id="rId2"/>
              </a:rPr>
              <a:t>https://kleinclausflorent.github.io/GD_NavigatorGame/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3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51">
            <a:extLst>
              <a:ext uri="{FF2B5EF4-FFF2-40B4-BE49-F238E27FC236}">
                <a16:creationId xmlns:a16="http://schemas.microsoft.com/office/drawing/2014/main" id="{5E0D0E5A-6E97-46A9-AF74-EAEA1E044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9417" y="6756322"/>
            <a:ext cx="5657849" cy="101678"/>
          </a:xfrm>
          <a:custGeom>
            <a:avLst/>
            <a:gdLst>
              <a:gd name="connsiteX0" fmla="*/ 0 w 2374107"/>
              <a:gd name="connsiteY0" fmla="*/ 0 h 45719"/>
              <a:gd name="connsiteX1" fmla="*/ 2374107 w 2374107"/>
              <a:gd name="connsiteY1" fmla="*/ 0 h 45719"/>
              <a:gd name="connsiteX2" fmla="*/ 2374107 w 2374107"/>
              <a:gd name="connsiteY2" fmla="*/ 45719 h 45719"/>
              <a:gd name="connsiteX3" fmla="*/ 0 w 2374107"/>
              <a:gd name="connsiteY3" fmla="*/ 45719 h 45719"/>
              <a:gd name="connsiteX4" fmla="*/ 0 w 2374107"/>
              <a:gd name="connsiteY4" fmla="*/ 0 h 45719"/>
              <a:gd name="connsiteX0" fmla="*/ 0 w 2430067"/>
              <a:gd name="connsiteY0" fmla="*/ 0 h 64769"/>
              <a:gd name="connsiteX1" fmla="*/ 2430067 w 2430067"/>
              <a:gd name="connsiteY1" fmla="*/ 19050 h 64769"/>
              <a:gd name="connsiteX2" fmla="*/ 2430067 w 2430067"/>
              <a:gd name="connsiteY2" fmla="*/ 64769 h 64769"/>
              <a:gd name="connsiteX3" fmla="*/ 55960 w 2430067"/>
              <a:gd name="connsiteY3" fmla="*/ 64769 h 64769"/>
              <a:gd name="connsiteX4" fmla="*/ 0 w 2430067"/>
              <a:gd name="connsiteY4" fmla="*/ 0 h 64769"/>
              <a:gd name="connsiteX0" fmla="*/ 0 w 2431088"/>
              <a:gd name="connsiteY0" fmla="*/ 0 h 94534"/>
              <a:gd name="connsiteX1" fmla="*/ 2431088 w 2431088"/>
              <a:gd name="connsiteY1" fmla="*/ 48815 h 94534"/>
              <a:gd name="connsiteX2" fmla="*/ 2431088 w 2431088"/>
              <a:gd name="connsiteY2" fmla="*/ 94534 h 94534"/>
              <a:gd name="connsiteX3" fmla="*/ 56981 w 2431088"/>
              <a:gd name="connsiteY3" fmla="*/ 94534 h 94534"/>
              <a:gd name="connsiteX4" fmla="*/ 0 w 2431088"/>
              <a:gd name="connsiteY4" fmla="*/ 0 h 94534"/>
              <a:gd name="connsiteX0" fmla="*/ 0 w 2425473"/>
              <a:gd name="connsiteY0" fmla="*/ 0 h 101678"/>
              <a:gd name="connsiteX1" fmla="*/ 2425473 w 2425473"/>
              <a:gd name="connsiteY1" fmla="*/ 55959 h 101678"/>
              <a:gd name="connsiteX2" fmla="*/ 2425473 w 2425473"/>
              <a:gd name="connsiteY2" fmla="*/ 101678 h 101678"/>
              <a:gd name="connsiteX3" fmla="*/ 51366 w 2425473"/>
              <a:gd name="connsiteY3" fmla="*/ 101678 h 101678"/>
              <a:gd name="connsiteX4" fmla="*/ 0 w 2425473"/>
              <a:gd name="connsiteY4" fmla="*/ 0 h 101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473" h="101678">
                <a:moveTo>
                  <a:pt x="0" y="0"/>
                </a:moveTo>
                <a:lnTo>
                  <a:pt x="2425473" y="55959"/>
                </a:lnTo>
                <a:lnTo>
                  <a:pt x="2425473" y="101678"/>
                </a:lnTo>
                <a:lnTo>
                  <a:pt x="51366" y="1016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52">
            <a:extLst>
              <a:ext uri="{FF2B5EF4-FFF2-40B4-BE49-F238E27FC236}">
                <a16:creationId xmlns:a16="http://schemas.microsoft.com/office/drawing/2014/main" id="{E197A7FD-CD8D-4609-AE35-64C89063E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8697" y="6809135"/>
            <a:ext cx="160496" cy="48864"/>
          </a:xfrm>
          <a:custGeom>
            <a:avLst/>
            <a:gdLst>
              <a:gd name="connsiteX0" fmla="*/ 0 w 91440"/>
              <a:gd name="connsiteY0" fmla="*/ 0 h 27432"/>
              <a:gd name="connsiteX1" fmla="*/ 91440 w 91440"/>
              <a:gd name="connsiteY1" fmla="*/ 0 h 27432"/>
              <a:gd name="connsiteX2" fmla="*/ 91440 w 91440"/>
              <a:gd name="connsiteY2" fmla="*/ 27432 h 27432"/>
              <a:gd name="connsiteX3" fmla="*/ 0 w 91440"/>
              <a:gd name="connsiteY3" fmla="*/ 27432 h 27432"/>
              <a:gd name="connsiteX4" fmla="*/ 0 w 91440"/>
              <a:gd name="connsiteY4" fmla="*/ 0 h 27432"/>
              <a:gd name="connsiteX0" fmla="*/ 0 w 128350"/>
              <a:gd name="connsiteY0" fmla="*/ 0 h 36957"/>
              <a:gd name="connsiteX1" fmla="*/ 128350 w 128350"/>
              <a:gd name="connsiteY1" fmla="*/ 9525 h 36957"/>
              <a:gd name="connsiteX2" fmla="*/ 128350 w 128350"/>
              <a:gd name="connsiteY2" fmla="*/ 36957 h 36957"/>
              <a:gd name="connsiteX3" fmla="*/ 36910 w 128350"/>
              <a:gd name="connsiteY3" fmla="*/ 36957 h 36957"/>
              <a:gd name="connsiteX4" fmla="*/ 0 w 128350"/>
              <a:gd name="connsiteY4" fmla="*/ 0 h 36957"/>
              <a:gd name="connsiteX0" fmla="*/ 0 w 128350"/>
              <a:gd name="connsiteY0" fmla="*/ 0 h 36957"/>
              <a:gd name="connsiteX1" fmla="*/ 83106 w 128350"/>
              <a:gd name="connsiteY1" fmla="*/ 11906 h 36957"/>
              <a:gd name="connsiteX2" fmla="*/ 128350 w 128350"/>
              <a:gd name="connsiteY2" fmla="*/ 36957 h 36957"/>
              <a:gd name="connsiteX3" fmla="*/ 36910 w 128350"/>
              <a:gd name="connsiteY3" fmla="*/ 36957 h 36957"/>
              <a:gd name="connsiteX4" fmla="*/ 0 w 128350"/>
              <a:gd name="connsiteY4" fmla="*/ 0 h 36957"/>
              <a:gd name="connsiteX0" fmla="*/ 0 w 162878"/>
              <a:gd name="connsiteY0" fmla="*/ 0 h 44101"/>
              <a:gd name="connsiteX1" fmla="*/ 117634 w 162878"/>
              <a:gd name="connsiteY1" fmla="*/ 19050 h 44101"/>
              <a:gd name="connsiteX2" fmla="*/ 162878 w 162878"/>
              <a:gd name="connsiteY2" fmla="*/ 44101 h 44101"/>
              <a:gd name="connsiteX3" fmla="*/ 71438 w 162878"/>
              <a:gd name="connsiteY3" fmla="*/ 44101 h 44101"/>
              <a:gd name="connsiteX4" fmla="*/ 0 w 162878"/>
              <a:gd name="connsiteY4" fmla="*/ 0 h 44101"/>
              <a:gd name="connsiteX0" fmla="*/ 0 w 160496"/>
              <a:gd name="connsiteY0" fmla="*/ 0 h 48864"/>
              <a:gd name="connsiteX1" fmla="*/ 115252 w 160496"/>
              <a:gd name="connsiteY1" fmla="*/ 23813 h 48864"/>
              <a:gd name="connsiteX2" fmla="*/ 160496 w 160496"/>
              <a:gd name="connsiteY2" fmla="*/ 48864 h 48864"/>
              <a:gd name="connsiteX3" fmla="*/ 69056 w 160496"/>
              <a:gd name="connsiteY3" fmla="*/ 48864 h 48864"/>
              <a:gd name="connsiteX4" fmla="*/ 0 w 160496"/>
              <a:gd name="connsiteY4" fmla="*/ 0 h 48864"/>
              <a:gd name="connsiteX0" fmla="*/ 0 w 160496"/>
              <a:gd name="connsiteY0" fmla="*/ 0 h 48864"/>
              <a:gd name="connsiteX1" fmla="*/ 115252 w 160496"/>
              <a:gd name="connsiteY1" fmla="*/ 23813 h 48864"/>
              <a:gd name="connsiteX2" fmla="*/ 160496 w 160496"/>
              <a:gd name="connsiteY2" fmla="*/ 48864 h 48864"/>
              <a:gd name="connsiteX3" fmla="*/ 61912 w 160496"/>
              <a:gd name="connsiteY3" fmla="*/ 48864 h 48864"/>
              <a:gd name="connsiteX4" fmla="*/ 0 w 160496"/>
              <a:gd name="connsiteY4" fmla="*/ 0 h 48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496" h="48864">
                <a:moveTo>
                  <a:pt x="0" y="0"/>
                </a:moveTo>
                <a:lnTo>
                  <a:pt x="115252" y="23813"/>
                </a:lnTo>
                <a:lnTo>
                  <a:pt x="160496" y="48864"/>
                </a:lnTo>
                <a:lnTo>
                  <a:pt x="61912" y="4886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rgbClr val="D53B6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06BC88-D039-442A-8AAB-6EE870551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716" y="955309"/>
            <a:ext cx="7074568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>
                <a:solidFill>
                  <a:schemeClr val="bg1"/>
                </a:solidFill>
              </a:rPr>
              <a:t>Github Pages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1233BB-2021-478A-9F08-4D521875D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4916" y="4533813"/>
            <a:ext cx="6930189" cy="9384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3200">
                <a:solidFill>
                  <a:schemeClr val="bg1"/>
                </a:solidFill>
                <a:hlinkClick r:id="rId2"/>
              </a:rPr>
              <a:t>https://pages.github.com/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C0B64B74-19BE-47D9-8BB8-7081BF0E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3812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322441"/>
      </a:dk2>
      <a:lt2>
        <a:srgbClr val="E2E8E6"/>
      </a:lt2>
      <a:accent1>
        <a:srgbClr val="D53B67"/>
      </a:accent1>
      <a:accent2>
        <a:srgbClr val="C32996"/>
      </a:accent2>
      <a:accent3>
        <a:srgbClr val="C23BD5"/>
      </a:accent3>
      <a:accent4>
        <a:srgbClr val="7530C5"/>
      </a:accent4>
      <a:accent5>
        <a:srgbClr val="4740D6"/>
      </a:accent5>
      <a:accent6>
        <a:srgbClr val="2962C3"/>
      </a:accent6>
      <a:hlink>
        <a:srgbClr val="7A64CB"/>
      </a:hlink>
      <a:folHlink>
        <a:srgbClr val="7F7F7F"/>
      </a:folHlink>
    </a:clrScheme>
    <a:fontScheme name="Sketchy_SerifHand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Grand écran</PresentationFormat>
  <Paragraphs>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The Hand Bold</vt:lpstr>
      <vt:lpstr>The Serif Hand Black</vt:lpstr>
      <vt:lpstr>SketchyVTI</vt:lpstr>
      <vt:lpstr>Jeu navigateur</vt:lpstr>
      <vt:lpstr>Tower Defense </vt:lpstr>
      <vt:lpstr>Github Pages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Jeu navigateur</dc:title>
  <dc:creator>florent kleinclaus</dc:creator>
  <cp:lastModifiedBy>florent kleinclaus</cp:lastModifiedBy>
  <cp:revision>1</cp:revision>
  <dcterms:created xsi:type="dcterms:W3CDTF">2020-03-02T13:50:56Z</dcterms:created>
  <dcterms:modified xsi:type="dcterms:W3CDTF">2020-03-02T13:51:01Z</dcterms:modified>
</cp:coreProperties>
</file>