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2" r:id="rId4"/>
    <p:sldMasterId id="2147483708" r:id="rId5"/>
    <p:sldMasterId id="2147483716" r:id="rId6"/>
    <p:sldMasterId id="2147483728" r:id="rId7"/>
  </p:sldMasterIdLst>
  <p:notesMasterIdLst>
    <p:notesMasterId r:id="rId17"/>
  </p:notesMasterIdLst>
  <p:handoutMasterIdLst>
    <p:handoutMasterId r:id="rId18"/>
  </p:handoutMasterIdLst>
  <p:sldIdLst>
    <p:sldId id="321" r:id="rId8"/>
    <p:sldId id="386" r:id="rId9"/>
    <p:sldId id="392" r:id="rId10"/>
    <p:sldId id="391" r:id="rId11"/>
    <p:sldId id="387" r:id="rId12"/>
    <p:sldId id="390" r:id="rId13"/>
    <p:sldId id="388" r:id="rId14"/>
    <p:sldId id="389" r:id="rId15"/>
    <p:sldId id="393" r:id="rId16"/>
  </p:sldIdLst>
  <p:sldSz cx="9144000" cy="6858000" type="screen4x3"/>
  <p:notesSz cx="6858000" cy="9144000"/>
  <p:defaultTextStyle>
    <a:defPPr>
      <a:defRPr lang="en-US"/>
    </a:defPPr>
    <a:lvl1pPr algn="l" rtl="0" fontAlgn="base">
      <a:spcBef>
        <a:spcPct val="0"/>
      </a:spcBef>
      <a:spcAft>
        <a:spcPct val="0"/>
      </a:spcAft>
      <a:defRPr sz="2000" b="1" kern="1200">
        <a:solidFill>
          <a:srgbClr val="FAFD00"/>
        </a:solidFill>
        <a:latin typeface="Arial" charset="0"/>
        <a:ea typeface="ＭＳ Ｐゴシック" charset="0"/>
        <a:cs typeface="ＭＳ Ｐゴシック" charset="0"/>
      </a:defRPr>
    </a:lvl1pPr>
    <a:lvl2pPr marL="457200" algn="l" rtl="0" fontAlgn="base">
      <a:spcBef>
        <a:spcPct val="0"/>
      </a:spcBef>
      <a:spcAft>
        <a:spcPct val="0"/>
      </a:spcAft>
      <a:defRPr sz="2000" b="1" kern="1200">
        <a:solidFill>
          <a:srgbClr val="FAFD00"/>
        </a:solidFill>
        <a:latin typeface="Arial" charset="0"/>
        <a:ea typeface="ＭＳ Ｐゴシック" charset="0"/>
        <a:cs typeface="ＭＳ Ｐゴシック" charset="0"/>
      </a:defRPr>
    </a:lvl2pPr>
    <a:lvl3pPr marL="914400" algn="l" rtl="0" fontAlgn="base">
      <a:spcBef>
        <a:spcPct val="0"/>
      </a:spcBef>
      <a:spcAft>
        <a:spcPct val="0"/>
      </a:spcAft>
      <a:defRPr sz="2000" b="1" kern="1200">
        <a:solidFill>
          <a:srgbClr val="FAFD00"/>
        </a:solidFill>
        <a:latin typeface="Arial" charset="0"/>
        <a:ea typeface="ＭＳ Ｐゴシック" charset="0"/>
        <a:cs typeface="ＭＳ Ｐゴシック" charset="0"/>
      </a:defRPr>
    </a:lvl3pPr>
    <a:lvl4pPr marL="1371600" algn="l" rtl="0" fontAlgn="base">
      <a:spcBef>
        <a:spcPct val="0"/>
      </a:spcBef>
      <a:spcAft>
        <a:spcPct val="0"/>
      </a:spcAft>
      <a:defRPr sz="2000" b="1" kern="1200">
        <a:solidFill>
          <a:srgbClr val="FAFD00"/>
        </a:solidFill>
        <a:latin typeface="Arial" charset="0"/>
        <a:ea typeface="ＭＳ Ｐゴシック" charset="0"/>
        <a:cs typeface="ＭＳ Ｐゴシック" charset="0"/>
      </a:defRPr>
    </a:lvl4pPr>
    <a:lvl5pPr marL="1828800" algn="l" rtl="0" fontAlgn="base">
      <a:spcBef>
        <a:spcPct val="0"/>
      </a:spcBef>
      <a:spcAft>
        <a:spcPct val="0"/>
      </a:spcAft>
      <a:defRPr sz="2000" b="1" kern="1200">
        <a:solidFill>
          <a:srgbClr val="FAFD00"/>
        </a:solidFill>
        <a:latin typeface="Arial" charset="0"/>
        <a:ea typeface="ＭＳ Ｐゴシック" charset="0"/>
        <a:cs typeface="ＭＳ Ｐゴシック" charset="0"/>
      </a:defRPr>
    </a:lvl5pPr>
    <a:lvl6pPr marL="2286000" algn="l" defTabSz="457200" rtl="0" eaLnBrk="1" latinLnBrk="0" hangingPunct="1">
      <a:defRPr sz="2000" b="1" kern="1200">
        <a:solidFill>
          <a:srgbClr val="FAFD00"/>
        </a:solidFill>
        <a:latin typeface="Arial" charset="0"/>
        <a:ea typeface="ＭＳ Ｐゴシック" charset="0"/>
        <a:cs typeface="ＭＳ Ｐゴシック" charset="0"/>
      </a:defRPr>
    </a:lvl6pPr>
    <a:lvl7pPr marL="2743200" algn="l" defTabSz="457200" rtl="0" eaLnBrk="1" latinLnBrk="0" hangingPunct="1">
      <a:defRPr sz="2000" b="1" kern="1200">
        <a:solidFill>
          <a:srgbClr val="FAFD00"/>
        </a:solidFill>
        <a:latin typeface="Arial" charset="0"/>
        <a:ea typeface="ＭＳ Ｐゴシック" charset="0"/>
        <a:cs typeface="ＭＳ Ｐゴシック" charset="0"/>
      </a:defRPr>
    </a:lvl7pPr>
    <a:lvl8pPr marL="3200400" algn="l" defTabSz="457200" rtl="0" eaLnBrk="1" latinLnBrk="0" hangingPunct="1">
      <a:defRPr sz="2000" b="1" kern="1200">
        <a:solidFill>
          <a:srgbClr val="FAFD00"/>
        </a:solidFill>
        <a:latin typeface="Arial" charset="0"/>
        <a:ea typeface="ＭＳ Ｐゴシック" charset="0"/>
        <a:cs typeface="ＭＳ Ｐゴシック" charset="0"/>
      </a:defRPr>
    </a:lvl8pPr>
    <a:lvl9pPr marL="3657600" algn="l" defTabSz="457200" rtl="0" eaLnBrk="1" latinLnBrk="0" hangingPunct="1">
      <a:defRPr sz="2000" b="1" kern="1200">
        <a:solidFill>
          <a:srgbClr val="FAFD00"/>
        </a:solidFill>
        <a:latin typeface="Arial" charset="0"/>
        <a:ea typeface="ＭＳ Ｐゴシック" charset="0"/>
        <a:cs typeface="ＭＳ Ｐゴシック" charset="0"/>
      </a:defRPr>
    </a:lvl9pPr>
  </p:defaultTextStyle>
  <p:extLst>
    <p:ext uri="{EFAFB233-063F-42B5-8137-9DF3F51BA10A}">
      <p15:sldGuideLst xmlns="" xmlns:p15="http://schemas.microsoft.com/office/powerpoint/2012/main">
        <p15:guide id="1" orient="horz" pos="286">
          <p15:clr>
            <a:srgbClr val="A4A3A4"/>
          </p15:clr>
        </p15:guide>
        <p15:guide id="2" pos="5471">
          <p15:clr>
            <a:srgbClr val="A4A3A4"/>
          </p15:clr>
        </p15:guide>
        <p15:guide id="3" pos="283">
          <p15:clr>
            <a:srgbClr val="A4A3A4"/>
          </p15:clr>
        </p15:guide>
        <p15:guide id="4" pos="288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imberly Davis" initials="KD"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34DB"/>
    <a:srgbClr val="219FDB"/>
    <a:srgbClr val="B760F9"/>
    <a:srgbClr val="FAFD00"/>
    <a:srgbClr val="FF7900"/>
    <a:srgbClr val="69BE28"/>
    <a:srgbClr val="F63F1B"/>
    <a:srgbClr val="EAEC5E"/>
    <a:srgbClr val="FFFFFF"/>
    <a:srgbClr val="6C18B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8514" autoAdjust="0"/>
  </p:normalViewPr>
  <p:slideViewPr>
    <p:cSldViewPr snapToGrid="0" showGuides="1">
      <p:cViewPr>
        <p:scale>
          <a:sx n="110" d="100"/>
          <a:sy n="110" d="100"/>
        </p:scale>
        <p:origin x="-1644" y="-240"/>
      </p:cViewPr>
      <p:guideLst>
        <p:guide orient="horz" pos="286"/>
        <p:guide pos="5471"/>
        <p:guide pos="283"/>
        <p:guide pos="2885"/>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237347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2" tIns="44448" rIns="90482" bIns="4444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243" name="Rectangle 3"/>
          <p:cNvSpPr>
            <a:spLocks noGrp="1" noRot="1" noChangeAspect="1" noChangeArrowheads="1" noTextEdit="1"/>
          </p:cNvSpPr>
          <p:nvPr>
            <p:ph type="sldImg" idx="2"/>
          </p:nvPr>
        </p:nvSpPr>
        <p:spPr bwMode="auto">
          <a:xfrm>
            <a:off x="1143000" y="687388"/>
            <a:ext cx="4572000" cy="34290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2679071109"/>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Arial" pitchFamily="-112" charset="0"/>
        <a:ea typeface="ＭＳ Ｐゴシック" pitchFamily="-112"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pitchFamily="-112" charset="0"/>
        <a:ea typeface="ＭＳ Ｐゴシック" pitchFamily="-112" charset="-128"/>
        <a:cs typeface="+mn-cs"/>
      </a:defRPr>
    </a:lvl2pPr>
    <a:lvl3pPr marL="914400" algn="l" rtl="0" eaLnBrk="0" fontAlgn="base" hangingPunct="0">
      <a:spcBef>
        <a:spcPct val="30000"/>
      </a:spcBef>
      <a:spcAft>
        <a:spcPct val="0"/>
      </a:spcAft>
      <a:defRPr sz="1200" kern="1200">
        <a:solidFill>
          <a:schemeClr val="tx1"/>
        </a:solidFill>
        <a:latin typeface="Arial" pitchFamily="-112" charset="0"/>
        <a:ea typeface="ＭＳ Ｐゴシック" pitchFamily="-112" charset="-128"/>
        <a:cs typeface="+mn-cs"/>
      </a:defRPr>
    </a:lvl3pPr>
    <a:lvl4pPr marL="1371600" algn="l" rtl="0" eaLnBrk="0" fontAlgn="base" hangingPunct="0">
      <a:spcBef>
        <a:spcPct val="30000"/>
      </a:spcBef>
      <a:spcAft>
        <a:spcPct val="0"/>
      </a:spcAft>
      <a:defRPr sz="1200" kern="1200">
        <a:solidFill>
          <a:schemeClr val="tx1"/>
        </a:solidFill>
        <a:latin typeface="Arial" pitchFamily="-112" charset="0"/>
        <a:ea typeface="ＭＳ Ｐゴシック" pitchFamily="-112" charset="-128"/>
        <a:cs typeface="+mn-cs"/>
      </a:defRPr>
    </a:lvl4pPr>
    <a:lvl5pPr marL="1828800" algn="l" rtl="0" eaLnBrk="0" fontAlgn="base" hangingPunct="0">
      <a:spcBef>
        <a:spcPct val="30000"/>
      </a:spcBef>
      <a:spcAft>
        <a:spcPct val="0"/>
      </a:spcAft>
      <a:defRPr sz="1200" kern="1200">
        <a:solidFill>
          <a:schemeClr val="tx1"/>
        </a:solidFill>
        <a:latin typeface="Arial" pitchFamily="-112" charset="0"/>
        <a:ea typeface="ＭＳ Ｐゴシック" pitchFamily="-112"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7172" name="Rectangle 4"/>
          <p:cNvSpPr>
            <a:spLocks noGrp="1" noChangeArrowheads="1"/>
          </p:cNvSpPr>
          <p:nvPr>
            <p:ph type="ctrTitle"/>
          </p:nvPr>
        </p:nvSpPr>
        <p:spPr>
          <a:xfrm>
            <a:off x="461963" y="1501721"/>
            <a:ext cx="8234565" cy="1143000"/>
          </a:xfrm>
        </p:spPr>
        <p:txBody>
          <a:bodyPr anchor="b"/>
          <a:lstStyle>
            <a:lvl1pPr algn="ctr" defTabSz="877888">
              <a:defRPr sz="4400">
                <a:solidFill>
                  <a:schemeClr val="bg1"/>
                </a:solidFill>
              </a:defRPr>
            </a:lvl1pPr>
          </a:lstStyle>
          <a:p>
            <a:r>
              <a:rPr lang="en-US" dirty="0" smtClean="0"/>
              <a:t>Click to edit Master title style</a:t>
            </a:r>
            <a:endParaRPr lang="en-US" dirty="0"/>
          </a:p>
        </p:txBody>
      </p:sp>
      <p:sp>
        <p:nvSpPr>
          <p:cNvPr id="7173" name="Rectangle 5"/>
          <p:cNvSpPr>
            <a:spLocks noGrp="1" noChangeArrowheads="1"/>
          </p:cNvSpPr>
          <p:nvPr>
            <p:ph type="subTitle" idx="1"/>
          </p:nvPr>
        </p:nvSpPr>
        <p:spPr>
          <a:xfrm>
            <a:off x="461963" y="2970480"/>
            <a:ext cx="8221663" cy="553998"/>
          </a:xfrm>
        </p:spPr>
        <p:txBody>
          <a:bodyPr anchor="ctr"/>
          <a:lstStyle>
            <a:lvl1pPr marL="0" indent="0" algn="ctr">
              <a:spcBef>
                <a:spcPts val="0"/>
              </a:spcBef>
              <a:buFontTx/>
              <a:buNone/>
              <a:defRPr lang="en-US" sz="3600" b="1" dirty="0">
                <a:solidFill>
                  <a:schemeClr val="bg2"/>
                </a:solidFill>
                <a:effectLst/>
                <a:latin typeface="Arial"/>
                <a:ea typeface="ＭＳ Ｐゴシック" pitchFamily="-112" charset="-128"/>
                <a:cs typeface="Arial"/>
              </a:defRPr>
            </a:lvl1pPr>
          </a:lstStyle>
          <a:p>
            <a:r>
              <a:rPr lang="en-US" smtClean="0"/>
              <a:t>Click to edit Master subtitle style</a:t>
            </a:r>
            <a:endParaRPr lang="en-US" dirty="0"/>
          </a:p>
        </p:txBody>
      </p:sp>
      <p:sp>
        <p:nvSpPr>
          <p:cNvPr id="22" name="Text Placeholder 21"/>
          <p:cNvSpPr>
            <a:spLocks noGrp="1"/>
          </p:cNvSpPr>
          <p:nvPr>
            <p:ph type="body" sz="quarter" idx="10"/>
          </p:nvPr>
        </p:nvSpPr>
        <p:spPr>
          <a:xfrm>
            <a:off x="5052775" y="5440427"/>
            <a:ext cx="3638788" cy="276999"/>
          </a:xfrm>
        </p:spPr>
        <p:txBody>
          <a:bodyPr/>
          <a:lstStyle>
            <a:lvl1pPr marL="0" indent="0">
              <a:buNone/>
              <a:defRPr sz="1800"/>
            </a:lvl1pPr>
            <a:lvl2pPr marL="0" indent="0">
              <a:buNone/>
              <a:defRPr sz="1800"/>
            </a:lvl2pPr>
            <a:lvl3pPr marL="0" indent="0">
              <a:buNone/>
              <a:defRPr sz="1800"/>
            </a:lvl3pPr>
            <a:lvl4pPr marL="0" indent="0">
              <a:buNone/>
              <a:defRPr sz="1800"/>
            </a:lvl4pPr>
            <a:lvl5pPr marL="0" indent="0">
              <a:buNone/>
              <a:defRPr sz="1800"/>
            </a:lvl5pPr>
          </a:lstStyle>
          <a:p>
            <a:pPr lvl="0"/>
            <a:r>
              <a:rPr lang="en-US" smtClean="0"/>
              <a:t>Click to edit Master text styles</a:t>
            </a:r>
          </a:p>
        </p:txBody>
      </p:sp>
      <p:sp>
        <p:nvSpPr>
          <p:cNvPr id="23" name="Text Placeholder 21"/>
          <p:cNvSpPr>
            <a:spLocks noGrp="1"/>
          </p:cNvSpPr>
          <p:nvPr>
            <p:ph type="body" sz="quarter" idx="11"/>
          </p:nvPr>
        </p:nvSpPr>
        <p:spPr>
          <a:xfrm>
            <a:off x="5052775" y="5721642"/>
            <a:ext cx="3638788" cy="246221"/>
          </a:xfrm>
        </p:spPr>
        <p:txBody>
          <a:bodyPr/>
          <a:lstStyle>
            <a:lvl1pPr marL="0" indent="0">
              <a:buNone/>
              <a:defRPr sz="1600"/>
            </a:lvl1pPr>
            <a:lvl2pPr marL="0" indent="0">
              <a:buNone/>
              <a:defRPr sz="1800"/>
            </a:lvl2pPr>
            <a:lvl3pPr marL="0" indent="0">
              <a:buNone/>
              <a:defRPr sz="1800"/>
            </a:lvl3pPr>
            <a:lvl4pPr marL="0" indent="0">
              <a:buNone/>
              <a:defRPr sz="1800"/>
            </a:lvl4pPr>
            <a:lvl5pPr marL="0" indent="0">
              <a:buNone/>
              <a:defRPr sz="1800"/>
            </a:lvl5pPr>
          </a:lstStyle>
          <a:p>
            <a:pPr lvl="0"/>
            <a:r>
              <a:rPr lang="en-US" smtClean="0"/>
              <a:t>Click to edit Master text styles</a:t>
            </a:r>
          </a:p>
        </p:txBody>
      </p:sp>
      <p:sp>
        <p:nvSpPr>
          <p:cNvPr id="24" name="Text Placeholder 21"/>
          <p:cNvSpPr>
            <a:spLocks noGrp="1"/>
          </p:cNvSpPr>
          <p:nvPr>
            <p:ph type="body" sz="quarter" idx="12"/>
          </p:nvPr>
        </p:nvSpPr>
        <p:spPr>
          <a:xfrm>
            <a:off x="461963" y="3914206"/>
            <a:ext cx="8221663" cy="369332"/>
          </a:xfrm>
        </p:spPr>
        <p:txBody>
          <a:bodyPr/>
          <a:lstStyle>
            <a:lvl1pPr marL="0" indent="0" algn="ctr">
              <a:spcBef>
                <a:spcPts val="0"/>
              </a:spcBef>
              <a:buNone/>
              <a:defRPr sz="2400"/>
            </a:lvl1pPr>
            <a:lvl2pPr marL="0" indent="0">
              <a:buNone/>
              <a:defRPr sz="1800"/>
            </a:lvl2pPr>
            <a:lvl3pPr marL="0" indent="0">
              <a:buNone/>
              <a:defRPr sz="1800"/>
            </a:lvl3pPr>
            <a:lvl4pPr marL="0" indent="0">
              <a:buNone/>
              <a:defRPr sz="1800"/>
            </a:lvl4pPr>
            <a:lvl5pPr marL="0" indent="0">
              <a:buNone/>
              <a:defRPr sz="1800"/>
            </a:lvl5pPr>
          </a:lstStyle>
          <a:p>
            <a:pPr lvl="0"/>
            <a:r>
              <a:rPr lang="en-US" smtClean="0"/>
              <a:t>Click to edit Master text styles</a:t>
            </a:r>
          </a:p>
        </p:txBody>
      </p:sp>
      <p:pic>
        <p:nvPicPr>
          <p:cNvPr id="6" name="Picture 5"/>
          <p:cNvPicPr>
            <a:picLocks noChangeAspect="1"/>
          </p:cNvPicPr>
          <p:nvPr/>
        </p:nvPicPr>
        <p:blipFill>
          <a:blip r:embed="rId2"/>
          <a:stretch>
            <a:fillRect/>
          </a:stretch>
        </p:blipFill>
        <p:spPr>
          <a:xfrm>
            <a:off x="5862753" y="219457"/>
            <a:ext cx="2828810" cy="682322"/>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091" y="5460364"/>
            <a:ext cx="2589397" cy="521050"/>
          </a:xfrm>
          <a:prstGeom prst="rect">
            <a:avLst/>
          </a:prstGeom>
        </p:spPr>
      </p:pic>
      <p:sp>
        <p:nvSpPr>
          <p:cNvPr id="27" name="Footer Placeholder 3"/>
          <p:cNvSpPr txBox="1">
            <a:spLocks/>
          </p:cNvSpPr>
          <p:nvPr/>
        </p:nvSpPr>
        <p:spPr>
          <a:xfrm>
            <a:off x="2393156" y="6546850"/>
            <a:ext cx="4373563" cy="247650"/>
          </a:xfrm>
          <a:prstGeom prst="rect">
            <a:avLst/>
          </a:prstGeom>
        </p:spPr>
        <p:txBody>
          <a:bodyPr anchor="ctr"/>
          <a:lstStyle>
            <a:defPPr>
              <a:defRPr lang="en-US"/>
            </a:defPPr>
            <a:lvl1pPr algn="ctr" rtl="0" eaLnBrk="0" fontAlgn="base" hangingPunct="0">
              <a:spcBef>
                <a:spcPct val="0"/>
              </a:spcBef>
              <a:spcAft>
                <a:spcPct val="0"/>
              </a:spcAft>
              <a:defRPr sz="800" b="0" kern="1200" cap="all">
                <a:solidFill>
                  <a:schemeClr val="tx1"/>
                </a:solidFill>
                <a:latin typeface="Arial" charset="0"/>
                <a:ea typeface="ＭＳ Ｐゴシック" pitchFamily="-112" charset="-128"/>
                <a:cs typeface="+mn-cs"/>
              </a:defRPr>
            </a:lvl1pPr>
            <a:lvl2pPr marL="457200" algn="l" rtl="0" eaLnBrk="0" fontAlgn="base" hangingPunct="0">
              <a:spcBef>
                <a:spcPct val="0"/>
              </a:spcBef>
              <a:spcAft>
                <a:spcPct val="0"/>
              </a:spcAft>
              <a:defRPr sz="2000" b="1" kern="1200">
                <a:solidFill>
                  <a:srgbClr val="FAFD00"/>
                </a:solidFill>
                <a:latin typeface="Arial" charset="0"/>
                <a:ea typeface="ＭＳ Ｐゴシック" pitchFamily="-112" charset="-128"/>
                <a:cs typeface="+mn-cs"/>
              </a:defRPr>
            </a:lvl2pPr>
            <a:lvl3pPr marL="914400" algn="l" rtl="0" eaLnBrk="0" fontAlgn="base" hangingPunct="0">
              <a:spcBef>
                <a:spcPct val="0"/>
              </a:spcBef>
              <a:spcAft>
                <a:spcPct val="0"/>
              </a:spcAft>
              <a:defRPr sz="2000" b="1" kern="1200">
                <a:solidFill>
                  <a:srgbClr val="FAFD00"/>
                </a:solidFill>
                <a:latin typeface="Arial" charset="0"/>
                <a:ea typeface="ＭＳ Ｐゴシック" pitchFamily="-112" charset="-128"/>
                <a:cs typeface="+mn-cs"/>
              </a:defRPr>
            </a:lvl3pPr>
            <a:lvl4pPr marL="1371600" algn="l" rtl="0" eaLnBrk="0" fontAlgn="base" hangingPunct="0">
              <a:spcBef>
                <a:spcPct val="0"/>
              </a:spcBef>
              <a:spcAft>
                <a:spcPct val="0"/>
              </a:spcAft>
              <a:defRPr sz="2000" b="1" kern="1200">
                <a:solidFill>
                  <a:srgbClr val="FAFD00"/>
                </a:solidFill>
                <a:latin typeface="Arial" charset="0"/>
                <a:ea typeface="ＭＳ Ｐゴシック" pitchFamily="-112" charset="-128"/>
                <a:cs typeface="+mn-cs"/>
              </a:defRPr>
            </a:lvl4pPr>
            <a:lvl5pPr marL="1828800" algn="l" rtl="0" eaLnBrk="0" fontAlgn="base" hangingPunct="0">
              <a:spcBef>
                <a:spcPct val="0"/>
              </a:spcBef>
              <a:spcAft>
                <a:spcPct val="0"/>
              </a:spcAft>
              <a:defRPr sz="2000" b="1" kern="1200">
                <a:solidFill>
                  <a:srgbClr val="FAFD00"/>
                </a:solidFill>
                <a:latin typeface="Arial" charset="0"/>
                <a:ea typeface="ＭＳ Ｐゴシック" pitchFamily="-112" charset="-128"/>
                <a:cs typeface="+mn-cs"/>
              </a:defRPr>
            </a:lvl5pPr>
            <a:lvl6pPr marL="2286000" algn="l" defTabSz="914400" rtl="0" eaLnBrk="1" latinLnBrk="0" hangingPunct="1">
              <a:defRPr sz="2000" b="1" kern="1200">
                <a:solidFill>
                  <a:srgbClr val="FAFD00"/>
                </a:solidFill>
                <a:latin typeface="Arial" charset="0"/>
                <a:ea typeface="ＭＳ Ｐゴシック" pitchFamily="-112" charset="-128"/>
                <a:cs typeface="+mn-cs"/>
              </a:defRPr>
            </a:lvl6pPr>
            <a:lvl7pPr marL="2743200" algn="l" defTabSz="914400" rtl="0" eaLnBrk="1" latinLnBrk="0" hangingPunct="1">
              <a:defRPr sz="2000" b="1" kern="1200">
                <a:solidFill>
                  <a:srgbClr val="FAFD00"/>
                </a:solidFill>
                <a:latin typeface="Arial" charset="0"/>
                <a:ea typeface="ＭＳ Ｐゴシック" pitchFamily="-112" charset="-128"/>
                <a:cs typeface="+mn-cs"/>
              </a:defRPr>
            </a:lvl7pPr>
            <a:lvl8pPr marL="3200400" algn="l" defTabSz="914400" rtl="0" eaLnBrk="1" latinLnBrk="0" hangingPunct="1">
              <a:defRPr sz="2000" b="1" kern="1200">
                <a:solidFill>
                  <a:srgbClr val="FAFD00"/>
                </a:solidFill>
                <a:latin typeface="Arial" charset="0"/>
                <a:ea typeface="ＭＳ Ｐゴシック" pitchFamily="-112" charset="-128"/>
                <a:cs typeface="+mn-cs"/>
              </a:defRPr>
            </a:lvl8pPr>
            <a:lvl9pPr marL="3657600" algn="l" defTabSz="914400" rtl="0" eaLnBrk="1" latinLnBrk="0" hangingPunct="1">
              <a:defRPr sz="2000" b="1" kern="1200">
                <a:solidFill>
                  <a:srgbClr val="FAFD00"/>
                </a:solidFill>
                <a:latin typeface="Arial" charset="0"/>
                <a:ea typeface="ＭＳ Ｐゴシック" pitchFamily="-112" charset="-128"/>
                <a:cs typeface="+mn-cs"/>
              </a:defRPr>
            </a:lvl9pPr>
          </a:lstStyle>
          <a:p>
            <a:pPr>
              <a:defRPr/>
            </a:pPr>
            <a:r>
              <a:rPr lang="en-US" sz="800" dirty="0" smtClean="0">
                <a:solidFill>
                  <a:srgbClr val="000000"/>
                </a:solidFill>
                <a:latin typeface="Arial"/>
                <a:ea typeface="MS PGothic" pitchFamily="34" charset="-128"/>
                <a:cs typeface="Arial"/>
              </a:rPr>
              <a:t>LOCKHEED MARTIN PROPRIETARY INFORMATION</a:t>
            </a:r>
            <a:endParaRPr lang="en-US" sz="800" dirty="0">
              <a:solidFill>
                <a:srgbClr val="000000"/>
              </a:solidFill>
              <a:latin typeface="Arial"/>
              <a:ea typeface="MS PGothic" pitchFamily="34" charset="-128"/>
              <a:cs typeface="Arial"/>
            </a:endParaRPr>
          </a:p>
        </p:txBody>
      </p:sp>
    </p:spTree>
    <p:extLst>
      <p:ext uri="{BB962C8B-B14F-4D97-AF65-F5344CB8AC3E}">
        <p14:creationId xmlns:p14="http://schemas.microsoft.com/office/powerpoint/2010/main" val="3783377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61963" y="458991"/>
            <a:ext cx="7312025" cy="531812"/>
          </a:xfrm>
        </p:spPr>
        <p:txBody>
          <a:bodyPr/>
          <a:lstStyle>
            <a:lvl1pPr defTabSz="911225">
              <a:defRPr>
                <a:solidFill>
                  <a:srgbClr val="002F6C"/>
                </a:solidFill>
                <a:effectLst/>
              </a:defRPr>
            </a:lvl1pPr>
          </a:lstStyle>
          <a:p>
            <a:r>
              <a:rPr lang="en-US" dirty="0" smtClean="0"/>
              <a:t>Click to edit Master title style</a:t>
            </a:r>
            <a:endParaRPr lang="en-US" dirty="0"/>
          </a:p>
        </p:txBody>
      </p:sp>
    </p:spTree>
    <p:extLst>
      <p:ext uri="{BB962C8B-B14F-4D97-AF65-F5344CB8AC3E}">
        <p14:creationId xmlns:p14="http://schemas.microsoft.com/office/powerpoint/2010/main" val="2847913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66928" y="2651468"/>
            <a:ext cx="8234160" cy="677108"/>
          </a:xfrm>
        </p:spPr>
        <p:txBody>
          <a:bodyPr>
            <a:spAutoFit/>
          </a:bodyPr>
          <a:lstStyle>
            <a:lvl1pPr algn="ctr">
              <a:defRPr sz="4400">
                <a:solidFill>
                  <a:srgbClr val="002F6C"/>
                </a:solidFill>
                <a:effectLst/>
              </a:defRPr>
            </a:lvl1pPr>
          </a:lstStyle>
          <a:p>
            <a:r>
              <a:rPr lang="en-US" dirty="0" smtClean="0"/>
              <a:t>Click to edit Master title style</a:t>
            </a:r>
            <a:endParaRPr lang="en-US" dirty="0"/>
          </a:p>
        </p:txBody>
      </p:sp>
    </p:spTree>
    <p:extLst>
      <p:ext uri="{BB962C8B-B14F-4D97-AF65-F5344CB8AC3E}">
        <p14:creationId xmlns:p14="http://schemas.microsoft.com/office/powerpoint/2010/main" val="24984615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89364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Star">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74552" y="1917876"/>
            <a:ext cx="6394895" cy="3022247"/>
          </a:xfrm>
          <a:prstGeom prst="rect">
            <a:avLst/>
          </a:prstGeom>
        </p:spPr>
      </p:pic>
    </p:spTree>
    <p:extLst>
      <p:ext uri="{BB962C8B-B14F-4D97-AF65-F5344CB8AC3E}">
        <p14:creationId xmlns:p14="http://schemas.microsoft.com/office/powerpoint/2010/main" val="33088417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Kicker,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48640" y="210312"/>
            <a:ext cx="6858000" cy="402336"/>
          </a:xfrm>
          <a:noFill/>
          <a:ln w="9525">
            <a:noFill/>
            <a:miter lim="800000"/>
            <a:headEnd/>
            <a:tailEnd/>
          </a:ln>
        </p:spPr>
        <p:txBody>
          <a:bodyPr vert="horz" wrap="square" lIns="91440" tIns="0" rIns="91440" bIns="45720" numCol="1" anchor="t" anchorCtr="0" compatLnSpc="1">
            <a:prstTxWarp prst="textNoShape">
              <a:avLst/>
            </a:prstTxWarp>
            <a:noAutofit/>
          </a:bodyPr>
          <a:lstStyle>
            <a:lvl1pPr>
              <a:defRPr lang="en-US" altLang="en-US" sz="2600" b="0" dirty="0">
                <a:solidFill>
                  <a:schemeClr val="tx1"/>
                </a:solidFill>
                <a:latin typeface="+mj-lt"/>
                <a:ea typeface="+mj-ea"/>
                <a:cs typeface="+mj-cs"/>
              </a:defRPr>
            </a:lvl1pPr>
          </a:lstStyle>
          <a:p>
            <a:pPr lvl="0" algn="l" rtl="0" eaLnBrk="1" fontAlgn="base" hangingPunct="1">
              <a:spcBef>
                <a:spcPct val="0"/>
              </a:spcBef>
              <a:spcAft>
                <a:spcPct val="0"/>
              </a:spcAft>
            </a:pPr>
            <a:r>
              <a:rPr lang="en-US" dirty="0" smtClean="0"/>
              <a:t>Click to edit Master title style</a:t>
            </a:r>
            <a:endParaRPr lang="en-US" dirty="0"/>
          </a:p>
        </p:txBody>
      </p:sp>
      <p:sp>
        <p:nvSpPr>
          <p:cNvPr id="3" name="Content Placeholder 2"/>
          <p:cNvSpPr>
            <a:spLocks noGrp="1"/>
          </p:cNvSpPr>
          <p:nvPr>
            <p:ph idx="1"/>
          </p:nvPr>
        </p:nvSpPr>
        <p:spPr>
          <a:xfrm>
            <a:off x="914400" y="2004112"/>
            <a:ext cx="7406640" cy="1338828"/>
          </a:xfrm>
        </p:spPr>
        <p:txBody>
          <a:bodyPr>
            <a:spAutoFit/>
          </a:bodyPr>
          <a:lstStyle>
            <a:lvl1pPr>
              <a:defRPr sz="2400">
                <a:solidFill>
                  <a:schemeClr val="tx1"/>
                </a:solidFill>
              </a:defRPr>
            </a:lvl1pPr>
            <a:lvl2pPr>
              <a:buSzPct val="110000"/>
              <a:buFont typeface="Arial Black" pitchFamily="34" charset="0"/>
              <a:buChar char="–"/>
              <a:defRPr>
                <a:solidFill>
                  <a:schemeClr val="tx1"/>
                </a:solidFill>
              </a:defRPr>
            </a:lvl2pPr>
            <a:lvl3pPr>
              <a:buSzPct val="110000"/>
              <a:buFont typeface="Arial" pitchFamily="34" charset="0"/>
              <a:buChar char="•"/>
              <a:defRPr sz="2000">
                <a:solidFill>
                  <a:schemeClr val="tx1"/>
                </a:solidFill>
              </a:defRPr>
            </a:lvl3pPr>
            <a:lvl4pPr>
              <a:buSzPct val="110000"/>
              <a:buFont typeface="Arial Black" pitchFamily="34" charset="0"/>
              <a:buChar char="–"/>
              <a:defRPr/>
            </a:lvl4pPr>
            <a:lvl5pPr>
              <a:buSzPct val="110000"/>
              <a:buFont typeface="Arial Black" pitchFamily="34" charset="0"/>
              <a:buChar char="–"/>
              <a:defRPr sz="16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6" name="Content Placeholder 2"/>
          <p:cNvSpPr>
            <a:spLocks noGrp="1"/>
          </p:cNvSpPr>
          <p:nvPr>
            <p:ph idx="13"/>
          </p:nvPr>
        </p:nvSpPr>
        <p:spPr>
          <a:xfrm>
            <a:off x="-4572" y="746572"/>
            <a:ext cx="9162288" cy="914400"/>
          </a:xfrm>
          <a:prstGeom prst="roundRect">
            <a:avLst>
              <a:gd name="adj" fmla="val 0"/>
            </a:avLst>
          </a:prstGeom>
          <a:solidFill>
            <a:schemeClr val="accent4"/>
          </a:solidFill>
        </p:spPr>
        <p:txBody>
          <a:bodyPr lIns="640080" tIns="457200" rIns="640080" bIns="457200" anchor="ctr" anchorCtr="0">
            <a:noAutofit/>
          </a:bodyPr>
          <a:lstStyle>
            <a:lvl1pPr marL="0" indent="1588" algn="ctr">
              <a:buNone/>
              <a:defRPr lang="en-US" sz="2200" smtClean="0">
                <a:solidFill>
                  <a:schemeClr val="bg1"/>
                </a:solidFill>
                <a:latin typeface="+mn-lt"/>
                <a:ea typeface="+mn-ea"/>
                <a:cs typeface="+mn-cs"/>
              </a:defRPr>
            </a:lvl1pPr>
          </a:lstStyle>
          <a:p>
            <a:pPr marL="0" lvl="0" indent="0" algn="ctr" rtl="0" eaLnBrk="1" fontAlgn="base" hangingPunct="1">
              <a:spcBef>
                <a:spcPts val="0"/>
              </a:spcBef>
              <a:spcAft>
                <a:spcPts val="0"/>
              </a:spcAft>
              <a:buClr>
                <a:schemeClr val="tx2"/>
              </a:buClr>
              <a:buSzPct val="100000"/>
              <a:buFont typeface="Webdings" pitchFamily="18" charset="2"/>
              <a:buNone/>
              <a:tabLst/>
            </a:pPr>
            <a:r>
              <a:rPr lang="en-US" dirty="0" smtClean="0"/>
              <a:t>Click to edit Master text styles</a:t>
            </a:r>
          </a:p>
        </p:txBody>
      </p:sp>
    </p:spTree>
    <p:extLst>
      <p:ext uri="{BB962C8B-B14F-4D97-AF65-F5344CB8AC3E}">
        <p14:creationId xmlns:p14="http://schemas.microsoft.com/office/powerpoint/2010/main" val="300230478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10" name="Picture 9" descr="ASRC Cover.png"/>
          <p:cNvPicPr>
            <a:picLocks noChangeAspect="1"/>
          </p:cNvPicPr>
          <p:nvPr userDrawn="1"/>
        </p:nvPicPr>
        <p:blipFill>
          <a:blip r:embed="rId2" cstate="print"/>
          <a:stretch>
            <a:fillRect/>
          </a:stretch>
        </p:blipFill>
        <p:spPr>
          <a:xfrm>
            <a:off x="377" y="283"/>
            <a:ext cx="9143245" cy="6857434"/>
          </a:xfrm>
          <a:prstGeom prst="rect">
            <a:avLst/>
          </a:prstGeom>
        </p:spPr>
      </p:pic>
      <p:sp>
        <p:nvSpPr>
          <p:cNvPr id="2" name="Title 1"/>
          <p:cNvSpPr>
            <a:spLocks noGrp="1"/>
          </p:cNvSpPr>
          <p:nvPr>
            <p:ph type="ctrTitle"/>
          </p:nvPr>
        </p:nvSpPr>
        <p:spPr>
          <a:xfrm>
            <a:off x="1237673" y="304800"/>
            <a:ext cx="7772400" cy="1470025"/>
          </a:xfrm>
          <a:prstGeom prst="rect">
            <a:avLst/>
          </a:prstGeom>
        </p:spPr>
        <p:txBody>
          <a:bodyPr>
            <a:normAutofit/>
          </a:bodyPr>
          <a:lstStyle>
            <a:lvl1pPr algn="r">
              <a:defRPr sz="3600" b="1">
                <a:solidFill>
                  <a:schemeClr val="bg1"/>
                </a:solidFill>
                <a:latin typeface="Arial Black"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609273" y="1761836"/>
            <a:ext cx="6400800" cy="1752600"/>
          </a:xfrm>
          <a:prstGeom prst="rect">
            <a:avLst/>
          </a:prstGeom>
        </p:spPr>
        <p:txBody>
          <a:bodyPr/>
          <a:lstStyle>
            <a:lvl1pPr marL="0" indent="0" algn="r">
              <a:buNone/>
              <a:defRPr>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a:xfrm>
            <a:off x="6876473" y="3917950"/>
            <a:ext cx="2133600" cy="365125"/>
          </a:xfrm>
          <a:prstGeom prst="rect">
            <a:avLst/>
          </a:prstGeom>
        </p:spPr>
        <p:txBody>
          <a:bodyPr/>
          <a:lstStyle>
            <a:lvl1pPr algn="r">
              <a:defRPr>
                <a:solidFill>
                  <a:schemeClr val="bg1"/>
                </a:solidFill>
              </a:defRPr>
            </a:lvl1pPr>
          </a:lstStyle>
          <a:p>
            <a:pPr fontAlgn="auto">
              <a:spcBef>
                <a:spcPts val="0"/>
              </a:spcBef>
              <a:spcAft>
                <a:spcPts val="0"/>
              </a:spcAft>
            </a:pPr>
            <a:fld id="{C27DBD3A-DC51-4F58-B472-3657CEB1067E}" type="datetime1">
              <a:rPr lang="en-US" sz="1800" b="0" smtClean="0">
                <a:solidFill>
                  <a:prstClr val="white"/>
                </a:solidFill>
                <a:latin typeface="Calibri"/>
                <a:ea typeface="+mn-ea"/>
                <a:cs typeface="+mn-cs"/>
              </a:rPr>
              <a:pPr fontAlgn="auto">
                <a:spcBef>
                  <a:spcPts val="0"/>
                </a:spcBef>
                <a:spcAft>
                  <a:spcPts val="0"/>
                </a:spcAft>
              </a:pPr>
              <a:t>1/28/2018</a:t>
            </a:fld>
            <a:endParaRPr lang="en-US" sz="1800" b="0">
              <a:solidFill>
                <a:prstClr val="white"/>
              </a:solidFill>
              <a:latin typeface="Calibri"/>
              <a:ea typeface="+mn-ea"/>
              <a:cs typeface="+mn-cs"/>
            </a:endParaRPr>
          </a:p>
        </p:txBody>
      </p:sp>
      <p:pic>
        <p:nvPicPr>
          <p:cNvPr id="8" name="Picture 7" descr="ASRCFederal 2012.png"/>
          <p:cNvPicPr>
            <a:picLocks noChangeAspect="1"/>
          </p:cNvPicPr>
          <p:nvPr userDrawn="1"/>
        </p:nvPicPr>
        <p:blipFill>
          <a:blip r:embed="rId3" cstate="print"/>
          <a:stretch>
            <a:fillRect/>
          </a:stretch>
        </p:blipFill>
        <p:spPr>
          <a:xfrm>
            <a:off x="101601" y="5943600"/>
            <a:ext cx="1401304" cy="757430"/>
          </a:xfrm>
          <a:prstGeom prst="rect">
            <a:avLst/>
          </a:prstGeom>
        </p:spPr>
      </p:pic>
      <p:sp>
        <p:nvSpPr>
          <p:cNvPr id="9" name="Rectangle 8"/>
          <p:cNvSpPr/>
          <p:nvPr userDrawn="1"/>
        </p:nvSpPr>
        <p:spPr>
          <a:xfrm>
            <a:off x="1688575" y="6136700"/>
            <a:ext cx="2777207" cy="584775"/>
          </a:xfrm>
          <a:prstGeom prst="rect">
            <a:avLst/>
          </a:prstGeom>
        </p:spPr>
        <p:txBody>
          <a:bodyPr wrap="square">
            <a:spAutoFit/>
          </a:bodyPr>
          <a:lstStyle/>
          <a:p>
            <a:pPr fontAlgn="auto">
              <a:spcBef>
                <a:spcPts val="0"/>
              </a:spcBef>
              <a:spcAft>
                <a:spcPts val="0"/>
              </a:spcAft>
            </a:pPr>
            <a:r>
              <a:rPr lang="en-US" sz="1600" b="0" dirty="0">
                <a:solidFill>
                  <a:prstClr val="white"/>
                </a:solidFill>
                <a:latin typeface="Trebuchet MS" pitchFamily="34" charset="0"/>
                <a:ea typeface="+mn-ea"/>
                <a:cs typeface="+mn-cs"/>
              </a:rPr>
              <a:t>Customer-Focused. Operationally Excellent.</a:t>
            </a:r>
          </a:p>
        </p:txBody>
      </p:sp>
    </p:spTree>
    <p:extLst>
      <p:ext uri="{BB962C8B-B14F-4D97-AF65-F5344CB8AC3E}">
        <p14:creationId xmlns:p14="http://schemas.microsoft.com/office/powerpoint/2010/main" val="15002182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11" name="Picture 10" descr="ASRC Slide Background.png"/>
          <p:cNvPicPr>
            <a:picLocks noChangeAspect="1"/>
          </p:cNvPicPr>
          <p:nvPr userDrawn="1"/>
        </p:nvPicPr>
        <p:blipFill>
          <a:blip r:embed="rId2" cstate="print"/>
          <a:stretch>
            <a:fillRect/>
          </a:stretch>
        </p:blipFill>
        <p:spPr>
          <a:xfrm>
            <a:off x="377" y="283"/>
            <a:ext cx="9143623" cy="6857718"/>
          </a:xfrm>
          <a:prstGeom prst="rect">
            <a:avLst/>
          </a:prstGeom>
        </p:spPr>
      </p:pic>
      <p:sp>
        <p:nvSpPr>
          <p:cNvPr id="12" name="Rectangle 11"/>
          <p:cNvSpPr/>
          <p:nvPr userDrawn="1"/>
        </p:nvSpPr>
        <p:spPr>
          <a:xfrm>
            <a:off x="0" y="0"/>
            <a:ext cx="9144000" cy="838200"/>
          </a:xfrm>
          <a:prstGeom prst="rect">
            <a:avLst/>
          </a:prstGeom>
          <a:gradFill>
            <a:gsLst>
              <a:gs pos="0">
                <a:schemeClr val="tx2">
                  <a:lumMod val="50000"/>
                </a:schemeClr>
              </a:gs>
              <a:gs pos="36000">
                <a:schemeClr val="accent1">
                  <a:lumMod val="60000"/>
                  <a:lumOff val="40000"/>
                </a:schemeClr>
              </a:gs>
              <a:gs pos="60000">
                <a:schemeClr val="accent1">
                  <a:lumMod val="20000"/>
                  <a:lumOff val="8000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2" name="Title 1"/>
          <p:cNvSpPr>
            <a:spLocks noGrp="1"/>
          </p:cNvSpPr>
          <p:nvPr>
            <p:ph type="title"/>
          </p:nvPr>
        </p:nvSpPr>
        <p:spPr>
          <a:xfrm>
            <a:off x="152400" y="0"/>
            <a:ext cx="8077200" cy="808602"/>
          </a:xfrm>
          <a:prstGeom prst="rect">
            <a:avLst/>
          </a:prstGeom>
        </p:spPr>
        <p:txBody>
          <a:bodyPr anchor="ctr">
            <a:normAutofit/>
          </a:bodyPr>
          <a:lstStyle>
            <a:lvl1pPr algn="l">
              <a:defRPr sz="3200" b="1">
                <a:effectLst/>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a:xfrm>
            <a:off x="152400" y="914400"/>
            <a:ext cx="8534400" cy="55626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Footer Placeholder 4"/>
          <p:cNvSpPr txBox="1">
            <a:spLocks/>
          </p:cNvSpPr>
          <p:nvPr userDrawn="1"/>
        </p:nvSpPr>
        <p:spPr>
          <a:xfrm>
            <a:off x="76200" y="6477000"/>
            <a:ext cx="2895600" cy="381000"/>
          </a:xfrm>
          <a:prstGeom prst="rect">
            <a:avLst/>
          </a:prstGeom>
        </p:spPr>
        <p:txBody>
          <a:bodyPr vert="horz" lIns="91440" tIns="45720" rIns="91440" bIns="45720" rtlCol="0" anchor="ctr"/>
          <a:lstStyle>
            <a:lvl1pPr>
              <a:defRPr sz="1000">
                <a:solidFill>
                  <a:schemeClr val="bg1"/>
                </a:solidFill>
              </a:defRPr>
            </a:lvl1pPr>
          </a:lstStyle>
          <a:p>
            <a:pPr fontAlgn="auto">
              <a:spcBef>
                <a:spcPts val="0"/>
              </a:spcBef>
              <a:spcAft>
                <a:spcPts val="0"/>
              </a:spcAft>
            </a:pPr>
            <a:r>
              <a:rPr lang="en-US" dirty="0" smtClean="0">
                <a:solidFill>
                  <a:prstClr val="white"/>
                </a:solidFill>
                <a:latin typeface="Trebuchet MS" pitchFamily="34" charset="0"/>
                <a:ea typeface="+mn-ea"/>
                <a:cs typeface="+mn-cs"/>
              </a:rPr>
              <a:t>Customer-Focused. Operationally Excellent.</a:t>
            </a:r>
            <a:endParaRPr lang="en-US" dirty="0">
              <a:solidFill>
                <a:prstClr val="white"/>
              </a:solidFill>
              <a:latin typeface="Trebuchet MS" pitchFamily="34" charset="0"/>
              <a:ea typeface="+mn-ea"/>
              <a:cs typeface="+mn-cs"/>
            </a:endParaRPr>
          </a:p>
        </p:txBody>
      </p:sp>
      <p:pic>
        <p:nvPicPr>
          <p:cNvPr id="1026" name="Picture 2" descr="Y:\ASRCFHCorpComm\2013\Logos\ASRC Federal\asrc-federal-logo.png"/>
          <p:cNvPicPr>
            <a:picLocks noChangeAspect="1" noChangeArrowheads="1"/>
          </p:cNvPicPr>
          <p:nvPr userDrawn="1"/>
        </p:nvPicPr>
        <p:blipFill>
          <a:blip r:embed="rId3" cstate="print"/>
          <a:srcRect/>
          <a:stretch>
            <a:fillRect/>
          </a:stretch>
        </p:blipFill>
        <p:spPr bwMode="auto">
          <a:xfrm>
            <a:off x="7696200" y="72133"/>
            <a:ext cx="1295400" cy="689867"/>
          </a:xfrm>
          <a:prstGeom prst="rect">
            <a:avLst/>
          </a:prstGeom>
          <a:noFill/>
        </p:spPr>
      </p:pic>
      <p:sp>
        <p:nvSpPr>
          <p:cNvPr id="19" name="Footer Placeholder 4"/>
          <p:cNvSpPr txBox="1">
            <a:spLocks/>
          </p:cNvSpPr>
          <p:nvPr userDrawn="1"/>
        </p:nvSpPr>
        <p:spPr>
          <a:xfrm>
            <a:off x="5726946" y="6477000"/>
            <a:ext cx="2895600" cy="381000"/>
          </a:xfrm>
          <a:prstGeom prst="rect">
            <a:avLst/>
          </a:prstGeom>
        </p:spPr>
        <p:txBody>
          <a:bodyPr anchor="ctr"/>
          <a:lstStyle>
            <a:lvl1pPr algn="r">
              <a:defRPr sz="1000">
                <a:solidFill>
                  <a:schemeClr val="bg1"/>
                </a:solidFill>
              </a:defRPr>
            </a:lvl1pPr>
          </a:lstStyle>
          <a:p>
            <a:pPr fontAlgn="auto">
              <a:spcBef>
                <a:spcPts val="0"/>
              </a:spcBef>
              <a:spcAft>
                <a:spcPts val="0"/>
              </a:spcAft>
              <a:defRPr/>
            </a:pPr>
            <a:r>
              <a:rPr lang="en-US" b="0" dirty="0" smtClean="0">
                <a:solidFill>
                  <a:prstClr val="white"/>
                </a:solidFill>
                <a:latin typeface="Calibri"/>
                <a:ea typeface="+mn-ea"/>
                <a:cs typeface="+mn-cs"/>
              </a:rPr>
              <a:t>ASRC Federal Proprietary Information</a:t>
            </a:r>
            <a:endParaRPr lang="en-US" b="0" dirty="0">
              <a:solidFill>
                <a:prstClr val="white"/>
              </a:solidFill>
              <a:latin typeface="Calibri"/>
              <a:ea typeface="+mn-ea"/>
              <a:cs typeface="+mn-cs"/>
            </a:endParaRPr>
          </a:p>
        </p:txBody>
      </p:sp>
      <p:sp>
        <p:nvSpPr>
          <p:cNvPr id="20" name="Slide Number Placeholder 5"/>
          <p:cNvSpPr txBox="1">
            <a:spLocks/>
          </p:cNvSpPr>
          <p:nvPr userDrawn="1"/>
        </p:nvSpPr>
        <p:spPr>
          <a:xfrm>
            <a:off x="8686800" y="6477000"/>
            <a:ext cx="457199" cy="381000"/>
          </a:xfrm>
          <a:prstGeom prst="rect">
            <a:avLst/>
          </a:prstGeom>
        </p:spPr>
        <p:txBody>
          <a:bodyPr anchor="ctr"/>
          <a:lstStyle>
            <a:lvl1pPr>
              <a:defRPr>
                <a:solidFill>
                  <a:schemeClr val="bg1"/>
                </a:solidFill>
              </a:defRPr>
            </a:lvl1pPr>
          </a:lstStyle>
          <a:p>
            <a:pPr fontAlgn="auto">
              <a:spcBef>
                <a:spcPts val="0"/>
              </a:spcBef>
              <a:spcAft>
                <a:spcPts val="0"/>
              </a:spcAft>
              <a:defRPr/>
            </a:pPr>
            <a:fld id="{664C34B4-4095-42A5-B960-216AFE882E1E}" type="slidenum">
              <a:rPr lang="en-US" sz="900" b="0" smtClean="0">
                <a:solidFill>
                  <a:prstClr val="white"/>
                </a:solidFill>
                <a:latin typeface="Calibri"/>
                <a:ea typeface="+mn-ea"/>
                <a:cs typeface="+mn-cs"/>
              </a:rPr>
              <a:pPr fontAlgn="auto">
                <a:spcBef>
                  <a:spcPts val="0"/>
                </a:spcBef>
                <a:spcAft>
                  <a:spcPts val="0"/>
                </a:spcAft>
                <a:defRPr/>
              </a:pPr>
              <a:t>‹#›</a:t>
            </a:fld>
            <a:endParaRPr lang="en-US" sz="900" b="0" dirty="0">
              <a:solidFill>
                <a:prstClr val="white"/>
              </a:solidFill>
              <a:latin typeface="Calibri"/>
              <a:ea typeface="+mn-ea"/>
              <a:cs typeface="+mn-cs"/>
            </a:endParaRPr>
          </a:p>
        </p:txBody>
      </p:sp>
    </p:spTree>
    <p:extLst>
      <p:ext uri="{BB962C8B-B14F-4D97-AF65-F5344CB8AC3E}">
        <p14:creationId xmlns:p14="http://schemas.microsoft.com/office/powerpoint/2010/main" val="34908588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Footer Placeholder 4"/>
          <p:cNvSpPr>
            <a:spLocks noGrp="1"/>
          </p:cNvSpPr>
          <p:nvPr>
            <p:ph type="ftr" sz="quarter" idx="11"/>
          </p:nvPr>
        </p:nvSpPr>
        <p:spPr>
          <a:xfrm>
            <a:off x="5726946" y="6553200"/>
            <a:ext cx="2895600" cy="304800"/>
          </a:xfrm>
          <a:prstGeom prst="rect">
            <a:avLst/>
          </a:prstGeom>
        </p:spPr>
        <p:txBody>
          <a:bodyPr/>
          <a:lstStyle>
            <a:lvl1pPr algn="r">
              <a:defRPr sz="1000">
                <a:solidFill>
                  <a:schemeClr val="bg1"/>
                </a:solidFill>
              </a:defRPr>
            </a:lvl1pPr>
          </a:lstStyle>
          <a:p>
            <a:r>
              <a:rPr lang="en-US" dirty="0" smtClean="0">
                <a:solidFill>
                  <a:prstClr val="white"/>
                </a:solidFill>
              </a:rPr>
              <a:t>ASRC Federal Proprietary Information</a:t>
            </a:r>
            <a:endParaRPr lang="en-US" dirty="0">
              <a:solidFill>
                <a:prstClr val="white"/>
              </a:solidFill>
            </a:endParaRPr>
          </a:p>
        </p:txBody>
      </p:sp>
      <p:sp>
        <p:nvSpPr>
          <p:cNvPr id="8" name="Slide Number Placeholder 5"/>
          <p:cNvSpPr>
            <a:spLocks noGrp="1"/>
          </p:cNvSpPr>
          <p:nvPr>
            <p:ph type="sldNum" sz="quarter" idx="12"/>
          </p:nvPr>
        </p:nvSpPr>
        <p:spPr>
          <a:xfrm>
            <a:off x="8622564" y="6553199"/>
            <a:ext cx="521435" cy="304801"/>
          </a:xfrm>
          <a:prstGeom prst="rect">
            <a:avLst/>
          </a:prstGeom>
        </p:spPr>
        <p:txBody>
          <a:bodyPr/>
          <a:lstStyle>
            <a:lvl1pPr>
              <a:defRPr sz="1000">
                <a:solidFill>
                  <a:schemeClr val="bg1"/>
                </a:solidFill>
              </a:defRPr>
            </a:lvl1pPr>
          </a:lstStyle>
          <a:p>
            <a:fld id="{664C34B4-4095-42A5-B960-216AFE882E1E}" type="slidenum">
              <a:rPr lang="en-US" smtClean="0">
                <a:solidFill>
                  <a:prstClr val="white"/>
                </a:solidFill>
              </a:rPr>
              <a:pPr/>
              <a:t>‹#›</a:t>
            </a:fld>
            <a:endParaRPr lang="en-US" dirty="0">
              <a:solidFill>
                <a:prstClr val="white"/>
              </a:solidFill>
            </a:endParaRPr>
          </a:p>
        </p:txBody>
      </p:sp>
      <p:sp>
        <p:nvSpPr>
          <p:cNvPr id="9" name="Footer Placeholder 4"/>
          <p:cNvSpPr txBox="1">
            <a:spLocks/>
          </p:cNvSpPr>
          <p:nvPr userDrawn="1"/>
        </p:nvSpPr>
        <p:spPr>
          <a:xfrm>
            <a:off x="76200" y="6553200"/>
            <a:ext cx="2895600" cy="304800"/>
          </a:xfrm>
          <a:prstGeom prst="rect">
            <a:avLst/>
          </a:prstGeom>
        </p:spPr>
        <p:txBody>
          <a:bodyPr vert="horz" lIns="91440" tIns="45720" rIns="91440" bIns="45720" rtlCol="0" anchor="ctr"/>
          <a:lstStyle>
            <a:lvl1pPr>
              <a:defRPr sz="1000">
                <a:solidFill>
                  <a:schemeClr val="bg1"/>
                </a:solidFill>
              </a:defRPr>
            </a:lvl1pPr>
          </a:lstStyle>
          <a:p>
            <a:pPr fontAlgn="auto">
              <a:spcBef>
                <a:spcPts val="0"/>
              </a:spcBef>
              <a:spcAft>
                <a:spcPts val="0"/>
              </a:spcAft>
            </a:pPr>
            <a:r>
              <a:rPr lang="en-US" dirty="0" smtClean="0">
                <a:solidFill>
                  <a:prstClr val="white"/>
                </a:solidFill>
                <a:latin typeface="Trebuchet MS" pitchFamily="34" charset="0"/>
                <a:ea typeface="+mn-ea"/>
                <a:cs typeface="+mn-cs"/>
              </a:rPr>
              <a:t>Customer-Focused. Operationally Excellent.</a:t>
            </a:r>
            <a:endParaRPr lang="en-US" dirty="0">
              <a:solidFill>
                <a:prstClr val="white"/>
              </a:solidFill>
              <a:latin typeface="Trebuchet MS" pitchFamily="34" charset="0"/>
              <a:ea typeface="+mn-ea"/>
              <a:cs typeface="+mn-cs"/>
            </a:endParaRPr>
          </a:p>
        </p:txBody>
      </p:sp>
    </p:spTree>
    <p:extLst>
      <p:ext uri="{BB962C8B-B14F-4D97-AF65-F5344CB8AC3E}">
        <p14:creationId xmlns:p14="http://schemas.microsoft.com/office/powerpoint/2010/main" val="9759130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960437"/>
            <a:ext cx="4038600" cy="5516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960437"/>
            <a:ext cx="4038600" cy="5516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4"/>
          <p:cNvSpPr>
            <a:spLocks noGrp="1"/>
          </p:cNvSpPr>
          <p:nvPr>
            <p:ph type="ftr" sz="quarter" idx="11"/>
          </p:nvPr>
        </p:nvSpPr>
        <p:spPr>
          <a:xfrm>
            <a:off x="5726946" y="6553200"/>
            <a:ext cx="2895600" cy="304800"/>
          </a:xfrm>
          <a:prstGeom prst="rect">
            <a:avLst/>
          </a:prstGeom>
        </p:spPr>
        <p:txBody>
          <a:bodyPr/>
          <a:lstStyle>
            <a:lvl1pPr algn="r">
              <a:defRPr sz="1000">
                <a:solidFill>
                  <a:schemeClr val="bg1"/>
                </a:solidFill>
              </a:defRPr>
            </a:lvl1pPr>
          </a:lstStyle>
          <a:p>
            <a:r>
              <a:rPr lang="en-US" dirty="0" smtClean="0">
                <a:solidFill>
                  <a:prstClr val="white"/>
                </a:solidFill>
              </a:rPr>
              <a:t>ASRC Federal Proprietary Information</a:t>
            </a:r>
            <a:endParaRPr lang="en-US" dirty="0">
              <a:solidFill>
                <a:prstClr val="white"/>
              </a:solidFill>
            </a:endParaRPr>
          </a:p>
        </p:txBody>
      </p:sp>
      <p:sp>
        <p:nvSpPr>
          <p:cNvPr id="9" name="Slide Number Placeholder 5"/>
          <p:cNvSpPr>
            <a:spLocks noGrp="1"/>
          </p:cNvSpPr>
          <p:nvPr>
            <p:ph type="sldNum" sz="quarter" idx="12"/>
          </p:nvPr>
        </p:nvSpPr>
        <p:spPr>
          <a:xfrm>
            <a:off x="8622564" y="6553199"/>
            <a:ext cx="521435" cy="304801"/>
          </a:xfrm>
          <a:prstGeom prst="rect">
            <a:avLst/>
          </a:prstGeom>
        </p:spPr>
        <p:txBody>
          <a:bodyPr/>
          <a:lstStyle>
            <a:lvl1pPr>
              <a:defRPr sz="1000">
                <a:solidFill>
                  <a:schemeClr val="bg1"/>
                </a:solidFill>
              </a:defRPr>
            </a:lvl1pPr>
          </a:lstStyle>
          <a:p>
            <a:fld id="{664C34B4-4095-42A5-B960-216AFE882E1E}" type="slidenum">
              <a:rPr lang="en-US" smtClean="0">
                <a:solidFill>
                  <a:prstClr val="white"/>
                </a:solidFill>
              </a:rPr>
              <a:pPr/>
              <a:t>‹#›</a:t>
            </a:fld>
            <a:endParaRPr lang="en-US" dirty="0">
              <a:solidFill>
                <a:prstClr val="white"/>
              </a:solidFill>
            </a:endParaRPr>
          </a:p>
        </p:txBody>
      </p:sp>
      <p:sp>
        <p:nvSpPr>
          <p:cNvPr id="10" name="Footer Placeholder 4"/>
          <p:cNvSpPr txBox="1">
            <a:spLocks/>
          </p:cNvSpPr>
          <p:nvPr userDrawn="1"/>
        </p:nvSpPr>
        <p:spPr>
          <a:xfrm>
            <a:off x="76200" y="6553200"/>
            <a:ext cx="2895600" cy="304800"/>
          </a:xfrm>
          <a:prstGeom prst="rect">
            <a:avLst/>
          </a:prstGeom>
        </p:spPr>
        <p:txBody>
          <a:bodyPr vert="horz" lIns="91440" tIns="45720" rIns="91440" bIns="45720" rtlCol="0" anchor="ctr"/>
          <a:lstStyle>
            <a:lvl1pPr>
              <a:defRPr sz="1000">
                <a:solidFill>
                  <a:schemeClr val="bg1"/>
                </a:solidFill>
              </a:defRPr>
            </a:lvl1pPr>
          </a:lstStyle>
          <a:p>
            <a:pPr fontAlgn="auto">
              <a:spcBef>
                <a:spcPts val="0"/>
              </a:spcBef>
              <a:spcAft>
                <a:spcPts val="0"/>
              </a:spcAft>
            </a:pPr>
            <a:r>
              <a:rPr lang="en-US" dirty="0" smtClean="0">
                <a:solidFill>
                  <a:prstClr val="white"/>
                </a:solidFill>
                <a:latin typeface="Trebuchet MS" pitchFamily="34" charset="0"/>
                <a:ea typeface="+mn-ea"/>
                <a:cs typeface="+mn-cs"/>
              </a:rPr>
              <a:t>Customer-Focused. Operationally Excellent.</a:t>
            </a:r>
            <a:endParaRPr lang="en-US" dirty="0">
              <a:solidFill>
                <a:prstClr val="white"/>
              </a:solidFill>
              <a:latin typeface="Trebuchet MS" pitchFamily="34" charset="0"/>
              <a:ea typeface="+mn-ea"/>
              <a:cs typeface="+mn-cs"/>
            </a:endParaRPr>
          </a:p>
        </p:txBody>
      </p:sp>
    </p:spTree>
    <p:extLst>
      <p:ext uri="{BB962C8B-B14F-4D97-AF65-F5344CB8AC3E}">
        <p14:creationId xmlns:p14="http://schemas.microsoft.com/office/powerpoint/2010/main" val="10985097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9144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54162"/>
            <a:ext cx="4040188" cy="49228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9144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554162"/>
            <a:ext cx="4041775" cy="49228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Footer Placeholder 4"/>
          <p:cNvSpPr>
            <a:spLocks noGrp="1"/>
          </p:cNvSpPr>
          <p:nvPr>
            <p:ph type="ftr" sz="quarter" idx="11"/>
          </p:nvPr>
        </p:nvSpPr>
        <p:spPr>
          <a:xfrm>
            <a:off x="5726946" y="6553200"/>
            <a:ext cx="2895600" cy="304800"/>
          </a:xfrm>
          <a:prstGeom prst="rect">
            <a:avLst/>
          </a:prstGeom>
        </p:spPr>
        <p:txBody>
          <a:bodyPr/>
          <a:lstStyle>
            <a:lvl1pPr algn="r">
              <a:defRPr sz="1000">
                <a:solidFill>
                  <a:schemeClr val="bg1"/>
                </a:solidFill>
              </a:defRPr>
            </a:lvl1pPr>
          </a:lstStyle>
          <a:p>
            <a:r>
              <a:rPr lang="en-US" dirty="0" smtClean="0">
                <a:solidFill>
                  <a:prstClr val="white"/>
                </a:solidFill>
              </a:rPr>
              <a:t>ASRC Federal Proprietary Information</a:t>
            </a:r>
            <a:endParaRPr lang="en-US" dirty="0">
              <a:solidFill>
                <a:prstClr val="white"/>
              </a:solidFill>
            </a:endParaRPr>
          </a:p>
        </p:txBody>
      </p:sp>
      <p:sp>
        <p:nvSpPr>
          <p:cNvPr id="11" name="Slide Number Placeholder 5"/>
          <p:cNvSpPr>
            <a:spLocks noGrp="1"/>
          </p:cNvSpPr>
          <p:nvPr>
            <p:ph type="sldNum" sz="quarter" idx="12"/>
          </p:nvPr>
        </p:nvSpPr>
        <p:spPr>
          <a:xfrm>
            <a:off x="8622564" y="6553199"/>
            <a:ext cx="521435" cy="304801"/>
          </a:xfrm>
          <a:prstGeom prst="rect">
            <a:avLst/>
          </a:prstGeom>
        </p:spPr>
        <p:txBody>
          <a:bodyPr/>
          <a:lstStyle>
            <a:lvl1pPr>
              <a:defRPr sz="1000">
                <a:solidFill>
                  <a:schemeClr val="bg1"/>
                </a:solidFill>
              </a:defRPr>
            </a:lvl1pPr>
          </a:lstStyle>
          <a:p>
            <a:fld id="{664C34B4-4095-42A5-B960-216AFE882E1E}" type="slidenum">
              <a:rPr lang="en-US" smtClean="0">
                <a:solidFill>
                  <a:prstClr val="white"/>
                </a:solidFill>
              </a:rPr>
              <a:pPr/>
              <a:t>‹#›</a:t>
            </a:fld>
            <a:endParaRPr lang="en-US" dirty="0">
              <a:solidFill>
                <a:prstClr val="white"/>
              </a:solidFill>
            </a:endParaRPr>
          </a:p>
        </p:txBody>
      </p:sp>
      <p:sp>
        <p:nvSpPr>
          <p:cNvPr id="12" name="Footer Placeholder 4"/>
          <p:cNvSpPr txBox="1">
            <a:spLocks/>
          </p:cNvSpPr>
          <p:nvPr userDrawn="1"/>
        </p:nvSpPr>
        <p:spPr>
          <a:xfrm>
            <a:off x="76200" y="6553200"/>
            <a:ext cx="2895600" cy="304800"/>
          </a:xfrm>
          <a:prstGeom prst="rect">
            <a:avLst/>
          </a:prstGeom>
        </p:spPr>
        <p:txBody>
          <a:bodyPr vert="horz" lIns="91440" tIns="45720" rIns="91440" bIns="45720" rtlCol="0" anchor="ctr"/>
          <a:lstStyle>
            <a:lvl1pPr>
              <a:defRPr sz="1000">
                <a:solidFill>
                  <a:schemeClr val="bg1"/>
                </a:solidFill>
              </a:defRPr>
            </a:lvl1pPr>
          </a:lstStyle>
          <a:p>
            <a:pPr fontAlgn="auto">
              <a:spcBef>
                <a:spcPts val="0"/>
              </a:spcBef>
              <a:spcAft>
                <a:spcPts val="0"/>
              </a:spcAft>
            </a:pPr>
            <a:r>
              <a:rPr lang="en-US" dirty="0" smtClean="0">
                <a:solidFill>
                  <a:prstClr val="white"/>
                </a:solidFill>
                <a:latin typeface="Trebuchet MS" pitchFamily="34" charset="0"/>
                <a:ea typeface="+mn-ea"/>
                <a:cs typeface="+mn-cs"/>
              </a:rPr>
              <a:t>Customer-Focused. Operationally Excellent.</a:t>
            </a:r>
            <a:endParaRPr lang="en-US" dirty="0">
              <a:solidFill>
                <a:prstClr val="white"/>
              </a:solidFill>
              <a:latin typeface="Trebuchet MS" pitchFamily="34" charset="0"/>
              <a:ea typeface="+mn-ea"/>
              <a:cs typeface="+mn-cs"/>
            </a:endParaRPr>
          </a:p>
        </p:txBody>
      </p:sp>
    </p:spTree>
    <p:extLst>
      <p:ext uri="{BB962C8B-B14F-4D97-AF65-F5344CB8AC3E}">
        <p14:creationId xmlns:p14="http://schemas.microsoft.com/office/powerpoint/2010/main" val="2173432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tabLst/>
              <a:defRPr sz="3200">
                <a:solidFill>
                  <a:schemeClr val="bg1"/>
                </a:solidFill>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61963" y="1354592"/>
            <a:ext cx="8224837" cy="1508105"/>
          </a:xfrm>
        </p:spPr>
        <p:txBody>
          <a:bodyPr/>
          <a:lstStyle>
            <a:lvl1pPr>
              <a:defRPr sz="2400" baseline="0">
                <a:solidFill>
                  <a:schemeClr val="tx1"/>
                </a:solidFill>
                <a:effectLst/>
              </a:defRPr>
            </a:lvl1pPr>
            <a:lvl2pPr>
              <a:defRPr sz="2000" baseline="0">
                <a:solidFill>
                  <a:schemeClr val="tx1"/>
                </a:solidFill>
                <a:effectLst/>
              </a:defRPr>
            </a:lvl2pPr>
            <a:lvl3pPr>
              <a:buSzPct val="80000"/>
              <a:defRPr sz="2000" baseline="0">
                <a:solidFill>
                  <a:schemeClr val="tx1"/>
                </a:solidFill>
                <a:effectLst/>
              </a:defRPr>
            </a:lvl3pPr>
            <a:lvl4pPr>
              <a:defRPr sz="2000">
                <a:solidFill>
                  <a:schemeClr val="tx1"/>
                </a:solidFill>
                <a:effectLst/>
              </a:defRPr>
            </a:lvl4pPr>
            <a:lvl5pPr>
              <a:defRPr>
                <a:effectLst/>
              </a:defRPr>
            </a:lvl5pPr>
            <a:lvl6pPr>
              <a:defRPr>
                <a:solidFill>
                  <a:schemeClr val="tx1"/>
                </a:solidFill>
                <a:effectLst/>
              </a:defRPr>
            </a:lvl6pPr>
            <a:lvl8pPr>
              <a:defRPr>
                <a:solidFill>
                  <a:schemeClr val="tx1"/>
                </a:solidFill>
                <a:effectLst/>
              </a:defRPr>
            </a:lvl8pPr>
            <a:lvl9pPr>
              <a:buNone/>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6152296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Footer Placeholder 4"/>
          <p:cNvSpPr>
            <a:spLocks noGrp="1"/>
          </p:cNvSpPr>
          <p:nvPr>
            <p:ph type="ftr" sz="quarter" idx="11"/>
          </p:nvPr>
        </p:nvSpPr>
        <p:spPr>
          <a:xfrm>
            <a:off x="5726946" y="6553200"/>
            <a:ext cx="2895600" cy="304800"/>
          </a:xfrm>
          <a:prstGeom prst="rect">
            <a:avLst/>
          </a:prstGeom>
        </p:spPr>
        <p:txBody>
          <a:bodyPr/>
          <a:lstStyle>
            <a:lvl1pPr algn="r">
              <a:defRPr sz="1000">
                <a:solidFill>
                  <a:schemeClr val="bg1"/>
                </a:solidFill>
              </a:defRPr>
            </a:lvl1pPr>
          </a:lstStyle>
          <a:p>
            <a:r>
              <a:rPr lang="en-US" dirty="0" smtClean="0">
                <a:solidFill>
                  <a:prstClr val="white"/>
                </a:solidFill>
              </a:rPr>
              <a:t>ASRC Federal Proprietary Information</a:t>
            </a:r>
            <a:endParaRPr lang="en-US" dirty="0">
              <a:solidFill>
                <a:prstClr val="white"/>
              </a:solidFill>
            </a:endParaRPr>
          </a:p>
        </p:txBody>
      </p:sp>
      <p:sp>
        <p:nvSpPr>
          <p:cNvPr id="7" name="Slide Number Placeholder 5"/>
          <p:cNvSpPr>
            <a:spLocks noGrp="1"/>
          </p:cNvSpPr>
          <p:nvPr>
            <p:ph type="sldNum" sz="quarter" idx="12"/>
          </p:nvPr>
        </p:nvSpPr>
        <p:spPr>
          <a:xfrm>
            <a:off x="8622564" y="6553199"/>
            <a:ext cx="521435" cy="304801"/>
          </a:xfrm>
          <a:prstGeom prst="rect">
            <a:avLst/>
          </a:prstGeom>
        </p:spPr>
        <p:txBody>
          <a:bodyPr/>
          <a:lstStyle>
            <a:lvl1pPr>
              <a:defRPr sz="1000">
                <a:solidFill>
                  <a:schemeClr val="bg1"/>
                </a:solidFill>
              </a:defRPr>
            </a:lvl1pPr>
          </a:lstStyle>
          <a:p>
            <a:fld id="{664C34B4-4095-42A5-B960-216AFE882E1E}" type="slidenum">
              <a:rPr lang="en-US" smtClean="0">
                <a:solidFill>
                  <a:prstClr val="white"/>
                </a:solidFill>
              </a:rPr>
              <a:pPr/>
              <a:t>‹#›</a:t>
            </a:fld>
            <a:endParaRPr lang="en-US" dirty="0">
              <a:solidFill>
                <a:prstClr val="white"/>
              </a:solidFill>
            </a:endParaRPr>
          </a:p>
        </p:txBody>
      </p:sp>
      <p:sp>
        <p:nvSpPr>
          <p:cNvPr id="8" name="Footer Placeholder 4"/>
          <p:cNvSpPr txBox="1">
            <a:spLocks/>
          </p:cNvSpPr>
          <p:nvPr userDrawn="1"/>
        </p:nvSpPr>
        <p:spPr>
          <a:xfrm>
            <a:off x="76200" y="6553200"/>
            <a:ext cx="2895600" cy="304800"/>
          </a:xfrm>
          <a:prstGeom prst="rect">
            <a:avLst/>
          </a:prstGeom>
        </p:spPr>
        <p:txBody>
          <a:bodyPr vert="horz" lIns="91440" tIns="45720" rIns="91440" bIns="45720" rtlCol="0" anchor="ctr"/>
          <a:lstStyle>
            <a:lvl1pPr>
              <a:defRPr sz="1000">
                <a:solidFill>
                  <a:schemeClr val="bg1"/>
                </a:solidFill>
              </a:defRPr>
            </a:lvl1pPr>
          </a:lstStyle>
          <a:p>
            <a:pPr fontAlgn="auto">
              <a:spcBef>
                <a:spcPts val="0"/>
              </a:spcBef>
              <a:spcAft>
                <a:spcPts val="0"/>
              </a:spcAft>
            </a:pPr>
            <a:r>
              <a:rPr lang="en-US" dirty="0" smtClean="0">
                <a:solidFill>
                  <a:prstClr val="white"/>
                </a:solidFill>
                <a:latin typeface="Trebuchet MS" pitchFamily="34" charset="0"/>
                <a:ea typeface="+mn-ea"/>
                <a:cs typeface="+mn-cs"/>
              </a:rPr>
              <a:t>Customer-Focused. Operationally Excellent.</a:t>
            </a:r>
            <a:endParaRPr lang="en-US" dirty="0">
              <a:solidFill>
                <a:prstClr val="white"/>
              </a:solidFill>
              <a:latin typeface="Trebuchet MS" pitchFamily="34" charset="0"/>
              <a:ea typeface="+mn-ea"/>
              <a:cs typeface="+mn-cs"/>
            </a:endParaRPr>
          </a:p>
        </p:txBody>
      </p:sp>
    </p:spTree>
    <p:extLst>
      <p:ext uri="{BB962C8B-B14F-4D97-AF65-F5344CB8AC3E}">
        <p14:creationId xmlns:p14="http://schemas.microsoft.com/office/powerpoint/2010/main" val="27350615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5726946" y="6553200"/>
            <a:ext cx="2895600" cy="304800"/>
          </a:xfrm>
          <a:prstGeom prst="rect">
            <a:avLst/>
          </a:prstGeom>
        </p:spPr>
        <p:txBody>
          <a:bodyPr/>
          <a:lstStyle>
            <a:lvl1pPr algn="r">
              <a:defRPr sz="1000">
                <a:solidFill>
                  <a:schemeClr val="bg1"/>
                </a:solidFill>
              </a:defRPr>
            </a:lvl1pPr>
          </a:lstStyle>
          <a:p>
            <a:r>
              <a:rPr lang="en-US" dirty="0" smtClean="0">
                <a:solidFill>
                  <a:prstClr val="white"/>
                </a:solidFill>
              </a:rPr>
              <a:t>ASRC Federal Proprietary Information</a:t>
            </a:r>
            <a:endParaRPr lang="en-US" dirty="0">
              <a:solidFill>
                <a:prstClr val="white"/>
              </a:solidFill>
            </a:endParaRPr>
          </a:p>
        </p:txBody>
      </p:sp>
      <p:sp>
        <p:nvSpPr>
          <p:cNvPr id="6" name="Slide Number Placeholder 5"/>
          <p:cNvSpPr>
            <a:spLocks noGrp="1"/>
          </p:cNvSpPr>
          <p:nvPr>
            <p:ph type="sldNum" sz="quarter" idx="12"/>
          </p:nvPr>
        </p:nvSpPr>
        <p:spPr>
          <a:xfrm>
            <a:off x="8622564" y="6553199"/>
            <a:ext cx="521435" cy="304801"/>
          </a:xfrm>
          <a:prstGeom prst="rect">
            <a:avLst/>
          </a:prstGeom>
        </p:spPr>
        <p:txBody>
          <a:bodyPr/>
          <a:lstStyle>
            <a:lvl1pPr>
              <a:defRPr sz="1000">
                <a:solidFill>
                  <a:schemeClr val="bg1"/>
                </a:solidFill>
              </a:defRPr>
            </a:lvl1pPr>
          </a:lstStyle>
          <a:p>
            <a:fld id="{664C34B4-4095-42A5-B960-216AFE882E1E}" type="slidenum">
              <a:rPr lang="en-US" smtClean="0">
                <a:solidFill>
                  <a:prstClr val="white"/>
                </a:solidFill>
              </a:rPr>
              <a:pPr/>
              <a:t>‹#›</a:t>
            </a:fld>
            <a:endParaRPr lang="en-US" dirty="0">
              <a:solidFill>
                <a:prstClr val="white"/>
              </a:solidFill>
            </a:endParaRPr>
          </a:p>
        </p:txBody>
      </p:sp>
      <p:sp>
        <p:nvSpPr>
          <p:cNvPr id="7" name="Footer Placeholder 4"/>
          <p:cNvSpPr txBox="1">
            <a:spLocks/>
          </p:cNvSpPr>
          <p:nvPr userDrawn="1"/>
        </p:nvSpPr>
        <p:spPr>
          <a:xfrm>
            <a:off x="76200" y="6553200"/>
            <a:ext cx="2895600" cy="304800"/>
          </a:xfrm>
          <a:prstGeom prst="rect">
            <a:avLst/>
          </a:prstGeom>
        </p:spPr>
        <p:txBody>
          <a:bodyPr vert="horz" lIns="91440" tIns="45720" rIns="91440" bIns="45720" rtlCol="0" anchor="ctr"/>
          <a:lstStyle>
            <a:lvl1pPr>
              <a:defRPr sz="1000">
                <a:solidFill>
                  <a:schemeClr val="bg1"/>
                </a:solidFill>
              </a:defRPr>
            </a:lvl1pPr>
          </a:lstStyle>
          <a:p>
            <a:pPr fontAlgn="auto">
              <a:spcBef>
                <a:spcPts val="0"/>
              </a:spcBef>
              <a:spcAft>
                <a:spcPts val="0"/>
              </a:spcAft>
            </a:pPr>
            <a:r>
              <a:rPr lang="en-US" dirty="0" smtClean="0">
                <a:solidFill>
                  <a:prstClr val="white"/>
                </a:solidFill>
                <a:latin typeface="Trebuchet MS" pitchFamily="34" charset="0"/>
                <a:ea typeface="+mn-ea"/>
                <a:cs typeface="+mn-cs"/>
              </a:rPr>
              <a:t>Customer-Focused. Operationally Excellent.</a:t>
            </a:r>
            <a:endParaRPr lang="en-US" dirty="0">
              <a:solidFill>
                <a:prstClr val="white"/>
              </a:solidFill>
              <a:latin typeface="Trebuchet MS" pitchFamily="34" charset="0"/>
              <a:ea typeface="+mn-ea"/>
              <a:cs typeface="+mn-cs"/>
            </a:endParaRPr>
          </a:p>
        </p:txBody>
      </p:sp>
    </p:spTree>
    <p:extLst>
      <p:ext uri="{BB962C8B-B14F-4D97-AF65-F5344CB8AC3E}">
        <p14:creationId xmlns:p14="http://schemas.microsoft.com/office/powerpoint/2010/main" val="29053188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Footer Placeholder 4"/>
          <p:cNvSpPr>
            <a:spLocks noGrp="1"/>
          </p:cNvSpPr>
          <p:nvPr>
            <p:ph type="ftr" sz="quarter" idx="11"/>
          </p:nvPr>
        </p:nvSpPr>
        <p:spPr>
          <a:xfrm>
            <a:off x="5726946" y="6553200"/>
            <a:ext cx="2895600" cy="304800"/>
          </a:xfrm>
          <a:prstGeom prst="rect">
            <a:avLst/>
          </a:prstGeom>
        </p:spPr>
        <p:txBody>
          <a:bodyPr/>
          <a:lstStyle>
            <a:lvl1pPr algn="r">
              <a:defRPr sz="1000">
                <a:solidFill>
                  <a:schemeClr val="bg1"/>
                </a:solidFill>
              </a:defRPr>
            </a:lvl1pPr>
          </a:lstStyle>
          <a:p>
            <a:r>
              <a:rPr lang="en-US" dirty="0" smtClean="0">
                <a:solidFill>
                  <a:prstClr val="white"/>
                </a:solidFill>
              </a:rPr>
              <a:t>ASRC Federal Proprietary Information</a:t>
            </a:r>
            <a:endParaRPr lang="en-US" dirty="0">
              <a:solidFill>
                <a:prstClr val="white"/>
              </a:solidFill>
            </a:endParaRPr>
          </a:p>
        </p:txBody>
      </p:sp>
      <p:sp>
        <p:nvSpPr>
          <p:cNvPr id="9" name="Slide Number Placeholder 5"/>
          <p:cNvSpPr>
            <a:spLocks noGrp="1"/>
          </p:cNvSpPr>
          <p:nvPr>
            <p:ph type="sldNum" sz="quarter" idx="12"/>
          </p:nvPr>
        </p:nvSpPr>
        <p:spPr>
          <a:xfrm>
            <a:off x="8622564" y="6553199"/>
            <a:ext cx="521435" cy="304801"/>
          </a:xfrm>
          <a:prstGeom prst="rect">
            <a:avLst/>
          </a:prstGeom>
        </p:spPr>
        <p:txBody>
          <a:bodyPr/>
          <a:lstStyle>
            <a:lvl1pPr>
              <a:defRPr sz="1000">
                <a:solidFill>
                  <a:schemeClr val="bg1"/>
                </a:solidFill>
              </a:defRPr>
            </a:lvl1pPr>
          </a:lstStyle>
          <a:p>
            <a:fld id="{664C34B4-4095-42A5-B960-216AFE882E1E}" type="slidenum">
              <a:rPr lang="en-US" smtClean="0">
                <a:solidFill>
                  <a:prstClr val="white"/>
                </a:solidFill>
              </a:rPr>
              <a:pPr/>
              <a:t>‹#›</a:t>
            </a:fld>
            <a:endParaRPr lang="en-US" dirty="0">
              <a:solidFill>
                <a:prstClr val="white"/>
              </a:solidFill>
            </a:endParaRPr>
          </a:p>
        </p:txBody>
      </p:sp>
      <p:sp>
        <p:nvSpPr>
          <p:cNvPr id="10" name="Footer Placeholder 4"/>
          <p:cNvSpPr txBox="1">
            <a:spLocks/>
          </p:cNvSpPr>
          <p:nvPr userDrawn="1"/>
        </p:nvSpPr>
        <p:spPr>
          <a:xfrm>
            <a:off x="76200" y="6553200"/>
            <a:ext cx="2895600" cy="304800"/>
          </a:xfrm>
          <a:prstGeom prst="rect">
            <a:avLst/>
          </a:prstGeom>
        </p:spPr>
        <p:txBody>
          <a:bodyPr vert="horz" lIns="91440" tIns="45720" rIns="91440" bIns="45720" rtlCol="0" anchor="ctr"/>
          <a:lstStyle>
            <a:lvl1pPr>
              <a:defRPr sz="1000">
                <a:solidFill>
                  <a:schemeClr val="bg1"/>
                </a:solidFill>
              </a:defRPr>
            </a:lvl1pPr>
          </a:lstStyle>
          <a:p>
            <a:pPr fontAlgn="auto">
              <a:spcBef>
                <a:spcPts val="0"/>
              </a:spcBef>
              <a:spcAft>
                <a:spcPts val="0"/>
              </a:spcAft>
            </a:pPr>
            <a:r>
              <a:rPr lang="en-US" dirty="0" smtClean="0">
                <a:solidFill>
                  <a:prstClr val="white"/>
                </a:solidFill>
                <a:latin typeface="Trebuchet MS" pitchFamily="34" charset="0"/>
                <a:ea typeface="+mn-ea"/>
                <a:cs typeface="+mn-cs"/>
              </a:rPr>
              <a:t>Customer-Focused. Operationally Excellent.</a:t>
            </a:r>
            <a:endParaRPr lang="en-US" dirty="0">
              <a:solidFill>
                <a:prstClr val="white"/>
              </a:solidFill>
              <a:latin typeface="Trebuchet MS" pitchFamily="34" charset="0"/>
              <a:ea typeface="+mn-ea"/>
              <a:cs typeface="+mn-cs"/>
            </a:endParaRPr>
          </a:p>
        </p:txBody>
      </p:sp>
    </p:spTree>
    <p:extLst>
      <p:ext uri="{BB962C8B-B14F-4D97-AF65-F5344CB8AC3E}">
        <p14:creationId xmlns:p14="http://schemas.microsoft.com/office/powerpoint/2010/main" val="22997903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Footer Placeholder 4"/>
          <p:cNvSpPr>
            <a:spLocks noGrp="1"/>
          </p:cNvSpPr>
          <p:nvPr>
            <p:ph type="ftr" sz="quarter" idx="11"/>
          </p:nvPr>
        </p:nvSpPr>
        <p:spPr>
          <a:xfrm>
            <a:off x="5726946" y="6553200"/>
            <a:ext cx="2895600" cy="304800"/>
          </a:xfrm>
          <a:prstGeom prst="rect">
            <a:avLst/>
          </a:prstGeom>
        </p:spPr>
        <p:txBody>
          <a:bodyPr/>
          <a:lstStyle>
            <a:lvl1pPr algn="r">
              <a:defRPr sz="1000">
                <a:solidFill>
                  <a:schemeClr val="bg1"/>
                </a:solidFill>
              </a:defRPr>
            </a:lvl1pPr>
          </a:lstStyle>
          <a:p>
            <a:r>
              <a:rPr lang="en-US" dirty="0" smtClean="0">
                <a:solidFill>
                  <a:prstClr val="white"/>
                </a:solidFill>
              </a:rPr>
              <a:t>ASRC Federal Proprietary Information</a:t>
            </a:r>
            <a:endParaRPr lang="en-US" dirty="0">
              <a:solidFill>
                <a:prstClr val="white"/>
              </a:solidFill>
            </a:endParaRPr>
          </a:p>
        </p:txBody>
      </p:sp>
      <p:sp>
        <p:nvSpPr>
          <p:cNvPr id="9" name="Slide Number Placeholder 5"/>
          <p:cNvSpPr>
            <a:spLocks noGrp="1"/>
          </p:cNvSpPr>
          <p:nvPr>
            <p:ph type="sldNum" sz="quarter" idx="12"/>
          </p:nvPr>
        </p:nvSpPr>
        <p:spPr>
          <a:xfrm>
            <a:off x="8622564" y="6553199"/>
            <a:ext cx="521435" cy="304801"/>
          </a:xfrm>
          <a:prstGeom prst="rect">
            <a:avLst/>
          </a:prstGeom>
        </p:spPr>
        <p:txBody>
          <a:bodyPr/>
          <a:lstStyle>
            <a:lvl1pPr>
              <a:defRPr sz="1000">
                <a:solidFill>
                  <a:schemeClr val="bg1"/>
                </a:solidFill>
              </a:defRPr>
            </a:lvl1pPr>
          </a:lstStyle>
          <a:p>
            <a:fld id="{664C34B4-4095-42A5-B960-216AFE882E1E}" type="slidenum">
              <a:rPr lang="en-US" smtClean="0">
                <a:solidFill>
                  <a:prstClr val="white"/>
                </a:solidFill>
              </a:rPr>
              <a:pPr/>
              <a:t>‹#›</a:t>
            </a:fld>
            <a:endParaRPr lang="en-US" dirty="0">
              <a:solidFill>
                <a:prstClr val="white"/>
              </a:solidFill>
            </a:endParaRPr>
          </a:p>
        </p:txBody>
      </p:sp>
      <p:sp>
        <p:nvSpPr>
          <p:cNvPr id="10" name="Footer Placeholder 4"/>
          <p:cNvSpPr txBox="1">
            <a:spLocks/>
          </p:cNvSpPr>
          <p:nvPr userDrawn="1"/>
        </p:nvSpPr>
        <p:spPr>
          <a:xfrm>
            <a:off x="76200" y="6553200"/>
            <a:ext cx="2895600" cy="304800"/>
          </a:xfrm>
          <a:prstGeom prst="rect">
            <a:avLst/>
          </a:prstGeom>
        </p:spPr>
        <p:txBody>
          <a:bodyPr vert="horz" lIns="91440" tIns="45720" rIns="91440" bIns="45720" rtlCol="0" anchor="ctr"/>
          <a:lstStyle>
            <a:lvl1pPr>
              <a:defRPr sz="1000">
                <a:solidFill>
                  <a:schemeClr val="bg1"/>
                </a:solidFill>
              </a:defRPr>
            </a:lvl1pPr>
          </a:lstStyle>
          <a:p>
            <a:pPr fontAlgn="auto">
              <a:spcBef>
                <a:spcPts val="0"/>
              </a:spcBef>
              <a:spcAft>
                <a:spcPts val="0"/>
              </a:spcAft>
            </a:pPr>
            <a:r>
              <a:rPr lang="en-US" dirty="0" smtClean="0">
                <a:solidFill>
                  <a:prstClr val="white"/>
                </a:solidFill>
                <a:latin typeface="Trebuchet MS" pitchFamily="34" charset="0"/>
                <a:ea typeface="+mn-ea"/>
                <a:cs typeface="+mn-cs"/>
              </a:rPr>
              <a:t>Customer-Focused. Operationally Excellent.</a:t>
            </a:r>
            <a:endParaRPr lang="en-US" dirty="0">
              <a:solidFill>
                <a:prstClr val="white"/>
              </a:solidFill>
              <a:latin typeface="Trebuchet MS" pitchFamily="34" charset="0"/>
              <a:ea typeface="+mn-ea"/>
              <a:cs typeface="+mn-cs"/>
            </a:endParaRPr>
          </a:p>
        </p:txBody>
      </p:sp>
    </p:spTree>
    <p:extLst>
      <p:ext uri="{BB962C8B-B14F-4D97-AF65-F5344CB8AC3E}">
        <p14:creationId xmlns:p14="http://schemas.microsoft.com/office/powerpoint/2010/main" val="18160393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4"/>
          <p:cNvSpPr>
            <a:spLocks noGrp="1"/>
          </p:cNvSpPr>
          <p:nvPr>
            <p:ph type="ftr" sz="quarter" idx="11"/>
          </p:nvPr>
        </p:nvSpPr>
        <p:spPr>
          <a:xfrm>
            <a:off x="5726946" y="6553200"/>
            <a:ext cx="2895600" cy="304800"/>
          </a:xfrm>
          <a:prstGeom prst="rect">
            <a:avLst/>
          </a:prstGeom>
        </p:spPr>
        <p:txBody>
          <a:bodyPr/>
          <a:lstStyle>
            <a:lvl1pPr algn="r">
              <a:defRPr sz="1000">
                <a:solidFill>
                  <a:schemeClr val="bg1"/>
                </a:solidFill>
              </a:defRPr>
            </a:lvl1pPr>
          </a:lstStyle>
          <a:p>
            <a:r>
              <a:rPr lang="en-US" dirty="0" smtClean="0">
                <a:solidFill>
                  <a:prstClr val="white"/>
                </a:solidFill>
              </a:rPr>
              <a:t>ASRC Federal Proprietary Information</a:t>
            </a:r>
            <a:endParaRPr lang="en-US" dirty="0">
              <a:solidFill>
                <a:prstClr val="white"/>
              </a:solidFill>
            </a:endParaRPr>
          </a:p>
        </p:txBody>
      </p:sp>
      <p:sp>
        <p:nvSpPr>
          <p:cNvPr id="8" name="Slide Number Placeholder 5"/>
          <p:cNvSpPr>
            <a:spLocks noGrp="1"/>
          </p:cNvSpPr>
          <p:nvPr>
            <p:ph type="sldNum" sz="quarter" idx="12"/>
          </p:nvPr>
        </p:nvSpPr>
        <p:spPr>
          <a:xfrm>
            <a:off x="8622564" y="6553199"/>
            <a:ext cx="521435" cy="304801"/>
          </a:xfrm>
          <a:prstGeom prst="rect">
            <a:avLst/>
          </a:prstGeom>
        </p:spPr>
        <p:txBody>
          <a:bodyPr/>
          <a:lstStyle>
            <a:lvl1pPr>
              <a:defRPr sz="1000">
                <a:solidFill>
                  <a:schemeClr val="bg1"/>
                </a:solidFill>
              </a:defRPr>
            </a:lvl1pPr>
          </a:lstStyle>
          <a:p>
            <a:fld id="{664C34B4-4095-42A5-B960-216AFE882E1E}" type="slidenum">
              <a:rPr lang="en-US" smtClean="0">
                <a:solidFill>
                  <a:prstClr val="white"/>
                </a:solidFill>
              </a:rPr>
              <a:pPr/>
              <a:t>‹#›</a:t>
            </a:fld>
            <a:endParaRPr lang="en-US" dirty="0">
              <a:solidFill>
                <a:prstClr val="white"/>
              </a:solidFill>
            </a:endParaRPr>
          </a:p>
        </p:txBody>
      </p:sp>
      <p:sp>
        <p:nvSpPr>
          <p:cNvPr id="9" name="Footer Placeholder 4"/>
          <p:cNvSpPr txBox="1">
            <a:spLocks/>
          </p:cNvSpPr>
          <p:nvPr userDrawn="1"/>
        </p:nvSpPr>
        <p:spPr>
          <a:xfrm>
            <a:off x="76200" y="6553200"/>
            <a:ext cx="2895600" cy="304800"/>
          </a:xfrm>
          <a:prstGeom prst="rect">
            <a:avLst/>
          </a:prstGeom>
        </p:spPr>
        <p:txBody>
          <a:bodyPr vert="horz" lIns="91440" tIns="45720" rIns="91440" bIns="45720" rtlCol="0" anchor="ctr"/>
          <a:lstStyle>
            <a:lvl1pPr>
              <a:defRPr sz="1000">
                <a:solidFill>
                  <a:schemeClr val="bg1"/>
                </a:solidFill>
              </a:defRPr>
            </a:lvl1pPr>
          </a:lstStyle>
          <a:p>
            <a:pPr fontAlgn="auto">
              <a:spcBef>
                <a:spcPts val="0"/>
              </a:spcBef>
              <a:spcAft>
                <a:spcPts val="0"/>
              </a:spcAft>
            </a:pPr>
            <a:r>
              <a:rPr lang="en-US" dirty="0" smtClean="0">
                <a:solidFill>
                  <a:prstClr val="white"/>
                </a:solidFill>
                <a:latin typeface="Trebuchet MS" pitchFamily="34" charset="0"/>
                <a:ea typeface="+mn-ea"/>
                <a:cs typeface="+mn-cs"/>
              </a:rPr>
              <a:t>Customer-Focused. Operationally Excellent.</a:t>
            </a:r>
            <a:endParaRPr lang="en-US" dirty="0">
              <a:solidFill>
                <a:prstClr val="white"/>
              </a:solidFill>
              <a:latin typeface="Trebuchet MS" pitchFamily="34" charset="0"/>
              <a:ea typeface="+mn-ea"/>
              <a:cs typeface="+mn-cs"/>
            </a:endParaRPr>
          </a:p>
        </p:txBody>
      </p:sp>
    </p:spTree>
    <p:extLst>
      <p:ext uri="{BB962C8B-B14F-4D97-AF65-F5344CB8AC3E}">
        <p14:creationId xmlns:p14="http://schemas.microsoft.com/office/powerpoint/2010/main" val="20280235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4"/>
          <p:cNvSpPr>
            <a:spLocks noGrp="1"/>
          </p:cNvSpPr>
          <p:nvPr>
            <p:ph type="ftr" sz="quarter" idx="11"/>
          </p:nvPr>
        </p:nvSpPr>
        <p:spPr>
          <a:xfrm>
            <a:off x="5726946" y="6553200"/>
            <a:ext cx="2895600" cy="304800"/>
          </a:xfrm>
          <a:prstGeom prst="rect">
            <a:avLst/>
          </a:prstGeom>
        </p:spPr>
        <p:txBody>
          <a:bodyPr/>
          <a:lstStyle>
            <a:lvl1pPr algn="r">
              <a:defRPr sz="1000">
                <a:solidFill>
                  <a:schemeClr val="bg1"/>
                </a:solidFill>
              </a:defRPr>
            </a:lvl1pPr>
          </a:lstStyle>
          <a:p>
            <a:r>
              <a:rPr lang="en-US" dirty="0" smtClean="0">
                <a:solidFill>
                  <a:prstClr val="white"/>
                </a:solidFill>
              </a:rPr>
              <a:t>ASRC Federal Proprietary Information</a:t>
            </a:r>
            <a:endParaRPr lang="en-US" dirty="0">
              <a:solidFill>
                <a:prstClr val="white"/>
              </a:solidFill>
            </a:endParaRPr>
          </a:p>
        </p:txBody>
      </p:sp>
      <p:sp>
        <p:nvSpPr>
          <p:cNvPr id="8" name="Slide Number Placeholder 5"/>
          <p:cNvSpPr>
            <a:spLocks noGrp="1"/>
          </p:cNvSpPr>
          <p:nvPr>
            <p:ph type="sldNum" sz="quarter" idx="12"/>
          </p:nvPr>
        </p:nvSpPr>
        <p:spPr>
          <a:xfrm>
            <a:off x="8622564" y="6553199"/>
            <a:ext cx="521435" cy="304801"/>
          </a:xfrm>
          <a:prstGeom prst="rect">
            <a:avLst/>
          </a:prstGeom>
        </p:spPr>
        <p:txBody>
          <a:bodyPr/>
          <a:lstStyle>
            <a:lvl1pPr>
              <a:defRPr sz="1000">
                <a:solidFill>
                  <a:schemeClr val="bg1"/>
                </a:solidFill>
              </a:defRPr>
            </a:lvl1pPr>
          </a:lstStyle>
          <a:p>
            <a:fld id="{664C34B4-4095-42A5-B960-216AFE882E1E}" type="slidenum">
              <a:rPr lang="en-US" smtClean="0">
                <a:solidFill>
                  <a:prstClr val="white"/>
                </a:solidFill>
              </a:rPr>
              <a:pPr/>
              <a:t>‹#›</a:t>
            </a:fld>
            <a:endParaRPr lang="en-US" dirty="0">
              <a:solidFill>
                <a:prstClr val="white"/>
              </a:solidFill>
            </a:endParaRPr>
          </a:p>
        </p:txBody>
      </p:sp>
      <p:sp>
        <p:nvSpPr>
          <p:cNvPr id="9" name="Footer Placeholder 4"/>
          <p:cNvSpPr txBox="1">
            <a:spLocks/>
          </p:cNvSpPr>
          <p:nvPr userDrawn="1"/>
        </p:nvSpPr>
        <p:spPr>
          <a:xfrm>
            <a:off x="76200" y="6553200"/>
            <a:ext cx="2895600" cy="304800"/>
          </a:xfrm>
          <a:prstGeom prst="rect">
            <a:avLst/>
          </a:prstGeom>
        </p:spPr>
        <p:txBody>
          <a:bodyPr vert="horz" lIns="91440" tIns="45720" rIns="91440" bIns="45720" rtlCol="0" anchor="ctr"/>
          <a:lstStyle>
            <a:lvl1pPr>
              <a:defRPr sz="1000">
                <a:solidFill>
                  <a:schemeClr val="bg1"/>
                </a:solidFill>
              </a:defRPr>
            </a:lvl1pPr>
          </a:lstStyle>
          <a:p>
            <a:pPr fontAlgn="auto">
              <a:spcBef>
                <a:spcPts val="0"/>
              </a:spcBef>
              <a:spcAft>
                <a:spcPts val="0"/>
              </a:spcAft>
            </a:pPr>
            <a:r>
              <a:rPr lang="en-US" dirty="0" smtClean="0">
                <a:solidFill>
                  <a:prstClr val="white"/>
                </a:solidFill>
                <a:latin typeface="Trebuchet MS" pitchFamily="34" charset="0"/>
                <a:ea typeface="+mn-ea"/>
                <a:cs typeface="+mn-cs"/>
              </a:rPr>
              <a:t>Customer-Focused. Operationally Excellent.</a:t>
            </a:r>
            <a:endParaRPr lang="en-US" dirty="0">
              <a:solidFill>
                <a:prstClr val="white"/>
              </a:solidFill>
              <a:latin typeface="Trebuchet MS" pitchFamily="34" charset="0"/>
              <a:ea typeface="+mn-ea"/>
              <a:cs typeface="+mn-cs"/>
            </a:endParaRPr>
          </a:p>
        </p:txBody>
      </p:sp>
    </p:spTree>
    <p:extLst>
      <p:ext uri="{BB962C8B-B14F-4D97-AF65-F5344CB8AC3E}">
        <p14:creationId xmlns:p14="http://schemas.microsoft.com/office/powerpoint/2010/main" val="4037668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8" name="Rectangle 2"/>
          <p:cNvSpPr>
            <a:spLocks noGrp="1" noChangeArrowheads="1"/>
          </p:cNvSpPr>
          <p:nvPr>
            <p:ph type="ctrTitle"/>
          </p:nvPr>
        </p:nvSpPr>
        <p:spPr>
          <a:xfrm>
            <a:off x="0" y="4343400"/>
            <a:ext cx="9144000" cy="1600200"/>
          </a:xfrm>
        </p:spPr>
        <p:txBody>
          <a:bodyPr/>
          <a:lstStyle>
            <a:lvl1pPr algn="ctr">
              <a:defRPr>
                <a:solidFill>
                  <a:schemeClr val="tx1">
                    <a:lumMod val="50000"/>
                    <a:lumOff val="50000"/>
                  </a:schemeClr>
                </a:solidFill>
              </a:defRPr>
            </a:lvl1pPr>
          </a:lstStyle>
          <a:p>
            <a:r>
              <a:rPr lang="en-US" smtClean="0"/>
              <a:t>Click to edit Master title style</a:t>
            </a:r>
            <a:endParaRPr lang="en-US" dirty="0"/>
          </a:p>
        </p:txBody>
      </p:sp>
      <p:sp>
        <p:nvSpPr>
          <p:cNvPr id="9" name="Rectangle 3"/>
          <p:cNvSpPr>
            <a:spLocks noGrp="1" noChangeArrowheads="1"/>
          </p:cNvSpPr>
          <p:nvPr>
            <p:ph type="subTitle" idx="1"/>
          </p:nvPr>
        </p:nvSpPr>
        <p:spPr>
          <a:xfrm>
            <a:off x="1371600" y="5488581"/>
            <a:ext cx="6400800" cy="914400"/>
          </a:xfrm>
        </p:spPr>
        <p:txBody>
          <a:bodyPr>
            <a:normAutofit/>
          </a:bodyPr>
          <a:lstStyle>
            <a:lvl1pPr marL="0" indent="0" algn="ctr">
              <a:buFontTx/>
              <a:buNone/>
              <a:defRPr sz="2400">
                <a:solidFill>
                  <a:schemeClr val="tx1">
                    <a:lumMod val="50000"/>
                    <a:lumOff val="50000"/>
                  </a:schemeClr>
                </a:solidFill>
              </a:defRPr>
            </a:lvl1pPr>
          </a:lstStyle>
          <a:p>
            <a:r>
              <a:rPr lang="en-US" smtClean="0"/>
              <a:t>Click to edit Master subtitle style</a:t>
            </a:r>
            <a:endParaRPr lang="en-US" dirty="0"/>
          </a:p>
        </p:txBody>
      </p:sp>
      <p:pic>
        <p:nvPicPr>
          <p:cNvPr id="1027" name="Picture 3" descr="V:\dm\dmsupport\logos\mse\asrcf_mse\asrcf-mse-logo-fullcolor-clear-bkg_big.jpg"/>
          <p:cNvPicPr>
            <a:picLocks noChangeAspect="1" noChangeArrowheads="1"/>
          </p:cNvPicPr>
          <p:nvPr userDrawn="1"/>
        </p:nvPicPr>
        <p:blipFill>
          <a:blip r:embed="rId2" cstate="print"/>
          <a:srcRect b="2738"/>
          <a:stretch>
            <a:fillRect/>
          </a:stretch>
        </p:blipFill>
        <p:spPr bwMode="auto">
          <a:xfrm>
            <a:off x="1295400" y="493059"/>
            <a:ext cx="6407150" cy="3850341"/>
          </a:xfrm>
          <a:prstGeom prst="rect">
            <a:avLst/>
          </a:prstGeom>
          <a:noFill/>
        </p:spPr>
      </p:pic>
      <p:sp>
        <p:nvSpPr>
          <p:cNvPr id="20" name="Date Placeholder 3"/>
          <p:cNvSpPr txBox="1">
            <a:spLocks/>
          </p:cNvSpPr>
          <p:nvPr userDrawn="1"/>
        </p:nvSpPr>
        <p:spPr>
          <a:xfrm>
            <a:off x="340660" y="6399776"/>
            <a:ext cx="2971800" cy="365125"/>
          </a:xfrm>
          <a:prstGeom prst="rect">
            <a:avLst/>
          </a:prstGeom>
        </p:spPr>
        <p:txBody>
          <a:bodyPr anchor="ctr" anchorCtr="0"/>
          <a:lstStyle>
            <a:lvl1pPr>
              <a:defRPr sz="900" b="1">
                <a:solidFill>
                  <a:schemeClr val="bg1"/>
                </a:solidFill>
              </a:defRPr>
            </a:lvl1pPr>
          </a:lstStyle>
          <a:p>
            <a:pPr fontAlgn="auto">
              <a:spcBef>
                <a:spcPts val="0"/>
              </a:spcBef>
              <a:spcAft>
                <a:spcPts val="0"/>
              </a:spcAft>
              <a:defRPr/>
            </a:pPr>
            <a:r>
              <a:rPr lang="en-US" sz="1000" dirty="0" smtClean="0">
                <a:solidFill>
                  <a:prstClr val="black">
                    <a:lumMod val="50000"/>
                    <a:lumOff val="50000"/>
                  </a:prstClr>
                </a:solidFill>
                <a:latin typeface="Trebuchet MS" pitchFamily="34" charset="0"/>
                <a:ea typeface="+mn-ea"/>
                <a:cs typeface="+mn-cs"/>
              </a:rPr>
              <a:t>Customer-Focused. Operationally Excellent</a:t>
            </a:r>
            <a:r>
              <a:rPr lang="en-US" sz="1000" dirty="0" smtClean="0">
                <a:solidFill>
                  <a:prstClr val="white"/>
                </a:solidFill>
                <a:latin typeface="Trebuchet MS" pitchFamily="34" charset="0"/>
                <a:ea typeface="+mn-ea"/>
                <a:cs typeface="+mn-cs"/>
              </a:rPr>
              <a:t>.</a:t>
            </a:r>
            <a:endParaRPr lang="en-US" sz="1000" dirty="0">
              <a:solidFill>
                <a:prstClr val="white"/>
              </a:solidFill>
              <a:latin typeface="Trebuchet MS" pitchFamily="34" charset="0"/>
              <a:ea typeface="+mn-ea"/>
              <a:cs typeface="+mn-cs"/>
            </a:endParaRPr>
          </a:p>
        </p:txBody>
      </p:sp>
      <p:sp>
        <p:nvSpPr>
          <p:cNvPr id="10" name="Rectangle 9"/>
          <p:cNvSpPr/>
          <p:nvPr userDrawn="1"/>
        </p:nvSpPr>
        <p:spPr>
          <a:xfrm>
            <a:off x="5486400" y="6466923"/>
            <a:ext cx="3276600" cy="246221"/>
          </a:xfrm>
          <a:prstGeom prst="rect">
            <a:avLst/>
          </a:prstGeom>
        </p:spPr>
        <p:txBody>
          <a:bodyPr wrap="square">
            <a:spAutoFit/>
          </a:bodyPr>
          <a:lstStyle/>
          <a:p>
            <a:pPr algn="r" fontAlgn="auto">
              <a:spcBef>
                <a:spcPts val="0"/>
              </a:spcBef>
              <a:spcAft>
                <a:spcPts val="0"/>
              </a:spcAft>
            </a:pPr>
            <a:r>
              <a:rPr lang="en-US" sz="1000" dirty="0" smtClean="0">
                <a:solidFill>
                  <a:prstClr val="black">
                    <a:lumMod val="50000"/>
                    <a:lumOff val="50000"/>
                  </a:prstClr>
                </a:solidFill>
                <a:latin typeface="Trebuchet MS" pitchFamily="34" charset="0"/>
                <a:ea typeface="+mn-ea"/>
                <a:cs typeface="+mn-cs"/>
              </a:rPr>
              <a:t>Proprietary</a:t>
            </a:r>
          </a:p>
        </p:txBody>
      </p:sp>
    </p:spTree>
    <p:extLst>
      <p:ext uri="{BB962C8B-B14F-4D97-AF65-F5344CB8AC3E}">
        <p14:creationId xmlns:p14="http://schemas.microsoft.com/office/powerpoint/2010/main" val="270543590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Slide Number Placeholder 10"/>
          <p:cNvSpPr>
            <a:spLocks noGrp="1"/>
          </p:cNvSpPr>
          <p:nvPr>
            <p:ph type="sldNum" sz="quarter" idx="11"/>
          </p:nvPr>
        </p:nvSpPr>
        <p:spPr>
          <a:xfrm>
            <a:off x="8305800" y="6492877"/>
            <a:ext cx="381000" cy="365125"/>
          </a:xfrm>
        </p:spPr>
        <p:txBody>
          <a:bodyPr anchor="ctr" anchorCtr="0"/>
          <a:lstStyle/>
          <a:p>
            <a:fld id="{FA208228-D976-49C2-9EFF-6CF8326E3D0F}" type="slidenum">
              <a:rPr lang="en-US" smtClean="0">
                <a:solidFill>
                  <a:prstClr val="white"/>
                </a:solidFill>
              </a:rPr>
              <a:pPr/>
              <a:t>‹#›</a:t>
            </a:fld>
            <a:endParaRPr lang="en-US" dirty="0">
              <a:solidFill>
                <a:prstClr val="white"/>
              </a:solidFill>
            </a:endParaRPr>
          </a:p>
        </p:txBody>
      </p:sp>
      <p:sp>
        <p:nvSpPr>
          <p:cNvPr id="13" name="Date Placeholder 3"/>
          <p:cNvSpPr txBox="1">
            <a:spLocks/>
          </p:cNvSpPr>
          <p:nvPr userDrawn="1"/>
        </p:nvSpPr>
        <p:spPr>
          <a:xfrm>
            <a:off x="340660" y="6492877"/>
            <a:ext cx="2971800" cy="365125"/>
          </a:xfrm>
          <a:prstGeom prst="rect">
            <a:avLst/>
          </a:prstGeom>
        </p:spPr>
        <p:txBody>
          <a:bodyPr anchor="ctr" anchorCtr="0"/>
          <a:lstStyle>
            <a:lvl1pPr>
              <a:defRPr sz="900" b="1">
                <a:solidFill>
                  <a:schemeClr val="bg1"/>
                </a:solidFill>
              </a:defRPr>
            </a:lvl1pPr>
          </a:lstStyle>
          <a:p>
            <a:pPr fontAlgn="auto">
              <a:spcBef>
                <a:spcPts val="0"/>
              </a:spcBef>
              <a:spcAft>
                <a:spcPts val="0"/>
              </a:spcAft>
              <a:defRPr/>
            </a:pPr>
            <a:r>
              <a:rPr lang="en-US" sz="1000" dirty="0" smtClean="0">
                <a:solidFill>
                  <a:prstClr val="white"/>
                </a:solidFill>
                <a:latin typeface="Trebuchet MS" pitchFamily="34" charset="0"/>
                <a:ea typeface="+mn-ea"/>
                <a:cs typeface="+mn-cs"/>
              </a:rPr>
              <a:t>Customer-Focused. Operationally Excellent.</a:t>
            </a:r>
            <a:endParaRPr lang="en-US" sz="1000" dirty="0">
              <a:solidFill>
                <a:prstClr val="white"/>
              </a:solidFill>
              <a:latin typeface="Trebuchet MS" pitchFamily="34" charset="0"/>
              <a:ea typeface="+mn-ea"/>
              <a:cs typeface="+mn-cs"/>
            </a:endParaRPr>
          </a:p>
        </p:txBody>
      </p:sp>
    </p:spTree>
    <p:extLst>
      <p:ext uri="{BB962C8B-B14F-4D97-AF65-F5344CB8AC3E}">
        <p14:creationId xmlns:p14="http://schemas.microsoft.com/office/powerpoint/2010/main" val="18980368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3"/>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6"/>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3" name="Date Placeholder 3"/>
          <p:cNvSpPr txBox="1">
            <a:spLocks/>
          </p:cNvSpPr>
          <p:nvPr userDrawn="1"/>
        </p:nvSpPr>
        <p:spPr>
          <a:xfrm>
            <a:off x="340660" y="6492877"/>
            <a:ext cx="2971800" cy="365125"/>
          </a:xfrm>
          <a:prstGeom prst="rect">
            <a:avLst/>
          </a:prstGeom>
        </p:spPr>
        <p:txBody>
          <a:bodyPr anchor="ctr" anchorCtr="0"/>
          <a:lstStyle>
            <a:lvl1pPr>
              <a:defRPr sz="900" b="1">
                <a:solidFill>
                  <a:schemeClr val="bg1"/>
                </a:solidFill>
              </a:defRPr>
            </a:lvl1pPr>
          </a:lstStyle>
          <a:p>
            <a:pPr fontAlgn="auto">
              <a:spcBef>
                <a:spcPts val="0"/>
              </a:spcBef>
              <a:spcAft>
                <a:spcPts val="0"/>
              </a:spcAft>
              <a:defRPr/>
            </a:pPr>
            <a:r>
              <a:rPr lang="en-US" sz="1000" dirty="0" smtClean="0">
                <a:solidFill>
                  <a:prstClr val="white"/>
                </a:solidFill>
                <a:latin typeface="Trebuchet MS" pitchFamily="34" charset="0"/>
                <a:ea typeface="+mn-ea"/>
                <a:cs typeface="+mn-cs"/>
              </a:rPr>
              <a:t>Customer-Focused. Operationally Excellent.</a:t>
            </a:r>
            <a:endParaRPr lang="en-US" sz="1000" dirty="0">
              <a:solidFill>
                <a:prstClr val="white"/>
              </a:solidFill>
              <a:latin typeface="Trebuchet MS" pitchFamily="34" charset="0"/>
              <a:ea typeface="+mn-ea"/>
              <a:cs typeface="+mn-cs"/>
            </a:endParaRPr>
          </a:p>
        </p:txBody>
      </p:sp>
      <p:sp>
        <p:nvSpPr>
          <p:cNvPr id="14" name="Slide Number Placeholder 10"/>
          <p:cNvSpPr>
            <a:spLocks noGrp="1"/>
          </p:cNvSpPr>
          <p:nvPr>
            <p:ph type="sldNum" sz="quarter" idx="11"/>
          </p:nvPr>
        </p:nvSpPr>
        <p:spPr>
          <a:xfrm>
            <a:off x="8305800" y="6492877"/>
            <a:ext cx="381000" cy="365125"/>
          </a:xfrm>
        </p:spPr>
        <p:txBody>
          <a:bodyPr anchor="ctr" anchorCtr="0"/>
          <a:lstStyle/>
          <a:p>
            <a:fld id="{FA208228-D976-49C2-9EFF-6CF8326E3D0F}"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03358032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Date Placeholder 3"/>
          <p:cNvSpPr txBox="1">
            <a:spLocks/>
          </p:cNvSpPr>
          <p:nvPr userDrawn="1"/>
        </p:nvSpPr>
        <p:spPr>
          <a:xfrm>
            <a:off x="340660" y="6492877"/>
            <a:ext cx="2971800" cy="365125"/>
          </a:xfrm>
          <a:prstGeom prst="rect">
            <a:avLst/>
          </a:prstGeom>
        </p:spPr>
        <p:txBody>
          <a:bodyPr anchor="ctr" anchorCtr="0"/>
          <a:lstStyle>
            <a:lvl1pPr>
              <a:defRPr sz="900" b="1">
                <a:solidFill>
                  <a:schemeClr val="bg1"/>
                </a:solidFill>
              </a:defRPr>
            </a:lvl1pPr>
          </a:lstStyle>
          <a:p>
            <a:pPr fontAlgn="auto">
              <a:spcBef>
                <a:spcPts val="0"/>
              </a:spcBef>
              <a:spcAft>
                <a:spcPts val="0"/>
              </a:spcAft>
              <a:defRPr/>
            </a:pPr>
            <a:r>
              <a:rPr lang="en-US" sz="1000" dirty="0" smtClean="0">
                <a:solidFill>
                  <a:prstClr val="white"/>
                </a:solidFill>
                <a:latin typeface="Trebuchet MS" pitchFamily="34" charset="0"/>
                <a:ea typeface="+mn-ea"/>
                <a:cs typeface="+mn-cs"/>
              </a:rPr>
              <a:t>Customer-Focused. Operationally Excellent.</a:t>
            </a:r>
            <a:endParaRPr lang="en-US" sz="1000" dirty="0">
              <a:solidFill>
                <a:prstClr val="white"/>
              </a:solidFill>
              <a:latin typeface="Trebuchet MS" pitchFamily="34" charset="0"/>
              <a:ea typeface="+mn-ea"/>
              <a:cs typeface="+mn-cs"/>
            </a:endParaRPr>
          </a:p>
        </p:txBody>
      </p:sp>
      <p:sp>
        <p:nvSpPr>
          <p:cNvPr id="15" name="Slide Number Placeholder 10"/>
          <p:cNvSpPr>
            <a:spLocks noGrp="1"/>
          </p:cNvSpPr>
          <p:nvPr>
            <p:ph type="sldNum" sz="quarter" idx="11"/>
          </p:nvPr>
        </p:nvSpPr>
        <p:spPr>
          <a:xfrm>
            <a:off x="8305800" y="6492877"/>
            <a:ext cx="381000" cy="365125"/>
          </a:xfrm>
        </p:spPr>
        <p:txBody>
          <a:bodyPr anchor="ctr" anchorCtr="0"/>
          <a:lstStyle/>
          <a:p>
            <a:fld id="{FA208228-D976-49C2-9EFF-6CF8326E3D0F}"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854575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61963" y="458991"/>
            <a:ext cx="7312025" cy="531812"/>
          </a:xfrm>
        </p:spPr>
        <p:txBody>
          <a:bodyPr/>
          <a:lstStyle>
            <a:lvl1pPr defTabSz="911225">
              <a:defRPr>
                <a:solidFill>
                  <a:srgbClr val="002F6C"/>
                </a:solidFill>
                <a:effectLst/>
              </a:defRPr>
            </a:lvl1pPr>
          </a:lstStyle>
          <a:p>
            <a:r>
              <a:rPr lang="en-US" dirty="0" smtClean="0"/>
              <a:t>Click to edit Master title style</a:t>
            </a:r>
            <a:endParaRPr lang="en-US" dirty="0"/>
          </a:p>
        </p:txBody>
      </p:sp>
    </p:spTree>
    <p:extLst>
      <p:ext uri="{BB962C8B-B14F-4D97-AF65-F5344CB8AC3E}">
        <p14:creationId xmlns:p14="http://schemas.microsoft.com/office/powerpoint/2010/main" val="284791346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6"/>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8"/>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1" y="1535116"/>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1" y="2174878"/>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Date Placeholder 3"/>
          <p:cNvSpPr txBox="1">
            <a:spLocks/>
          </p:cNvSpPr>
          <p:nvPr userDrawn="1"/>
        </p:nvSpPr>
        <p:spPr>
          <a:xfrm>
            <a:off x="340660" y="6492877"/>
            <a:ext cx="2971800" cy="365125"/>
          </a:xfrm>
          <a:prstGeom prst="rect">
            <a:avLst/>
          </a:prstGeom>
        </p:spPr>
        <p:txBody>
          <a:bodyPr anchor="ctr" anchorCtr="0"/>
          <a:lstStyle>
            <a:lvl1pPr>
              <a:defRPr sz="900" b="1">
                <a:solidFill>
                  <a:schemeClr val="bg1"/>
                </a:solidFill>
              </a:defRPr>
            </a:lvl1pPr>
          </a:lstStyle>
          <a:p>
            <a:pPr fontAlgn="auto">
              <a:spcBef>
                <a:spcPts val="0"/>
              </a:spcBef>
              <a:spcAft>
                <a:spcPts val="0"/>
              </a:spcAft>
              <a:defRPr/>
            </a:pPr>
            <a:r>
              <a:rPr lang="en-US" sz="1000" dirty="0" smtClean="0">
                <a:solidFill>
                  <a:prstClr val="white"/>
                </a:solidFill>
                <a:latin typeface="Trebuchet MS" pitchFamily="34" charset="0"/>
                <a:ea typeface="+mn-ea"/>
                <a:cs typeface="+mn-cs"/>
              </a:rPr>
              <a:t>Customer-Focused. Operationally Excellent.</a:t>
            </a:r>
            <a:endParaRPr lang="en-US" sz="1000" dirty="0">
              <a:solidFill>
                <a:prstClr val="white"/>
              </a:solidFill>
              <a:latin typeface="Trebuchet MS" pitchFamily="34" charset="0"/>
              <a:ea typeface="+mn-ea"/>
              <a:cs typeface="+mn-cs"/>
            </a:endParaRPr>
          </a:p>
        </p:txBody>
      </p:sp>
      <p:sp>
        <p:nvSpPr>
          <p:cNvPr id="17" name="Slide Number Placeholder 10"/>
          <p:cNvSpPr>
            <a:spLocks noGrp="1"/>
          </p:cNvSpPr>
          <p:nvPr>
            <p:ph type="sldNum" sz="quarter" idx="11"/>
          </p:nvPr>
        </p:nvSpPr>
        <p:spPr>
          <a:xfrm>
            <a:off x="8305800" y="6492877"/>
            <a:ext cx="381000" cy="365125"/>
          </a:xfrm>
        </p:spPr>
        <p:txBody>
          <a:bodyPr anchor="ctr" anchorCtr="0"/>
          <a:lstStyle/>
          <a:p>
            <a:fld id="{FA208228-D976-49C2-9EFF-6CF8326E3D0F}"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95345205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2" name="Date Placeholder 3"/>
          <p:cNvSpPr txBox="1">
            <a:spLocks/>
          </p:cNvSpPr>
          <p:nvPr userDrawn="1"/>
        </p:nvSpPr>
        <p:spPr>
          <a:xfrm>
            <a:off x="340660" y="6492877"/>
            <a:ext cx="2971800" cy="365125"/>
          </a:xfrm>
          <a:prstGeom prst="rect">
            <a:avLst/>
          </a:prstGeom>
        </p:spPr>
        <p:txBody>
          <a:bodyPr anchor="ctr" anchorCtr="0"/>
          <a:lstStyle>
            <a:lvl1pPr>
              <a:defRPr sz="900" b="1">
                <a:solidFill>
                  <a:schemeClr val="bg1"/>
                </a:solidFill>
              </a:defRPr>
            </a:lvl1pPr>
          </a:lstStyle>
          <a:p>
            <a:pPr fontAlgn="auto">
              <a:spcBef>
                <a:spcPts val="0"/>
              </a:spcBef>
              <a:spcAft>
                <a:spcPts val="0"/>
              </a:spcAft>
              <a:defRPr/>
            </a:pPr>
            <a:r>
              <a:rPr lang="en-US" sz="1000" dirty="0" smtClean="0">
                <a:solidFill>
                  <a:prstClr val="white"/>
                </a:solidFill>
                <a:latin typeface="Trebuchet MS" pitchFamily="34" charset="0"/>
                <a:ea typeface="+mn-ea"/>
                <a:cs typeface="+mn-cs"/>
              </a:rPr>
              <a:t>Customer-Focused. Operationally Excellent.</a:t>
            </a:r>
            <a:endParaRPr lang="en-US" sz="1000" dirty="0">
              <a:solidFill>
                <a:prstClr val="white"/>
              </a:solidFill>
              <a:latin typeface="Trebuchet MS" pitchFamily="34" charset="0"/>
              <a:ea typeface="+mn-ea"/>
              <a:cs typeface="+mn-cs"/>
            </a:endParaRPr>
          </a:p>
        </p:txBody>
      </p:sp>
      <p:sp>
        <p:nvSpPr>
          <p:cNvPr id="13" name="Slide Number Placeholder 10"/>
          <p:cNvSpPr>
            <a:spLocks noGrp="1"/>
          </p:cNvSpPr>
          <p:nvPr>
            <p:ph type="sldNum" sz="quarter" idx="11"/>
          </p:nvPr>
        </p:nvSpPr>
        <p:spPr>
          <a:xfrm>
            <a:off x="8305800" y="6492877"/>
            <a:ext cx="381000" cy="365125"/>
          </a:xfrm>
        </p:spPr>
        <p:txBody>
          <a:bodyPr anchor="ctr" anchorCtr="0"/>
          <a:lstStyle/>
          <a:p>
            <a:fld id="{FA208228-D976-49C2-9EFF-6CF8326E3D0F}"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409333804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1" name="Date Placeholder 3"/>
          <p:cNvSpPr txBox="1">
            <a:spLocks/>
          </p:cNvSpPr>
          <p:nvPr userDrawn="1"/>
        </p:nvSpPr>
        <p:spPr>
          <a:xfrm>
            <a:off x="340660" y="6492877"/>
            <a:ext cx="2971800" cy="365125"/>
          </a:xfrm>
          <a:prstGeom prst="rect">
            <a:avLst/>
          </a:prstGeom>
        </p:spPr>
        <p:txBody>
          <a:bodyPr anchor="ctr" anchorCtr="0"/>
          <a:lstStyle>
            <a:lvl1pPr>
              <a:defRPr sz="900" b="1">
                <a:solidFill>
                  <a:schemeClr val="bg1"/>
                </a:solidFill>
              </a:defRPr>
            </a:lvl1pPr>
          </a:lstStyle>
          <a:p>
            <a:pPr fontAlgn="auto">
              <a:spcBef>
                <a:spcPts val="0"/>
              </a:spcBef>
              <a:spcAft>
                <a:spcPts val="0"/>
              </a:spcAft>
              <a:defRPr/>
            </a:pPr>
            <a:r>
              <a:rPr lang="en-US" sz="1000" dirty="0" smtClean="0">
                <a:solidFill>
                  <a:prstClr val="white"/>
                </a:solidFill>
                <a:latin typeface="Trebuchet MS" pitchFamily="34" charset="0"/>
                <a:ea typeface="+mn-ea"/>
                <a:cs typeface="+mn-cs"/>
              </a:rPr>
              <a:t>Customer-Focused. Operationally Excellent.</a:t>
            </a:r>
            <a:endParaRPr lang="en-US" sz="1000" dirty="0">
              <a:solidFill>
                <a:prstClr val="white"/>
              </a:solidFill>
              <a:latin typeface="Trebuchet MS" pitchFamily="34" charset="0"/>
              <a:ea typeface="+mn-ea"/>
              <a:cs typeface="+mn-cs"/>
            </a:endParaRPr>
          </a:p>
        </p:txBody>
      </p:sp>
      <p:sp>
        <p:nvSpPr>
          <p:cNvPr id="12" name="Slide Number Placeholder 10"/>
          <p:cNvSpPr>
            <a:spLocks noGrp="1"/>
          </p:cNvSpPr>
          <p:nvPr>
            <p:ph type="sldNum" sz="quarter" idx="11"/>
          </p:nvPr>
        </p:nvSpPr>
        <p:spPr>
          <a:xfrm>
            <a:off x="8305800" y="6492877"/>
            <a:ext cx="381000" cy="365125"/>
          </a:xfrm>
        </p:spPr>
        <p:txBody>
          <a:bodyPr anchor="ctr" anchorCtr="0"/>
          <a:lstStyle/>
          <a:p>
            <a:fld id="{FA208228-D976-49C2-9EFF-6CF8326E3D0F}"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24743748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35719"/>
            <a:ext cx="3008313" cy="7937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1447800"/>
            <a:ext cx="5111750" cy="46783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5"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Date Placeholder 3"/>
          <p:cNvSpPr txBox="1">
            <a:spLocks/>
          </p:cNvSpPr>
          <p:nvPr userDrawn="1"/>
        </p:nvSpPr>
        <p:spPr>
          <a:xfrm>
            <a:off x="340660" y="6492877"/>
            <a:ext cx="2971800" cy="365125"/>
          </a:xfrm>
          <a:prstGeom prst="rect">
            <a:avLst/>
          </a:prstGeom>
        </p:spPr>
        <p:txBody>
          <a:bodyPr anchor="ctr" anchorCtr="0"/>
          <a:lstStyle>
            <a:lvl1pPr>
              <a:defRPr sz="900" b="1">
                <a:solidFill>
                  <a:schemeClr val="bg1"/>
                </a:solidFill>
              </a:defRPr>
            </a:lvl1pPr>
          </a:lstStyle>
          <a:p>
            <a:pPr fontAlgn="auto">
              <a:spcBef>
                <a:spcPts val="0"/>
              </a:spcBef>
              <a:spcAft>
                <a:spcPts val="0"/>
              </a:spcAft>
              <a:defRPr/>
            </a:pPr>
            <a:r>
              <a:rPr lang="en-US" sz="1000" dirty="0" smtClean="0">
                <a:solidFill>
                  <a:prstClr val="white"/>
                </a:solidFill>
                <a:latin typeface="Trebuchet MS" pitchFamily="34" charset="0"/>
                <a:ea typeface="+mn-ea"/>
                <a:cs typeface="+mn-cs"/>
              </a:rPr>
              <a:t>Customer-Focused. Operationally Excellent.</a:t>
            </a:r>
            <a:endParaRPr lang="en-US" sz="1000" dirty="0">
              <a:solidFill>
                <a:prstClr val="white"/>
              </a:solidFill>
              <a:latin typeface="Trebuchet MS" pitchFamily="34" charset="0"/>
              <a:ea typeface="+mn-ea"/>
              <a:cs typeface="+mn-cs"/>
            </a:endParaRPr>
          </a:p>
        </p:txBody>
      </p:sp>
      <p:sp>
        <p:nvSpPr>
          <p:cNvPr id="15" name="Slide Number Placeholder 10"/>
          <p:cNvSpPr>
            <a:spLocks noGrp="1"/>
          </p:cNvSpPr>
          <p:nvPr>
            <p:ph type="sldNum" sz="quarter" idx="11"/>
          </p:nvPr>
        </p:nvSpPr>
        <p:spPr>
          <a:xfrm>
            <a:off x="8305800" y="6492877"/>
            <a:ext cx="381000" cy="365125"/>
          </a:xfrm>
        </p:spPr>
        <p:txBody>
          <a:bodyPr anchor="ctr" anchorCtr="0"/>
          <a:lstStyle/>
          <a:p>
            <a:fld id="{FA208228-D976-49C2-9EFF-6CF8326E3D0F}"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6734044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102424"/>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914599"/>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669162"/>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Date Placeholder 3"/>
          <p:cNvSpPr txBox="1">
            <a:spLocks/>
          </p:cNvSpPr>
          <p:nvPr userDrawn="1"/>
        </p:nvSpPr>
        <p:spPr>
          <a:xfrm>
            <a:off x="340660" y="6492877"/>
            <a:ext cx="2971800" cy="365125"/>
          </a:xfrm>
          <a:prstGeom prst="rect">
            <a:avLst/>
          </a:prstGeom>
        </p:spPr>
        <p:txBody>
          <a:bodyPr anchor="ctr" anchorCtr="0"/>
          <a:lstStyle>
            <a:lvl1pPr>
              <a:defRPr sz="900" b="1">
                <a:solidFill>
                  <a:schemeClr val="bg1"/>
                </a:solidFill>
              </a:defRPr>
            </a:lvl1pPr>
          </a:lstStyle>
          <a:p>
            <a:pPr fontAlgn="auto">
              <a:spcBef>
                <a:spcPts val="0"/>
              </a:spcBef>
              <a:spcAft>
                <a:spcPts val="0"/>
              </a:spcAft>
              <a:defRPr/>
            </a:pPr>
            <a:r>
              <a:rPr lang="en-US" sz="1000" dirty="0" smtClean="0">
                <a:solidFill>
                  <a:prstClr val="white"/>
                </a:solidFill>
                <a:latin typeface="Trebuchet MS" pitchFamily="34" charset="0"/>
                <a:ea typeface="+mn-ea"/>
                <a:cs typeface="+mn-cs"/>
              </a:rPr>
              <a:t>Customer-Focused. Operationally Excellent.</a:t>
            </a:r>
            <a:endParaRPr lang="en-US" sz="1000" dirty="0">
              <a:solidFill>
                <a:prstClr val="white"/>
              </a:solidFill>
              <a:latin typeface="Trebuchet MS" pitchFamily="34" charset="0"/>
              <a:ea typeface="+mn-ea"/>
              <a:cs typeface="+mn-cs"/>
            </a:endParaRPr>
          </a:p>
        </p:txBody>
      </p:sp>
      <p:sp>
        <p:nvSpPr>
          <p:cNvPr id="15" name="Slide Number Placeholder 10"/>
          <p:cNvSpPr>
            <a:spLocks noGrp="1"/>
          </p:cNvSpPr>
          <p:nvPr>
            <p:ph type="sldNum" sz="quarter" idx="11"/>
          </p:nvPr>
        </p:nvSpPr>
        <p:spPr>
          <a:xfrm>
            <a:off x="8305800" y="6492877"/>
            <a:ext cx="381000" cy="365125"/>
          </a:xfrm>
        </p:spPr>
        <p:txBody>
          <a:bodyPr anchor="ctr" anchorCtr="0"/>
          <a:lstStyle/>
          <a:p>
            <a:fld id="{FA208228-D976-49C2-9EFF-6CF8326E3D0F}"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91653668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Date Placeholder 3"/>
          <p:cNvSpPr txBox="1">
            <a:spLocks/>
          </p:cNvSpPr>
          <p:nvPr userDrawn="1"/>
        </p:nvSpPr>
        <p:spPr>
          <a:xfrm>
            <a:off x="340660" y="6492877"/>
            <a:ext cx="2971800" cy="365125"/>
          </a:xfrm>
          <a:prstGeom prst="rect">
            <a:avLst/>
          </a:prstGeom>
        </p:spPr>
        <p:txBody>
          <a:bodyPr anchor="ctr" anchorCtr="0"/>
          <a:lstStyle>
            <a:lvl1pPr>
              <a:defRPr sz="900" b="1">
                <a:solidFill>
                  <a:schemeClr val="bg1"/>
                </a:solidFill>
              </a:defRPr>
            </a:lvl1pPr>
          </a:lstStyle>
          <a:p>
            <a:pPr fontAlgn="auto">
              <a:spcBef>
                <a:spcPts val="0"/>
              </a:spcBef>
              <a:spcAft>
                <a:spcPts val="0"/>
              </a:spcAft>
              <a:defRPr/>
            </a:pPr>
            <a:r>
              <a:rPr lang="en-US" sz="1000" dirty="0" smtClean="0">
                <a:solidFill>
                  <a:prstClr val="white"/>
                </a:solidFill>
                <a:latin typeface="Trebuchet MS" pitchFamily="34" charset="0"/>
                <a:ea typeface="+mn-ea"/>
                <a:cs typeface="+mn-cs"/>
              </a:rPr>
              <a:t>Customer-Focused. Operationally Excellent.</a:t>
            </a:r>
            <a:endParaRPr lang="en-US" sz="1000" dirty="0">
              <a:solidFill>
                <a:prstClr val="white"/>
              </a:solidFill>
              <a:latin typeface="Trebuchet MS" pitchFamily="34" charset="0"/>
              <a:ea typeface="+mn-ea"/>
              <a:cs typeface="+mn-cs"/>
            </a:endParaRPr>
          </a:p>
        </p:txBody>
      </p:sp>
      <p:sp>
        <p:nvSpPr>
          <p:cNvPr id="14" name="Slide Number Placeholder 10"/>
          <p:cNvSpPr>
            <a:spLocks noGrp="1"/>
          </p:cNvSpPr>
          <p:nvPr>
            <p:ph type="sldNum" sz="quarter" idx="11"/>
          </p:nvPr>
        </p:nvSpPr>
        <p:spPr>
          <a:xfrm>
            <a:off x="8305800" y="6492877"/>
            <a:ext cx="381000" cy="365125"/>
          </a:xfrm>
        </p:spPr>
        <p:txBody>
          <a:bodyPr anchor="ctr" anchorCtr="0"/>
          <a:lstStyle/>
          <a:p>
            <a:fld id="{FA208228-D976-49C2-9EFF-6CF8326E3D0F}"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80248927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0788"/>
            <a:ext cx="2057400" cy="50657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20788"/>
            <a:ext cx="6019800" cy="50657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Date Placeholder 3"/>
          <p:cNvSpPr txBox="1">
            <a:spLocks/>
          </p:cNvSpPr>
          <p:nvPr userDrawn="1"/>
        </p:nvSpPr>
        <p:spPr>
          <a:xfrm>
            <a:off x="340660" y="6492877"/>
            <a:ext cx="2971800" cy="365125"/>
          </a:xfrm>
          <a:prstGeom prst="rect">
            <a:avLst/>
          </a:prstGeom>
        </p:spPr>
        <p:txBody>
          <a:bodyPr anchor="ctr" anchorCtr="0"/>
          <a:lstStyle>
            <a:lvl1pPr>
              <a:defRPr sz="900" b="1">
                <a:solidFill>
                  <a:schemeClr val="bg1"/>
                </a:solidFill>
              </a:defRPr>
            </a:lvl1pPr>
          </a:lstStyle>
          <a:p>
            <a:pPr fontAlgn="auto">
              <a:spcBef>
                <a:spcPts val="0"/>
              </a:spcBef>
              <a:spcAft>
                <a:spcPts val="0"/>
              </a:spcAft>
              <a:defRPr/>
            </a:pPr>
            <a:r>
              <a:rPr lang="en-US" sz="1000" dirty="0" smtClean="0">
                <a:solidFill>
                  <a:prstClr val="white"/>
                </a:solidFill>
                <a:latin typeface="Trebuchet MS" pitchFamily="34" charset="0"/>
                <a:ea typeface="+mn-ea"/>
                <a:cs typeface="+mn-cs"/>
              </a:rPr>
              <a:t>Customer-Focused. Operationally Excellent.</a:t>
            </a:r>
            <a:endParaRPr lang="en-US" sz="1000" dirty="0">
              <a:solidFill>
                <a:prstClr val="white"/>
              </a:solidFill>
              <a:latin typeface="Trebuchet MS" pitchFamily="34" charset="0"/>
              <a:ea typeface="+mn-ea"/>
              <a:cs typeface="+mn-cs"/>
            </a:endParaRPr>
          </a:p>
        </p:txBody>
      </p:sp>
      <p:sp>
        <p:nvSpPr>
          <p:cNvPr id="14" name="Slide Number Placeholder 10"/>
          <p:cNvSpPr>
            <a:spLocks noGrp="1"/>
          </p:cNvSpPr>
          <p:nvPr>
            <p:ph type="sldNum" sz="quarter" idx="11"/>
          </p:nvPr>
        </p:nvSpPr>
        <p:spPr>
          <a:xfrm>
            <a:off x="8305800" y="6492877"/>
            <a:ext cx="381000" cy="365125"/>
          </a:xfrm>
        </p:spPr>
        <p:txBody>
          <a:bodyPr anchor="ctr" anchorCtr="0"/>
          <a:lstStyle/>
          <a:p>
            <a:fld id="{FA208228-D976-49C2-9EFF-6CF8326E3D0F}"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24834058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pic>
        <p:nvPicPr>
          <p:cNvPr id="10" name="Picture 9" descr="ASRC Cover.png"/>
          <p:cNvPicPr>
            <a:picLocks noChangeAspect="1"/>
          </p:cNvPicPr>
          <p:nvPr userDrawn="1"/>
        </p:nvPicPr>
        <p:blipFill>
          <a:blip r:embed="rId2" cstate="print"/>
          <a:stretch>
            <a:fillRect/>
          </a:stretch>
        </p:blipFill>
        <p:spPr>
          <a:xfrm>
            <a:off x="379" y="283"/>
            <a:ext cx="9143245" cy="6857434"/>
          </a:xfrm>
          <a:prstGeom prst="rect">
            <a:avLst/>
          </a:prstGeom>
        </p:spPr>
      </p:pic>
      <p:sp>
        <p:nvSpPr>
          <p:cNvPr id="2" name="Title 1"/>
          <p:cNvSpPr>
            <a:spLocks noGrp="1"/>
          </p:cNvSpPr>
          <p:nvPr>
            <p:ph type="ctrTitle"/>
          </p:nvPr>
        </p:nvSpPr>
        <p:spPr>
          <a:xfrm>
            <a:off x="1237673" y="304801"/>
            <a:ext cx="7772400" cy="1470025"/>
          </a:xfrm>
          <a:prstGeom prst="rect">
            <a:avLst/>
          </a:prstGeom>
        </p:spPr>
        <p:txBody>
          <a:bodyPr>
            <a:normAutofit/>
          </a:bodyPr>
          <a:lstStyle>
            <a:lvl1pPr algn="r">
              <a:defRPr sz="3600" b="1">
                <a:solidFill>
                  <a:schemeClr val="bg1"/>
                </a:solidFill>
                <a:latin typeface="Arial Black"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609273" y="1761836"/>
            <a:ext cx="6400800" cy="1752600"/>
          </a:xfrm>
          <a:prstGeom prst="rect">
            <a:avLst/>
          </a:prstGeom>
        </p:spPr>
        <p:txBody>
          <a:bodyPr/>
          <a:lstStyle>
            <a:lvl1pPr marL="0" indent="0" algn="r">
              <a:buNone/>
              <a:defRPr>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a:xfrm>
            <a:off x="6876473" y="3917951"/>
            <a:ext cx="2133600" cy="365125"/>
          </a:xfrm>
          <a:prstGeom prst="rect">
            <a:avLst/>
          </a:prstGeom>
        </p:spPr>
        <p:txBody>
          <a:bodyPr/>
          <a:lstStyle>
            <a:lvl1pPr algn="r">
              <a:defRPr>
                <a:solidFill>
                  <a:schemeClr val="bg1"/>
                </a:solidFill>
              </a:defRPr>
            </a:lvl1pPr>
          </a:lstStyle>
          <a:p>
            <a:pPr fontAlgn="auto">
              <a:spcBef>
                <a:spcPts val="0"/>
              </a:spcBef>
              <a:spcAft>
                <a:spcPts val="0"/>
              </a:spcAft>
            </a:pPr>
            <a:fld id="{C27DBD3A-DC51-4F58-B472-3657CEB1067E}" type="datetime1">
              <a:rPr lang="en-US" sz="1800" b="0" smtClean="0">
                <a:solidFill>
                  <a:prstClr val="white"/>
                </a:solidFill>
                <a:latin typeface="Calibri"/>
                <a:ea typeface="+mn-ea"/>
                <a:cs typeface="+mn-cs"/>
              </a:rPr>
              <a:pPr fontAlgn="auto">
                <a:spcBef>
                  <a:spcPts val="0"/>
                </a:spcBef>
                <a:spcAft>
                  <a:spcPts val="0"/>
                </a:spcAft>
              </a:pPr>
              <a:t>1/28/2018</a:t>
            </a:fld>
            <a:endParaRPr lang="en-US" sz="1800" b="0">
              <a:solidFill>
                <a:prstClr val="white"/>
              </a:solidFill>
              <a:latin typeface="Calibri"/>
              <a:ea typeface="+mn-ea"/>
              <a:cs typeface="+mn-cs"/>
            </a:endParaRPr>
          </a:p>
        </p:txBody>
      </p:sp>
      <p:pic>
        <p:nvPicPr>
          <p:cNvPr id="8" name="Picture 7" descr="ASRCFederal 2012.png"/>
          <p:cNvPicPr>
            <a:picLocks noChangeAspect="1"/>
          </p:cNvPicPr>
          <p:nvPr userDrawn="1"/>
        </p:nvPicPr>
        <p:blipFill>
          <a:blip r:embed="rId3" cstate="print"/>
          <a:stretch>
            <a:fillRect/>
          </a:stretch>
        </p:blipFill>
        <p:spPr>
          <a:xfrm>
            <a:off x="101601" y="5943600"/>
            <a:ext cx="1401304" cy="757430"/>
          </a:xfrm>
          <a:prstGeom prst="rect">
            <a:avLst/>
          </a:prstGeom>
        </p:spPr>
      </p:pic>
      <p:sp>
        <p:nvSpPr>
          <p:cNvPr id="9" name="Rectangle 8"/>
          <p:cNvSpPr/>
          <p:nvPr userDrawn="1"/>
        </p:nvSpPr>
        <p:spPr>
          <a:xfrm>
            <a:off x="1688577" y="6136701"/>
            <a:ext cx="2777207" cy="584775"/>
          </a:xfrm>
          <a:prstGeom prst="rect">
            <a:avLst/>
          </a:prstGeom>
        </p:spPr>
        <p:txBody>
          <a:bodyPr wrap="square">
            <a:spAutoFit/>
          </a:bodyPr>
          <a:lstStyle/>
          <a:p>
            <a:pPr fontAlgn="auto">
              <a:spcBef>
                <a:spcPts val="0"/>
              </a:spcBef>
              <a:spcAft>
                <a:spcPts val="0"/>
              </a:spcAft>
            </a:pPr>
            <a:r>
              <a:rPr lang="en-US" sz="1600" b="0" dirty="0" smtClean="0">
                <a:solidFill>
                  <a:prstClr val="white"/>
                </a:solidFill>
                <a:latin typeface="Trebuchet MS" pitchFamily="34" charset="0"/>
                <a:ea typeface="+mn-ea"/>
                <a:cs typeface="+mn-cs"/>
              </a:rPr>
              <a:t>Customer-Focused. Operationally Excellent.</a:t>
            </a:r>
            <a:endParaRPr lang="en-US" sz="1600" b="0" dirty="0">
              <a:solidFill>
                <a:prstClr val="white"/>
              </a:solidFill>
              <a:latin typeface="Trebuchet MS" pitchFamily="34" charset="0"/>
              <a:ea typeface="+mn-ea"/>
              <a:cs typeface="+mn-cs"/>
            </a:endParaRPr>
          </a:p>
        </p:txBody>
      </p:sp>
    </p:spTree>
    <p:extLst>
      <p:ext uri="{BB962C8B-B14F-4D97-AF65-F5344CB8AC3E}">
        <p14:creationId xmlns:p14="http://schemas.microsoft.com/office/powerpoint/2010/main" val="870804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66928" y="2651468"/>
            <a:ext cx="8234160" cy="677108"/>
          </a:xfrm>
        </p:spPr>
        <p:txBody>
          <a:bodyPr>
            <a:spAutoFit/>
          </a:bodyPr>
          <a:lstStyle>
            <a:lvl1pPr algn="ctr">
              <a:defRPr sz="4400">
                <a:solidFill>
                  <a:srgbClr val="002F6C"/>
                </a:solidFill>
                <a:effectLst/>
              </a:defRPr>
            </a:lvl1pPr>
          </a:lstStyle>
          <a:p>
            <a:r>
              <a:rPr lang="en-US" dirty="0" smtClean="0"/>
              <a:t>Click to edit Master title style</a:t>
            </a:r>
            <a:endParaRPr lang="en-US" dirty="0"/>
          </a:p>
        </p:txBody>
      </p:sp>
    </p:spTree>
    <p:extLst>
      <p:ext uri="{BB962C8B-B14F-4D97-AF65-F5344CB8AC3E}">
        <p14:creationId xmlns:p14="http://schemas.microsoft.com/office/powerpoint/2010/main" val="2498461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8936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tar">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74552" y="1917876"/>
            <a:ext cx="6394895" cy="3022247"/>
          </a:xfrm>
          <a:prstGeom prst="rect">
            <a:avLst/>
          </a:prstGeom>
        </p:spPr>
      </p:pic>
    </p:spTree>
    <p:extLst>
      <p:ext uri="{BB962C8B-B14F-4D97-AF65-F5344CB8AC3E}">
        <p14:creationId xmlns:p14="http://schemas.microsoft.com/office/powerpoint/2010/main" val="3308841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Kicker,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48640" y="210312"/>
            <a:ext cx="6858000" cy="402336"/>
          </a:xfrm>
          <a:noFill/>
          <a:ln w="9525">
            <a:noFill/>
            <a:miter lim="800000"/>
            <a:headEnd/>
            <a:tailEnd/>
          </a:ln>
        </p:spPr>
        <p:txBody>
          <a:bodyPr vert="horz" wrap="square" lIns="91440" tIns="0" rIns="91440" bIns="45720" numCol="1" anchor="t" anchorCtr="0" compatLnSpc="1">
            <a:prstTxWarp prst="textNoShape">
              <a:avLst/>
            </a:prstTxWarp>
            <a:noAutofit/>
          </a:bodyPr>
          <a:lstStyle>
            <a:lvl1pPr>
              <a:defRPr lang="en-US" altLang="en-US" sz="2600" b="0" dirty="0">
                <a:solidFill>
                  <a:schemeClr val="tx1"/>
                </a:solidFill>
                <a:latin typeface="+mj-lt"/>
                <a:ea typeface="+mj-ea"/>
                <a:cs typeface="+mj-cs"/>
              </a:defRPr>
            </a:lvl1pPr>
          </a:lstStyle>
          <a:p>
            <a:pPr lvl="0" algn="l" rtl="0" eaLnBrk="1" fontAlgn="base" hangingPunct="1">
              <a:spcBef>
                <a:spcPct val="0"/>
              </a:spcBef>
              <a:spcAft>
                <a:spcPct val="0"/>
              </a:spcAft>
            </a:pPr>
            <a:r>
              <a:rPr lang="en-US" dirty="0" smtClean="0"/>
              <a:t>Click to edit Master title style</a:t>
            </a:r>
            <a:endParaRPr lang="en-US" dirty="0"/>
          </a:p>
        </p:txBody>
      </p:sp>
      <p:sp>
        <p:nvSpPr>
          <p:cNvPr id="3" name="Content Placeholder 2"/>
          <p:cNvSpPr>
            <a:spLocks noGrp="1"/>
          </p:cNvSpPr>
          <p:nvPr>
            <p:ph idx="1"/>
          </p:nvPr>
        </p:nvSpPr>
        <p:spPr>
          <a:xfrm>
            <a:off x="914400" y="2004112"/>
            <a:ext cx="7406640" cy="1338828"/>
          </a:xfrm>
        </p:spPr>
        <p:txBody>
          <a:bodyPr>
            <a:spAutoFit/>
          </a:bodyPr>
          <a:lstStyle>
            <a:lvl1pPr>
              <a:defRPr sz="2400">
                <a:solidFill>
                  <a:schemeClr val="tx1"/>
                </a:solidFill>
              </a:defRPr>
            </a:lvl1pPr>
            <a:lvl2pPr>
              <a:buSzPct val="110000"/>
              <a:buFont typeface="Arial Black" pitchFamily="34" charset="0"/>
              <a:buChar char="–"/>
              <a:defRPr>
                <a:solidFill>
                  <a:schemeClr val="tx1"/>
                </a:solidFill>
              </a:defRPr>
            </a:lvl2pPr>
            <a:lvl3pPr>
              <a:buSzPct val="110000"/>
              <a:buFont typeface="Arial" pitchFamily="34" charset="0"/>
              <a:buChar char="•"/>
              <a:defRPr sz="2000">
                <a:solidFill>
                  <a:schemeClr val="tx1"/>
                </a:solidFill>
              </a:defRPr>
            </a:lvl3pPr>
            <a:lvl4pPr>
              <a:buSzPct val="110000"/>
              <a:buFont typeface="Arial Black" pitchFamily="34" charset="0"/>
              <a:buChar char="–"/>
              <a:defRPr/>
            </a:lvl4pPr>
            <a:lvl5pPr>
              <a:buSzPct val="110000"/>
              <a:buFont typeface="Arial Black" pitchFamily="34" charset="0"/>
              <a:buChar char="–"/>
              <a:defRPr sz="16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6" name="Content Placeholder 2"/>
          <p:cNvSpPr>
            <a:spLocks noGrp="1"/>
          </p:cNvSpPr>
          <p:nvPr>
            <p:ph idx="13"/>
          </p:nvPr>
        </p:nvSpPr>
        <p:spPr>
          <a:xfrm>
            <a:off x="-4572" y="746572"/>
            <a:ext cx="9162288" cy="914400"/>
          </a:xfrm>
          <a:prstGeom prst="roundRect">
            <a:avLst>
              <a:gd name="adj" fmla="val 0"/>
            </a:avLst>
          </a:prstGeom>
          <a:solidFill>
            <a:schemeClr val="accent4"/>
          </a:solidFill>
        </p:spPr>
        <p:txBody>
          <a:bodyPr lIns="640080" tIns="457200" rIns="640080" bIns="457200" anchor="ctr" anchorCtr="0">
            <a:noAutofit/>
          </a:bodyPr>
          <a:lstStyle>
            <a:lvl1pPr marL="0" indent="1588" algn="ctr">
              <a:buNone/>
              <a:defRPr lang="en-US" sz="2200" smtClean="0">
                <a:solidFill>
                  <a:schemeClr val="bg1"/>
                </a:solidFill>
                <a:latin typeface="+mn-lt"/>
                <a:ea typeface="+mn-ea"/>
                <a:cs typeface="+mn-cs"/>
              </a:defRPr>
            </a:lvl1pPr>
          </a:lstStyle>
          <a:p>
            <a:pPr marL="0" lvl="0" indent="0" algn="ctr" rtl="0" eaLnBrk="1" fontAlgn="base" hangingPunct="1">
              <a:spcBef>
                <a:spcPts val="0"/>
              </a:spcBef>
              <a:spcAft>
                <a:spcPts val="0"/>
              </a:spcAft>
              <a:buClr>
                <a:schemeClr val="tx2"/>
              </a:buClr>
              <a:buSzPct val="100000"/>
              <a:buFont typeface="Webdings" pitchFamily="18" charset="2"/>
              <a:buNone/>
              <a:tabLst/>
            </a:pPr>
            <a:r>
              <a:rPr lang="en-US" dirty="0" smtClean="0"/>
              <a:t>Click to edit Master text styles</a:t>
            </a:r>
          </a:p>
        </p:txBody>
      </p:sp>
    </p:spTree>
    <p:extLst>
      <p:ext uri="{BB962C8B-B14F-4D97-AF65-F5344CB8AC3E}">
        <p14:creationId xmlns:p14="http://schemas.microsoft.com/office/powerpoint/2010/main" val="300230478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7172" name="Rectangle 4"/>
          <p:cNvSpPr>
            <a:spLocks noGrp="1" noChangeArrowheads="1"/>
          </p:cNvSpPr>
          <p:nvPr>
            <p:ph type="ctrTitle"/>
          </p:nvPr>
        </p:nvSpPr>
        <p:spPr>
          <a:xfrm>
            <a:off x="461963" y="1501721"/>
            <a:ext cx="8234565" cy="1143000"/>
          </a:xfrm>
        </p:spPr>
        <p:txBody>
          <a:bodyPr anchor="b"/>
          <a:lstStyle>
            <a:lvl1pPr algn="ctr" defTabSz="877888">
              <a:defRPr sz="4400">
                <a:solidFill>
                  <a:schemeClr val="bg1"/>
                </a:solidFill>
              </a:defRPr>
            </a:lvl1pPr>
          </a:lstStyle>
          <a:p>
            <a:r>
              <a:rPr lang="en-US" dirty="0" smtClean="0"/>
              <a:t>Click to edit Master title style</a:t>
            </a:r>
            <a:endParaRPr lang="en-US" dirty="0"/>
          </a:p>
        </p:txBody>
      </p:sp>
      <p:sp>
        <p:nvSpPr>
          <p:cNvPr id="7173" name="Rectangle 5"/>
          <p:cNvSpPr>
            <a:spLocks noGrp="1" noChangeArrowheads="1"/>
          </p:cNvSpPr>
          <p:nvPr>
            <p:ph type="subTitle" idx="1"/>
          </p:nvPr>
        </p:nvSpPr>
        <p:spPr>
          <a:xfrm>
            <a:off x="461963" y="2970480"/>
            <a:ext cx="8221663" cy="553998"/>
          </a:xfrm>
        </p:spPr>
        <p:txBody>
          <a:bodyPr anchor="ctr"/>
          <a:lstStyle>
            <a:lvl1pPr marL="0" indent="0" algn="ctr">
              <a:spcBef>
                <a:spcPts val="0"/>
              </a:spcBef>
              <a:buFontTx/>
              <a:buNone/>
              <a:defRPr lang="en-US" sz="3600" b="1" dirty="0">
                <a:solidFill>
                  <a:schemeClr val="bg2"/>
                </a:solidFill>
                <a:effectLst/>
                <a:latin typeface="Arial"/>
                <a:ea typeface="ＭＳ Ｐゴシック" pitchFamily="-112" charset="-128"/>
                <a:cs typeface="Arial"/>
              </a:defRPr>
            </a:lvl1pPr>
          </a:lstStyle>
          <a:p>
            <a:r>
              <a:rPr lang="en-US" smtClean="0"/>
              <a:t>Click to edit Master subtitle style</a:t>
            </a:r>
            <a:endParaRPr lang="en-US" dirty="0"/>
          </a:p>
        </p:txBody>
      </p:sp>
      <p:sp>
        <p:nvSpPr>
          <p:cNvPr id="22" name="Text Placeholder 21"/>
          <p:cNvSpPr>
            <a:spLocks noGrp="1"/>
          </p:cNvSpPr>
          <p:nvPr>
            <p:ph type="body" sz="quarter" idx="10"/>
          </p:nvPr>
        </p:nvSpPr>
        <p:spPr>
          <a:xfrm>
            <a:off x="5052775" y="5440427"/>
            <a:ext cx="3638788" cy="276999"/>
          </a:xfrm>
        </p:spPr>
        <p:txBody>
          <a:bodyPr/>
          <a:lstStyle>
            <a:lvl1pPr marL="0" indent="0">
              <a:buNone/>
              <a:defRPr sz="1800"/>
            </a:lvl1pPr>
            <a:lvl2pPr marL="0" indent="0">
              <a:buNone/>
              <a:defRPr sz="1800"/>
            </a:lvl2pPr>
            <a:lvl3pPr marL="0" indent="0">
              <a:buNone/>
              <a:defRPr sz="1800"/>
            </a:lvl3pPr>
            <a:lvl4pPr marL="0" indent="0">
              <a:buNone/>
              <a:defRPr sz="1800"/>
            </a:lvl4pPr>
            <a:lvl5pPr marL="0" indent="0">
              <a:buNone/>
              <a:defRPr sz="1800"/>
            </a:lvl5pPr>
          </a:lstStyle>
          <a:p>
            <a:pPr lvl="0"/>
            <a:r>
              <a:rPr lang="en-US" smtClean="0"/>
              <a:t>Click to edit Master text styles</a:t>
            </a:r>
          </a:p>
        </p:txBody>
      </p:sp>
      <p:sp>
        <p:nvSpPr>
          <p:cNvPr id="23" name="Text Placeholder 21"/>
          <p:cNvSpPr>
            <a:spLocks noGrp="1"/>
          </p:cNvSpPr>
          <p:nvPr>
            <p:ph type="body" sz="quarter" idx="11"/>
          </p:nvPr>
        </p:nvSpPr>
        <p:spPr>
          <a:xfrm>
            <a:off x="5052775" y="5721642"/>
            <a:ext cx="3638788" cy="246221"/>
          </a:xfrm>
        </p:spPr>
        <p:txBody>
          <a:bodyPr/>
          <a:lstStyle>
            <a:lvl1pPr marL="0" indent="0">
              <a:buNone/>
              <a:defRPr sz="1600"/>
            </a:lvl1pPr>
            <a:lvl2pPr marL="0" indent="0">
              <a:buNone/>
              <a:defRPr sz="1800"/>
            </a:lvl2pPr>
            <a:lvl3pPr marL="0" indent="0">
              <a:buNone/>
              <a:defRPr sz="1800"/>
            </a:lvl3pPr>
            <a:lvl4pPr marL="0" indent="0">
              <a:buNone/>
              <a:defRPr sz="1800"/>
            </a:lvl4pPr>
            <a:lvl5pPr marL="0" indent="0">
              <a:buNone/>
              <a:defRPr sz="1800"/>
            </a:lvl5pPr>
          </a:lstStyle>
          <a:p>
            <a:pPr lvl="0"/>
            <a:r>
              <a:rPr lang="en-US" smtClean="0"/>
              <a:t>Click to edit Master text styles</a:t>
            </a:r>
          </a:p>
        </p:txBody>
      </p:sp>
      <p:sp>
        <p:nvSpPr>
          <p:cNvPr id="24" name="Text Placeholder 21"/>
          <p:cNvSpPr>
            <a:spLocks noGrp="1"/>
          </p:cNvSpPr>
          <p:nvPr>
            <p:ph type="body" sz="quarter" idx="12"/>
          </p:nvPr>
        </p:nvSpPr>
        <p:spPr>
          <a:xfrm>
            <a:off x="461963" y="3914206"/>
            <a:ext cx="8221663" cy="369332"/>
          </a:xfrm>
        </p:spPr>
        <p:txBody>
          <a:bodyPr/>
          <a:lstStyle>
            <a:lvl1pPr marL="0" indent="0" algn="ctr">
              <a:spcBef>
                <a:spcPts val="0"/>
              </a:spcBef>
              <a:buNone/>
              <a:defRPr sz="2400"/>
            </a:lvl1pPr>
            <a:lvl2pPr marL="0" indent="0">
              <a:buNone/>
              <a:defRPr sz="1800"/>
            </a:lvl2pPr>
            <a:lvl3pPr marL="0" indent="0">
              <a:buNone/>
              <a:defRPr sz="1800"/>
            </a:lvl3pPr>
            <a:lvl4pPr marL="0" indent="0">
              <a:buNone/>
              <a:defRPr sz="1800"/>
            </a:lvl4pPr>
            <a:lvl5pPr marL="0" indent="0">
              <a:buNone/>
              <a:defRPr sz="1800"/>
            </a:lvl5pPr>
          </a:lstStyle>
          <a:p>
            <a:pPr lvl="0"/>
            <a:r>
              <a:rPr lang="en-US" smtClean="0"/>
              <a:t>Click to edit Master text styles</a:t>
            </a:r>
          </a:p>
        </p:txBody>
      </p:sp>
      <p:pic>
        <p:nvPicPr>
          <p:cNvPr id="6" name="Picture 5"/>
          <p:cNvPicPr>
            <a:picLocks noChangeAspect="1"/>
          </p:cNvPicPr>
          <p:nvPr/>
        </p:nvPicPr>
        <p:blipFill>
          <a:blip r:embed="rId2"/>
          <a:stretch>
            <a:fillRect/>
          </a:stretch>
        </p:blipFill>
        <p:spPr>
          <a:xfrm>
            <a:off x="5862753" y="219457"/>
            <a:ext cx="2828810" cy="682322"/>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091" y="5460364"/>
            <a:ext cx="2589397" cy="521050"/>
          </a:xfrm>
          <a:prstGeom prst="rect">
            <a:avLst/>
          </a:prstGeom>
        </p:spPr>
      </p:pic>
      <p:sp>
        <p:nvSpPr>
          <p:cNvPr id="27" name="Footer Placeholder 3"/>
          <p:cNvSpPr txBox="1">
            <a:spLocks/>
          </p:cNvSpPr>
          <p:nvPr/>
        </p:nvSpPr>
        <p:spPr>
          <a:xfrm>
            <a:off x="2393156" y="6546850"/>
            <a:ext cx="4373563" cy="247650"/>
          </a:xfrm>
          <a:prstGeom prst="rect">
            <a:avLst/>
          </a:prstGeom>
        </p:spPr>
        <p:txBody>
          <a:bodyPr anchor="ctr"/>
          <a:lstStyle>
            <a:defPPr>
              <a:defRPr lang="en-US"/>
            </a:defPPr>
            <a:lvl1pPr algn="ctr" rtl="0" eaLnBrk="0" fontAlgn="base" hangingPunct="0">
              <a:spcBef>
                <a:spcPct val="0"/>
              </a:spcBef>
              <a:spcAft>
                <a:spcPct val="0"/>
              </a:spcAft>
              <a:defRPr sz="800" b="0" kern="1200" cap="all">
                <a:solidFill>
                  <a:schemeClr val="tx1"/>
                </a:solidFill>
                <a:latin typeface="Arial" charset="0"/>
                <a:ea typeface="ＭＳ Ｐゴシック" pitchFamily="-112" charset="-128"/>
                <a:cs typeface="+mn-cs"/>
              </a:defRPr>
            </a:lvl1pPr>
            <a:lvl2pPr marL="457200" algn="l" rtl="0" eaLnBrk="0" fontAlgn="base" hangingPunct="0">
              <a:spcBef>
                <a:spcPct val="0"/>
              </a:spcBef>
              <a:spcAft>
                <a:spcPct val="0"/>
              </a:spcAft>
              <a:defRPr sz="2000" b="1" kern="1200">
                <a:solidFill>
                  <a:srgbClr val="FAFD00"/>
                </a:solidFill>
                <a:latin typeface="Arial" charset="0"/>
                <a:ea typeface="ＭＳ Ｐゴシック" pitchFamily="-112" charset="-128"/>
                <a:cs typeface="+mn-cs"/>
              </a:defRPr>
            </a:lvl2pPr>
            <a:lvl3pPr marL="914400" algn="l" rtl="0" eaLnBrk="0" fontAlgn="base" hangingPunct="0">
              <a:spcBef>
                <a:spcPct val="0"/>
              </a:spcBef>
              <a:spcAft>
                <a:spcPct val="0"/>
              </a:spcAft>
              <a:defRPr sz="2000" b="1" kern="1200">
                <a:solidFill>
                  <a:srgbClr val="FAFD00"/>
                </a:solidFill>
                <a:latin typeface="Arial" charset="0"/>
                <a:ea typeface="ＭＳ Ｐゴシック" pitchFamily="-112" charset="-128"/>
                <a:cs typeface="+mn-cs"/>
              </a:defRPr>
            </a:lvl3pPr>
            <a:lvl4pPr marL="1371600" algn="l" rtl="0" eaLnBrk="0" fontAlgn="base" hangingPunct="0">
              <a:spcBef>
                <a:spcPct val="0"/>
              </a:spcBef>
              <a:spcAft>
                <a:spcPct val="0"/>
              </a:spcAft>
              <a:defRPr sz="2000" b="1" kern="1200">
                <a:solidFill>
                  <a:srgbClr val="FAFD00"/>
                </a:solidFill>
                <a:latin typeface="Arial" charset="0"/>
                <a:ea typeface="ＭＳ Ｐゴシック" pitchFamily="-112" charset="-128"/>
                <a:cs typeface="+mn-cs"/>
              </a:defRPr>
            </a:lvl4pPr>
            <a:lvl5pPr marL="1828800" algn="l" rtl="0" eaLnBrk="0" fontAlgn="base" hangingPunct="0">
              <a:spcBef>
                <a:spcPct val="0"/>
              </a:spcBef>
              <a:spcAft>
                <a:spcPct val="0"/>
              </a:spcAft>
              <a:defRPr sz="2000" b="1" kern="1200">
                <a:solidFill>
                  <a:srgbClr val="FAFD00"/>
                </a:solidFill>
                <a:latin typeface="Arial" charset="0"/>
                <a:ea typeface="ＭＳ Ｐゴシック" pitchFamily="-112" charset="-128"/>
                <a:cs typeface="+mn-cs"/>
              </a:defRPr>
            </a:lvl5pPr>
            <a:lvl6pPr marL="2286000" algn="l" defTabSz="914400" rtl="0" eaLnBrk="1" latinLnBrk="0" hangingPunct="1">
              <a:defRPr sz="2000" b="1" kern="1200">
                <a:solidFill>
                  <a:srgbClr val="FAFD00"/>
                </a:solidFill>
                <a:latin typeface="Arial" charset="0"/>
                <a:ea typeface="ＭＳ Ｐゴシック" pitchFamily="-112" charset="-128"/>
                <a:cs typeface="+mn-cs"/>
              </a:defRPr>
            </a:lvl6pPr>
            <a:lvl7pPr marL="2743200" algn="l" defTabSz="914400" rtl="0" eaLnBrk="1" latinLnBrk="0" hangingPunct="1">
              <a:defRPr sz="2000" b="1" kern="1200">
                <a:solidFill>
                  <a:srgbClr val="FAFD00"/>
                </a:solidFill>
                <a:latin typeface="Arial" charset="0"/>
                <a:ea typeface="ＭＳ Ｐゴシック" pitchFamily="-112" charset="-128"/>
                <a:cs typeface="+mn-cs"/>
              </a:defRPr>
            </a:lvl7pPr>
            <a:lvl8pPr marL="3200400" algn="l" defTabSz="914400" rtl="0" eaLnBrk="1" latinLnBrk="0" hangingPunct="1">
              <a:defRPr sz="2000" b="1" kern="1200">
                <a:solidFill>
                  <a:srgbClr val="FAFD00"/>
                </a:solidFill>
                <a:latin typeface="Arial" charset="0"/>
                <a:ea typeface="ＭＳ Ｐゴシック" pitchFamily="-112" charset="-128"/>
                <a:cs typeface="+mn-cs"/>
              </a:defRPr>
            </a:lvl8pPr>
            <a:lvl9pPr marL="3657600" algn="l" defTabSz="914400" rtl="0" eaLnBrk="1" latinLnBrk="0" hangingPunct="1">
              <a:defRPr sz="2000" b="1" kern="1200">
                <a:solidFill>
                  <a:srgbClr val="FAFD00"/>
                </a:solidFill>
                <a:latin typeface="Arial" charset="0"/>
                <a:ea typeface="ＭＳ Ｐゴシック" pitchFamily="-112" charset="-128"/>
                <a:cs typeface="+mn-cs"/>
              </a:defRPr>
            </a:lvl9pPr>
          </a:lstStyle>
          <a:p>
            <a:pPr>
              <a:defRPr/>
            </a:pPr>
            <a:r>
              <a:rPr lang="en-US" sz="800" dirty="0" smtClean="0">
                <a:solidFill>
                  <a:srgbClr val="000000"/>
                </a:solidFill>
                <a:latin typeface="Arial"/>
                <a:ea typeface="MS PGothic" pitchFamily="34" charset="-128"/>
                <a:cs typeface="Arial"/>
              </a:rPr>
              <a:t>LOCKHEED MARTIN PROPRIETARY INFORMATION</a:t>
            </a:r>
            <a:endParaRPr lang="en-US" sz="800" dirty="0">
              <a:solidFill>
                <a:srgbClr val="000000"/>
              </a:solidFill>
              <a:latin typeface="Arial"/>
              <a:ea typeface="MS PGothic" pitchFamily="34" charset="-128"/>
              <a:cs typeface="Arial"/>
            </a:endParaRPr>
          </a:p>
        </p:txBody>
      </p:sp>
    </p:spTree>
    <p:extLst>
      <p:ext uri="{BB962C8B-B14F-4D97-AF65-F5344CB8AC3E}">
        <p14:creationId xmlns:p14="http://schemas.microsoft.com/office/powerpoint/2010/main" val="3783377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tabLst/>
              <a:defRPr sz="3200">
                <a:solidFill>
                  <a:schemeClr val="bg1"/>
                </a:solidFill>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61963" y="1354592"/>
            <a:ext cx="8224837" cy="1508105"/>
          </a:xfrm>
        </p:spPr>
        <p:txBody>
          <a:bodyPr/>
          <a:lstStyle>
            <a:lvl1pPr>
              <a:defRPr sz="2400" baseline="0">
                <a:solidFill>
                  <a:schemeClr val="tx1"/>
                </a:solidFill>
                <a:effectLst/>
              </a:defRPr>
            </a:lvl1pPr>
            <a:lvl2pPr>
              <a:defRPr sz="2000" baseline="0">
                <a:solidFill>
                  <a:schemeClr val="tx1"/>
                </a:solidFill>
                <a:effectLst/>
              </a:defRPr>
            </a:lvl2pPr>
            <a:lvl3pPr>
              <a:buSzPct val="80000"/>
              <a:defRPr sz="2000" baseline="0">
                <a:solidFill>
                  <a:schemeClr val="tx1"/>
                </a:solidFill>
                <a:effectLst/>
              </a:defRPr>
            </a:lvl3pPr>
            <a:lvl4pPr>
              <a:defRPr sz="2000">
                <a:solidFill>
                  <a:schemeClr val="tx1"/>
                </a:solidFill>
                <a:effectLst/>
              </a:defRPr>
            </a:lvl4pPr>
            <a:lvl5pPr>
              <a:defRPr>
                <a:effectLst/>
              </a:defRPr>
            </a:lvl5pPr>
            <a:lvl6pPr>
              <a:defRPr>
                <a:solidFill>
                  <a:schemeClr val="tx1"/>
                </a:solidFill>
                <a:effectLst/>
              </a:defRPr>
            </a:lvl6pPr>
            <a:lvl8pPr>
              <a:defRPr>
                <a:solidFill>
                  <a:schemeClr val="tx1"/>
                </a:solidFill>
                <a:effectLst/>
              </a:defRPr>
            </a:lvl8pPr>
            <a:lvl9pPr>
              <a:buNone/>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615229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emf"/><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10" Type="http://schemas.openxmlformats.org/officeDocument/2006/relationships/image" Target="../media/image2.emf"/><Relationship Id="rId4" Type="http://schemas.openxmlformats.org/officeDocument/2006/relationships/slideLayout" Target="../slideLayouts/slideLayout11.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5.pn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4.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image" Target="../media/image9.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8701088" y="6583363"/>
            <a:ext cx="44291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ctr" defTabSz="887413" eaLnBrk="0" hangingPunct="0">
              <a:spcBef>
                <a:spcPct val="50000"/>
              </a:spcBef>
            </a:pPr>
            <a:fld id="{64656387-9EC9-2A48-B681-9EB8401986DC}" type="slidenum">
              <a:rPr lang="en-US" sz="800" b="0">
                <a:solidFill>
                  <a:schemeClr val="bg2"/>
                </a:solidFill>
                <a:latin typeface="Arial"/>
                <a:cs typeface="Arial"/>
              </a:rPr>
              <a:pPr algn="ctr" defTabSz="887413" eaLnBrk="0" hangingPunct="0">
                <a:spcBef>
                  <a:spcPct val="50000"/>
                </a:spcBef>
              </a:pPr>
              <a:t>‹#›</a:t>
            </a:fld>
            <a:endParaRPr lang="en-US" sz="800" b="0" dirty="0">
              <a:solidFill>
                <a:schemeClr val="bg2"/>
              </a:solidFill>
              <a:latin typeface="Arial"/>
              <a:cs typeface="Arial"/>
            </a:endParaRPr>
          </a:p>
        </p:txBody>
      </p:sp>
      <p:sp>
        <p:nvSpPr>
          <p:cNvPr id="1027" name="Rectangle 4"/>
          <p:cNvSpPr>
            <a:spLocks noGrp="1" noChangeArrowheads="1"/>
          </p:cNvSpPr>
          <p:nvPr>
            <p:ph type="title"/>
          </p:nvPr>
        </p:nvSpPr>
        <p:spPr bwMode="auto">
          <a:xfrm>
            <a:off x="461963" y="458788"/>
            <a:ext cx="7312025"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p>
            <a:pPr lvl="0"/>
            <a:r>
              <a:rPr lang="en-US" dirty="0" smtClean="0"/>
              <a:t>Click to edit Master title style</a:t>
            </a:r>
            <a:endParaRPr lang="en-US" dirty="0"/>
          </a:p>
        </p:txBody>
      </p:sp>
      <p:sp>
        <p:nvSpPr>
          <p:cNvPr id="1028" name="Rectangle 5"/>
          <p:cNvSpPr>
            <a:spLocks noGrp="1" noChangeArrowheads="1"/>
          </p:cNvSpPr>
          <p:nvPr>
            <p:ph type="body" idx="1"/>
          </p:nvPr>
        </p:nvSpPr>
        <p:spPr bwMode="auto">
          <a:xfrm>
            <a:off x="461963" y="1304925"/>
            <a:ext cx="8234362"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spAutoFit/>
          </a:bodyPr>
          <a:lstStyle/>
          <a:p>
            <a:pPr lvl="0"/>
            <a:r>
              <a:rPr lang="en-US" dirty="0"/>
              <a:t>Click to edit Master text styles</a:t>
            </a:r>
          </a:p>
          <a:p>
            <a:pPr lvl="1"/>
            <a:r>
              <a:rPr lang="en-US" dirty="0"/>
              <a:t>Second level</a:t>
            </a:r>
          </a:p>
          <a:p>
            <a:pPr lvl="2"/>
            <a:r>
              <a:rPr lang="en-US" dirty="0"/>
              <a:t>Third level</a:t>
            </a:r>
          </a:p>
        </p:txBody>
      </p:sp>
      <p:sp>
        <p:nvSpPr>
          <p:cNvPr id="11" name="Footer Placeholder 3"/>
          <p:cNvSpPr txBox="1">
            <a:spLocks/>
          </p:cNvSpPr>
          <p:nvPr/>
        </p:nvSpPr>
        <p:spPr>
          <a:xfrm>
            <a:off x="2393156" y="6546850"/>
            <a:ext cx="4373563" cy="247650"/>
          </a:xfrm>
          <a:prstGeom prst="rect">
            <a:avLst/>
          </a:prstGeom>
        </p:spPr>
        <p:txBody>
          <a:bodyPr anchor="ctr"/>
          <a:lstStyle>
            <a:defPPr>
              <a:defRPr lang="en-US"/>
            </a:defPPr>
            <a:lvl1pPr algn="ctr" rtl="0" eaLnBrk="0" fontAlgn="base" hangingPunct="0">
              <a:spcBef>
                <a:spcPct val="0"/>
              </a:spcBef>
              <a:spcAft>
                <a:spcPct val="0"/>
              </a:spcAft>
              <a:defRPr sz="800" b="0" kern="1200" cap="all">
                <a:solidFill>
                  <a:schemeClr val="tx1"/>
                </a:solidFill>
                <a:latin typeface="Arial" charset="0"/>
                <a:ea typeface="ＭＳ Ｐゴシック" pitchFamily="-112" charset="-128"/>
                <a:cs typeface="+mn-cs"/>
              </a:defRPr>
            </a:lvl1pPr>
            <a:lvl2pPr marL="457200" algn="l" rtl="0" eaLnBrk="0" fontAlgn="base" hangingPunct="0">
              <a:spcBef>
                <a:spcPct val="0"/>
              </a:spcBef>
              <a:spcAft>
                <a:spcPct val="0"/>
              </a:spcAft>
              <a:defRPr sz="2000" b="1" kern="1200">
                <a:solidFill>
                  <a:srgbClr val="FAFD00"/>
                </a:solidFill>
                <a:latin typeface="Arial" charset="0"/>
                <a:ea typeface="ＭＳ Ｐゴシック" pitchFamily="-112" charset="-128"/>
                <a:cs typeface="+mn-cs"/>
              </a:defRPr>
            </a:lvl2pPr>
            <a:lvl3pPr marL="914400" algn="l" rtl="0" eaLnBrk="0" fontAlgn="base" hangingPunct="0">
              <a:spcBef>
                <a:spcPct val="0"/>
              </a:spcBef>
              <a:spcAft>
                <a:spcPct val="0"/>
              </a:spcAft>
              <a:defRPr sz="2000" b="1" kern="1200">
                <a:solidFill>
                  <a:srgbClr val="FAFD00"/>
                </a:solidFill>
                <a:latin typeface="Arial" charset="0"/>
                <a:ea typeface="ＭＳ Ｐゴシック" pitchFamily="-112" charset="-128"/>
                <a:cs typeface="+mn-cs"/>
              </a:defRPr>
            </a:lvl3pPr>
            <a:lvl4pPr marL="1371600" algn="l" rtl="0" eaLnBrk="0" fontAlgn="base" hangingPunct="0">
              <a:spcBef>
                <a:spcPct val="0"/>
              </a:spcBef>
              <a:spcAft>
                <a:spcPct val="0"/>
              </a:spcAft>
              <a:defRPr sz="2000" b="1" kern="1200">
                <a:solidFill>
                  <a:srgbClr val="FAFD00"/>
                </a:solidFill>
                <a:latin typeface="Arial" charset="0"/>
                <a:ea typeface="ＭＳ Ｐゴシック" pitchFamily="-112" charset="-128"/>
                <a:cs typeface="+mn-cs"/>
              </a:defRPr>
            </a:lvl4pPr>
            <a:lvl5pPr marL="1828800" algn="l" rtl="0" eaLnBrk="0" fontAlgn="base" hangingPunct="0">
              <a:spcBef>
                <a:spcPct val="0"/>
              </a:spcBef>
              <a:spcAft>
                <a:spcPct val="0"/>
              </a:spcAft>
              <a:defRPr sz="2000" b="1" kern="1200">
                <a:solidFill>
                  <a:srgbClr val="FAFD00"/>
                </a:solidFill>
                <a:latin typeface="Arial" charset="0"/>
                <a:ea typeface="ＭＳ Ｐゴシック" pitchFamily="-112" charset="-128"/>
                <a:cs typeface="+mn-cs"/>
              </a:defRPr>
            </a:lvl5pPr>
            <a:lvl6pPr marL="2286000" algn="l" defTabSz="914400" rtl="0" eaLnBrk="1" latinLnBrk="0" hangingPunct="1">
              <a:defRPr sz="2000" b="1" kern="1200">
                <a:solidFill>
                  <a:srgbClr val="FAFD00"/>
                </a:solidFill>
                <a:latin typeface="Arial" charset="0"/>
                <a:ea typeface="ＭＳ Ｐゴシック" pitchFamily="-112" charset="-128"/>
                <a:cs typeface="+mn-cs"/>
              </a:defRPr>
            </a:lvl6pPr>
            <a:lvl7pPr marL="2743200" algn="l" defTabSz="914400" rtl="0" eaLnBrk="1" latinLnBrk="0" hangingPunct="1">
              <a:defRPr sz="2000" b="1" kern="1200">
                <a:solidFill>
                  <a:srgbClr val="FAFD00"/>
                </a:solidFill>
                <a:latin typeface="Arial" charset="0"/>
                <a:ea typeface="ＭＳ Ｐゴシック" pitchFamily="-112" charset="-128"/>
                <a:cs typeface="+mn-cs"/>
              </a:defRPr>
            </a:lvl7pPr>
            <a:lvl8pPr marL="3200400" algn="l" defTabSz="914400" rtl="0" eaLnBrk="1" latinLnBrk="0" hangingPunct="1">
              <a:defRPr sz="2000" b="1" kern="1200">
                <a:solidFill>
                  <a:srgbClr val="FAFD00"/>
                </a:solidFill>
                <a:latin typeface="Arial" charset="0"/>
                <a:ea typeface="ＭＳ Ｐゴシック" pitchFamily="-112" charset="-128"/>
                <a:cs typeface="+mn-cs"/>
              </a:defRPr>
            </a:lvl8pPr>
            <a:lvl9pPr marL="3657600" algn="l" defTabSz="914400" rtl="0" eaLnBrk="1" latinLnBrk="0" hangingPunct="1">
              <a:defRPr sz="2000" b="1" kern="1200">
                <a:solidFill>
                  <a:srgbClr val="FAFD00"/>
                </a:solidFill>
                <a:latin typeface="Arial" charset="0"/>
                <a:ea typeface="ＭＳ Ｐゴシック" pitchFamily="-112" charset="-128"/>
                <a:cs typeface="+mn-cs"/>
              </a:defRPr>
            </a:lvl9pPr>
          </a:lstStyle>
          <a:p>
            <a:pPr>
              <a:defRPr/>
            </a:pPr>
            <a:r>
              <a:rPr lang="en-US" sz="800" dirty="0" smtClean="0">
                <a:solidFill>
                  <a:srgbClr val="000000"/>
                </a:solidFill>
                <a:latin typeface="Arial"/>
                <a:ea typeface="MS PGothic" pitchFamily="34" charset="-128"/>
                <a:cs typeface="Arial"/>
              </a:rPr>
              <a:t>LOCKHEED MARTIN PROPRIETARY INFORMATION</a:t>
            </a:r>
            <a:endParaRPr lang="en-US" sz="800" dirty="0">
              <a:solidFill>
                <a:srgbClr val="000000"/>
              </a:solidFill>
              <a:latin typeface="Arial"/>
              <a:ea typeface="MS PGothic" pitchFamily="34" charset="-128"/>
              <a:cs typeface="Arial"/>
            </a:endParaRPr>
          </a:p>
        </p:txBody>
      </p:sp>
      <p:pic>
        <p:nvPicPr>
          <p:cNvPr id="8" name="Picture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10478" y="6469732"/>
            <a:ext cx="1482231" cy="298261"/>
          </a:xfrm>
          <a:prstGeom prst="rect">
            <a:avLst/>
          </a:prstGeom>
        </p:spPr>
      </p:pic>
      <p:pic>
        <p:nvPicPr>
          <p:cNvPr id="12" name="Picture 11"/>
          <p:cNvPicPr>
            <a:picLocks noChangeAspect="1"/>
          </p:cNvPicPr>
          <p:nvPr/>
        </p:nvPicPr>
        <p:blipFill>
          <a:blip r:embed="rId10"/>
          <a:stretch>
            <a:fillRect/>
          </a:stretch>
        </p:blipFill>
        <p:spPr>
          <a:xfrm>
            <a:off x="7243671" y="219457"/>
            <a:ext cx="1447892" cy="684276"/>
          </a:xfrm>
          <a:prstGeom prst="rect">
            <a:avLst/>
          </a:prstGeom>
        </p:spPr>
      </p:pic>
    </p:spTree>
  </p:cSld>
  <p:clrMap bg1="dk2" tx1="lt1" bg2="dk1" tx2="lt2" accent1="accent1" accent2="accent2" accent3="accent3" accent4="accent4" accent5="accent5" accent6="accent6" hlink="hlink" folHlink="folHlink"/>
  <p:sldLayoutIdLst>
    <p:sldLayoutId id="2147483705" r:id="rId1"/>
    <p:sldLayoutId id="2147483701" r:id="rId2"/>
    <p:sldLayoutId id="2147483702" r:id="rId3"/>
    <p:sldLayoutId id="2147483703" r:id="rId4"/>
    <p:sldLayoutId id="2147483704" r:id="rId5"/>
    <p:sldLayoutId id="2147483706" r:id="rId6"/>
    <p:sldLayoutId id="2147483707" r:id="rId7"/>
  </p:sldLayoutIdLst>
  <p:timing>
    <p:tnLst>
      <p:par>
        <p:cTn id="1" dur="indefinite" restart="never" nodeType="tmRoot"/>
      </p:par>
    </p:tnLst>
  </p:timing>
  <p:hf sldNum="0" hdr="0" dt="0"/>
  <p:txStyles>
    <p:titleStyle>
      <a:lvl1pPr algn="l" defTabSz="887413" rtl="0" eaLnBrk="1" fontAlgn="base" hangingPunct="1">
        <a:spcBef>
          <a:spcPct val="0"/>
        </a:spcBef>
        <a:spcAft>
          <a:spcPct val="0"/>
        </a:spcAft>
        <a:defRPr sz="3200" b="1">
          <a:solidFill>
            <a:schemeClr val="bg1"/>
          </a:solidFill>
          <a:latin typeface="Arial"/>
          <a:ea typeface="ＭＳ Ｐゴシック" pitchFamily="-112" charset="-128"/>
          <a:cs typeface="Arial"/>
        </a:defRPr>
      </a:lvl1pPr>
      <a:lvl2pPr algn="l" defTabSz="887413" rtl="0" eaLnBrk="1" fontAlgn="base" hangingPunct="1">
        <a:spcBef>
          <a:spcPct val="0"/>
        </a:spcBef>
        <a:spcAft>
          <a:spcPct val="0"/>
        </a:spcAft>
        <a:defRPr sz="3000" b="1">
          <a:solidFill>
            <a:schemeClr val="bg1"/>
          </a:solidFill>
          <a:effectLst>
            <a:outerShdw blurRad="38100" dist="38100" dir="2700000" algn="tl">
              <a:srgbClr val="000000"/>
            </a:outerShdw>
          </a:effectLst>
          <a:latin typeface="Arial" pitchFamily="-112" charset="0"/>
          <a:ea typeface="ＭＳ Ｐゴシック" pitchFamily="-112" charset="-128"/>
          <a:cs typeface="ＭＳ Ｐゴシック" pitchFamily="-112" charset="-128"/>
        </a:defRPr>
      </a:lvl2pPr>
      <a:lvl3pPr algn="l" defTabSz="887413" rtl="0" eaLnBrk="1" fontAlgn="base" hangingPunct="1">
        <a:spcBef>
          <a:spcPct val="0"/>
        </a:spcBef>
        <a:spcAft>
          <a:spcPct val="0"/>
        </a:spcAft>
        <a:defRPr sz="3000" b="1">
          <a:solidFill>
            <a:schemeClr val="bg1"/>
          </a:solidFill>
          <a:effectLst>
            <a:outerShdw blurRad="38100" dist="38100" dir="2700000" algn="tl">
              <a:srgbClr val="000000"/>
            </a:outerShdw>
          </a:effectLst>
          <a:latin typeface="Arial" pitchFamily="-112" charset="0"/>
          <a:ea typeface="ＭＳ Ｐゴシック" pitchFamily="-112" charset="-128"/>
          <a:cs typeface="ＭＳ Ｐゴシック" pitchFamily="-112" charset="-128"/>
        </a:defRPr>
      </a:lvl3pPr>
      <a:lvl4pPr algn="l" defTabSz="887413" rtl="0" eaLnBrk="1" fontAlgn="base" hangingPunct="1">
        <a:spcBef>
          <a:spcPct val="0"/>
        </a:spcBef>
        <a:spcAft>
          <a:spcPct val="0"/>
        </a:spcAft>
        <a:defRPr sz="3000" b="1">
          <a:solidFill>
            <a:schemeClr val="bg1"/>
          </a:solidFill>
          <a:effectLst>
            <a:outerShdw blurRad="38100" dist="38100" dir="2700000" algn="tl">
              <a:srgbClr val="000000"/>
            </a:outerShdw>
          </a:effectLst>
          <a:latin typeface="Arial" pitchFamily="-112" charset="0"/>
          <a:ea typeface="ＭＳ Ｐゴシック" pitchFamily="-112" charset="-128"/>
          <a:cs typeface="ＭＳ Ｐゴシック" pitchFamily="-112" charset="-128"/>
        </a:defRPr>
      </a:lvl4pPr>
      <a:lvl5pPr algn="l" defTabSz="887413" rtl="0" eaLnBrk="1" fontAlgn="base" hangingPunct="1">
        <a:spcBef>
          <a:spcPct val="0"/>
        </a:spcBef>
        <a:spcAft>
          <a:spcPct val="0"/>
        </a:spcAft>
        <a:defRPr sz="3000" b="1">
          <a:solidFill>
            <a:schemeClr val="bg1"/>
          </a:solidFill>
          <a:effectLst>
            <a:outerShdw blurRad="38100" dist="38100" dir="2700000" algn="tl">
              <a:srgbClr val="000000"/>
            </a:outerShdw>
          </a:effectLst>
          <a:latin typeface="Arial" pitchFamily="-112" charset="0"/>
          <a:ea typeface="ＭＳ Ｐゴシック" pitchFamily="-112" charset="-128"/>
          <a:cs typeface="ＭＳ Ｐゴシック" pitchFamily="-112" charset="-128"/>
        </a:defRPr>
      </a:lvl5pPr>
      <a:lvl6pPr marL="457200" algn="l" defTabSz="887413" rtl="0" eaLnBrk="1" fontAlgn="base" hangingPunct="1">
        <a:spcBef>
          <a:spcPct val="0"/>
        </a:spcBef>
        <a:spcAft>
          <a:spcPct val="0"/>
        </a:spcAft>
        <a:defRPr sz="3600" b="1">
          <a:solidFill>
            <a:srgbClr val="FFFFFF"/>
          </a:solidFill>
          <a:effectLst>
            <a:outerShdw blurRad="38100" dist="38100" dir="2700000" algn="tl">
              <a:srgbClr val="000000"/>
            </a:outerShdw>
          </a:effectLst>
          <a:latin typeface="Arial" pitchFamily="-112" charset="0"/>
        </a:defRPr>
      </a:lvl6pPr>
      <a:lvl7pPr marL="914400" algn="l" defTabSz="887413" rtl="0" eaLnBrk="1" fontAlgn="base" hangingPunct="1">
        <a:spcBef>
          <a:spcPct val="0"/>
        </a:spcBef>
        <a:spcAft>
          <a:spcPct val="0"/>
        </a:spcAft>
        <a:defRPr sz="3600" b="1">
          <a:solidFill>
            <a:srgbClr val="FFFFFF"/>
          </a:solidFill>
          <a:effectLst>
            <a:outerShdw blurRad="38100" dist="38100" dir="2700000" algn="tl">
              <a:srgbClr val="000000"/>
            </a:outerShdw>
          </a:effectLst>
          <a:latin typeface="Arial" pitchFamily="-112" charset="0"/>
        </a:defRPr>
      </a:lvl7pPr>
      <a:lvl8pPr marL="1371600" algn="l" defTabSz="887413" rtl="0" eaLnBrk="1" fontAlgn="base" hangingPunct="1">
        <a:spcBef>
          <a:spcPct val="0"/>
        </a:spcBef>
        <a:spcAft>
          <a:spcPct val="0"/>
        </a:spcAft>
        <a:defRPr sz="3600" b="1">
          <a:solidFill>
            <a:srgbClr val="FFFFFF"/>
          </a:solidFill>
          <a:effectLst>
            <a:outerShdw blurRad="38100" dist="38100" dir="2700000" algn="tl">
              <a:srgbClr val="000000"/>
            </a:outerShdw>
          </a:effectLst>
          <a:latin typeface="Arial" pitchFamily="-112" charset="0"/>
        </a:defRPr>
      </a:lvl8pPr>
      <a:lvl9pPr marL="1828800" algn="l" defTabSz="887413" rtl="0" eaLnBrk="1" fontAlgn="base" hangingPunct="1">
        <a:spcBef>
          <a:spcPct val="0"/>
        </a:spcBef>
        <a:spcAft>
          <a:spcPct val="0"/>
        </a:spcAft>
        <a:defRPr sz="3600" b="1">
          <a:solidFill>
            <a:srgbClr val="FFFFFF"/>
          </a:solidFill>
          <a:effectLst>
            <a:outerShdw blurRad="38100" dist="38100" dir="2700000" algn="tl">
              <a:srgbClr val="000000"/>
            </a:outerShdw>
          </a:effectLst>
          <a:latin typeface="Arial" pitchFamily="-112" charset="0"/>
        </a:defRPr>
      </a:lvl9pPr>
    </p:titleStyle>
    <p:bodyStyle>
      <a:lvl1pPr marL="222250" indent="-222250" algn="l" defTabSz="887413" rtl="0" eaLnBrk="1" fontAlgn="base" hangingPunct="1">
        <a:spcBef>
          <a:spcPts val="600"/>
        </a:spcBef>
        <a:spcAft>
          <a:spcPct val="0"/>
        </a:spcAft>
        <a:buSzPct val="100000"/>
        <a:buChar char="•"/>
        <a:defRPr sz="2400" b="1">
          <a:solidFill>
            <a:schemeClr val="bg2"/>
          </a:solidFill>
          <a:latin typeface="Arial"/>
          <a:ea typeface="ＭＳ Ｐゴシック" pitchFamily="-112" charset="-128"/>
          <a:cs typeface="Arial"/>
        </a:defRPr>
      </a:lvl1pPr>
      <a:lvl2pPr marL="511175" indent="-279400" algn="l" defTabSz="887413" rtl="0" eaLnBrk="1" fontAlgn="base" hangingPunct="1">
        <a:spcBef>
          <a:spcPts val="600"/>
        </a:spcBef>
        <a:spcAft>
          <a:spcPct val="0"/>
        </a:spcAft>
        <a:buSzPct val="100000"/>
        <a:buChar char="–"/>
        <a:defRPr sz="2000" b="1">
          <a:solidFill>
            <a:schemeClr val="bg2"/>
          </a:solidFill>
          <a:latin typeface="Arial"/>
          <a:ea typeface="ＭＳ Ｐゴシック" pitchFamily="-112" charset="-128"/>
          <a:cs typeface="Arial"/>
        </a:defRPr>
      </a:lvl2pPr>
      <a:lvl3pPr marL="744538" indent="-233363" algn="l" defTabSz="887413" rtl="0" eaLnBrk="1" fontAlgn="base" hangingPunct="1">
        <a:spcBef>
          <a:spcPts val="600"/>
        </a:spcBef>
        <a:spcAft>
          <a:spcPct val="0"/>
        </a:spcAft>
        <a:buSzPct val="80000"/>
        <a:buChar char="•"/>
        <a:defRPr sz="2000" b="1">
          <a:solidFill>
            <a:schemeClr val="bg2"/>
          </a:solidFill>
          <a:latin typeface="Arial"/>
          <a:ea typeface="ＭＳ Ｐゴシック" pitchFamily="-112" charset="-128"/>
          <a:cs typeface="Arial"/>
        </a:defRPr>
      </a:lvl3pPr>
      <a:lvl4pPr marL="914400" indent="-169863" algn="l" defTabSz="887413" rtl="0" eaLnBrk="1" fontAlgn="base" hangingPunct="1">
        <a:spcBef>
          <a:spcPct val="20000"/>
        </a:spcBef>
        <a:spcAft>
          <a:spcPct val="0"/>
        </a:spcAft>
        <a:buSzPct val="80000"/>
        <a:buFont typeface="Arial" charset="0"/>
        <a:buChar char="–"/>
        <a:defRPr b="1">
          <a:solidFill>
            <a:schemeClr val="bg2"/>
          </a:solidFill>
          <a:latin typeface="+mn-lt"/>
          <a:ea typeface="ＭＳ Ｐゴシック" pitchFamily="-112" charset="-128"/>
        </a:defRPr>
      </a:lvl4pPr>
      <a:lvl5pPr marL="968375" algn="l" defTabSz="887413" rtl="0" eaLnBrk="1" fontAlgn="base" hangingPunct="1">
        <a:spcBef>
          <a:spcPct val="20000"/>
        </a:spcBef>
        <a:spcAft>
          <a:spcPct val="0"/>
        </a:spcAft>
        <a:buSzPct val="80000"/>
        <a:buFont typeface="Arial" charset="0"/>
        <a:defRPr b="1">
          <a:solidFill>
            <a:schemeClr val="bg2"/>
          </a:solidFill>
          <a:latin typeface="+mn-lt"/>
          <a:ea typeface="ＭＳ Ｐゴシック" pitchFamily="-112" charset="-128"/>
        </a:defRPr>
      </a:lvl5pPr>
      <a:lvl6pPr marL="2451100" indent="-222250" algn="l" defTabSz="887413" rtl="0" eaLnBrk="1" fontAlgn="base" hangingPunct="1">
        <a:spcBef>
          <a:spcPct val="20000"/>
        </a:spcBef>
        <a:spcAft>
          <a:spcPct val="0"/>
        </a:spcAft>
        <a:buChar char="»"/>
        <a:defRPr sz="2000" b="1">
          <a:solidFill>
            <a:srgbClr val="FAFD00"/>
          </a:solidFill>
          <a:effectLst>
            <a:outerShdw blurRad="38100" dist="38100" dir="2700000" algn="tl">
              <a:srgbClr val="000000"/>
            </a:outerShdw>
          </a:effectLst>
          <a:latin typeface="+mn-lt"/>
          <a:ea typeface="ＭＳ Ｐゴシック" pitchFamily="-112" charset="-128"/>
        </a:defRPr>
      </a:lvl6pPr>
      <a:lvl7pPr marL="2908300" indent="-222250" algn="l" defTabSz="887413" rtl="0" eaLnBrk="1" fontAlgn="base" hangingPunct="1">
        <a:spcBef>
          <a:spcPct val="20000"/>
        </a:spcBef>
        <a:spcAft>
          <a:spcPct val="0"/>
        </a:spcAft>
        <a:buChar char="»"/>
        <a:defRPr sz="2000" b="1">
          <a:solidFill>
            <a:srgbClr val="FAFD00"/>
          </a:solidFill>
          <a:effectLst>
            <a:outerShdw blurRad="38100" dist="38100" dir="2700000" algn="tl">
              <a:srgbClr val="000000"/>
            </a:outerShdw>
          </a:effectLst>
          <a:latin typeface="+mn-lt"/>
          <a:ea typeface="ＭＳ Ｐゴシック" pitchFamily="-112" charset="-128"/>
        </a:defRPr>
      </a:lvl7pPr>
      <a:lvl8pPr marL="3365500" indent="-222250" algn="l" defTabSz="887413" rtl="0" eaLnBrk="1" fontAlgn="base" hangingPunct="1">
        <a:spcBef>
          <a:spcPct val="20000"/>
        </a:spcBef>
        <a:spcAft>
          <a:spcPct val="0"/>
        </a:spcAft>
        <a:buChar char="»"/>
        <a:defRPr sz="2000" b="1">
          <a:solidFill>
            <a:srgbClr val="FAFD00"/>
          </a:solidFill>
          <a:effectLst>
            <a:outerShdw blurRad="38100" dist="38100" dir="2700000" algn="tl">
              <a:srgbClr val="000000"/>
            </a:outerShdw>
          </a:effectLst>
          <a:latin typeface="+mn-lt"/>
          <a:ea typeface="ＭＳ Ｐゴシック" pitchFamily="-112" charset="-128"/>
        </a:defRPr>
      </a:lvl8pPr>
      <a:lvl9pPr marL="3822700" indent="-222250" algn="l" defTabSz="887413" rtl="0" eaLnBrk="1" fontAlgn="base" hangingPunct="1">
        <a:spcBef>
          <a:spcPct val="20000"/>
        </a:spcBef>
        <a:spcAft>
          <a:spcPct val="0"/>
        </a:spcAft>
        <a:buChar char="»"/>
        <a:defRPr sz="2000" b="1">
          <a:solidFill>
            <a:srgbClr val="FAFD00"/>
          </a:solidFill>
          <a:effectLst>
            <a:outerShdw blurRad="38100" dist="38100" dir="2700000" algn="tl">
              <a:srgbClr val="000000"/>
            </a:outerShdw>
          </a:effectLst>
          <a:latin typeface="+mn-lt"/>
          <a:ea typeface="ＭＳ Ｐゴシック" pitchFamily="-112"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8701088" y="6583363"/>
            <a:ext cx="44291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ctr" defTabSz="887413" eaLnBrk="0" hangingPunct="0">
              <a:spcBef>
                <a:spcPct val="50000"/>
              </a:spcBef>
            </a:pPr>
            <a:fld id="{64656387-9EC9-2A48-B681-9EB8401986DC}" type="slidenum">
              <a:rPr lang="en-US" sz="800" b="0">
                <a:solidFill>
                  <a:schemeClr val="bg2"/>
                </a:solidFill>
                <a:latin typeface="Arial"/>
                <a:cs typeface="Arial"/>
              </a:rPr>
              <a:pPr algn="ctr" defTabSz="887413" eaLnBrk="0" hangingPunct="0">
                <a:spcBef>
                  <a:spcPct val="50000"/>
                </a:spcBef>
              </a:pPr>
              <a:t>‹#›</a:t>
            </a:fld>
            <a:endParaRPr lang="en-US" sz="800" b="0" dirty="0">
              <a:solidFill>
                <a:schemeClr val="bg2"/>
              </a:solidFill>
              <a:latin typeface="Arial"/>
              <a:cs typeface="Arial"/>
            </a:endParaRPr>
          </a:p>
        </p:txBody>
      </p:sp>
      <p:sp>
        <p:nvSpPr>
          <p:cNvPr id="1027" name="Rectangle 4"/>
          <p:cNvSpPr>
            <a:spLocks noGrp="1" noChangeArrowheads="1"/>
          </p:cNvSpPr>
          <p:nvPr>
            <p:ph type="title"/>
          </p:nvPr>
        </p:nvSpPr>
        <p:spPr bwMode="auto">
          <a:xfrm>
            <a:off x="461963" y="458788"/>
            <a:ext cx="7312025"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p>
            <a:pPr lvl="0"/>
            <a:r>
              <a:rPr lang="en-US" dirty="0" smtClean="0"/>
              <a:t>Click to edit Master title style</a:t>
            </a:r>
            <a:endParaRPr lang="en-US" dirty="0"/>
          </a:p>
        </p:txBody>
      </p:sp>
      <p:sp>
        <p:nvSpPr>
          <p:cNvPr id="1028" name="Rectangle 5"/>
          <p:cNvSpPr>
            <a:spLocks noGrp="1" noChangeArrowheads="1"/>
          </p:cNvSpPr>
          <p:nvPr>
            <p:ph type="body" idx="1"/>
          </p:nvPr>
        </p:nvSpPr>
        <p:spPr bwMode="auto">
          <a:xfrm>
            <a:off x="461963" y="1304925"/>
            <a:ext cx="8234362"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spAutoFit/>
          </a:bodyPr>
          <a:lstStyle/>
          <a:p>
            <a:pPr lvl="0"/>
            <a:r>
              <a:rPr lang="en-US" dirty="0"/>
              <a:t>Click to edit Master text styles</a:t>
            </a:r>
          </a:p>
          <a:p>
            <a:pPr lvl="1"/>
            <a:r>
              <a:rPr lang="en-US" dirty="0"/>
              <a:t>Second level</a:t>
            </a:r>
          </a:p>
          <a:p>
            <a:pPr lvl="2"/>
            <a:r>
              <a:rPr lang="en-US" dirty="0"/>
              <a:t>Third level</a:t>
            </a:r>
          </a:p>
        </p:txBody>
      </p:sp>
      <p:sp>
        <p:nvSpPr>
          <p:cNvPr id="11" name="Footer Placeholder 3"/>
          <p:cNvSpPr txBox="1">
            <a:spLocks/>
          </p:cNvSpPr>
          <p:nvPr/>
        </p:nvSpPr>
        <p:spPr>
          <a:xfrm>
            <a:off x="2393156" y="6546850"/>
            <a:ext cx="4373563" cy="247650"/>
          </a:xfrm>
          <a:prstGeom prst="rect">
            <a:avLst/>
          </a:prstGeom>
        </p:spPr>
        <p:txBody>
          <a:bodyPr anchor="ctr"/>
          <a:lstStyle>
            <a:defPPr>
              <a:defRPr lang="en-US"/>
            </a:defPPr>
            <a:lvl1pPr algn="ctr" rtl="0" eaLnBrk="0" fontAlgn="base" hangingPunct="0">
              <a:spcBef>
                <a:spcPct val="0"/>
              </a:spcBef>
              <a:spcAft>
                <a:spcPct val="0"/>
              </a:spcAft>
              <a:defRPr sz="800" b="0" kern="1200" cap="all">
                <a:solidFill>
                  <a:schemeClr val="tx1"/>
                </a:solidFill>
                <a:latin typeface="Arial" charset="0"/>
                <a:ea typeface="ＭＳ Ｐゴシック" pitchFamily="-112" charset="-128"/>
                <a:cs typeface="+mn-cs"/>
              </a:defRPr>
            </a:lvl1pPr>
            <a:lvl2pPr marL="457200" algn="l" rtl="0" eaLnBrk="0" fontAlgn="base" hangingPunct="0">
              <a:spcBef>
                <a:spcPct val="0"/>
              </a:spcBef>
              <a:spcAft>
                <a:spcPct val="0"/>
              </a:spcAft>
              <a:defRPr sz="2000" b="1" kern="1200">
                <a:solidFill>
                  <a:srgbClr val="FAFD00"/>
                </a:solidFill>
                <a:latin typeface="Arial" charset="0"/>
                <a:ea typeface="ＭＳ Ｐゴシック" pitchFamily="-112" charset="-128"/>
                <a:cs typeface="+mn-cs"/>
              </a:defRPr>
            </a:lvl2pPr>
            <a:lvl3pPr marL="914400" algn="l" rtl="0" eaLnBrk="0" fontAlgn="base" hangingPunct="0">
              <a:spcBef>
                <a:spcPct val="0"/>
              </a:spcBef>
              <a:spcAft>
                <a:spcPct val="0"/>
              </a:spcAft>
              <a:defRPr sz="2000" b="1" kern="1200">
                <a:solidFill>
                  <a:srgbClr val="FAFD00"/>
                </a:solidFill>
                <a:latin typeface="Arial" charset="0"/>
                <a:ea typeface="ＭＳ Ｐゴシック" pitchFamily="-112" charset="-128"/>
                <a:cs typeface="+mn-cs"/>
              </a:defRPr>
            </a:lvl3pPr>
            <a:lvl4pPr marL="1371600" algn="l" rtl="0" eaLnBrk="0" fontAlgn="base" hangingPunct="0">
              <a:spcBef>
                <a:spcPct val="0"/>
              </a:spcBef>
              <a:spcAft>
                <a:spcPct val="0"/>
              </a:spcAft>
              <a:defRPr sz="2000" b="1" kern="1200">
                <a:solidFill>
                  <a:srgbClr val="FAFD00"/>
                </a:solidFill>
                <a:latin typeface="Arial" charset="0"/>
                <a:ea typeface="ＭＳ Ｐゴシック" pitchFamily="-112" charset="-128"/>
                <a:cs typeface="+mn-cs"/>
              </a:defRPr>
            </a:lvl4pPr>
            <a:lvl5pPr marL="1828800" algn="l" rtl="0" eaLnBrk="0" fontAlgn="base" hangingPunct="0">
              <a:spcBef>
                <a:spcPct val="0"/>
              </a:spcBef>
              <a:spcAft>
                <a:spcPct val="0"/>
              </a:spcAft>
              <a:defRPr sz="2000" b="1" kern="1200">
                <a:solidFill>
                  <a:srgbClr val="FAFD00"/>
                </a:solidFill>
                <a:latin typeface="Arial" charset="0"/>
                <a:ea typeface="ＭＳ Ｐゴシック" pitchFamily="-112" charset="-128"/>
                <a:cs typeface="+mn-cs"/>
              </a:defRPr>
            </a:lvl5pPr>
            <a:lvl6pPr marL="2286000" algn="l" defTabSz="914400" rtl="0" eaLnBrk="1" latinLnBrk="0" hangingPunct="1">
              <a:defRPr sz="2000" b="1" kern="1200">
                <a:solidFill>
                  <a:srgbClr val="FAFD00"/>
                </a:solidFill>
                <a:latin typeface="Arial" charset="0"/>
                <a:ea typeface="ＭＳ Ｐゴシック" pitchFamily="-112" charset="-128"/>
                <a:cs typeface="+mn-cs"/>
              </a:defRPr>
            </a:lvl6pPr>
            <a:lvl7pPr marL="2743200" algn="l" defTabSz="914400" rtl="0" eaLnBrk="1" latinLnBrk="0" hangingPunct="1">
              <a:defRPr sz="2000" b="1" kern="1200">
                <a:solidFill>
                  <a:srgbClr val="FAFD00"/>
                </a:solidFill>
                <a:latin typeface="Arial" charset="0"/>
                <a:ea typeface="ＭＳ Ｐゴシック" pitchFamily="-112" charset="-128"/>
                <a:cs typeface="+mn-cs"/>
              </a:defRPr>
            </a:lvl7pPr>
            <a:lvl8pPr marL="3200400" algn="l" defTabSz="914400" rtl="0" eaLnBrk="1" latinLnBrk="0" hangingPunct="1">
              <a:defRPr sz="2000" b="1" kern="1200">
                <a:solidFill>
                  <a:srgbClr val="FAFD00"/>
                </a:solidFill>
                <a:latin typeface="Arial" charset="0"/>
                <a:ea typeface="ＭＳ Ｐゴシック" pitchFamily="-112" charset="-128"/>
                <a:cs typeface="+mn-cs"/>
              </a:defRPr>
            </a:lvl8pPr>
            <a:lvl9pPr marL="3657600" algn="l" defTabSz="914400" rtl="0" eaLnBrk="1" latinLnBrk="0" hangingPunct="1">
              <a:defRPr sz="2000" b="1" kern="1200">
                <a:solidFill>
                  <a:srgbClr val="FAFD00"/>
                </a:solidFill>
                <a:latin typeface="Arial" charset="0"/>
                <a:ea typeface="ＭＳ Ｐゴシック" pitchFamily="-112" charset="-128"/>
                <a:cs typeface="+mn-cs"/>
              </a:defRPr>
            </a:lvl9pPr>
          </a:lstStyle>
          <a:p>
            <a:pPr>
              <a:defRPr/>
            </a:pPr>
            <a:r>
              <a:rPr lang="en-US" sz="800" dirty="0" smtClean="0">
                <a:solidFill>
                  <a:srgbClr val="000000"/>
                </a:solidFill>
                <a:latin typeface="Arial"/>
                <a:ea typeface="MS PGothic" pitchFamily="34" charset="-128"/>
                <a:cs typeface="Arial"/>
              </a:rPr>
              <a:t>LOCKHEED MARTIN PROPRIETARY INFORMATION</a:t>
            </a:r>
            <a:endParaRPr lang="en-US" sz="800" dirty="0">
              <a:solidFill>
                <a:srgbClr val="000000"/>
              </a:solidFill>
              <a:latin typeface="Arial"/>
              <a:ea typeface="MS PGothic" pitchFamily="34" charset="-128"/>
              <a:cs typeface="Arial"/>
            </a:endParaRPr>
          </a:p>
        </p:txBody>
      </p:sp>
      <p:pic>
        <p:nvPicPr>
          <p:cNvPr id="8" name="Picture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10478" y="6469732"/>
            <a:ext cx="1482231" cy="298261"/>
          </a:xfrm>
          <a:prstGeom prst="rect">
            <a:avLst/>
          </a:prstGeom>
        </p:spPr>
      </p:pic>
      <p:pic>
        <p:nvPicPr>
          <p:cNvPr id="12" name="Picture 11"/>
          <p:cNvPicPr>
            <a:picLocks noChangeAspect="1"/>
          </p:cNvPicPr>
          <p:nvPr/>
        </p:nvPicPr>
        <p:blipFill>
          <a:blip r:embed="rId10"/>
          <a:stretch>
            <a:fillRect/>
          </a:stretch>
        </p:blipFill>
        <p:spPr>
          <a:xfrm>
            <a:off x="7243671" y="219457"/>
            <a:ext cx="1447892" cy="684276"/>
          </a:xfrm>
          <a:prstGeom prst="rect">
            <a:avLst/>
          </a:prstGeom>
        </p:spPr>
      </p:pic>
    </p:spTree>
  </p:cSld>
  <p:clrMap bg1="dk2" tx1="lt1" bg2="dk1"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Lst>
  <p:timing>
    <p:tnLst>
      <p:par>
        <p:cTn id="1" dur="indefinite" restart="never" nodeType="tmRoot"/>
      </p:par>
    </p:tnLst>
  </p:timing>
  <p:hf sldNum="0" hdr="0" dt="0"/>
  <p:txStyles>
    <p:titleStyle>
      <a:lvl1pPr algn="l" defTabSz="887413" rtl="0" eaLnBrk="1" fontAlgn="base" hangingPunct="1">
        <a:spcBef>
          <a:spcPct val="0"/>
        </a:spcBef>
        <a:spcAft>
          <a:spcPct val="0"/>
        </a:spcAft>
        <a:defRPr sz="3200" b="1">
          <a:solidFill>
            <a:schemeClr val="bg1"/>
          </a:solidFill>
          <a:latin typeface="Arial"/>
          <a:ea typeface="ＭＳ Ｐゴシック" pitchFamily="-112" charset="-128"/>
          <a:cs typeface="Arial"/>
        </a:defRPr>
      </a:lvl1pPr>
      <a:lvl2pPr algn="l" defTabSz="887413" rtl="0" eaLnBrk="1" fontAlgn="base" hangingPunct="1">
        <a:spcBef>
          <a:spcPct val="0"/>
        </a:spcBef>
        <a:spcAft>
          <a:spcPct val="0"/>
        </a:spcAft>
        <a:defRPr sz="3000" b="1">
          <a:solidFill>
            <a:schemeClr val="bg1"/>
          </a:solidFill>
          <a:effectLst>
            <a:outerShdw blurRad="38100" dist="38100" dir="2700000" algn="tl">
              <a:srgbClr val="000000"/>
            </a:outerShdw>
          </a:effectLst>
          <a:latin typeface="Arial" pitchFamily="-112" charset="0"/>
          <a:ea typeface="ＭＳ Ｐゴシック" pitchFamily="-112" charset="-128"/>
          <a:cs typeface="ＭＳ Ｐゴシック" pitchFamily="-112" charset="-128"/>
        </a:defRPr>
      </a:lvl2pPr>
      <a:lvl3pPr algn="l" defTabSz="887413" rtl="0" eaLnBrk="1" fontAlgn="base" hangingPunct="1">
        <a:spcBef>
          <a:spcPct val="0"/>
        </a:spcBef>
        <a:spcAft>
          <a:spcPct val="0"/>
        </a:spcAft>
        <a:defRPr sz="3000" b="1">
          <a:solidFill>
            <a:schemeClr val="bg1"/>
          </a:solidFill>
          <a:effectLst>
            <a:outerShdw blurRad="38100" dist="38100" dir="2700000" algn="tl">
              <a:srgbClr val="000000"/>
            </a:outerShdw>
          </a:effectLst>
          <a:latin typeface="Arial" pitchFamily="-112" charset="0"/>
          <a:ea typeface="ＭＳ Ｐゴシック" pitchFamily="-112" charset="-128"/>
          <a:cs typeface="ＭＳ Ｐゴシック" pitchFamily="-112" charset="-128"/>
        </a:defRPr>
      </a:lvl3pPr>
      <a:lvl4pPr algn="l" defTabSz="887413" rtl="0" eaLnBrk="1" fontAlgn="base" hangingPunct="1">
        <a:spcBef>
          <a:spcPct val="0"/>
        </a:spcBef>
        <a:spcAft>
          <a:spcPct val="0"/>
        </a:spcAft>
        <a:defRPr sz="3000" b="1">
          <a:solidFill>
            <a:schemeClr val="bg1"/>
          </a:solidFill>
          <a:effectLst>
            <a:outerShdw blurRad="38100" dist="38100" dir="2700000" algn="tl">
              <a:srgbClr val="000000"/>
            </a:outerShdw>
          </a:effectLst>
          <a:latin typeface="Arial" pitchFamily="-112" charset="0"/>
          <a:ea typeface="ＭＳ Ｐゴシック" pitchFamily="-112" charset="-128"/>
          <a:cs typeface="ＭＳ Ｐゴシック" pitchFamily="-112" charset="-128"/>
        </a:defRPr>
      </a:lvl4pPr>
      <a:lvl5pPr algn="l" defTabSz="887413" rtl="0" eaLnBrk="1" fontAlgn="base" hangingPunct="1">
        <a:spcBef>
          <a:spcPct val="0"/>
        </a:spcBef>
        <a:spcAft>
          <a:spcPct val="0"/>
        </a:spcAft>
        <a:defRPr sz="3000" b="1">
          <a:solidFill>
            <a:schemeClr val="bg1"/>
          </a:solidFill>
          <a:effectLst>
            <a:outerShdw blurRad="38100" dist="38100" dir="2700000" algn="tl">
              <a:srgbClr val="000000"/>
            </a:outerShdw>
          </a:effectLst>
          <a:latin typeface="Arial" pitchFamily="-112" charset="0"/>
          <a:ea typeface="ＭＳ Ｐゴシック" pitchFamily="-112" charset="-128"/>
          <a:cs typeface="ＭＳ Ｐゴシック" pitchFamily="-112" charset="-128"/>
        </a:defRPr>
      </a:lvl5pPr>
      <a:lvl6pPr marL="457200" algn="l" defTabSz="887413" rtl="0" eaLnBrk="1" fontAlgn="base" hangingPunct="1">
        <a:spcBef>
          <a:spcPct val="0"/>
        </a:spcBef>
        <a:spcAft>
          <a:spcPct val="0"/>
        </a:spcAft>
        <a:defRPr sz="3600" b="1">
          <a:solidFill>
            <a:srgbClr val="FFFFFF"/>
          </a:solidFill>
          <a:effectLst>
            <a:outerShdw blurRad="38100" dist="38100" dir="2700000" algn="tl">
              <a:srgbClr val="000000"/>
            </a:outerShdw>
          </a:effectLst>
          <a:latin typeface="Arial" pitchFamily="-112" charset="0"/>
        </a:defRPr>
      </a:lvl6pPr>
      <a:lvl7pPr marL="914400" algn="l" defTabSz="887413" rtl="0" eaLnBrk="1" fontAlgn="base" hangingPunct="1">
        <a:spcBef>
          <a:spcPct val="0"/>
        </a:spcBef>
        <a:spcAft>
          <a:spcPct val="0"/>
        </a:spcAft>
        <a:defRPr sz="3600" b="1">
          <a:solidFill>
            <a:srgbClr val="FFFFFF"/>
          </a:solidFill>
          <a:effectLst>
            <a:outerShdw blurRad="38100" dist="38100" dir="2700000" algn="tl">
              <a:srgbClr val="000000"/>
            </a:outerShdw>
          </a:effectLst>
          <a:latin typeface="Arial" pitchFamily="-112" charset="0"/>
        </a:defRPr>
      </a:lvl7pPr>
      <a:lvl8pPr marL="1371600" algn="l" defTabSz="887413" rtl="0" eaLnBrk="1" fontAlgn="base" hangingPunct="1">
        <a:spcBef>
          <a:spcPct val="0"/>
        </a:spcBef>
        <a:spcAft>
          <a:spcPct val="0"/>
        </a:spcAft>
        <a:defRPr sz="3600" b="1">
          <a:solidFill>
            <a:srgbClr val="FFFFFF"/>
          </a:solidFill>
          <a:effectLst>
            <a:outerShdw blurRad="38100" dist="38100" dir="2700000" algn="tl">
              <a:srgbClr val="000000"/>
            </a:outerShdw>
          </a:effectLst>
          <a:latin typeface="Arial" pitchFamily="-112" charset="0"/>
        </a:defRPr>
      </a:lvl8pPr>
      <a:lvl9pPr marL="1828800" algn="l" defTabSz="887413" rtl="0" eaLnBrk="1" fontAlgn="base" hangingPunct="1">
        <a:spcBef>
          <a:spcPct val="0"/>
        </a:spcBef>
        <a:spcAft>
          <a:spcPct val="0"/>
        </a:spcAft>
        <a:defRPr sz="3600" b="1">
          <a:solidFill>
            <a:srgbClr val="FFFFFF"/>
          </a:solidFill>
          <a:effectLst>
            <a:outerShdw blurRad="38100" dist="38100" dir="2700000" algn="tl">
              <a:srgbClr val="000000"/>
            </a:outerShdw>
          </a:effectLst>
          <a:latin typeface="Arial" pitchFamily="-112" charset="0"/>
        </a:defRPr>
      </a:lvl9pPr>
    </p:titleStyle>
    <p:bodyStyle>
      <a:lvl1pPr marL="222250" indent="-222250" algn="l" defTabSz="887413" rtl="0" eaLnBrk="1" fontAlgn="base" hangingPunct="1">
        <a:spcBef>
          <a:spcPts val="600"/>
        </a:spcBef>
        <a:spcAft>
          <a:spcPct val="0"/>
        </a:spcAft>
        <a:buSzPct val="100000"/>
        <a:buChar char="•"/>
        <a:defRPr sz="2400" b="1">
          <a:solidFill>
            <a:schemeClr val="bg2"/>
          </a:solidFill>
          <a:latin typeface="Arial"/>
          <a:ea typeface="ＭＳ Ｐゴシック" pitchFamily="-112" charset="-128"/>
          <a:cs typeface="Arial"/>
        </a:defRPr>
      </a:lvl1pPr>
      <a:lvl2pPr marL="511175" indent="-279400" algn="l" defTabSz="887413" rtl="0" eaLnBrk="1" fontAlgn="base" hangingPunct="1">
        <a:spcBef>
          <a:spcPts val="600"/>
        </a:spcBef>
        <a:spcAft>
          <a:spcPct val="0"/>
        </a:spcAft>
        <a:buSzPct val="100000"/>
        <a:buChar char="–"/>
        <a:defRPr sz="2000" b="1">
          <a:solidFill>
            <a:schemeClr val="bg2"/>
          </a:solidFill>
          <a:latin typeface="Arial"/>
          <a:ea typeface="ＭＳ Ｐゴシック" pitchFamily="-112" charset="-128"/>
          <a:cs typeface="Arial"/>
        </a:defRPr>
      </a:lvl2pPr>
      <a:lvl3pPr marL="744538" indent="-233363" algn="l" defTabSz="887413" rtl="0" eaLnBrk="1" fontAlgn="base" hangingPunct="1">
        <a:spcBef>
          <a:spcPts val="600"/>
        </a:spcBef>
        <a:spcAft>
          <a:spcPct val="0"/>
        </a:spcAft>
        <a:buSzPct val="80000"/>
        <a:buChar char="•"/>
        <a:defRPr sz="2000" b="1">
          <a:solidFill>
            <a:schemeClr val="bg2"/>
          </a:solidFill>
          <a:latin typeface="Arial"/>
          <a:ea typeface="ＭＳ Ｐゴシック" pitchFamily="-112" charset="-128"/>
          <a:cs typeface="Arial"/>
        </a:defRPr>
      </a:lvl3pPr>
      <a:lvl4pPr marL="914400" indent="-169863" algn="l" defTabSz="887413" rtl="0" eaLnBrk="1" fontAlgn="base" hangingPunct="1">
        <a:spcBef>
          <a:spcPct val="20000"/>
        </a:spcBef>
        <a:spcAft>
          <a:spcPct val="0"/>
        </a:spcAft>
        <a:buSzPct val="80000"/>
        <a:buFont typeface="Arial" charset="0"/>
        <a:buChar char="–"/>
        <a:defRPr b="1">
          <a:solidFill>
            <a:schemeClr val="bg2"/>
          </a:solidFill>
          <a:latin typeface="+mn-lt"/>
          <a:ea typeface="ＭＳ Ｐゴシック" pitchFamily="-112" charset="-128"/>
        </a:defRPr>
      </a:lvl4pPr>
      <a:lvl5pPr marL="968375" algn="l" defTabSz="887413" rtl="0" eaLnBrk="1" fontAlgn="base" hangingPunct="1">
        <a:spcBef>
          <a:spcPct val="20000"/>
        </a:spcBef>
        <a:spcAft>
          <a:spcPct val="0"/>
        </a:spcAft>
        <a:buSzPct val="80000"/>
        <a:buFont typeface="Arial" charset="0"/>
        <a:defRPr b="1">
          <a:solidFill>
            <a:schemeClr val="bg2"/>
          </a:solidFill>
          <a:latin typeface="+mn-lt"/>
          <a:ea typeface="ＭＳ Ｐゴシック" pitchFamily="-112" charset="-128"/>
        </a:defRPr>
      </a:lvl5pPr>
      <a:lvl6pPr marL="2451100" indent="-222250" algn="l" defTabSz="887413" rtl="0" eaLnBrk="1" fontAlgn="base" hangingPunct="1">
        <a:spcBef>
          <a:spcPct val="20000"/>
        </a:spcBef>
        <a:spcAft>
          <a:spcPct val="0"/>
        </a:spcAft>
        <a:buChar char="»"/>
        <a:defRPr sz="2000" b="1">
          <a:solidFill>
            <a:srgbClr val="FAFD00"/>
          </a:solidFill>
          <a:effectLst>
            <a:outerShdw blurRad="38100" dist="38100" dir="2700000" algn="tl">
              <a:srgbClr val="000000"/>
            </a:outerShdw>
          </a:effectLst>
          <a:latin typeface="+mn-lt"/>
          <a:ea typeface="ＭＳ Ｐゴシック" pitchFamily="-112" charset="-128"/>
        </a:defRPr>
      </a:lvl6pPr>
      <a:lvl7pPr marL="2908300" indent="-222250" algn="l" defTabSz="887413" rtl="0" eaLnBrk="1" fontAlgn="base" hangingPunct="1">
        <a:spcBef>
          <a:spcPct val="20000"/>
        </a:spcBef>
        <a:spcAft>
          <a:spcPct val="0"/>
        </a:spcAft>
        <a:buChar char="»"/>
        <a:defRPr sz="2000" b="1">
          <a:solidFill>
            <a:srgbClr val="FAFD00"/>
          </a:solidFill>
          <a:effectLst>
            <a:outerShdw blurRad="38100" dist="38100" dir="2700000" algn="tl">
              <a:srgbClr val="000000"/>
            </a:outerShdw>
          </a:effectLst>
          <a:latin typeface="+mn-lt"/>
          <a:ea typeface="ＭＳ Ｐゴシック" pitchFamily="-112" charset="-128"/>
        </a:defRPr>
      </a:lvl7pPr>
      <a:lvl8pPr marL="3365500" indent="-222250" algn="l" defTabSz="887413" rtl="0" eaLnBrk="1" fontAlgn="base" hangingPunct="1">
        <a:spcBef>
          <a:spcPct val="20000"/>
        </a:spcBef>
        <a:spcAft>
          <a:spcPct val="0"/>
        </a:spcAft>
        <a:buChar char="»"/>
        <a:defRPr sz="2000" b="1">
          <a:solidFill>
            <a:srgbClr val="FAFD00"/>
          </a:solidFill>
          <a:effectLst>
            <a:outerShdw blurRad="38100" dist="38100" dir="2700000" algn="tl">
              <a:srgbClr val="000000"/>
            </a:outerShdw>
          </a:effectLst>
          <a:latin typeface="+mn-lt"/>
          <a:ea typeface="ＭＳ Ｐゴシック" pitchFamily="-112" charset="-128"/>
        </a:defRPr>
      </a:lvl8pPr>
      <a:lvl9pPr marL="3822700" indent="-222250" algn="l" defTabSz="887413" rtl="0" eaLnBrk="1" fontAlgn="base" hangingPunct="1">
        <a:spcBef>
          <a:spcPct val="20000"/>
        </a:spcBef>
        <a:spcAft>
          <a:spcPct val="0"/>
        </a:spcAft>
        <a:buChar char="»"/>
        <a:defRPr sz="2000" b="1">
          <a:solidFill>
            <a:srgbClr val="FAFD00"/>
          </a:solidFill>
          <a:effectLst>
            <a:outerShdw blurRad="38100" dist="38100" dir="2700000" algn="tl">
              <a:srgbClr val="000000"/>
            </a:outerShdw>
          </a:effectLst>
          <a:latin typeface="+mn-lt"/>
          <a:ea typeface="ＭＳ Ｐゴシック" pitchFamily="-112"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ASRC Slide Background.png"/>
          <p:cNvPicPr>
            <a:picLocks noChangeAspect="1"/>
          </p:cNvPicPr>
          <p:nvPr userDrawn="1"/>
        </p:nvPicPr>
        <p:blipFill>
          <a:blip r:embed="rId13" cstate="print"/>
          <a:stretch>
            <a:fillRect/>
          </a:stretch>
        </p:blipFill>
        <p:spPr>
          <a:xfrm>
            <a:off x="377" y="283"/>
            <a:ext cx="9143623" cy="6857718"/>
          </a:xfrm>
          <a:prstGeom prst="rect">
            <a:avLst/>
          </a:prstGeom>
        </p:spPr>
      </p:pic>
      <p:sp>
        <p:nvSpPr>
          <p:cNvPr id="8" name="Rectangle 7"/>
          <p:cNvSpPr/>
          <p:nvPr userDrawn="1"/>
        </p:nvSpPr>
        <p:spPr>
          <a:xfrm>
            <a:off x="0" y="0"/>
            <a:ext cx="9144000" cy="838200"/>
          </a:xfrm>
          <a:prstGeom prst="rect">
            <a:avLst/>
          </a:prstGeom>
          <a:gradFill>
            <a:gsLst>
              <a:gs pos="0">
                <a:schemeClr val="tx2">
                  <a:lumMod val="50000"/>
                </a:schemeClr>
              </a:gs>
              <a:gs pos="36000">
                <a:schemeClr val="accent1">
                  <a:lumMod val="60000"/>
                  <a:lumOff val="40000"/>
                </a:schemeClr>
              </a:gs>
              <a:gs pos="60000">
                <a:schemeClr val="accent1">
                  <a:lumMod val="20000"/>
                  <a:lumOff val="8000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pic>
        <p:nvPicPr>
          <p:cNvPr id="9" name="Picture 2" descr="Y:\ASRCFHCorpComm\2013\Logos\ASRC Federal\asrc-federal-logo.png"/>
          <p:cNvPicPr>
            <a:picLocks noChangeAspect="1" noChangeArrowheads="1"/>
          </p:cNvPicPr>
          <p:nvPr userDrawn="1"/>
        </p:nvPicPr>
        <p:blipFill>
          <a:blip r:embed="rId14" cstate="print"/>
          <a:srcRect/>
          <a:stretch>
            <a:fillRect/>
          </a:stretch>
        </p:blipFill>
        <p:spPr bwMode="auto">
          <a:xfrm>
            <a:off x="7696200" y="72133"/>
            <a:ext cx="1295400" cy="689867"/>
          </a:xfrm>
          <a:prstGeom prst="rect">
            <a:avLst/>
          </a:prstGeom>
          <a:noFill/>
        </p:spPr>
      </p:pic>
      <p:sp>
        <p:nvSpPr>
          <p:cNvPr id="2" name="Title Placeholder 1"/>
          <p:cNvSpPr>
            <a:spLocks noGrp="1"/>
          </p:cNvSpPr>
          <p:nvPr>
            <p:ph type="title"/>
          </p:nvPr>
        </p:nvSpPr>
        <p:spPr>
          <a:xfrm>
            <a:off x="152400" y="0"/>
            <a:ext cx="8534400" cy="8382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52400" y="990600"/>
            <a:ext cx="8534400" cy="51355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3"/>
          </p:nvPr>
        </p:nvSpPr>
        <p:spPr>
          <a:xfrm>
            <a:off x="5726946" y="6553200"/>
            <a:ext cx="2895600" cy="304800"/>
          </a:xfrm>
          <a:prstGeom prst="rect">
            <a:avLst/>
          </a:prstGeom>
        </p:spPr>
        <p:txBody>
          <a:bodyPr/>
          <a:lstStyle>
            <a:lvl1pPr algn="r">
              <a:defRPr sz="1000">
                <a:solidFill>
                  <a:schemeClr val="bg1"/>
                </a:solidFill>
              </a:defRPr>
            </a:lvl1pPr>
          </a:lstStyle>
          <a:p>
            <a:pPr fontAlgn="auto">
              <a:spcBef>
                <a:spcPts val="0"/>
              </a:spcBef>
              <a:spcAft>
                <a:spcPts val="0"/>
              </a:spcAft>
            </a:pPr>
            <a:r>
              <a:rPr lang="en-US" b="0" dirty="0" smtClean="0">
                <a:solidFill>
                  <a:prstClr val="white"/>
                </a:solidFill>
                <a:latin typeface="Calibri"/>
                <a:ea typeface="+mn-ea"/>
                <a:cs typeface="+mn-cs"/>
              </a:rPr>
              <a:t>ASRC Federal Proprietary Information</a:t>
            </a:r>
            <a:endParaRPr lang="en-US" b="0" dirty="0">
              <a:solidFill>
                <a:prstClr val="white"/>
              </a:solidFill>
              <a:latin typeface="Calibri"/>
              <a:ea typeface="+mn-ea"/>
              <a:cs typeface="+mn-cs"/>
            </a:endParaRPr>
          </a:p>
        </p:txBody>
      </p:sp>
      <p:sp>
        <p:nvSpPr>
          <p:cNvPr id="12" name="Slide Number Placeholder 5"/>
          <p:cNvSpPr>
            <a:spLocks noGrp="1"/>
          </p:cNvSpPr>
          <p:nvPr>
            <p:ph type="sldNum" sz="quarter" idx="4"/>
          </p:nvPr>
        </p:nvSpPr>
        <p:spPr>
          <a:xfrm>
            <a:off x="8622564" y="6553199"/>
            <a:ext cx="521435" cy="304801"/>
          </a:xfrm>
          <a:prstGeom prst="rect">
            <a:avLst/>
          </a:prstGeom>
        </p:spPr>
        <p:txBody>
          <a:bodyPr/>
          <a:lstStyle>
            <a:lvl1pPr>
              <a:defRPr sz="1000">
                <a:solidFill>
                  <a:schemeClr val="bg1"/>
                </a:solidFill>
              </a:defRPr>
            </a:lvl1pPr>
          </a:lstStyle>
          <a:p>
            <a:pPr fontAlgn="auto">
              <a:spcBef>
                <a:spcPts val="0"/>
              </a:spcBef>
              <a:spcAft>
                <a:spcPts val="0"/>
              </a:spcAft>
            </a:pPr>
            <a:fld id="{664C34B4-4095-42A5-B960-216AFE882E1E}" type="slidenum">
              <a:rPr lang="en-US" b="0" smtClean="0">
                <a:solidFill>
                  <a:prstClr val="white"/>
                </a:solidFill>
                <a:latin typeface="Calibri"/>
                <a:ea typeface="+mn-ea"/>
                <a:cs typeface="+mn-cs"/>
              </a:rPr>
              <a:pPr fontAlgn="auto">
                <a:spcBef>
                  <a:spcPts val="0"/>
                </a:spcBef>
                <a:spcAft>
                  <a:spcPts val="0"/>
                </a:spcAft>
              </a:pPr>
              <a:t>‹#›</a:t>
            </a:fld>
            <a:endParaRPr lang="en-US" b="0" dirty="0">
              <a:solidFill>
                <a:prstClr val="white"/>
              </a:solidFill>
              <a:latin typeface="Calibri"/>
              <a:ea typeface="+mn-ea"/>
              <a:cs typeface="+mn-cs"/>
            </a:endParaRPr>
          </a:p>
        </p:txBody>
      </p:sp>
      <p:sp>
        <p:nvSpPr>
          <p:cNvPr id="13" name="Footer Placeholder 4"/>
          <p:cNvSpPr txBox="1">
            <a:spLocks/>
          </p:cNvSpPr>
          <p:nvPr userDrawn="1"/>
        </p:nvSpPr>
        <p:spPr>
          <a:xfrm>
            <a:off x="76200" y="6477000"/>
            <a:ext cx="2895600" cy="381000"/>
          </a:xfrm>
          <a:prstGeom prst="rect">
            <a:avLst/>
          </a:prstGeom>
        </p:spPr>
        <p:txBody>
          <a:bodyPr vert="horz" lIns="91440" tIns="45720" rIns="91440" bIns="45720" rtlCol="0" anchor="ctr"/>
          <a:lstStyle>
            <a:lvl1pPr>
              <a:defRPr sz="1000">
                <a:solidFill>
                  <a:schemeClr val="bg1"/>
                </a:solidFill>
              </a:defRPr>
            </a:lvl1pPr>
          </a:lstStyle>
          <a:p>
            <a:pPr fontAlgn="auto">
              <a:spcBef>
                <a:spcPts val="0"/>
              </a:spcBef>
              <a:spcAft>
                <a:spcPts val="0"/>
              </a:spcAft>
            </a:pPr>
            <a:r>
              <a:rPr lang="en-US" dirty="0" smtClean="0">
                <a:solidFill>
                  <a:prstClr val="white"/>
                </a:solidFill>
                <a:latin typeface="Trebuchet MS" pitchFamily="34" charset="0"/>
                <a:ea typeface="+mn-ea"/>
                <a:cs typeface="+mn-cs"/>
              </a:rPr>
              <a:t>Customer-Focused. Operationally Excellent.</a:t>
            </a:r>
            <a:endParaRPr lang="en-US" dirty="0">
              <a:solidFill>
                <a:prstClr val="white"/>
              </a:solidFill>
              <a:latin typeface="Trebuchet MS" pitchFamily="34" charset="0"/>
              <a:ea typeface="+mn-ea"/>
              <a:cs typeface="+mn-cs"/>
            </a:endParaRPr>
          </a:p>
        </p:txBody>
      </p:sp>
    </p:spTree>
    <p:extLst>
      <p:ext uri="{BB962C8B-B14F-4D97-AF65-F5344CB8AC3E}">
        <p14:creationId xmlns:p14="http://schemas.microsoft.com/office/powerpoint/2010/main" val="2866828065"/>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txStyles>
    <p:titleStyle>
      <a:lvl1pPr algn="l" defTabSz="914400" rtl="0" eaLnBrk="1" latinLnBrk="0" hangingPunct="1">
        <a:spcBef>
          <a:spcPct val="0"/>
        </a:spcBef>
        <a:buNone/>
        <a:defRPr sz="32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7" name="Rectangle 16"/>
          <p:cNvSpPr/>
          <p:nvPr/>
        </p:nvSpPr>
        <p:spPr>
          <a:xfrm>
            <a:off x="0" y="6497782"/>
            <a:ext cx="9144000" cy="360218"/>
          </a:xfrm>
          <a:prstGeom prst="rect">
            <a:avLst/>
          </a:prstGeom>
          <a:solidFill>
            <a:srgbClr val="3A43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pic>
        <p:nvPicPr>
          <p:cNvPr id="11" name="Picture 3" descr="V:\dm\dmsupport\logos\mse\asrcf_mse\asrcf-mse-logo-fullcolor-clear-bkg_big.jpg"/>
          <p:cNvPicPr>
            <a:picLocks noChangeAspect="1" noChangeArrowheads="1"/>
          </p:cNvPicPr>
          <p:nvPr/>
        </p:nvPicPr>
        <p:blipFill>
          <a:blip r:embed="rId14" cstate="print"/>
          <a:srcRect/>
          <a:stretch>
            <a:fillRect/>
          </a:stretch>
        </p:blipFill>
        <p:spPr bwMode="auto">
          <a:xfrm>
            <a:off x="7585658" y="0"/>
            <a:ext cx="1405942" cy="868680"/>
          </a:xfrm>
          <a:prstGeom prst="rect">
            <a:avLst/>
          </a:prstGeom>
          <a:noFill/>
        </p:spPr>
      </p:pic>
      <p:cxnSp>
        <p:nvCxnSpPr>
          <p:cNvPr id="14" name="Straight Connector 13"/>
          <p:cNvCxnSpPr/>
          <p:nvPr/>
        </p:nvCxnSpPr>
        <p:spPr>
          <a:xfrm>
            <a:off x="0" y="878540"/>
            <a:ext cx="9144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457200" y="0"/>
            <a:ext cx="8229600" cy="8382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95400"/>
            <a:ext cx="8229600" cy="4953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Slide Number Placeholder 5"/>
          <p:cNvSpPr>
            <a:spLocks noGrp="1"/>
          </p:cNvSpPr>
          <p:nvPr>
            <p:ph type="sldNum" sz="quarter" idx="4"/>
          </p:nvPr>
        </p:nvSpPr>
        <p:spPr>
          <a:xfrm>
            <a:off x="8305800" y="6568338"/>
            <a:ext cx="381000" cy="222248"/>
          </a:xfrm>
          <a:prstGeom prst="rect">
            <a:avLst/>
          </a:prstGeom>
        </p:spPr>
        <p:txBody>
          <a:bodyPr anchor="ctr" anchorCtr="0"/>
          <a:lstStyle>
            <a:lvl1pPr algn="r">
              <a:defRPr sz="800">
                <a:solidFill>
                  <a:schemeClr val="bg1"/>
                </a:solidFill>
              </a:defRPr>
            </a:lvl1pPr>
          </a:lstStyle>
          <a:p>
            <a:pPr fontAlgn="auto">
              <a:spcBef>
                <a:spcPts val="0"/>
              </a:spcBef>
              <a:spcAft>
                <a:spcPts val="0"/>
              </a:spcAft>
            </a:pPr>
            <a:fld id="{FA208228-D976-49C2-9EFF-6CF8326E3D0F}" type="slidenum">
              <a:rPr lang="en-US" b="0" smtClean="0">
                <a:solidFill>
                  <a:prstClr val="white"/>
                </a:solidFill>
                <a:latin typeface="Calibri"/>
                <a:ea typeface="+mn-ea"/>
                <a:cs typeface="+mn-cs"/>
              </a:rPr>
              <a:pPr fontAlgn="auto">
                <a:spcBef>
                  <a:spcPts val="0"/>
                </a:spcBef>
                <a:spcAft>
                  <a:spcPts val="0"/>
                </a:spcAft>
              </a:pPr>
              <a:t>‹#›</a:t>
            </a:fld>
            <a:endParaRPr lang="en-US" b="0" dirty="0">
              <a:solidFill>
                <a:prstClr val="white"/>
              </a:solidFill>
              <a:latin typeface="Calibri"/>
              <a:ea typeface="+mn-ea"/>
              <a:cs typeface="+mn-cs"/>
            </a:endParaRPr>
          </a:p>
        </p:txBody>
      </p:sp>
      <p:sp>
        <p:nvSpPr>
          <p:cNvPr id="9" name="Rectangle 8"/>
          <p:cNvSpPr/>
          <p:nvPr/>
        </p:nvSpPr>
        <p:spPr>
          <a:xfrm>
            <a:off x="6629400" y="6564046"/>
            <a:ext cx="2057400" cy="246221"/>
          </a:xfrm>
          <a:prstGeom prst="rect">
            <a:avLst/>
          </a:prstGeom>
        </p:spPr>
        <p:txBody>
          <a:bodyPr wrap="square">
            <a:spAutoFit/>
          </a:bodyPr>
          <a:lstStyle/>
          <a:p>
            <a:pPr fontAlgn="auto">
              <a:spcBef>
                <a:spcPts val="0"/>
              </a:spcBef>
              <a:spcAft>
                <a:spcPts val="0"/>
              </a:spcAft>
            </a:pPr>
            <a:r>
              <a:rPr lang="en-US" sz="1000" dirty="0" smtClean="0">
                <a:solidFill>
                  <a:prstClr val="white"/>
                </a:solidFill>
                <a:latin typeface="Trebuchet MS" pitchFamily="34" charset="0"/>
                <a:ea typeface="+mn-ea"/>
                <a:cs typeface="+mn-cs"/>
              </a:rPr>
              <a:t>Proprietary</a:t>
            </a:r>
          </a:p>
        </p:txBody>
      </p:sp>
    </p:spTree>
    <p:extLst>
      <p:ext uri="{BB962C8B-B14F-4D97-AF65-F5344CB8AC3E}">
        <p14:creationId xmlns:p14="http://schemas.microsoft.com/office/powerpoint/2010/main" val="3609015326"/>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Lst>
  <p:hf hdr="0" dt="0"/>
  <p:txStyles>
    <p:titleStyle>
      <a:lvl1pPr algn="l" defTabSz="914400" rtl="0" eaLnBrk="1" latinLnBrk="0" hangingPunct="1">
        <a:spcBef>
          <a:spcPct val="0"/>
        </a:spcBef>
        <a:buNone/>
        <a:defRPr sz="32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None/>
        <a:defRPr sz="2400" kern="1200">
          <a:solidFill>
            <a:schemeClr val="tx1"/>
          </a:solidFill>
          <a:latin typeface="+mn-lt"/>
          <a:ea typeface="+mn-ea"/>
          <a:cs typeface="+mn-cs"/>
        </a:defRPr>
      </a:lvl1pPr>
      <a:lvl2pPr marL="742950" indent="-285750" algn="l" defTabSz="914400" rtl="0" eaLnBrk="1" latinLnBrk="0" hangingPunct="1">
        <a:spcBef>
          <a:spcPct val="20000"/>
        </a:spcBef>
        <a:buFont typeface="Calibri"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Calibri"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hyperlink" Target="http://cwe.mitre.org/top25/" TargetMode="Externa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Integrity Tester 2.0 Overview</a:t>
            </a:r>
            <a:endParaRPr lang="en-US" dirty="0"/>
          </a:p>
        </p:txBody>
      </p:sp>
      <p:sp>
        <p:nvSpPr>
          <p:cNvPr id="3" name="Rectangle 2"/>
          <p:cNvSpPr/>
          <p:nvPr/>
        </p:nvSpPr>
        <p:spPr>
          <a:xfrm>
            <a:off x="7045936" y="2754493"/>
            <a:ext cx="1992853" cy="400110"/>
          </a:xfrm>
          <a:prstGeom prst="rect">
            <a:avLst/>
          </a:prstGeom>
        </p:spPr>
        <p:txBody>
          <a:bodyPr wrap="none">
            <a:spAutoFit/>
          </a:bodyPr>
          <a:lstStyle/>
          <a:p>
            <a:pPr algn="r"/>
            <a:r>
              <a:rPr lang="en-US" dirty="0" smtClean="0">
                <a:solidFill>
                  <a:schemeClr val="bg1">
                    <a:lumMod val="95000"/>
                  </a:schemeClr>
                </a:solidFill>
              </a:rPr>
              <a:t>Michelle Darby</a:t>
            </a:r>
          </a:p>
        </p:txBody>
      </p:sp>
      <p:sp>
        <p:nvSpPr>
          <p:cNvPr id="4" name="Rectangle 3"/>
          <p:cNvSpPr/>
          <p:nvPr/>
        </p:nvSpPr>
        <p:spPr>
          <a:xfrm>
            <a:off x="7369857" y="2104636"/>
            <a:ext cx="1605119" cy="400110"/>
          </a:xfrm>
          <a:prstGeom prst="rect">
            <a:avLst/>
          </a:prstGeom>
        </p:spPr>
        <p:txBody>
          <a:bodyPr wrap="none">
            <a:spAutoFit/>
          </a:bodyPr>
          <a:lstStyle/>
          <a:p>
            <a:pPr algn="r"/>
            <a:r>
              <a:rPr lang="en-US" dirty="0" smtClean="0">
                <a:solidFill>
                  <a:schemeClr val="bg1">
                    <a:lumMod val="95000"/>
                  </a:schemeClr>
                </a:solidFill>
              </a:rPr>
              <a:t>Team Emus</a:t>
            </a:r>
            <a:endParaRPr lang="en-US" dirty="0">
              <a:solidFill>
                <a:schemeClr val="bg1">
                  <a:lumMod val="95000"/>
                </a:schemeClr>
              </a:solidFill>
            </a:endParaRPr>
          </a:p>
        </p:txBody>
      </p:sp>
    </p:spTree>
    <p:extLst>
      <p:ext uri="{BB962C8B-B14F-4D97-AF65-F5344CB8AC3E}">
        <p14:creationId xmlns:p14="http://schemas.microsoft.com/office/powerpoint/2010/main" val="24330304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AFMS Rowan Project – Software Integrity Tester v2.0</a:t>
            </a:r>
          </a:p>
        </p:txBody>
      </p:sp>
      <p:sp>
        <p:nvSpPr>
          <p:cNvPr id="3" name="Content Placeholder 2"/>
          <p:cNvSpPr>
            <a:spLocks noGrp="1"/>
          </p:cNvSpPr>
          <p:nvPr>
            <p:ph idx="1"/>
          </p:nvPr>
        </p:nvSpPr>
        <p:spPr/>
        <p:txBody>
          <a:bodyPr>
            <a:normAutofit/>
          </a:bodyPr>
          <a:lstStyle/>
          <a:p>
            <a:r>
              <a:rPr lang="en-US" dirty="0" smtClean="0"/>
              <a:t>Who am I? </a:t>
            </a:r>
          </a:p>
          <a:p>
            <a:pPr lvl="1"/>
            <a:r>
              <a:rPr lang="en-US" dirty="0" smtClean="0"/>
              <a:t>Michelle Darby</a:t>
            </a:r>
          </a:p>
          <a:p>
            <a:pPr lvl="2"/>
            <a:r>
              <a:rPr lang="en-US" dirty="0" smtClean="0"/>
              <a:t>Senior Software Engineer for Display Systems and Radar Systems at ASRC Federal – Mission Solutions</a:t>
            </a:r>
          </a:p>
          <a:p>
            <a:pPr lvl="2"/>
            <a:r>
              <a:rPr lang="en-US" dirty="0" smtClean="0"/>
              <a:t>20 years of Software Engineering experience on combat weapons systems and data analysis with some experience as a Linux systems administrator at the Navy yard in Philadelphia.</a:t>
            </a:r>
          </a:p>
          <a:p>
            <a:pPr marL="914400" lvl="2" indent="0">
              <a:buNone/>
            </a:pPr>
            <a:endParaRPr lang="en-US" dirty="0"/>
          </a:p>
          <a:p>
            <a:pPr marL="457200" lvl="1" indent="0">
              <a:buNone/>
            </a:pPr>
            <a:endParaRPr lang="en-US" dirty="0"/>
          </a:p>
        </p:txBody>
      </p:sp>
    </p:spTree>
    <p:extLst>
      <p:ext uri="{BB962C8B-B14F-4D97-AF65-F5344CB8AC3E}">
        <p14:creationId xmlns:p14="http://schemas.microsoft.com/office/powerpoint/2010/main" val="2722541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AFMS Rowan Project – Software Integrity Tester v2.0</a:t>
            </a:r>
          </a:p>
        </p:txBody>
      </p:sp>
      <p:sp>
        <p:nvSpPr>
          <p:cNvPr id="3" name="Content Placeholder 2"/>
          <p:cNvSpPr>
            <a:spLocks noGrp="1"/>
          </p:cNvSpPr>
          <p:nvPr>
            <p:ph idx="1"/>
          </p:nvPr>
        </p:nvSpPr>
        <p:spPr/>
        <p:txBody>
          <a:bodyPr>
            <a:normAutofit/>
          </a:bodyPr>
          <a:lstStyle/>
          <a:p>
            <a:r>
              <a:rPr lang="en-US" dirty="0" smtClean="0"/>
              <a:t>What </a:t>
            </a:r>
            <a:r>
              <a:rPr lang="en-US" dirty="0"/>
              <a:t>do we do</a:t>
            </a:r>
            <a:r>
              <a:rPr lang="en-US" dirty="0" smtClean="0"/>
              <a:t>?</a:t>
            </a:r>
          </a:p>
          <a:p>
            <a:pPr lvl="1"/>
            <a:r>
              <a:rPr lang="en-US" dirty="0" smtClean="0"/>
              <a:t>AFMS is the primary software development firm for the Lockheed Martin Moorestown Aegis contract (over 40 years).   The Aegis combat system is an integrated Naval system that uses powerful computer and radar technologies to track and destroy enemy targets.  There are over 100 Aegis ships deployed in over 5 Navy’s worldwide, with plans for more.</a:t>
            </a:r>
          </a:p>
          <a:p>
            <a:pPr marL="457200" lvl="1" indent="0">
              <a:buNone/>
            </a:pPr>
            <a:endParaRPr lang="en-US" dirty="0"/>
          </a:p>
        </p:txBody>
      </p:sp>
    </p:spTree>
    <p:extLst>
      <p:ext uri="{BB962C8B-B14F-4D97-AF65-F5344CB8AC3E}">
        <p14:creationId xmlns:p14="http://schemas.microsoft.com/office/powerpoint/2010/main" val="3302158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AFMS Rowan Project – Software Integrity Tester v2.0</a:t>
            </a:r>
          </a:p>
        </p:txBody>
      </p:sp>
      <p:sp>
        <p:nvSpPr>
          <p:cNvPr id="3" name="Content Placeholder 2"/>
          <p:cNvSpPr>
            <a:spLocks noGrp="1"/>
          </p:cNvSpPr>
          <p:nvPr>
            <p:ph idx="1"/>
          </p:nvPr>
        </p:nvSpPr>
        <p:spPr/>
        <p:txBody>
          <a:bodyPr>
            <a:normAutofit fontScale="92500" lnSpcReduction="20000"/>
          </a:bodyPr>
          <a:lstStyle/>
          <a:p>
            <a:r>
              <a:rPr lang="en-US" dirty="0" smtClean="0"/>
              <a:t>Why is Software Integrity important?</a:t>
            </a:r>
          </a:p>
          <a:p>
            <a:pPr lvl="1"/>
            <a:r>
              <a:rPr lang="en-US" dirty="0" smtClean="0"/>
              <a:t>Software Security is a major concern of governments and corporations worldwide.   </a:t>
            </a:r>
          </a:p>
          <a:p>
            <a:pPr lvl="1"/>
            <a:r>
              <a:rPr lang="en-US" dirty="0" smtClean="0"/>
              <a:t>Malicious attacks on software by exploiting vulnerabilities and weaknesses are an every day challenge to prevent.  </a:t>
            </a:r>
          </a:p>
          <a:p>
            <a:pPr lvl="1"/>
            <a:r>
              <a:rPr lang="en-US" dirty="0" smtClean="0"/>
              <a:t>The impact of a cyber attack can cause exceptionally grave damage to national security, loss of public trust, and severe financial impact. </a:t>
            </a:r>
          </a:p>
          <a:p>
            <a:r>
              <a:rPr lang="en-US" dirty="0" smtClean="0"/>
              <a:t>Secure coding can help minimize the impact of zero day vulnerabilities</a:t>
            </a:r>
          </a:p>
          <a:p>
            <a:pPr lvl="1"/>
            <a:r>
              <a:rPr lang="en-US" dirty="0" smtClean="0"/>
              <a:t>https</a:t>
            </a:r>
            <a:r>
              <a:rPr lang="en-US" dirty="0"/>
              <a:t>://us.norton.com/internetsecurity-emerging-threats-how-do-zero-day-vulnerabilities-work-30sectech.html</a:t>
            </a:r>
            <a:endParaRPr lang="en-US" dirty="0"/>
          </a:p>
        </p:txBody>
      </p:sp>
    </p:spTree>
    <p:extLst>
      <p:ext uri="{BB962C8B-B14F-4D97-AF65-F5344CB8AC3E}">
        <p14:creationId xmlns:p14="http://schemas.microsoft.com/office/powerpoint/2010/main" val="3572352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AFMS Rowan Project – Software Integrity Tester v2.0</a:t>
            </a:r>
            <a:endParaRPr lang="en-US" sz="2400" dirty="0"/>
          </a:p>
        </p:txBody>
      </p:sp>
      <p:sp>
        <p:nvSpPr>
          <p:cNvPr id="3" name="Content Placeholder 2"/>
          <p:cNvSpPr>
            <a:spLocks noGrp="1"/>
          </p:cNvSpPr>
          <p:nvPr>
            <p:ph idx="1"/>
          </p:nvPr>
        </p:nvSpPr>
        <p:spPr/>
        <p:txBody>
          <a:bodyPr>
            <a:normAutofit fontScale="77500" lnSpcReduction="20000"/>
          </a:bodyPr>
          <a:lstStyle/>
          <a:p>
            <a:r>
              <a:rPr lang="en-US" dirty="0" smtClean="0"/>
              <a:t>What are the top 25 Common Weakness Enumerations (CWEs)?</a:t>
            </a:r>
          </a:p>
          <a:p>
            <a:pPr marL="457200" lvl="1" indent="0">
              <a:buNone/>
            </a:pPr>
            <a:endParaRPr lang="en-US" dirty="0" smtClean="0">
              <a:hlinkClick r:id="rId2"/>
            </a:endParaRPr>
          </a:p>
          <a:p>
            <a:pPr marL="457200" lvl="1" indent="0">
              <a:buNone/>
            </a:pPr>
            <a:r>
              <a:rPr lang="en-US" dirty="0" smtClean="0">
                <a:hlinkClick r:id="rId2"/>
              </a:rPr>
              <a:t>http</a:t>
            </a:r>
            <a:r>
              <a:rPr lang="en-US" dirty="0">
                <a:hlinkClick r:id="rId2"/>
              </a:rPr>
              <a:t>://</a:t>
            </a:r>
            <a:r>
              <a:rPr lang="en-US" dirty="0" smtClean="0">
                <a:hlinkClick r:id="rId2"/>
              </a:rPr>
              <a:t>cwe.mitre.org/top25/</a:t>
            </a:r>
            <a:endParaRPr lang="en-US" dirty="0" smtClean="0"/>
          </a:p>
          <a:p>
            <a:pPr marL="457200" lvl="1" indent="0">
              <a:buNone/>
            </a:pPr>
            <a:endParaRPr lang="en-US" dirty="0"/>
          </a:p>
          <a:p>
            <a:pPr lvl="1"/>
            <a:r>
              <a:rPr lang="en-US" dirty="0" smtClean="0"/>
              <a:t>MITRE </a:t>
            </a:r>
            <a:r>
              <a:rPr lang="en-US" dirty="0"/>
              <a:t>maintains the CWE web site, with the support of the US Department of Homeland Security's National Cyber Security Division, presenting detailed descriptions of the top 25 programming errors along with authoritative guidance for mitigating and avoiding them</a:t>
            </a:r>
            <a:r>
              <a:rPr lang="en-US" dirty="0" smtClean="0"/>
              <a:t>.</a:t>
            </a:r>
          </a:p>
          <a:p>
            <a:pPr marL="457200" lvl="1" indent="0">
              <a:buNone/>
            </a:pPr>
            <a:r>
              <a:rPr lang="en-US" dirty="0" smtClean="0"/>
              <a:t> </a:t>
            </a:r>
          </a:p>
          <a:p>
            <a:pPr lvl="1"/>
            <a:r>
              <a:rPr lang="en-US" dirty="0"/>
              <a:t>The Top 25 list should be used as a </a:t>
            </a:r>
            <a:r>
              <a:rPr lang="en-US" dirty="0" smtClean="0"/>
              <a:t>guide to help </a:t>
            </a:r>
            <a:r>
              <a:rPr lang="en-US" dirty="0"/>
              <a:t>identify common mistakes. This list will allow initial focus on a narrow but important subset of </a:t>
            </a:r>
            <a:r>
              <a:rPr lang="en-US" dirty="0" smtClean="0"/>
              <a:t>known </a:t>
            </a:r>
            <a:r>
              <a:rPr lang="en-US" dirty="0"/>
              <a:t>security weaknesses. The Software Integrity Tester will </a:t>
            </a:r>
            <a:r>
              <a:rPr lang="en-US" dirty="0" smtClean="0"/>
              <a:t>focus on weaknesses in the </a:t>
            </a:r>
            <a:r>
              <a:rPr lang="en-US" dirty="0"/>
              <a:t>Top 25 </a:t>
            </a:r>
            <a:r>
              <a:rPr lang="en-US" dirty="0" smtClean="0"/>
              <a:t>list, as applicable, to </a:t>
            </a:r>
            <a:r>
              <a:rPr lang="en-US" dirty="0"/>
              <a:t>measure the risk in </a:t>
            </a:r>
            <a:r>
              <a:rPr lang="en-US" dirty="0" smtClean="0"/>
              <a:t>ADA/Java/C++ source code.</a:t>
            </a:r>
            <a:endParaRPr lang="en-US" dirty="0"/>
          </a:p>
          <a:p>
            <a:pPr lvl="1"/>
            <a:endParaRPr lang="en-US" dirty="0"/>
          </a:p>
        </p:txBody>
      </p:sp>
    </p:spTree>
    <p:extLst>
      <p:ext uri="{BB962C8B-B14F-4D97-AF65-F5344CB8AC3E}">
        <p14:creationId xmlns:p14="http://schemas.microsoft.com/office/powerpoint/2010/main" val="1491225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AFMS Rowan Project – Software Integrity Tester v2.0</a:t>
            </a:r>
          </a:p>
        </p:txBody>
      </p:sp>
      <p:sp>
        <p:nvSpPr>
          <p:cNvPr id="3" name="Content Placeholder 2"/>
          <p:cNvSpPr>
            <a:spLocks noGrp="1"/>
          </p:cNvSpPr>
          <p:nvPr>
            <p:ph idx="1"/>
          </p:nvPr>
        </p:nvSpPr>
        <p:spPr/>
        <p:txBody>
          <a:bodyPr>
            <a:normAutofit fontScale="70000" lnSpcReduction="20000"/>
          </a:bodyPr>
          <a:lstStyle/>
          <a:p>
            <a:r>
              <a:rPr lang="en-US" dirty="0" smtClean="0"/>
              <a:t>Program Requirements</a:t>
            </a:r>
          </a:p>
          <a:p>
            <a:pPr lvl="1"/>
            <a:r>
              <a:rPr lang="en-US" dirty="0" smtClean="0"/>
              <a:t>Utilize any open </a:t>
            </a:r>
            <a:r>
              <a:rPr lang="en-US" dirty="0" smtClean="0"/>
              <a:t>source </a:t>
            </a:r>
            <a:r>
              <a:rPr lang="en-US" dirty="0" smtClean="0"/>
              <a:t>code in ADA, Java, and C++ containing common code weaknesses.  </a:t>
            </a:r>
            <a:r>
              <a:rPr lang="en-US" dirty="0" smtClean="0"/>
              <a:t>It is understood that specific weaknesses </a:t>
            </a:r>
            <a:r>
              <a:rPr lang="en-US" dirty="0" smtClean="0"/>
              <a:t>may not apply to all programming languages.</a:t>
            </a:r>
          </a:p>
          <a:p>
            <a:pPr lvl="1"/>
            <a:r>
              <a:rPr lang="en-US" dirty="0" smtClean="0"/>
              <a:t>Create an application using any portable programming </a:t>
            </a:r>
            <a:r>
              <a:rPr lang="en-US" dirty="0" smtClean="0"/>
              <a:t>language that will be tested on the target platform, </a:t>
            </a:r>
            <a:r>
              <a:rPr lang="en-US" b="1" u="sng" dirty="0" smtClean="0"/>
              <a:t>Linux</a:t>
            </a:r>
            <a:r>
              <a:rPr lang="en-US" dirty="0" smtClean="0"/>
              <a:t>, on the command line.  The program should be able to run completely via the command line.  A GUI would be a nice-to-have, time permitting.  The </a:t>
            </a:r>
            <a:r>
              <a:rPr lang="en-US" dirty="0" smtClean="0"/>
              <a:t>application cannot </a:t>
            </a:r>
            <a:r>
              <a:rPr lang="en-US" dirty="0" smtClean="0"/>
              <a:t>depend on 3</a:t>
            </a:r>
            <a:r>
              <a:rPr lang="en-US" baseline="30000" dirty="0" smtClean="0"/>
              <a:t>rd</a:t>
            </a:r>
            <a:r>
              <a:rPr lang="en-US" dirty="0" smtClean="0"/>
              <a:t> </a:t>
            </a:r>
            <a:r>
              <a:rPr lang="en-US" dirty="0" smtClean="0"/>
              <a:t>party software purchase and license agreements.  The application will parse ADA/C++/Java code, generate customized reports, </a:t>
            </a:r>
            <a:r>
              <a:rPr lang="en-US" dirty="0" smtClean="0"/>
              <a:t>and offer </a:t>
            </a:r>
            <a:r>
              <a:rPr lang="en-US" dirty="0" smtClean="0"/>
              <a:t>solutions to mitigate the risk.  </a:t>
            </a:r>
            <a:r>
              <a:rPr lang="en-US" dirty="0" smtClean="0"/>
              <a:t>Designed </a:t>
            </a:r>
            <a:r>
              <a:rPr lang="en-US" dirty="0"/>
              <a:t>with a modular and scalar </a:t>
            </a:r>
            <a:r>
              <a:rPr lang="en-US" dirty="0" smtClean="0"/>
              <a:t>approach with consideration </a:t>
            </a:r>
            <a:r>
              <a:rPr lang="en-US" dirty="0"/>
              <a:t>for future </a:t>
            </a:r>
            <a:r>
              <a:rPr lang="en-US" dirty="0" smtClean="0"/>
              <a:t>expansion. </a:t>
            </a:r>
            <a:endParaRPr lang="en-US" dirty="0" smtClean="0"/>
          </a:p>
          <a:p>
            <a:pPr lvl="1"/>
            <a:r>
              <a:rPr lang="en-US" dirty="0" smtClean="0"/>
              <a:t>The </a:t>
            </a:r>
            <a:r>
              <a:rPr lang="en-US" dirty="0"/>
              <a:t>application should allow a software developer to easily and quickly add a new vulnerability to search for and provide solution to. </a:t>
            </a:r>
          </a:p>
          <a:p>
            <a:pPr lvl="1"/>
            <a:r>
              <a:rPr lang="en-US" dirty="0" smtClean="0"/>
              <a:t>Initial </a:t>
            </a:r>
            <a:r>
              <a:rPr lang="en-US" dirty="0"/>
              <a:t>focus </a:t>
            </a:r>
            <a:r>
              <a:rPr lang="en-US" dirty="0" smtClean="0"/>
              <a:t>should be </a:t>
            </a:r>
            <a:r>
              <a:rPr lang="en-US" dirty="0"/>
              <a:t>6</a:t>
            </a:r>
            <a:r>
              <a:rPr lang="en-US" dirty="0" smtClean="0"/>
              <a:t> vulnerabilities, with at least 2 for each programming language.  More can be incorporated into the Software Integrity tester, time and schedule permitting. </a:t>
            </a:r>
            <a:r>
              <a:rPr lang="en-US" dirty="0"/>
              <a:t>The CWE site contains data on more than 800 programming errors, design errors, and architecture errors that can lead to exploitable vulnerabilities</a:t>
            </a:r>
            <a:r>
              <a:rPr lang="en-US" dirty="0" smtClean="0"/>
              <a:t>.</a:t>
            </a:r>
          </a:p>
          <a:p>
            <a:pPr lvl="1"/>
            <a:r>
              <a:rPr lang="en-US" dirty="0" smtClean="0"/>
              <a:t>Unit </a:t>
            </a:r>
            <a:r>
              <a:rPr lang="en-US" dirty="0" smtClean="0"/>
              <a:t>Testing during Software Development should have 100% code coverage.</a:t>
            </a:r>
          </a:p>
        </p:txBody>
      </p:sp>
    </p:spTree>
    <p:extLst>
      <p:ext uri="{BB962C8B-B14F-4D97-AF65-F5344CB8AC3E}">
        <p14:creationId xmlns:p14="http://schemas.microsoft.com/office/powerpoint/2010/main" val="1347158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AFMS Rowan Project – Software Integrity Tester v2.0</a:t>
            </a:r>
          </a:p>
        </p:txBody>
      </p:sp>
      <p:sp>
        <p:nvSpPr>
          <p:cNvPr id="3" name="Content Placeholder 2"/>
          <p:cNvSpPr>
            <a:spLocks noGrp="1"/>
          </p:cNvSpPr>
          <p:nvPr>
            <p:ph idx="1"/>
          </p:nvPr>
        </p:nvSpPr>
        <p:spPr>
          <a:xfrm>
            <a:off x="152400" y="862644"/>
            <a:ext cx="8534400" cy="5562600"/>
          </a:xfrm>
        </p:spPr>
        <p:txBody>
          <a:bodyPr>
            <a:normAutofit fontScale="92500" lnSpcReduction="10000"/>
          </a:bodyPr>
          <a:lstStyle/>
          <a:p>
            <a:r>
              <a:rPr lang="en-US" dirty="0" smtClean="0"/>
              <a:t>I/O requirements</a:t>
            </a:r>
          </a:p>
          <a:p>
            <a:pPr lvl="1"/>
            <a:r>
              <a:rPr lang="en-US" dirty="0" smtClean="0"/>
              <a:t>Input will be ADA/C++/Java Source Code</a:t>
            </a:r>
          </a:p>
          <a:p>
            <a:pPr lvl="1"/>
            <a:r>
              <a:rPr lang="en-US" dirty="0" smtClean="0"/>
              <a:t>Output will be a combination of a report with the following:</a:t>
            </a:r>
          </a:p>
          <a:p>
            <a:pPr lvl="2"/>
            <a:r>
              <a:rPr lang="en-US" dirty="0" smtClean="0"/>
              <a:t>Program information – what version of the Software Integrity </a:t>
            </a:r>
            <a:r>
              <a:rPr lang="en-US" dirty="0"/>
              <a:t>T</a:t>
            </a:r>
            <a:r>
              <a:rPr lang="en-US" dirty="0" smtClean="0"/>
              <a:t>ester was used to run against the code</a:t>
            </a:r>
          </a:p>
          <a:p>
            <a:pPr lvl="2"/>
            <a:r>
              <a:rPr lang="en-US" dirty="0" smtClean="0"/>
              <a:t>List of files analyzed</a:t>
            </a:r>
          </a:p>
          <a:p>
            <a:pPr lvl="2"/>
            <a:r>
              <a:rPr lang="en-US" dirty="0" smtClean="0"/>
              <a:t>Perform risk analysis (High/Medium/Low or Errors/Warnings) associated with each vulnerability.  For example, if a division by zero was found it would be labeled a HIGH Error since it would result in a SIGSEGV</a:t>
            </a:r>
            <a:r>
              <a:rPr lang="en-US" smtClean="0"/>
              <a:t>. </a:t>
            </a:r>
            <a:endParaRPr lang="en-US" dirty="0" smtClean="0"/>
          </a:p>
          <a:p>
            <a:pPr lvl="2"/>
            <a:r>
              <a:rPr lang="en-US" dirty="0" smtClean="0"/>
              <a:t>If known solutions exist, suggest fix to remediate in output report.</a:t>
            </a:r>
          </a:p>
          <a:p>
            <a:pPr lvl="2"/>
            <a:r>
              <a:rPr lang="en-US" dirty="0" smtClean="0"/>
              <a:t>Final analysis report needs to be written to a human readable standard text file format</a:t>
            </a:r>
            <a:endParaRPr lang="en-US" dirty="0"/>
          </a:p>
        </p:txBody>
      </p:sp>
    </p:spTree>
    <p:extLst>
      <p:ext uri="{BB962C8B-B14F-4D97-AF65-F5344CB8AC3E}">
        <p14:creationId xmlns:p14="http://schemas.microsoft.com/office/powerpoint/2010/main" val="211109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AFMS Rowan Project – Software Integrity Tester v2.0</a:t>
            </a:r>
          </a:p>
        </p:txBody>
      </p:sp>
      <p:sp>
        <p:nvSpPr>
          <p:cNvPr id="3" name="Content Placeholder 2"/>
          <p:cNvSpPr>
            <a:spLocks noGrp="1"/>
          </p:cNvSpPr>
          <p:nvPr>
            <p:ph idx="1"/>
          </p:nvPr>
        </p:nvSpPr>
        <p:spPr/>
        <p:txBody>
          <a:bodyPr>
            <a:normAutofit fontScale="92500" lnSpcReduction="10000"/>
          </a:bodyPr>
          <a:lstStyle/>
          <a:p>
            <a:r>
              <a:rPr lang="en-US" dirty="0" smtClean="0"/>
              <a:t>The Software Integrity Tester must run on the Command Line on a Linux O/S.</a:t>
            </a:r>
          </a:p>
          <a:p>
            <a:r>
              <a:rPr lang="en-US" dirty="0" smtClean="0"/>
              <a:t>Example:  </a:t>
            </a:r>
          </a:p>
          <a:p>
            <a:pPr marL="400050" lvl="1" indent="0">
              <a:buNone/>
            </a:pPr>
            <a:r>
              <a:rPr lang="en-US" sz="2200" dirty="0" smtClean="0"/>
              <a:t>./runSoftwareIntegrityTester.sh [-a|-j|-c|-h] &lt;parent directory&gt;  [-R]</a:t>
            </a:r>
          </a:p>
          <a:p>
            <a:pPr marL="400050" lvl="1" indent="0">
              <a:buNone/>
            </a:pPr>
            <a:r>
              <a:rPr lang="en-US" sz="2200" dirty="0" smtClean="0"/>
              <a:t>./runSoftwareIntegrityTester.sh  –a /home/</a:t>
            </a:r>
            <a:r>
              <a:rPr lang="en-US" sz="2200" dirty="0" err="1" smtClean="0"/>
              <a:t>s_user</a:t>
            </a:r>
            <a:r>
              <a:rPr lang="en-US" sz="2200" dirty="0" smtClean="0"/>
              <a:t>/</a:t>
            </a:r>
            <a:r>
              <a:rPr lang="en-US" sz="2200" dirty="0" err="1" smtClean="0"/>
              <a:t>sourcecode</a:t>
            </a:r>
            <a:r>
              <a:rPr lang="en-US" sz="2200" dirty="0" smtClean="0"/>
              <a:t> -R</a:t>
            </a:r>
          </a:p>
          <a:p>
            <a:pPr marL="800100" lvl="2" indent="0">
              <a:buNone/>
            </a:pPr>
            <a:r>
              <a:rPr lang="en-US" sz="2500" dirty="0" smtClean="0"/>
              <a:t>-a  validate only </a:t>
            </a:r>
            <a:r>
              <a:rPr lang="en-US" sz="2500" dirty="0" err="1" smtClean="0"/>
              <a:t>ada</a:t>
            </a:r>
            <a:r>
              <a:rPr lang="en-US" sz="2500" dirty="0" smtClean="0"/>
              <a:t> code</a:t>
            </a:r>
          </a:p>
          <a:p>
            <a:pPr marL="800100" lvl="2" indent="0">
              <a:buNone/>
            </a:pPr>
            <a:r>
              <a:rPr lang="en-US" sz="2500" dirty="0" smtClean="0"/>
              <a:t>-j validate only java code</a:t>
            </a:r>
          </a:p>
          <a:p>
            <a:pPr marL="800100" lvl="2" indent="0">
              <a:buNone/>
            </a:pPr>
            <a:r>
              <a:rPr lang="en-US" sz="2500" dirty="0" smtClean="0"/>
              <a:t>-c validate only c/</a:t>
            </a:r>
            <a:r>
              <a:rPr lang="en-US" sz="2500" dirty="0" err="1" smtClean="0"/>
              <a:t>c++</a:t>
            </a:r>
            <a:r>
              <a:rPr lang="en-US" sz="2500" dirty="0" smtClean="0"/>
              <a:t> code</a:t>
            </a:r>
          </a:p>
          <a:p>
            <a:pPr marL="800100" lvl="2" indent="0">
              <a:buNone/>
            </a:pPr>
            <a:r>
              <a:rPr lang="en-US" sz="2500" dirty="0" smtClean="0"/>
              <a:t>No options specified means validate all code</a:t>
            </a:r>
          </a:p>
          <a:p>
            <a:pPr marL="800100" lvl="2" indent="0">
              <a:buNone/>
            </a:pPr>
            <a:r>
              <a:rPr lang="en-US" sz="2500" dirty="0" smtClean="0"/>
              <a:t>-h help to launch description on usage</a:t>
            </a:r>
          </a:p>
          <a:p>
            <a:pPr marL="800100" lvl="2" indent="0">
              <a:buNone/>
            </a:pPr>
            <a:r>
              <a:rPr lang="en-US" sz="2500" dirty="0" smtClean="0"/>
              <a:t>-R search recursively starting in parent directory</a:t>
            </a:r>
          </a:p>
          <a:p>
            <a:pPr marL="800100" lvl="2" indent="0">
              <a:buNone/>
            </a:pPr>
            <a:r>
              <a:rPr lang="en-US" sz="2500" dirty="0" smtClean="0"/>
              <a:t>No options specified means stay only in directory given</a:t>
            </a:r>
          </a:p>
          <a:p>
            <a:pPr marL="800100" lvl="2" indent="0">
              <a:buNone/>
            </a:pPr>
            <a:r>
              <a:rPr lang="en-US" sz="2500" dirty="0" smtClean="0"/>
              <a:t>Output report file will be written to directory where the Tester is run</a:t>
            </a:r>
            <a:endParaRPr lang="en-US" sz="2500" dirty="0"/>
          </a:p>
        </p:txBody>
      </p:sp>
    </p:spTree>
    <p:extLst>
      <p:ext uri="{BB962C8B-B14F-4D97-AF65-F5344CB8AC3E}">
        <p14:creationId xmlns:p14="http://schemas.microsoft.com/office/powerpoint/2010/main" val="280164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AFMS Rowan Project – Software Integrity Tester v2.0</a:t>
            </a:r>
          </a:p>
        </p:txBody>
      </p:sp>
      <p:sp>
        <p:nvSpPr>
          <p:cNvPr id="3" name="Content Placeholder 2"/>
          <p:cNvSpPr>
            <a:spLocks noGrp="1"/>
          </p:cNvSpPr>
          <p:nvPr>
            <p:ph idx="1"/>
          </p:nvPr>
        </p:nvSpPr>
        <p:spPr/>
        <p:txBody>
          <a:bodyPr>
            <a:normAutofit fontScale="85000" lnSpcReduction="20000"/>
          </a:bodyPr>
          <a:lstStyle/>
          <a:p>
            <a:r>
              <a:rPr lang="en-US" dirty="0" smtClean="0"/>
              <a:t>Other Requirements:</a:t>
            </a:r>
          </a:p>
          <a:p>
            <a:pPr lvl="1"/>
            <a:r>
              <a:rPr lang="en-US" dirty="0" smtClean="0"/>
              <a:t>Documented Detailed Design</a:t>
            </a:r>
          </a:p>
          <a:p>
            <a:pPr lvl="2"/>
            <a:r>
              <a:rPr lang="en-US" dirty="0" smtClean="0"/>
              <a:t>Create a Detailed design document for the Software Integrity Tester</a:t>
            </a:r>
          </a:p>
          <a:p>
            <a:pPr lvl="1"/>
            <a:r>
              <a:rPr lang="en-US" dirty="0" smtClean="0"/>
              <a:t>Documented Unit Test Plans and Procedures</a:t>
            </a:r>
          </a:p>
          <a:p>
            <a:pPr lvl="2"/>
            <a:r>
              <a:rPr lang="en-US" dirty="0" smtClean="0"/>
              <a:t>Create Unit Test Plans and Procedures that document at minimum the following:</a:t>
            </a:r>
          </a:p>
          <a:p>
            <a:pPr lvl="3"/>
            <a:r>
              <a:rPr lang="en-US" dirty="0"/>
              <a:t>T</a:t>
            </a:r>
            <a:r>
              <a:rPr lang="en-US" dirty="0" smtClean="0"/>
              <a:t>est objective</a:t>
            </a:r>
          </a:p>
          <a:p>
            <a:pPr lvl="3"/>
            <a:r>
              <a:rPr lang="en-US" dirty="0"/>
              <a:t>C</a:t>
            </a:r>
            <a:r>
              <a:rPr lang="en-US" dirty="0" smtClean="0"/>
              <a:t>apabilities tested</a:t>
            </a:r>
          </a:p>
          <a:p>
            <a:pPr lvl="3"/>
            <a:r>
              <a:rPr lang="en-US" dirty="0" smtClean="0"/>
              <a:t>Test environment</a:t>
            </a:r>
          </a:p>
          <a:p>
            <a:pPr lvl="3"/>
            <a:r>
              <a:rPr lang="en-US" dirty="0" smtClean="0"/>
              <a:t>Test execution instructions</a:t>
            </a:r>
          </a:p>
          <a:p>
            <a:pPr lvl="3"/>
            <a:r>
              <a:rPr lang="en-US" dirty="0" smtClean="0"/>
              <a:t>Expected results</a:t>
            </a:r>
          </a:p>
          <a:p>
            <a:pPr lvl="3"/>
            <a:r>
              <a:rPr lang="en-US" dirty="0" smtClean="0"/>
              <a:t>Date of test</a:t>
            </a:r>
          </a:p>
          <a:p>
            <a:pPr lvl="3"/>
            <a:r>
              <a:rPr lang="en-US" dirty="0" smtClean="0"/>
              <a:t>Names of participants</a:t>
            </a:r>
          </a:p>
          <a:p>
            <a:pPr lvl="1"/>
            <a:r>
              <a:rPr lang="en-US" dirty="0" smtClean="0"/>
              <a:t>All functionality documented </a:t>
            </a:r>
          </a:p>
          <a:p>
            <a:pPr lvl="2"/>
            <a:r>
              <a:rPr lang="en-US" dirty="0" smtClean="0"/>
              <a:t>Create a document for the all the functionality completed in the Software Integrity Tester</a:t>
            </a:r>
          </a:p>
          <a:p>
            <a:pPr lvl="1"/>
            <a:r>
              <a:rPr lang="en-US" dirty="0" smtClean="0"/>
              <a:t>All unfinished program areas documented</a:t>
            </a:r>
          </a:p>
          <a:p>
            <a:pPr lvl="2"/>
            <a:r>
              <a:rPr lang="en-US" dirty="0" smtClean="0"/>
              <a:t>Document all unfinished functionality of the Software Integrity Tester</a:t>
            </a:r>
            <a:endParaRPr lang="en-US" dirty="0"/>
          </a:p>
        </p:txBody>
      </p:sp>
    </p:spTree>
    <p:extLst>
      <p:ext uri="{BB962C8B-B14F-4D97-AF65-F5344CB8AC3E}">
        <p14:creationId xmlns:p14="http://schemas.microsoft.com/office/powerpoint/2010/main" val="1239835312"/>
      </p:ext>
    </p:extLst>
  </p:cSld>
  <p:clrMapOvr>
    <a:masterClrMapping/>
  </p:clrMapOvr>
</p:sld>
</file>

<file path=ppt/theme/theme1.xml><?xml version="1.0" encoding="utf-8"?>
<a:theme xmlns:a="http://schemas.openxmlformats.org/drawingml/2006/main" name="NextGenLM Presentation">
  <a:themeElements>
    <a:clrScheme name="Custom 106">
      <a:dk1>
        <a:srgbClr val="000000"/>
      </a:dk1>
      <a:lt1>
        <a:srgbClr val="000000"/>
      </a:lt1>
      <a:dk2>
        <a:srgbClr val="002F6C"/>
      </a:dk2>
      <a:lt2>
        <a:srgbClr val="FFFFFF"/>
      </a:lt2>
      <a:accent1>
        <a:srgbClr val="00A1DE"/>
      </a:accent1>
      <a:accent2>
        <a:srgbClr val="FECB00"/>
      </a:accent2>
      <a:accent3>
        <a:srgbClr val="DE3831"/>
      </a:accent3>
      <a:accent4>
        <a:srgbClr val="34B233"/>
      </a:accent4>
      <a:accent5>
        <a:srgbClr val="77216F"/>
      </a:accent5>
      <a:accent6>
        <a:srgbClr val="00686B"/>
      </a:accent6>
      <a:hlink>
        <a:srgbClr val="007EA3"/>
      </a:hlink>
      <a:folHlink>
        <a:srgbClr val="616365"/>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amma/>
                <a:shade val="46275"/>
                <a:invGamma/>
              </a:schemeClr>
            </a:gs>
            <a:gs pos="100000">
              <a:schemeClr val="accent1"/>
            </a:gs>
          </a:gsLst>
          <a:lin ang="5400000" scaled="1"/>
        </a:gradFill>
        <a:ln w="12700" cap="flat" cmpd="sng" algn="ctr">
          <a:solidFill>
            <a:srgbClr val="6699FF"/>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a:ln>
              <a:noFill/>
            </a:ln>
            <a:solidFill>
              <a:srgbClr val="FAFD00"/>
            </a:solidFill>
            <a:effectLst>
              <a:outerShdw blurRad="38100" dist="38100" dir="2700000" algn="tl">
                <a:srgbClr val="000000">
                  <a:alpha val="43137"/>
                </a:srgbClr>
              </a:outerShdw>
            </a:effectLst>
            <a:latin typeface="Arial" pitchFamily="-112" charset="0"/>
          </a:defRPr>
        </a:defPPr>
      </a:lstStyle>
    </a:spDef>
    <a:lnDef>
      <a:spPr bwMode="auto">
        <a:xfrm>
          <a:off x="0" y="0"/>
          <a:ext cx="1" cy="1"/>
        </a:xfrm>
        <a:custGeom>
          <a:avLst/>
          <a:gdLst/>
          <a:ahLst/>
          <a:cxnLst/>
          <a:rect l="0" t="0" r="0" b="0"/>
          <a:pathLst/>
        </a:custGeom>
        <a:gradFill rotWithShape="0">
          <a:gsLst>
            <a:gs pos="0">
              <a:schemeClr val="accent1">
                <a:gamma/>
                <a:shade val="46275"/>
                <a:invGamma/>
              </a:schemeClr>
            </a:gs>
            <a:gs pos="100000">
              <a:schemeClr val="accent1"/>
            </a:gs>
          </a:gsLst>
          <a:lin ang="5400000" scaled="1"/>
        </a:gradFill>
        <a:ln w="12700" cap="flat" cmpd="sng" algn="ctr">
          <a:solidFill>
            <a:srgbClr val="6699FF"/>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a:ln>
              <a:noFill/>
            </a:ln>
            <a:solidFill>
              <a:srgbClr val="FAFD00"/>
            </a:solidFill>
            <a:effectLst>
              <a:outerShdw blurRad="38100" dist="38100" dir="2700000" algn="tl">
                <a:srgbClr val="000000">
                  <a:alpha val="43137"/>
                </a:srgbClr>
              </a:outerShdw>
            </a:effectLst>
            <a:latin typeface="Arial" pitchFamily="-112" charset="0"/>
          </a:defRPr>
        </a:defPPr>
      </a:lstStyle>
    </a:lnDef>
    <a:txDef>
      <a:spPr>
        <a:noFill/>
      </a:spPr>
      <a:bodyPr wrap="square" rtlCol="0">
        <a:spAutoFit/>
      </a:bodyPr>
      <a:lstStyle>
        <a:defPPr>
          <a:defRPr sz="1600" dirty="0" err="1" smtClean="0">
            <a:solidFill>
              <a:schemeClr val="tx1"/>
            </a:solidFill>
          </a:defRPr>
        </a:defPPr>
      </a:lstStyle>
    </a:tx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Office Theme 8">
        <a:dk1>
          <a:srgbClr val="000000"/>
        </a:dk1>
        <a:lt1>
          <a:srgbClr val="FFFFFF"/>
        </a:lt1>
        <a:dk2>
          <a:srgbClr val="00279F"/>
        </a:dk2>
        <a:lt2>
          <a:srgbClr val="FFFFFF"/>
        </a:lt2>
        <a:accent1>
          <a:srgbClr val="0000FF"/>
        </a:accent1>
        <a:accent2>
          <a:srgbClr val="00AE00"/>
        </a:accent2>
        <a:accent3>
          <a:srgbClr val="AAACCD"/>
        </a:accent3>
        <a:accent4>
          <a:srgbClr val="DADADA"/>
        </a:accent4>
        <a:accent5>
          <a:srgbClr val="AAAAFF"/>
        </a:accent5>
        <a:accent6>
          <a:srgbClr val="009D00"/>
        </a:accent6>
        <a:hlink>
          <a:srgbClr val="9933FF"/>
        </a:hlink>
        <a:folHlink>
          <a:srgbClr val="33CCFF"/>
        </a:folHlink>
      </a:clrScheme>
      <a:clrMap bg1="dk2" tx1="lt1" bg2="dk1" tx2="lt2" accent1="accent1" accent2="accent2" accent3="accent3" accent4="accent4" accent5="accent5" accent6="accent6" hlink="hlink" folHlink="folHlink"/>
    </a:extraClrScheme>
    <a:extraClrScheme>
      <a:clrScheme name="Office Theme 9">
        <a:dk1>
          <a:srgbClr val="000000"/>
        </a:dk1>
        <a:lt1>
          <a:srgbClr val="FFFFFF"/>
        </a:lt1>
        <a:dk2>
          <a:srgbClr val="00279F"/>
        </a:dk2>
        <a:lt2>
          <a:srgbClr val="FFFFFF"/>
        </a:lt2>
        <a:accent1>
          <a:srgbClr val="6699FF"/>
        </a:accent1>
        <a:accent2>
          <a:srgbClr val="00AE00"/>
        </a:accent2>
        <a:accent3>
          <a:srgbClr val="AAACCD"/>
        </a:accent3>
        <a:accent4>
          <a:srgbClr val="DADADA"/>
        </a:accent4>
        <a:accent5>
          <a:srgbClr val="B8CAFF"/>
        </a:accent5>
        <a:accent6>
          <a:srgbClr val="009D00"/>
        </a:accent6>
        <a:hlink>
          <a:srgbClr val="9933FF"/>
        </a:hlink>
        <a:folHlink>
          <a:srgbClr val="33CCFF"/>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Internal Presentation 2016.potx" id="{21E87060-53C1-46CC-AB67-D5C2D7363A9A}" vid="{ABC3B34F-A07F-4C3B-8CB6-72CC6FCA6E9D}"/>
    </a:ext>
  </a:extLst>
</a:theme>
</file>

<file path=ppt/theme/theme2.xml><?xml version="1.0" encoding="utf-8"?>
<a:theme xmlns:a="http://schemas.openxmlformats.org/drawingml/2006/main" name="1_NextGenLM Presentation">
  <a:themeElements>
    <a:clrScheme name="Custom 106">
      <a:dk1>
        <a:srgbClr val="000000"/>
      </a:dk1>
      <a:lt1>
        <a:srgbClr val="000000"/>
      </a:lt1>
      <a:dk2>
        <a:srgbClr val="002F6C"/>
      </a:dk2>
      <a:lt2>
        <a:srgbClr val="FFFFFF"/>
      </a:lt2>
      <a:accent1>
        <a:srgbClr val="00A1DE"/>
      </a:accent1>
      <a:accent2>
        <a:srgbClr val="FECB00"/>
      </a:accent2>
      <a:accent3>
        <a:srgbClr val="DE3831"/>
      </a:accent3>
      <a:accent4>
        <a:srgbClr val="34B233"/>
      </a:accent4>
      <a:accent5>
        <a:srgbClr val="77216F"/>
      </a:accent5>
      <a:accent6>
        <a:srgbClr val="00686B"/>
      </a:accent6>
      <a:hlink>
        <a:srgbClr val="007EA3"/>
      </a:hlink>
      <a:folHlink>
        <a:srgbClr val="616365"/>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amma/>
                <a:shade val="46275"/>
                <a:invGamma/>
              </a:schemeClr>
            </a:gs>
            <a:gs pos="100000">
              <a:schemeClr val="accent1"/>
            </a:gs>
          </a:gsLst>
          <a:lin ang="5400000" scaled="1"/>
        </a:gradFill>
        <a:ln w="12700" cap="flat" cmpd="sng" algn="ctr">
          <a:solidFill>
            <a:srgbClr val="6699FF"/>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a:ln>
              <a:noFill/>
            </a:ln>
            <a:solidFill>
              <a:srgbClr val="FAFD00"/>
            </a:solidFill>
            <a:effectLst>
              <a:outerShdw blurRad="38100" dist="38100" dir="2700000" algn="tl">
                <a:srgbClr val="000000">
                  <a:alpha val="43137"/>
                </a:srgbClr>
              </a:outerShdw>
            </a:effectLst>
            <a:latin typeface="Arial" pitchFamily="-112" charset="0"/>
          </a:defRPr>
        </a:defPPr>
      </a:lstStyle>
    </a:spDef>
    <a:lnDef>
      <a:spPr bwMode="auto">
        <a:xfrm>
          <a:off x="0" y="0"/>
          <a:ext cx="1" cy="1"/>
        </a:xfrm>
        <a:custGeom>
          <a:avLst/>
          <a:gdLst/>
          <a:ahLst/>
          <a:cxnLst/>
          <a:rect l="0" t="0" r="0" b="0"/>
          <a:pathLst/>
        </a:custGeom>
        <a:gradFill rotWithShape="0">
          <a:gsLst>
            <a:gs pos="0">
              <a:schemeClr val="accent1">
                <a:gamma/>
                <a:shade val="46275"/>
                <a:invGamma/>
              </a:schemeClr>
            </a:gs>
            <a:gs pos="100000">
              <a:schemeClr val="accent1"/>
            </a:gs>
          </a:gsLst>
          <a:lin ang="5400000" scaled="1"/>
        </a:gradFill>
        <a:ln w="12700" cap="flat" cmpd="sng" algn="ctr">
          <a:solidFill>
            <a:srgbClr val="6699FF"/>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a:ln>
              <a:noFill/>
            </a:ln>
            <a:solidFill>
              <a:srgbClr val="FAFD00"/>
            </a:solidFill>
            <a:effectLst>
              <a:outerShdw blurRad="38100" dist="38100" dir="2700000" algn="tl">
                <a:srgbClr val="000000">
                  <a:alpha val="43137"/>
                </a:srgbClr>
              </a:outerShdw>
            </a:effectLst>
            <a:latin typeface="Arial" pitchFamily="-112" charset="0"/>
          </a:defRPr>
        </a:defPPr>
      </a:lstStyle>
    </a:lnDef>
    <a:txDef>
      <a:spPr>
        <a:noFill/>
      </a:spPr>
      <a:bodyPr wrap="square" rtlCol="0">
        <a:spAutoFit/>
      </a:bodyPr>
      <a:lstStyle>
        <a:defPPr>
          <a:defRPr sz="1600" dirty="0" err="1" smtClean="0">
            <a:solidFill>
              <a:schemeClr val="tx1"/>
            </a:solidFill>
          </a:defRPr>
        </a:defPPr>
      </a:lstStyle>
    </a:tx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Office Theme 8">
        <a:dk1>
          <a:srgbClr val="000000"/>
        </a:dk1>
        <a:lt1>
          <a:srgbClr val="FFFFFF"/>
        </a:lt1>
        <a:dk2>
          <a:srgbClr val="00279F"/>
        </a:dk2>
        <a:lt2>
          <a:srgbClr val="FFFFFF"/>
        </a:lt2>
        <a:accent1>
          <a:srgbClr val="0000FF"/>
        </a:accent1>
        <a:accent2>
          <a:srgbClr val="00AE00"/>
        </a:accent2>
        <a:accent3>
          <a:srgbClr val="AAACCD"/>
        </a:accent3>
        <a:accent4>
          <a:srgbClr val="DADADA"/>
        </a:accent4>
        <a:accent5>
          <a:srgbClr val="AAAAFF"/>
        </a:accent5>
        <a:accent6>
          <a:srgbClr val="009D00"/>
        </a:accent6>
        <a:hlink>
          <a:srgbClr val="9933FF"/>
        </a:hlink>
        <a:folHlink>
          <a:srgbClr val="33CCFF"/>
        </a:folHlink>
      </a:clrScheme>
      <a:clrMap bg1="dk2" tx1="lt1" bg2="dk1" tx2="lt2" accent1="accent1" accent2="accent2" accent3="accent3" accent4="accent4" accent5="accent5" accent6="accent6" hlink="hlink" folHlink="folHlink"/>
    </a:extraClrScheme>
    <a:extraClrScheme>
      <a:clrScheme name="Office Theme 9">
        <a:dk1>
          <a:srgbClr val="000000"/>
        </a:dk1>
        <a:lt1>
          <a:srgbClr val="FFFFFF"/>
        </a:lt1>
        <a:dk2>
          <a:srgbClr val="00279F"/>
        </a:dk2>
        <a:lt2>
          <a:srgbClr val="FFFFFF"/>
        </a:lt2>
        <a:accent1>
          <a:srgbClr val="6699FF"/>
        </a:accent1>
        <a:accent2>
          <a:srgbClr val="00AE00"/>
        </a:accent2>
        <a:accent3>
          <a:srgbClr val="AAACCD"/>
        </a:accent3>
        <a:accent4>
          <a:srgbClr val="DADADA"/>
        </a:accent4>
        <a:accent5>
          <a:srgbClr val="B8CAFF"/>
        </a:accent5>
        <a:accent6>
          <a:srgbClr val="009D00"/>
        </a:accent6>
        <a:hlink>
          <a:srgbClr val="9933FF"/>
        </a:hlink>
        <a:folHlink>
          <a:srgbClr val="33CCFF"/>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Internal Presentation 2016.potx" id="{21E87060-53C1-46CC-AB67-D5C2D7363A9A}" vid="{ABC3B34F-A07F-4C3B-8CB6-72CC6FCA6E9D}"/>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asrcf-mse-template-internal-option1_Releasab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2DAA28873C07E4FA8E0EFCF80F779CA" ma:contentTypeVersion="0" ma:contentTypeDescription="Create a new document." ma:contentTypeScope="" ma:versionID="163a1e9c128e61137f5fc2f34fd45cc8">
  <xsd:schema xmlns:xsd="http://www.w3.org/2001/XMLSchema" xmlns:xs="http://www.w3.org/2001/XMLSchema" xmlns:p="http://schemas.microsoft.com/office/2006/metadata/properties" targetNamespace="http://schemas.microsoft.com/office/2006/metadata/properties" ma:root="true" ma:fieldsID="8022916f55ab85163ee9a5069dec31d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272C1A-59EF-4FEE-89B4-7F185B647340}">
  <ds:schemaRefs>
    <ds:schemaRef ds:uri="http://schemas.microsoft.com/sharepoint/v3/contenttype/forms"/>
  </ds:schemaRefs>
</ds:datastoreItem>
</file>

<file path=customXml/itemProps2.xml><?xml version="1.0" encoding="utf-8"?>
<ds:datastoreItem xmlns:ds="http://schemas.openxmlformats.org/officeDocument/2006/customXml" ds:itemID="{CDB58313-0F24-40F4-AE19-315F9D22DC97}">
  <ds:schemaRefs>
    <ds:schemaRef ds:uri="http://schemas.microsoft.com/office/2006/metadata/properties"/>
    <ds:schemaRef ds:uri="http://purl.org/dc/dcmitype/"/>
    <ds:schemaRef ds:uri="http://purl.org/dc/terms/"/>
    <ds:schemaRef ds:uri="http://schemas.microsoft.com/office/2006/documentManagement/types"/>
    <ds:schemaRef ds:uri="http://schemas.openxmlformats.org/package/2006/metadata/core-properties"/>
    <ds:schemaRef ds:uri="http://purl.org/dc/elements/1.1/"/>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F613624D-32BA-40B3-B531-2197F132A2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28407</TotalTime>
  <Pages>2</Pages>
  <Words>896</Words>
  <Application>Microsoft Office PowerPoint</Application>
  <PresentationFormat>On-screen Show (4:3)</PresentationFormat>
  <Paragraphs>72</Paragraphs>
  <Slides>9</Slides>
  <Notes>0</Notes>
  <HiddenSlides>0</HiddenSlides>
  <MMClips>0</MMClips>
  <ScaleCrop>false</ScaleCrop>
  <HeadingPairs>
    <vt:vector size="4" baseType="variant">
      <vt:variant>
        <vt:lpstr>Theme</vt:lpstr>
      </vt:variant>
      <vt:variant>
        <vt:i4>4</vt:i4>
      </vt:variant>
      <vt:variant>
        <vt:lpstr>Slide Titles</vt:lpstr>
      </vt:variant>
      <vt:variant>
        <vt:i4>9</vt:i4>
      </vt:variant>
    </vt:vector>
  </HeadingPairs>
  <TitlesOfParts>
    <vt:vector size="13" baseType="lpstr">
      <vt:lpstr>NextGenLM Presentation</vt:lpstr>
      <vt:lpstr>1_NextGenLM Presentation</vt:lpstr>
      <vt:lpstr>Custom Design</vt:lpstr>
      <vt:lpstr>asrcf-mse-template-internal-option1_Releasable</vt:lpstr>
      <vt:lpstr>Software Integrity Tester 2.0 Overview</vt:lpstr>
      <vt:lpstr>AFMS Rowan Project – Software Integrity Tester v2.0</vt:lpstr>
      <vt:lpstr>AFMS Rowan Project – Software Integrity Tester v2.0</vt:lpstr>
      <vt:lpstr>AFMS Rowan Project – Software Integrity Tester v2.0</vt:lpstr>
      <vt:lpstr>AFMS Rowan Project – Software Integrity Tester v2.0</vt:lpstr>
      <vt:lpstr>AFMS Rowan Project – Software Integrity Tester v2.0</vt:lpstr>
      <vt:lpstr>AFMS Rowan Project – Software Integrity Tester v2.0</vt:lpstr>
      <vt:lpstr>AFMS Rowan Project – Software Integrity Tester v2.0</vt:lpstr>
      <vt:lpstr>AFMS Rowan Project – Software Integrity Tester v2.0</vt:lpstr>
    </vt:vector>
  </TitlesOfParts>
  <Company>Lockheed Martin</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NextGenLM Template</dc:title>
  <dc:creator>Visual Communications</dc:creator>
  <cp:lastModifiedBy>Michelle Iaccarino</cp:lastModifiedBy>
  <cp:revision>589</cp:revision>
  <cp:lastPrinted>2016-11-15T16:41:44Z</cp:lastPrinted>
  <dcterms:created xsi:type="dcterms:W3CDTF">2010-08-10T16:53:37Z</dcterms:created>
  <dcterms:modified xsi:type="dcterms:W3CDTF">2018-01-29T03:12:13Z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0x01010022DAA28873C07E4FA8E0EFCF80F779CA</vt:lpwstr>
  </property>
  <property fmtid="{D5CDD505-2E9C-101B-9397-08002B2CF9AE}" pid="3" name="Enterprise Keywords">
    <vt:lpwstr/>
  </property>
  <property fmtid="{D5CDD505-2E9C-101B-9397-08002B2CF9AE}" pid="4" name="SIP_Label_Display">
    <vt:lpwstr>Unrestricted; </vt:lpwstr>
  </property>
  <property fmtid="{D5CDD505-2E9C-101B-9397-08002B2CF9AE}" pid="5" name="SIP_Label_Data">
    <vt:lpwstr>;#0;#Unrestricted;#True;#;#;#;#</vt:lpwstr>
  </property>
  <property fmtid="{D5CDD505-2E9C-101B-9397-08002B2CF9AE}" pid="6" name="LM SIP Document Sensitivity">
    <vt:lpwstr/>
  </property>
  <property fmtid="{D5CDD505-2E9C-101B-9397-08002B2CF9AE}" pid="7" name="Document Author">
    <vt:lpwstr>ACCT04\cepeders</vt:lpwstr>
  </property>
  <property fmtid="{D5CDD505-2E9C-101B-9397-08002B2CF9AE}" pid="8" name="Document Sensitivity">
    <vt:lpwstr>1</vt:lpwstr>
  </property>
  <property fmtid="{D5CDD505-2E9C-101B-9397-08002B2CF9AE}" pid="9" name="ThirdParty">
    <vt:lpwstr/>
  </property>
  <property fmtid="{D5CDD505-2E9C-101B-9397-08002B2CF9AE}" pid="10" name="OCI Restriction">
    <vt:bool>false</vt:bool>
  </property>
  <property fmtid="{D5CDD505-2E9C-101B-9397-08002B2CF9AE}" pid="11" name="OCI Additional Info">
    <vt:lpwstr/>
  </property>
  <property fmtid="{D5CDD505-2E9C-101B-9397-08002B2CF9AE}" pid="12" name="Allow Header Overwrite">
    <vt:bool>true</vt:bool>
  </property>
  <property fmtid="{D5CDD505-2E9C-101B-9397-08002B2CF9AE}" pid="13" name="Allow Footer Overwrite">
    <vt:bool>true</vt:bool>
  </property>
  <property fmtid="{D5CDD505-2E9C-101B-9397-08002B2CF9AE}" pid="14" name="Multiple Selected">
    <vt:lpwstr>-1</vt:lpwstr>
  </property>
  <property fmtid="{D5CDD505-2E9C-101B-9397-08002B2CF9AE}" pid="15" name="SIPLongWording">
    <vt:lpwstr/>
  </property>
  <property fmtid="{D5CDD505-2E9C-101B-9397-08002B2CF9AE}" pid="16" name="checkedProgramsCount">
    <vt:i4>0</vt:i4>
  </property>
  <property fmtid="{D5CDD505-2E9C-101B-9397-08002B2CF9AE}" pid="17" name="ExpCountry">
    <vt:lpwstr/>
  </property>
</Properties>
</file>