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2.xml" ContentType="application/vnd.openxmlformats-officedocument.presentationml.tags+xml"/>
  <Override PartName="/ppt/tags/tag33.xml" ContentType="application/vnd.openxmlformats-officedocument.presentationml.tags+xml"/>
  <Override PartName="/ppt/notesSlides/notesSlide1.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2.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3.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notesSlides/notesSlide4.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5.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6.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7.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8.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notesSlides/notesSlide9.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notesSlides/notesSlide10.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11.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12.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notesSlides/notesSlide13.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notesSlides/notesSlide14.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notesSlides/notesSlide15.xml" ContentType="application/vnd.openxmlformats-officedocument.presentationml.notesSlide+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16.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notesSlides/notesSlide17.xml" ContentType="application/vnd.openxmlformats-officedocument.presentationml.notesSlide+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notesSlides/notesSlide18.xml" ContentType="application/vnd.openxmlformats-officedocument.presentationml.notesSlide+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notesSlides/notesSlide19.xml" ContentType="application/vnd.openxmlformats-officedocument.presentationml.notesSlide+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notesSlides/notesSlide20.xml" ContentType="application/vnd.openxmlformats-officedocument.presentationml.notesSlide+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notesSlides/notesSlide21.xml" ContentType="application/vnd.openxmlformats-officedocument.presentationml.notesSlide+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notesSlides/notesSlide22.xml" ContentType="application/vnd.openxmlformats-officedocument.presentationml.notesSlide+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notesSlides/notesSlide23.xml" ContentType="application/vnd.openxmlformats-officedocument.presentationml.notesSlide+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notesSlides/notesSlide24.xml" ContentType="application/vnd.openxmlformats-officedocument.presentationml.notesSlide+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notesSlides/notesSlide25.xml" ContentType="application/vnd.openxmlformats-officedocument.presentationml.notesSlide+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notesSlides/notesSlide26.xml" ContentType="application/vnd.openxmlformats-officedocument.presentationml.notesSlide+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40"/>
  </p:notesMasterIdLst>
  <p:handoutMasterIdLst>
    <p:handoutMasterId r:id="rId41"/>
  </p:handoutMasterIdLst>
  <p:sldIdLst>
    <p:sldId id="256" r:id="rId2"/>
    <p:sldId id="265" r:id="rId3"/>
    <p:sldId id="266" r:id="rId4"/>
    <p:sldId id="325" r:id="rId5"/>
    <p:sldId id="313" r:id="rId6"/>
    <p:sldId id="324" r:id="rId7"/>
    <p:sldId id="312" r:id="rId8"/>
    <p:sldId id="314" r:id="rId9"/>
    <p:sldId id="318" r:id="rId10"/>
    <p:sldId id="267" r:id="rId11"/>
    <p:sldId id="273" r:id="rId12"/>
    <p:sldId id="286" r:id="rId13"/>
    <p:sldId id="287" r:id="rId14"/>
    <p:sldId id="288" r:id="rId15"/>
    <p:sldId id="289" r:id="rId16"/>
    <p:sldId id="290" r:id="rId17"/>
    <p:sldId id="291" r:id="rId18"/>
    <p:sldId id="292" r:id="rId19"/>
    <p:sldId id="322" r:id="rId20"/>
    <p:sldId id="296" r:id="rId21"/>
    <p:sldId id="297" r:id="rId22"/>
    <p:sldId id="274" r:id="rId23"/>
    <p:sldId id="293" r:id="rId24"/>
    <p:sldId id="294" r:id="rId25"/>
    <p:sldId id="295" r:id="rId26"/>
    <p:sldId id="276" r:id="rId27"/>
    <p:sldId id="299" r:id="rId28"/>
    <p:sldId id="300" r:id="rId29"/>
    <p:sldId id="316" r:id="rId30"/>
    <p:sldId id="268" r:id="rId31"/>
    <p:sldId id="305" r:id="rId32"/>
    <p:sldId id="306" r:id="rId33"/>
    <p:sldId id="307" r:id="rId34"/>
    <p:sldId id="308" r:id="rId35"/>
    <p:sldId id="309" r:id="rId36"/>
    <p:sldId id="317" r:id="rId37"/>
    <p:sldId id="261" r:id="rId38"/>
    <p:sldId id="260" r:id="rId39"/>
  </p:sldIdLst>
  <p:sldSz cx="12192000" cy="6858000"/>
  <p:notesSz cx="6950075" cy="9236075"/>
  <p:custShowLst>
    <p:custShow name="Format Guide Workshop" id="0">
      <p:sldLst/>
    </p:custShow>
  </p:custShowLst>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6323" autoAdjust="0"/>
  </p:normalViewPr>
  <p:slideViewPr>
    <p:cSldViewPr snapToGrid="0">
      <p:cViewPr>
        <p:scale>
          <a:sx n="78" d="100"/>
          <a:sy n="78" d="100"/>
        </p:scale>
        <p:origin x="72" y="23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6/15/2020</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6/15/2020</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8518180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13</a:t>
            </a:fld>
            <a:endParaRPr lang="en-US" dirty="0"/>
          </a:p>
        </p:txBody>
      </p:sp>
    </p:spTree>
    <p:extLst>
      <p:ext uri="{BB962C8B-B14F-4D97-AF65-F5344CB8AC3E}">
        <p14:creationId xmlns:p14="http://schemas.microsoft.com/office/powerpoint/2010/main" val="2838464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14</a:t>
            </a:fld>
            <a:endParaRPr lang="en-US" dirty="0"/>
          </a:p>
        </p:txBody>
      </p:sp>
    </p:spTree>
    <p:extLst>
      <p:ext uri="{BB962C8B-B14F-4D97-AF65-F5344CB8AC3E}">
        <p14:creationId xmlns:p14="http://schemas.microsoft.com/office/powerpoint/2010/main" val="502897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15</a:t>
            </a:fld>
            <a:endParaRPr lang="en-US" dirty="0"/>
          </a:p>
        </p:txBody>
      </p:sp>
    </p:spTree>
    <p:extLst>
      <p:ext uri="{BB962C8B-B14F-4D97-AF65-F5344CB8AC3E}">
        <p14:creationId xmlns:p14="http://schemas.microsoft.com/office/powerpoint/2010/main" val="2217392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17</a:t>
            </a:fld>
            <a:endParaRPr lang="en-US" dirty="0"/>
          </a:p>
        </p:txBody>
      </p:sp>
    </p:spTree>
    <p:extLst>
      <p:ext uri="{BB962C8B-B14F-4D97-AF65-F5344CB8AC3E}">
        <p14:creationId xmlns:p14="http://schemas.microsoft.com/office/powerpoint/2010/main" val="4088408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19</a:t>
            </a:fld>
            <a:endParaRPr lang="en-US" dirty="0"/>
          </a:p>
        </p:txBody>
      </p:sp>
    </p:spTree>
    <p:extLst>
      <p:ext uri="{BB962C8B-B14F-4D97-AF65-F5344CB8AC3E}">
        <p14:creationId xmlns:p14="http://schemas.microsoft.com/office/powerpoint/2010/main" val="198814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20</a:t>
            </a:fld>
            <a:endParaRPr lang="en-US" dirty="0"/>
          </a:p>
        </p:txBody>
      </p:sp>
    </p:spTree>
    <p:extLst>
      <p:ext uri="{BB962C8B-B14F-4D97-AF65-F5344CB8AC3E}">
        <p14:creationId xmlns:p14="http://schemas.microsoft.com/office/powerpoint/2010/main" val="36518228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22</a:t>
            </a:fld>
            <a:endParaRPr lang="en-US" dirty="0"/>
          </a:p>
        </p:txBody>
      </p:sp>
    </p:spTree>
    <p:extLst>
      <p:ext uri="{BB962C8B-B14F-4D97-AF65-F5344CB8AC3E}">
        <p14:creationId xmlns:p14="http://schemas.microsoft.com/office/powerpoint/2010/main" val="1629628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23</a:t>
            </a:fld>
            <a:endParaRPr lang="en-US" dirty="0"/>
          </a:p>
        </p:txBody>
      </p:sp>
    </p:spTree>
    <p:extLst>
      <p:ext uri="{BB962C8B-B14F-4D97-AF65-F5344CB8AC3E}">
        <p14:creationId xmlns:p14="http://schemas.microsoft.com/office/powerpoint/2010/main" val="3347734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24</a:t>
            </a:fld>
            <a:endParaRPr lang="en-US" dirty="0"/>
          </a:p>
        </p:txBody>
      </p:sp>
    </p:spTree>
    <p:extLst>
      <p:ext uri="{BB962C8B-B14F-4D97-AF65-F5344CB8AC3E}">
        <p14:creationId xmlns:p14="http://schemas.microsoft.com/office/powerpoint/2010/main" val="6980450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26</a:t>
            </a:fld>
            <a:endParaRPr lang="en-US" dirty="0"/>
          </a:p>
        </p:txBody>
      </p:sp>
    </p:spTree>
    <p:extLst>
      <p:ext uri="{BB962C8B-B14F-4D97-AF65-F5344CB8AC3E}">
        <p14:creationId xmlns:p14="http://schemas.microsoft.com/office/powerpoint/2010/main" val="782957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3</a:t>
            </a:fld>
            <a:endParaRPr lang="en-US" dirty="0"/>
          </a:p>
        </p:txBody>
      </p:sp>
    </p:spTree>
    <p:extLst>
      <p:ext uri="{BB962C8B-B14F-4D97-AF65-F5344CB8AC3E}">
        <p14:creationId xmlns:p14="http://schemas.microsoft.com/office/powerpoint/2010/main" val="13981496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27</a:t>
            </a:fld>
            <a:endParaRPr lang="en-US" dirty="0"/>
          </a:p>
        </p:txBody>
      </p:sp>
    </p:spTree>
    <p:extLst>
      <p:ext uri="{BB962C8B-B14F-4D97-AF65-F5344CB8AC3E}">
        <p14:creationId xmlns:p14="http://schemas.microsoft.com/office/powerpoint/2010/main" val="28303698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28</a:t>
            </a:fld>
            <a:endParaRPr lang="en-US" dirty="0"/>
          </a:p>
        </p:txBody>
      </p:sp>
    </p:spTree>
    <p:extLst>
      <p:ext uri="{BB962C8B-B14F-4D97-AF65-F5344CB8AC3E}">
        <p14:creationId xmlns:p14="http://schemas.microsoft.com/office/powerpoint/2010/main" val="210366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30</a:t>
            </a:fld>
            <a:endParaRPr lang="en-US" dirty="0"/>
          </a:p>
        </p:txBody>
      </p:sp>
    </p:spTree>
    <p:extLst>
      <p:ext uri="{BB962C8B-B14F-4D97-AF65-F5344CB8AC3E}">
        <p14:creationId xmlns:p14="http://schemas.microsoft.com/office/powerpoint/2010/main" val="25108788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31</a:t>
            </a:fld>
            <a:endParaRPr lang="en-US" dirty="0"/>
          </a:p>
        </p:txBody>
      </p:sp>
    </p:spTree>
    <p:extLst>
      <p:ext uri="{BB962C8B-B14F-4D97-AF65-F5344CB8AC3E}">
        <p14:creationId xmlns:p14="http://schemas.microsoft.com/office/powerpoint/2010/main" val="39974809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PlaceHolder 1"/>
          <p:cNvSpPr>
            <a:spLocks noGrp="1" noRot="1" noChangeAspect="1"/>
          </p:cNvSpPr>
          <p:nvPr>
            <p:ph type="sldImg"/>
          </p:nvPr>
        </p:nvSpPr>
        <p:spPr>
          <a:xfrm>
            <a:off x="157163" y="574675"/>
            <a:ext cx="6618287" cy="3722688"/>
          </a:xfrm>
          <a:prstGeom prst="rect">
            <a:avLst/>
          </a:prstGeom>
        </p:spPr>
      </p:sp>
      <p:sp>
        <p:nvSpPr>
          <p:cNvPr id="455" name="PlaceHolder 2"/>
          <p:cNvSpPr>
            <a:spLocks noGrp="1"/>
          </p:cNvSpPr>
          <p:nvPr>
            <p:ph type="body"/>
          </p:nvPr>
        </p:nvSpPr>
        <p:spPr>
          <a:xfrm>
            <a:off x="259560" y="4714560"/>
            <a:ext cx="6412680" cy="3768120"/>
          </a:xfrm>
          <a:prstGeom prst="rect">
            <a:avLst/>
          </a:prstGeom>
        </p:spPr>
        <p:txBody>
          <a:bodyPr lIns="92520" tIns="46080" rIns="92520" bIns="46080"/>
          <a:lstStyle/>
          <a:p>
            <a:endParaRPr lang="fr-FR" sz="2000" b="0" strike="noStrike" spc="-1" dirty="0">
              <a:latin typeface="Arial"/>
            </a:endParaRPr>
          </a:p>
        </p:txBody>
      </p:sp>
      <p:sp>
        <p:nvSpPr>
          <p:cNvPr id="456" name="CustomShape 3"/>
          <p:cNvSpPr/>
          <p:nvPr/>
        </p:nvSpPr>
        <p:spPr>
          <a:xfrm>
            <a:off x="3936600" y="8744040"/>
            <a:ext cx="2919240" cy="462600"/>
          </a:xfrm>
          <a:prstGeom prst="rect">
            <a:avLst/>
          </a:prstGeom>
          <a:noFill/>
          <a:ln>
            <a:noFill/>
          </a:ln>
        </p:spPr>
        <p:style>
          <a:lnRef idx="0">
            <a:scrgbClr r="0" g="0" b="0"/>
          </a:lnRef>
          <a:fillRef idx="0">
            <a:scrgbClr r="0" g="0" b="0"/>
          </a:fillRef>
          <a:effectRef idx="0">
            <a:scrgbClr r="0" g="0" b="0"/>
          </a:effectRef>
          <a:fontRef idx="minor"/>
        </p:style>
        <p:txBody>
          <a:bodyPr lIns="92520" tIns="46080" rIns="92520" bIns="46080" anchor="b"/>
          <a:lstStyle/>
          <a:p>
            <a:pPr algn="r">
              <a:lnSpc>
                <a:spcPct val="100000"/>
              </a:lnSpc>
            </a:pPr>
            <a:r>
              <a:rPr lang="fr-FR" sz="1400" b="0" strike="noStrike" spc="-1" dirty="0">
                <a:solidFill>
                  <a:srgbClr val="000000"/>
                </a:solidFill>
                <a:latin typeface="+mn-lt"/>
                <a:ea typeface="+mn-ea"/>
              </a:rPr>
              <a:t>Notes view: </a:t>
            </a:r>
            <a:fld id="{C5247940-A3C1-44E9-BB3F-535CD4F90E0A}" type="slidenum">
              <a:rPr lang="fr-FR" sz="1400" b="0" strike="noStrike" spc="-1">
                <a:solidFill>
                  <a:srgbClr val="000000"/>
                </a:solidFill>
                <a:latin typeface="+mn-lt"/>
                <a:ea typeface="+mn-ea"/>
              </a:rPr>
              <a:t>32</a:t>
            </a:fld>
            <a:endParaRPr lang="fr-FR" sz="1400" b="0" strike="noStrike" spc="-1" dirty="0">
              <a:latin typeface="Arial"/>
            </a:endParaRPr>
          </a:p>
        </p:txBody>
      </p:sp>
    </p:spTree>
    <p:extLst>
      <p:ext uri="{BB962C8B-B14F-4D97-AF65-F5344CB8AC3E}">
        <p14:creationId xmlns:p14="http://schemas.microsoft.com/office/powerpoint/2010/main" val="23407487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33</a:t>
            </a:fld>
            <a:endParaRPr lang="en-US" dirty="0"/>
          </a:p>
        </p:txBody>
      </p:sp>
    </p:spTree>
    <p:extLst>
      <p:ext uri="{BB962C8B-B14F-4D97-AF65-F5344CB8AC3E}">
        <p14:creationId xmlns:p14="http://schemas.microsoft.com/office/powerpoint/2010/main" val="14562630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34</a:t>
            </a:fld>
            <a:endParaRPr lang="en-US" dirty="0"/>
          </a:p>
        </p:txBody>
      </p:sp>
    </p:spTree>
    <p:extLst>
      <p:ext uri="{BB962C8B-B14F-4D97-AF65-F5344CB8AC3E}">
        <p14:creationId xmlns:p14="http://schemas.microsoft.com/office/powerpoint/2010/main" val="32128411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35</a:t>
            </a:fld>
            <a:endParaRPr lang="en-US" dirty="0"/>
          </a:p>
        </p:txBody>
      </p:sp>
    </p:spTree>
    <p:extLst>
      <p:ext uri="{BB962C8B-B14F-4D97-AF65-F5344CB8AC3E}">
        <p14:creationId xmlns:p14="http://schemas.microsoft.com/office/powerpoint/2010/main" val="24620361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37</a:t>
            </a:fld>
            <a:endParaRPr lang="en-US" dirty="0"/>
          </a:p>
        </p:txBody>
      </p:sp>
    </p:spTree>
    <p:extLst>
      <p:ext uri="{BB962C8B-B14F-4D97-AF65-F5344CB8AC3E}">
        <p14:creationId xmlns:p14="http://schemas.microsoft.com/office/powerpoint/2010/main" val="3392545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4</a:t>
            </a:fld>
            <a:endParaRPr lang="en-US" dirty="0"/>
          </a:p>
        </p:txBody>
      </p:sp>
    </p:spTree>
    <p:extLst>
      <p:ext uri="{BB962C8B-B14F-4D97-AF65-F5344CB8AC3E}">
        <p14:creationId xmlns:p14="http://schemas.microsoft.com/office/powerpoint/2010/main" val="4078368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5</a:t>
            </a:fld>
            <a:endParaRPr lang="en-US" dirty="0"/>
          </a:p>
        </p:txBody>
      </p:sp>
    </p:spTree>
    <p:extLst>
      <p:ext uri="{BB962C8B-B14F-4D97-AF65-F5344CB8AC3E}">
        <p14:creationId xmlns:p14="http://schemas.microsoft.com/office/powerpoint/2010/main" val="2072084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6</a:t>
            </a:fld>
            <a:endParaRPr lang="en-US" dirty="0"/>
          </a:p>
        </p:txBody>
      </p:sp>
    </p:spTree>
    <p:extLst>
      <p:ext uri="{BB962C8B-B14F-4D97-AF65-F5344CB8AC3E}">
        <p14:creationId xmlns:p14="http://schemas.microsoft.com/office/powerpoint/2010/main" val="500606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7</a:t>
            </a:fld>
            <a:endParaRPr lang="en-US" dirty="0"/>
          </a:p>
        </p:txBody>
      </p:sp>
    </p:spTree>
    <p:extLst>
      <p:ext uri="{BB962C8B-B14F-4D97-AF65-F5344CB8AC3E}">
        <p14:creationId xmlns:p14="http://schemas.microsoft.com/office/powerpoint/2010/main" val="816073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8</a:t>
            </a:fld>
            <a:endParaRPr lang="en-US" dirty="0"/>
          </a:p>
        </p:txBody>
      </p:sp>
    </p:spTree>
    <p:extLst>
      <p:ext uri="{BB962C8B-B14F-4D97-AF65-F5344CB8AC3E}">
        <p14:creationId xmlns:p14="http://schemas.microsoft.com/office/powerpoint/2010/main" val="3995511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11</a:t>
            </a:fld>
            <a:endParaRPr lang="en-US" dirty="0"/>
          </a:p>
        </p:txBody>
      </p:sp>
    </p:spTree>
    <p:extLst>
      <p:ext uri="{BB962C8B-B14F-4D97-AF65-F5344CB8AC3E}">
        <p14:creationId xmlns:p14="http://schemas.microsoft.com/office/powerpoint/2010/main" val="3413340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12</a:t>
            </a:fld>
            <a:endParaRPr lang="en-US" dirty="0"/>
          </a:p>
        </p:txBody>
      </p:sp>
    </p:spTree>
    <p:extLst>
      <p:ext uri="{BB962C8B-B14F-4D97-AF65-F5344CB8AC3E}">
        <p14:creationId xmlns:p14="http://schemas.microsoft.com/office/powerpoint/2010/main" val="398146295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3.v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10.xml"/><Relationship Id="rId7" Type="http://schemas.openxmlformats.org/officeDocument/2006/relationships/image" Target="../media/image2.emf"/><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1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13.xml"/><Relationship Id="rId7" Type="http://schemas.openxmlformats.org/officeDocument/2006/relationships/oleObject" Target="../embeddings/oleObject6.bin"/><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15.xml"/><Relationship Id="rId10" Type="http://schemas.openxmlformats.org/officeDocument/2006/relationships/image" Target="../media/image4.jpg"/><Relationship Id="rId4" Type="http://schemas.openxmlformats.org/officeDocument/2006/relationships/tags" Target="../tags/tag14.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7.v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19.xml"/><Relationship Id="rId7" Type="http://schemas.openxmlformats.org/officeDocument/2006/relationships/image" Target="../media/image2.emf"/><Relationship Id="rId2" Type="http://schemas.openxmlformats.org/officeDocument/2006/relationships/tags" Target="../tags/tag18.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20.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vmlDrawing" Target="../drawings/vmlDrawing1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7.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42"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204"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16" name="Picture 1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51"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224"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66"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xmlns=""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xmlns=""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228"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73"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46"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83"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7007"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31"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55"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7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10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27"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51"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75"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26"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33.xml"/><Relationship Id="rId7" Type="http://schemas.openxmlformats.org/officeDocument/2006/relationships/image" Target="../media/image2.emf"/><Relationship Id="rId2" Type="http://schemas.openxmlformats.org/officeDocument/2006/relationships/tags" Target="../tags/tag32.xml"/><Relationship Id="rId1" Type="http://schemas.openxmlformats.org/officeDocument/2006/relationships/vmlDrawing" Target="../drawings/vmlDrawing19.vml"/><Relationship Id="rId6" Type="http://schemas.openxmlformats.org/officeDocument/2006/relationships/oleObject" Target="../embeddings/oleObject19.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78.xml"/><Relationship Id="rId13" Type="http://schemas.openxmlformats.org/officeDocument/2006/relationships/tags" Target="../tags/tag83.xml"/><Relationship Id="rId18" Type="http://schemas.openxmlformats.org/officeDocument/2006/relationships/slide" Target="slide19.xml"/><Relationship Id="rId3" Type="http://schemas.openxmlformats.org/officeDocument/2006/relationships/tags" Target="../tags/tag73.xml"/><Relationship Id="rId21" Type="http://schemas.openxmlformats.org/officeDocument/2006/relationships/slide" Target="slide10.xml"/><Relationship Id="rId7" Type="http://schemas.openxmlformats.org/officeDocument/2006/relationships/tags" Target="../tags/tag77.xml"/><Relationship Id="rId12" Type="http://schemas.openxmlformats.org/officeDocument/2006/relationships/tags" Target="../tags/tag82.xml"/><Relationship Id="rId17" Type="http://schemas.openxmlformats.org/officeDocument/2006/relationships/slide" Target="slide22.xml"/><Relationship Id="rId2" Type="http://schemas.openxmlformats.org/officeDocument/2006/relationships/tags" Target="../tags/tag72.xml"/><Relationship Id="rId16" Type="http://schemas.openxmlformats.org/officeDocument/2006/relationships/slide" Target="slide26.xml"/><Relationship Id="rId20" Type="http://schemas.openxmlformats.org/officeDocument/2006/relationships/image" Target="../media/image12.emf"/><Relationship Id="rId1" Type="http://schemas.openxmlformats.org/officeDocument/2006/relationships/vmlDrawing" Target="../drawings/vmlDrawing28.vml"/><Relationship Id="rId6" Type="http://schemas.openxmlformats.org/officeDocument/2006/relationships/tags" Target="../tags/tag76.xml"/><Relationship Id="rId11" Type="http://schemas.openxmlformats.org/officeDocument/2006/relationships/tags" Target="../tags/tag81.xml"/><Relationship Id="rId24" Type="http://schemas.openxmlformats.org/officeDocument/2006/relationships/image" Target="../media/image11.emf"/><Relationship Id="rId5" Type="http://schemas.openxmlformats.org/officeDocument/2006/relationships/tags" Target="../tags/tag75.xml"/><Relationship Id="rId15" Type="http://schemas.openxmlformats.org/officeDocument/2006/relationships/slide" Target="slide30.xml"/><Relationship Id="rId23" Type="http://schemas.openxmlformats.org/officeDocument/2006/relationships/oleObject" Target="../embeddings/oleObject28.bin"/><Relationship Id="rId10" Type="http://schemas.openxmlformats.org/officeDocument/2006/relationships/tags" Target="../tags/tag80.xml"/><Relationship Id="rId19" Type="http://schemas.openxmlformats.org/officeDocument/2006/relationships/slide" Target="slide11.xml"/><Relationship Id="rId4" Type="http://schemas.openxmlformats.org/officeDocument/2006/relationships/tags" Target="../tags/tag74.xml"/><Relationship Id="rId9" Type="http://schemas.openxmlformats.org/officeDocument/2006/relationships/tags" Target="../tags/tag79.xml"/><Relationship Id="rId14" Type="http://schemas.openxmlformats.org/officeDocument/2006/relationships/slideLayout" Target="../slideLayouts/slideLayout38.xml"/><Relationship Id="rId22" Type="http://schemas.openxmlformats.org/officeDocument/2006/relationships/slide" Target="slide3.xml"/></Relationships>
</file>

<file path=ppt/slides/_rels/slide11.xml.rels><?xml version="1.0" encoding="UTF-8" standalone="yes"?>
<Relationships xmlns="http://schemas.openxmlformats.org/package/2006/relationships"><Relationship Id="rId8" Type="http://schemas.openxmlformats.org/officeDocument/2006/relationships/tags" Target="../tags/tag91.xml"/><Relationship Id="rId13" Type="http://schemas.openxmlformats.org/officeDocument/2006/relationships/slide" Target="slide30.xml"/><Relationship Id="rId18" Type="http://schemas.openxmlformats.org/officeDocument/2006/relationships/slide" Target="slide11.xml"/><Relationship Id="rId3" Type="http://schemas.openxmlformats.org/officeDocument/2006/relationships/tags" Target="../tags/tag86.xml"/><Relationship Id="rId7" Type="http://schemas.openxmlformats.org/officeDocument/2006/relationships/tags" Target="../tags/tag90.xml"/><Relationship Id="rId12" Type="http://schemas.openxmlformats.org/officeDocument/2006/relationships/slideLayout" Target="../slideLayouts/slideLayout38.xml"/><Relationship Id="rId17" Type="http://schemas.openxmlformats.org/officeDocument/2006/relationships/image" Target="../media/image12.emf"/><Relationship Id="rId2" Type="http://schemas.openxmlformats.org/officeDocument/2006/relationships/tags" Target="../tags/tag85.xml"/><Relationship Id="rId16" Type="http://schemas.openxmlformats.org/officeDocument/2006/relationships/slide" Target="slide19.xml"/><Relationship Id="rId20" Type="http://schemas.openxmlformats.org/officeDocument/2006/relationships/slide" Target="slide3.xml"/><Relationship Id="rId1" Type="http://schemas.openxmlformats.org/officeDocument/2006/relationships/tags" Target="../tags/tag84.xml"/><Relationship Id="rId6" Type="http://schemas.openxmlformats.org/officeDocument/2006/relationships/tags" Target="../tags/tag89.xml"/><Relationship Id="rId11" Type="http://schemas.openxmlformats.org/officeDocument/2006/relationships/tags" Target="../tags/tag94.xml"/><Relationship Id="rId5" Type="http://schemas.openxmlformats.org/officeDocument/2006/relationships/tags" Target="../tags/tag88.xml"/><Relationship Id="rId15" Type="http://schemas.openxmlformats.org/officeDocument/2006/relationships/slide" Target="slide22.xml"/><Relationship Id="rId10" Type="http://schemas.openxmlformats.org/officeDocument/2006/relationships/tags" Target="../tags/tag93.xml"/><Relationship Id="rId19" Type="http://schemas.openxmlformats.org/officeDocument/2006/relationships/slide" Target="slide10.xml"/><Relationship Id="rId4" Type="http://schemas.openxmlformats.org/officeDocument/2006/relationships/tags" Target="../tags/tag87.xml"/><Relationship Id="rId9" Type="http://schemas.openxmlformats.org/officeDocument/2006/relationships/tags" Target="../tags/tag92.xml"/><Relationship Id="rId14" Type="http://schemas.openxmlformats.org/officeDocument/2006/relationships/slide" Target="slide26.xml"/></Relationships>
</file>

<file path=ppt/slides/_rels/slide12.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tags" Target="../tags/tag96.xml"/><Relationship Id="rId7" Type="http://schemas.openxmlformats.org/officeDocument/2006/relationships/oleObject" Target="../embeddings/oleObject29.bin"/><Relationship Id="rId2" Type="http://schemas.openxmlformats.org/officeDocument/2006/relationships/tags" Target="../tags/tag95.xml"/><Relationship Id="rId1" Type="http://schemas.openxmlformats.org/officeDocument/2006/relationships/vmlDrawing" Target="../drawings/vmlDrawing29.vml"/><Relationship Id="rId6" Type="http://schemas.openxmlformats.org/officeDocument/2006/relationships/notesSlide" Target="../notesSlides/notesSlide8.xml"/><Relationship Id="rId5" Type="http://schemas.openxmlformats.org/officeDocument/2006/relationships/slideLayout" Target="../slideLayouts/slideLayout9.xml"/><Relationship Id="rId4" Type="http://schemas.openxmlformats.org/officeDocument/2006/relationships/tags" Target="../tags/tag97.xml"/></Relationships>
</file>

<file path=ppt/slides/_rels/slide13.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tags" Target="../tags/tag99.xml"/><Relationship Id="rId7" Type="http://schemas.openxmlformats.org/officeDocument/2006/relationships/oleObject" Target="../embeddings/oleObject30.bin"/><Relationship Id="rId2" Type="http://schemas.openxmlformats.org/officeDocument/2006/relationships/tags" Target="../tags/tag98.xml"/><Relationship Id="rId1" Type="http://schemas.openxmlformats.org/officeDocument/2006/relationships/vmlDrawing" Target="../drawings/vmlDrawing30.vml"/><Relationship Id="rId6" Type="http://schemas.openxmlformats.org/officeDocument/2006/relationships/notesSlide" Target="../notesSlides/notesSlide9.xml"/><Relationship Id="rId5" Type="http://schemas.openxmlformats.org/officeDocument/2006/relationships/slideLayout" Target="../slideLayouts/slideLayout9.xml"/><Relationship Id="rId4" Type="http://schemas.openxmlformats.org/officeDocument/2006/relationships/tags" Target="../tags/tag100.xml"/></Relationships>
</file>

<file path=ppt/slides/_rels/slide14.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tags" Target="../tags/tag102.xml"/><Relationship Id="rId7" Type="http://schemas.openxmlformats.org/officeDocument/2006/relationships/oleObject" Target="../embeddings/oleObject31.bin"/><Relationship Id="rId2" Type="http://schemas.openxmlformats.org/officeDocument/2006/relationships/tags" Target="../tags/tag101.xml"/><Relationship Id="rId1" Type="http://schemas.openxmlformats.org/officeDocument/2006/relationships/vmlDrawing" Target="../drawings/vmlDrawing31.vml"/><Relationship Id="rId6" Type="http://schemas.openxmlformats.org/officeDocument/2006/relationships/notesSlide" Target="../notesSlides/notesSlide10.xml"/><Relationship Id="rId5" Type="http://schemas.openxmlformats.org/officeDocument/2006/relationships/slideLayout" Target="../slideLayouts/slideLayout9.xml"/><Relationship Id="rId4" Type="http://schemas.openxmlformats.org/officeDocument/2006/relationships/tags" Target="../tags/tag103.xml"/></Relationships>
</file>

<file path=ppt/slides/_rels/slide15.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tags" Target="../tags/tag105.xml"/><Relationship Id="rId7" Type="http://schemas.openxmlformats.org/officeDocument/2006/relationships/oleObject" Target="../embeddings/oleObject32.bin"/><Relationship Id="rId2" Type="http://schemas.openxmlformats.org/officeDocument/2006/relationships/tags" Target="../tags/tag104.xml"/><Relationship Id="rId1" Type="http://schemas.openxmlformats.org/officeDocument/2006/relationships/vmlDrawing" Target="../drawings/vmlDrawing32.vml"/><Relationship Id="rId6" Type="http://schemas.openxmlformats.org/officeDocument/2006/relationships/notesSlide" Target="../notesSlides/notesSlide11.xml"/><Relationship Id="rId5" Type="http://schemas.openxmlformats.org/officeDocument/2006/relationships/slideLayout" Target="../slideLayouts/slideLayout9.xml"/><Relationship Id="rId4" Type="http://schemas.openxmlformats.org/officeDocument/2006/relationships/tags" Target="../tags/tag106.xml"/></Relationships>
</file>

<file path=ppt/slides/_rels/slide16.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tags" Target="../tags/tag108.xml"/><Relationship Id="rId7" Type="http://schemas.openxmlformats.org/officeDocument/2006/relationships/oleObject" Target="../embeddings/oleObject33.bin"/><Relationship Id="rId2" Type="http://schemas.openxmlformats.org/officeDocument/2006/relationships/tags" Target="../tags/tag107.xml"/><Relationship Id="rId1" Type="http://schemas.openxmlformats.org/officeDocument/2006/relationships/vmlDrawing" Target="../drawings/vmlDrawing33.vml"/><Relationship Id="rId6" Type="http://schemas.openxmlformats.org/officeDocument/2006/relationships/notesSlide" Target="../notesSlides/notesSlide12.xml"/><Relationship Id="rId5" Type="http://schemas.openxmlformats.org/officeDocument/2006/relationships/slideLayout" Target="../slideLayouts/slideLayout9.xml"/><Relationship Id="rId4" Type="http://schemas.openxmlformats.org/officeDocument/2006/relationships/tags" Target="../tags/tag109.xml"/></Relationships>
</file>

<file path=ppt/slides/_rels/slide17.xml.rels><?xml version="1.0" encoding="UTF-8" standalone="yes"?>
<Relationships xmlns="http://schemas.openxmlformats.org/package/2006/relationships"><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vmlDrawing" Target="../drawings/vmlDrawing34.vml"/><Relationship Id="rId6" Type="http://schemas.openxmlformats.org/officeDocument/2006/relationships/image" Target="../media/image11.emf"/><Relationship Id="rId5" Type="http://schemas.openxmlformats.org/officeDocument/2006/relationships/oleObject" Target="../embeddings/oleObject34.bin"/><Relationship Id="rId4"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tags" Target="../tags/tag113.xml"/><Relationship Id="rId7" Type="http://schemas.openxmlformats.org/officeDocument/2006/relationships/image" Target="../media/image11.emf"/><Relationship Id="rId2" Type="http://schemas.openxmlformats.org/officeDocument/2006/relationships/tags" Target="../tags/tag112.xml"/><Relationship Id="rId1" Type="http://schemas.openxmlformats.org/officeDocument/2006/relationships/vmlDrawing" Target="../drawings/vmlDrawing35.vml"/><Relationship Id="rId6" Type="http://schemas.openxmlformats.org/officeDocument/2006/relationships/oleObject" Target="../embeddings/oleObject35.bin"/><Relationship Id="rId5" Type="http://schemas.openxmlformats.org/officeDocument/2006/relationships/notesSlide" Target="../notesSlides/notesSlide13.xml"/><Relationship Id="rId4"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8" Type="http://schemas.openxmlformats.org/officeDocument/2006/relationships/tags" Target="../tags/tag121.xml"/><Relationship Id="rId13" Type="http://schemas.openxmlformats.org/officeDocument/2006/relationships/slide" Target="slide30.xml"/><Relationship Id="rId18" Type="http://schemas.openxmlformats.org/officeDocument/2006/relationships/slide" Target="slide11.xml"/><Relationship Id="rId3" Type="http://schemas.openxmlformats.org/officeDocument/2006/relationships/tags" Target="../tags/tag116.xml"/><Relationship Id="rId7" Type="http://schemas.openxmlformats.org/officeDocument/2006/relationships/tags" Target="../tags/tag120.xml"/><Relationship Id="rId12" Type="http://schemas.openxmlformats.org/officeDocument/2006/relationships/slideLayout" Target="../slideLayouts/slideLayout38.xml"/><Relationship Id="rId17" Type="http://schemas.openxmlformats.org/officeDocument/2006/relationships/slide" Target="slide19.xml"/><Relationship Id="rId2" Type="http://schemas.openxmlformats.org/officeDocument/2006/relationships/tags" Target="../tags/tag115.xml"/><Relationship Id="rId16" Type="http://schemas.openxmlformats.org/officeDocument/2006/relationships/image" Target="../media/image12.emf"/><Relationship Id="rId20" Type="http://schemas.openxmlformats.org/officeDocument/2006/relationships/slide" Target="slide3.xml"/><Relationship Id="rId1" Type="http://schemas.openxmlformats.org/officeDocument/2006/relationships/tags" Target="../tags/tag114.xml"/><Relationship Id="rId6" Type="http://schemas.openxmlformats.org/officeDocument/2006/relationships/tags" Target="../tags/tag119.xml"/><Relationship Id="rId11" Type="http://schemas.openxmlformats.org/officeDocument/2006/relationships/tags" Target="../tags/tag124.xml"/><Relationship Id="rId5" Type="http://schemas.openxmlformats.org/officeDocument/2006/relationships/tags" Target="../tags/tag118.xml"/><Relationship Id="rId15" Type="http://schemas.openxmlformats.org/officeDocument/2006/relationships/slide" Target="slide22.xml"/><Relationship Id="rId10" Type="http://schemas.openxmlformats.org/officeDocument/2006/relationships/tags" Target="../tags/tag123.xml"/><Relationship Id="rId19" Type="http://schemas.openxmlformats.org/officeDocument/2006/relationships/slide" Target="slide10.xml"/><Relationship Id="rId4" Type="http://schemas.openxmlformats.org/officeDocument/2006/relationships/tags" Target="../tags/tag117.xml"/><Relationship Id="rId9" Type="http://schemas.openxmlformats.org/officeDocument/2006/relationships/tags" Target="../tags/tag122.xml"/><Relationship Id="rId14" Type="http://schemas.openxmlformats.org/officeDocument/2006/relationships/slide" Target="slide26.xml"/></Relationships>
</file>

<file path=ppt/slides/_rels/slide2.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slide" Target="slide30.xml"/><Relationship Id="rId18" Type="http://schemas.openxmlformats.org/officeDocument/2006/relationships/slide" Target="slide10.xml"/><Relationship Id="rId3" Type="http://schemas.openxmlformats.org/officeDocument/2006/relationships/tags" Target="../tags/tag35.xml"/><Relationship Id="rId21" Type="http://schemas.openxmlformats.org/officeDocument/2006/relationships/image" Target="../media/image11.emf"/><Relationship Id="rId7" Type="http://schemas.openxmlformats.org/officeDocument/2006/relationships/tags" Target="../tags/tag39.xml"/><Relationship Id="rId12" Type="http://schemas.openxmlformats.org/officeDocument/2006/relationships/slideLayout" Target="../slideLayouts/slideLayout38.xml"/><Relationship Id="rId17" Type="http://schemas.openxmlformats.org/officeDocument/2006/relationships/slide" Target="slide11.xml"/><Relationship Id="rId2" Type="http://schemas.openxmlformats.org/officeDocument/2006/relationships/tags" Target="../tags/tag34.xml"/><Relationship Id="rId16" Type="http://schemas.openxmlformats.org/officeDocument/2006/relationships/slide" Target="slide19.xml"/><Relationship Id="rId20" Type="http://schemas.openxmlformats.org/officeDocument/2006/relationships/oleObject" Target="../embeddings/oleObject20.bin"/><Relationship Id="rId1" Type="http://schemas.openxmlformats.org/officeDocument/2006/relationships/vmlDrawing" Target="../drawings/vmlDrawing20.vml"/><Relationship Id="rId6" Type="http://schemas.openxmlformats.org/officeDocument/2006/relationships/tags" Target="../tags/tag38.xml"/><Relationship Id="rId11" Type="http://schemas.openxmlformats.org/officeDocument/2006/relationships/tags" Target="../tags/tag43.xml"/><Relationship Id="rId5" Type="http://schemas.openxmlformats.org/officeDocument/2006/relationships/tags" Target="../tags/tag37.xml"/><Relationship Id="rId15" Type="http://schemas.openxmlformats.org/officeDocument/2006/relationships/slide" Target="slide22.xml"/><Relationship Id="rId10" Type="http://schemas.openxmlformats.org/officeDocument/2006/relationships/tags" Target="../tags/tag42.xml"/><Relationship Id="rId19" Type="http://schemas.openxmlformats.org/officeDocument/2006/relationships/slide" Target="slide3.xml"/><Relationship Id="rId4" Type="http://schemas.openxmlformats.org/officeDocument/2006/relationships/tags" Target="../tags/tag36.xml"/><Relationship Id="rId9" Type="http://schemas.openxmlformats.org/officeDocument/2006/relationships/tags" Target="../tags/tag41.xml"/><Relationship Id="rId14" Type="http://schemas.openxmlformats.org/officeDocument/2006/relationships/slide" Target="slide26.xml"/></Relationships>
</file>

<file path=ppt/slides/_rels/slide20.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tags" Target="../tags/tag126.xml"/><Relationship Id="rId7" Type="http://schemas.openxmlformats.org/officeDocument/2006/relationships/oleObject" Target="../embeddings/oleObject36.bin"/><Relationship Id="rId2" Type="http://schemas.openxmlformats.org/officeDocument/2006/relationships/tags" Target="../tags/tag125.xml"/><Relationship Id="rId1" Type="http://schemas.openxmlformats.org/officeDocument/2006/relationships/vmlDrawing" Target="../drawings/vmlDrawing36.vml"/><Relationship Id="rId6" Type="http://schemas.openxmlformats.org/officeDocument/2006/relationships/notesSlide" Target="../notesSlides/notesSlide14.xml"/><Relationship Id="rId5" Type="http://schemas.openxmlformats.org/officeDocument/2006/relationships/slideLayout" Target="../slideLayouts/slideLayout9.xml"/><Relationship Id="rId4" Type="http://schemas.openxmlformats.org/officeDocument/2006/relationships/tags" Target="../tags/tag127.xml"/></Relationships>
</file>

<file path=ppt/slides/_rels/slide21.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tags" Target="../tags/tag129.xml"/><Relationship Id="rId7" Type="http://schemas.openxmlformats.org/officeDocument/2006/relationships/oleObject" Target="../embeddings/oleObject37.bin"/><Relationship Id="rId2" Type="http://schemas.openxmlformats.org/officeDocument/2006/relationships/tags" Target="../tags/tag128.xml"/><Relationship Id="rId1" Type="http://schemas.openxmlformats.org/officeDocument/2006/relationships/vmlDrawing" Target="../drawings/vmlDrawing37.vml"/><Relationship Id="rId6" Type="http://schemas.openxmlformats.org/officeDocument/2006/relationships/notesSlide" Target="../notesSlides/notesSlide15.xml"/><Relationship Id="rId5" Type="http://schemas.openxmlformats.org/officeDocument/2006/relationships/slideLayout" Target="../slideLayouts/slideLayout9.xml"/><Relationship Id="rId4" Type="http://schemas.openxmlformats.org/officeDocument/2006/relationships/tags" Target="../tags/tag130.xml"/></Relationships>
</file>

<file path=ppt/slides/_rels/slide22.xml.rels><?xml version="1.0" encoding="UTF-8" standalone="yes"?>
<Relationships xmlns="http://schemas.openxmlformats.org/package/2006/relationships"><Relationship Id="rId8" Type="http://schemas.openxmlformats.org/officeDocument/2006/relationships/tags" Target="../tags/tag138.xml"/><Relationship Id="rId13" Type="http://schemas.openxmlformats.org/officeDocument/2006/relationships/slide" Target="slide30.xml"/><Relationship Id="rId18" Type="http://schemas.openxmlformats.org/officeDocument/2006/relationships/slide" Target="slide11.xml"/><Relationship Id="rId3" Type="http://schemas.openxmlformats.org/officeDocument/2006/relationships/tags" Target="../tags/tag133.xml"/><Relationship Id="rId7" Type="http://schemas.openxmlformats.org/officeDocument/2006/relationships/tags" Target="../tags/tag137.xml"/><Relationship Id="rId12" Type="http://schemas.openxmlformats.org/officeDocument/2006/relationships/slideLayout" Target="../slideLayouts/slideLayout38.xml"/><Relationship Id="rId17" Type="http://schemas.openxmlformats.org/officeDocument/2006/relationships/slide" Target="slide19.xml"/><Relationship Id="rId2" Type="http://schemas.openxmlformats.org/officeDocument/2006/relationships/tags" Target="../tags/tag132.xml"/><Relationship Id="rId16" Type="http://schemas.openxmlformats.org/officeDocument/2006/relationships/slide" Target="slide22.xml"/><Relationship Id="rId20" Type="http://schemas.openxmlformats.org/officeDocument/2006/relationships/slide" Target="slide3.xml"/><Relationship Id="rId1" Type="http://schemas.openxmlformats.org/officeDocument/2006/relationships/tags" Target="../tags/tag131.xml"/><Relationship Id="rId6" Type="http://schemas.openxmlformats.org/officeDocument/2006/relationships/tags" Target="../tags/tag136.xml"/><Relationship Id="rId11" Type="http://schemas.openxmlformats.org/officeDocument/2006/relationships/tags" Target="../tags/tag141.xml"/><Relationship Id="rId5" Type="http://schemas.openxmlformats.org/officeDocument/2006/relationships/tags" Target="../tags/tag135.xml"/><Relationship Id="rId15" Type="http://schemas.openxmlformats.org/officeDocument/2006/relationships/image" Target="../media/image12.emf"/><Relationship Id="rId10" Type="http://schemas.openxmlformats.org/officeDocument/2006/relationships/tags" Target="../tags/tag140.xml"/><Relationship Id="rId19" Type="http://schemas.openxmlformats.org/officeDocument/2006/relationships/slide" Target="slide10.xml"/><Relationship Id="rId4" Type="http://schemas.openxmlformats.org/officeDocument/2006/relationships/tags" Target="../tags/tag134.xml"/><Relationship Id="rId9" Type="http://schemas.openxmlformats.org/officeDocument/2006/relationships/tags" Target="../tags/tag139.xml"/><Relationship Id="rId14" Type="http://schemas.openxmlformats.org/officeDocument/2006/relationships/slide" Target="slide26.xml"/></Relationships>
</file>

<file path=ppt/slides/_rels/slide23.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tags" Target="../tags/tag143.xml"/><Relationship Id="rId7" Type="http://schemas.openxmlformats.org/officeDocument/2006/relationships/oleObject" Target="../embeddings/oleObject38.bin"/><Relationship Id="rId2" Type="http://schemas.openxmlformats.org/officeDocument/2006/relationships/tags" Target="../tags/tag142.xml"/><Relationship Id="rId1" Type="http://schemas.openxmlformats.org/officeDocument/2006/relationships/vmlDrawing" Target="../drawings/vmlDrawing38.vml"/><Relationship Id="rId6" Type="http://schemas.openxmlformats.org/officeDocument/2006/relationships/notesSlide" Target="../notesSlides/notesSlide16.xml"/><Relationship Id="rId5" Type="http://schemas.openxmlformats.org/officeDocument/2006/relationships/slideLayout" Target="../slideLayouts/slideLayout9.xml"/><Relationship Id="rId4" Type="http://schemas.openxmlformats.org/officeDocument/2006/relationships/tags" Target="../tags/tag144.xml"/></Relationships>
</file>

<file path=ppt/slides/_rels/slide24.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tags" Target="../tags/tag146.xml"/><Relationship Id="rId7" Type="http://schemas.openxmlformats.org/officeDocument/2006/relationships/oleObject" Target="../embeddings/oleObject39.bin"/><Relationship Id="rId2" Type="http://schemas.openxmlformats.org/officeDocument/2006/relationships/tags" Target="../tags/tag145.xml"/><Relationship Id="rId1" Type="http://schemas.openxmlformats.org/officeDocument/2006/relationships/vmlDrawing" Target="../drawings/vmlDrawing39.vml"/><Relationship Id="rId6" Type="http://schemas.openxmlformats.org/officeDocument/2006/relationships/notesSlide" Target="../notesSlides/notesSlide17.xml"/><Relationship Id="rId5" Type="http://schemas.openxmlformats.org/officeDocument/2006/relationships/slideLayout" Target="../slideLayouts/slideLayout9.xml"/><Relationship Id="rId4" Type="http://schemas.openxmlformats.org/officeDocument/2006/relationships/tags" Target="../tags/tag147.xml"/></Relationships>
</file>

<file path=ppt/slides/_rels/slide25.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tags" Target="../tags/tag149.xml"/><Relationship Id="rId7" Type="http://schemas.openxmlformats.org/officeDocument/2006/relationships/oleObject" Target="../embeddings/oleObject40.bin"/><Relationship Id="rId2" Type="http://schemas.openxmlformats.org/officeDocument/2006/relationships/tags" Target="../tags/tag148.xml"/><Relationship Id="rId1" Type="http://schemas.openxmlformats.org/officeDocument/2006/relationships/vmlDrawing" Target="../drawings/vmlDrawing40.vml"/><Relationship Id="rId6" Type="http://schemas.openxmlformats.org/officeDocument/2006/relationships/notesSlide" Target="../notesSlides/notesSlide18.xml"/><Relationship Id="rId5" Type="http://schemas.openxmlformats.org/officeDocument/2006/relationships/slideLayout" Target="../slideLayouts/slideLayout9.xml"/><Relationship Id="rId4" Type="http://schemas.openxmlformats.org/officeDocument/2006/relationships/tags" Target="../tags/tag150.xml"/></Relationships>
</file>

<file path=ppt/slides/_rels/slide26.xml.rels><?xml version="1.0" encoding="UTF-8" standalone="yes"?>
<Relationships xmlns="http://schemas.openxmlformats.org/package/2006/relationships"><Relationship Id="rId8" Type="http://schemas.openxmlformats.org/officeDocument/2006/relationships/tags" Target="../tags/tag158.xml"/><Relationship Id="rId13" Type="http://schemas.openxmlformats.org/officeDocument/2006/relationships/slide" Target="slide30.xml"/><Relationship Id="rId18" Type="http://schemas.openxmlformats.org/officeDocument/2006/relationships/slide" Target="slide11.xml"/><Relationship Id="rId3" Type="http://schemas.openxmlformats.org/officeDocument/2006/relationships/tags" Target="../tags/tag153.xml"/><Relationship Id="rId7" Type="http://schemas.openxmlformats.org/officeDocument/2006/relationships/tags" Target="../tags/tag157.xml"/><Relationship Id="rId12" Type="http://schemas.openxmlformats.org/officeDocument/2006/relationships/slideLayout" Target="../slideLayouts/slideLayout38.xml"/><Relationship Id="rId17" Type="http://schemas.openxmlformats.org/officeDocument/2006/relationships/slide" Target="slide19.xml"/><Relationship Id="rId2" Type="http://schemas.openxmlformats.org/officeDocument/2006/relationships/tags" Target="../tags/tag152.xml"/><Relationship Id="rId16" Type="http://schemas.openxmlformats.org/officeDocument/2006/relationships/slide" Target="slide22.xml"/><Relationship Id="rId20" Type="http://schemas.openxmlformats.org/officeDocument/2006/relationships/slide" Target="slide3.xml"/><Relationship Id="rId1" Type="http://schemas.openxmlformats.org/officeDocument/2006/relationships/tags" Target="../tags/tag151.xml"/><Relationship Id="rId6" Type="http://schemas.openxmlformats.org/officeDocument/2006/relationships/tags" Target="../tags/tag156.xml"/><Relationship Id="rId11" Type="http://schemas.openxmlformats.org/officeDocument/2006/relationships/tags" Target="../tags/tag161.xml"/><Relationship Id="rId5" Type="http://schemas.openxmlformats.org/officeDocument/2006/relationships/tags" Target="../tags/tag155.xml"/><Relationship Id="rId15" Type="http://schemas.openxmlformats.org/officeDocument/2006/relationships/slide" Target="slide26.xml"/><Relationship Id="rId10" Type="http://schemas.openxmlformats.org/officeDocument/2006/relationships/tags" Target="../tags/tag160.xml"/><Relationship Id="rId19" Type="http://schemas.openxmlformats.org/officeDocument/2006/relationships/slide" Target="slide10.xml"/><Relationship Id="rId4" Type="http://schemas.openxmlformats.org/officeDocument/2006/relationships/tags" Target="../tags/tag154.xml"/><Relationship Id="rId9" Type="http://schemas.openxmlformats.org/officeDocument/2006/relationships/tags" Target="../tags/tag159.xml"/><Relationship Id="rId14" Type="http://schemas.openxmlformats.org/officeDocument/2006/relationships/image" Target="../media/image12.emf"/></Relationships>
</file>

<file path=ppt/slides/_rels/slide27.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163.xml"/><Relationship Id="rId7" Type="http://schemas.openxmlformats.org/officeDocument/2006/relationships/oleObject" Target="../embeddings/oleObject41.bin"/><Relationship Id="rId2" Type="http://schemas.openxmlformats.org/officeDocument/2006/relationships/tags" Target="../tags/tag162.xml"/><Relationship Id="rId1" Type="http://schemas.openxmlformats.org/officeDocument/2006/relationships/vmlDrawing" Target="../drawings/vmlDrawing41.vml"/><Relationship Id="rId6" Type="http://schemas.openxmlformats.org/officeDocument/2006/relationships/notesSlide" Target="../notesSlides/notesSlide19.xml"/><Relationship Id="rId5" Type="http://schemas.openxmlformats.org/officeDocument/2006/relationships/slideLayout" Target="../slideLayouts/slideLayout2.xml"/><Relationship Id="rId4" Type="http://schemas.openxmlformats.org/officeDocument/2006/relationships/tags" Target="../tags/tag164.xml"/></Relationships>
</file>

<file path=ppt/slides/_rels/slide28.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166.xml"/><Relationship Id="rId7" Type="http://schemas.openxmlformats.org/officeDocument/2006/relationships/oleObject" Target="../embeddings/oleObject42.bin"/><Relationship Id="rId2" Type="http://schemas.openxmlformats.org/officeDocument/2006/relationships/tags" Target="../tags/tag165.xml"/><Relationship Id="rId1" Type="http://schemas.openxmlformats.org/officeDocument/2006/relationships/vmlDrawing" Target="../drawings/vmlDrawing42.vml"/><Relationship Id="rId6" Type="http://schemas.openxmlformats.org/officeDocument/2006/relationships/notesSlide" Target="../notesSlides/notesSlide20.xml"/><Relationship Id="rId5" Type="http://schemas.openxmlformats.org/officeDocument/2006/relationships/slideLayout" Target="../slideLayouts/slideLayout2.xml"/><Relationship Id="rId4" Type="http://schemas.openxmlformats.org/officeDocument/2006/relationships/tags" Target="../tags/tag167.xml"/></Relationships>
</file>

<file path=ppt/slides/_rels/slide29.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169.xml"/><Relationship Id="rId7" Type="http://schemas.openxmlformats.org/officeDocument/2006/relationships/oleObject" Target="../embeddings/oleObject43.bin"/><Relationship Id="rId2" Type="http://schemas.openxmlformats.org/officeDocument/2006/relationships/tags" Target="../tags/tag168.xml"/><Relationship Id="rId1" Type="http://schemas.openxmlformats.org/officeDocument/2006/relationships/vmlDrawing" Target="../drawings/vmlDrawing43.vml"/><Relationship Id="rId6" Type="http://schemas.openxmlformats.org/officeDocument/2006/relationships/notesSlide" Target="../notesSlides/notesSlide21.xml"/><Relationship Id="rId5" Type="http://schemas.openxmlformats.org/officeDocument/2006/relationships/slideLayout" Target="../slideLayouts/slideLayout11.xml"/><Relationship Id="rId4" Type="http://schemas.openxmlformats.org/officeDocument/2006/relationships/tags" Target="../tags/tag170.xml"/><Relationship Id="rId9" Type="http://schemas.openxmlformats.org/officeDocument/2006/relationships/image" Target="../media/image14.jpg"/></Relationships>
</file>

<file path=ppt/slides/_rels/slide3.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18" Type="http://schemas.openxmlformats.org/officeDocument/2006/relationships/slide" Target="slide19.xml"/><Relationship Id="rId3" Type="http://schemas.openxmlformats.org/officeDocument/2006/relationships/tags" Target="../tags/tag45.xml"/><Relationship Id="rId21" Type="http://schemas.openxmlformats.org/officeDocument/2006/relationships/image" Target="../media/image12.emf"/><Relationship Id="rId7" Type="http://schemas.openxmlformats.org/officeDocument/2006/relationships/tags" Target="../tags/tag49.xml"/><Relationship Id="rId12" Type="http://schemas.openxmlformats.org/officeDocument/2006/relationships/tags" Target="../tags/tag54.xml"/><Relationship Id="rId17" Type="http://schemas.openxmlformats.org/officeDocument/2006/relationships/slide" Target="slide22.xml"/><Relationship Id="rId2" Type="http://schemas.openxmlformats.org/officeDocument/2006/relationships/tags" Target="../tags/tag44.xml"/><Relationship Id="rId16" Type="http://schemas.openxmlformats.org/officeDocument/2006/relationships/slide" Target="slide26.xml"/><Relationship Id="rId20" Type="http://schemas.openxmlformats.org/officeDocument/2006/relationships/slide" Target="slide10.xml"/><Relationship Id="rId1" Type="http://schemas.openxmlformats.org/officeDocument/2006/relationships/vmlDrawing" Target="../drawings/vmlDrawing21.vml"/><Relationship Id="rId6" Type="http://schemas.openxmlformats.org/officeDocument/2006/relationships/tags" Target="../tags/tag48.xml"/><Relationship Id="rId11" Type="http://schemas.openxmlformats.org/officeDocument/2006/relationships/tags" Target="../tags/tag53.xml"/><Relationship Id="rId24" Type="http://schemas.openxmlformats.org/officeDocument/2006/relationships/image" Target="../media/image11.emf"/><Relationship Id="rId5" Type="http://schemas.openxmlformats.org/officeDocument/2006/relationships/tags" Target="../tags/tag47.xml"/><Relationship Id="rId15" Type="http://schemas.openxmlformats.org/officeDocument/2006/relationships/slide" Target="slide30.xml"/><Relationship Id="rId23" Type="http://schemas.openxmlformats.org/officeDocument/2006/relationships/oleObject" Target="../embeddings/oleObject21.bin"/><Relationship Id="rId10" Type="http://schemas.openxmlformats.org/officeDocument/2006/relationships/tags" Target="../tags/tag52.xml"/><Relationship Id="rId19" Type="http://schemas.openxmlformats.org/officeDocument/2006/relationships/slide" Target="slide11.xml"/><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slideLayout" Target="../slideLayouts/slideLayout38.xml"/><Relationship Id="rId22" Type="http://schemas.openxmlformats.org/officeDocument/2006/relationships/slide" Target="slide3.xml"/></Relationships>
</file>

<file path=ppt/slides/_rels/slide30.xml.rels><?xml version="1.0" encoding="UTF-8" standalone="yes"?>
<Relationships xmlns="http://schemas.openxmlformats.org/package/2006/relationships"><Relationship Id="rId8" Type="http://schemas.openxmlformats.org/officeDocument/2006/relationships/tags" Target="../tags/tag178.xml"/><Relationship Id="rId13" Type="http://schemas.openxmlformats.org/officeDocument/2006/relationships/image" Target="../media/image12.emf"/><Relationship Id="rId18" Type="http://schemas.openxmlformats.org/officeDocument/2006/relationships/slide" Target="slide11.xml"/><Relationship Id="rId3" Type="http://schemas.openxmlformats.org/officeDocument/2006/relationships/tags" Target="../tags/tag173.xml"/><Relationship Id="rId7" Type="http://schemas.openxmlformats.org/officeDocument/2006/relationships/tags" Target="../tags/tag177.xml"/><Relationship Id="rId12" Type="http://schemas.openxmlformats.org/officeDocument/2006/relationships/slideLayout" Target="../slideLayouts/slideLayout38.xml"/><Relationship Id="rId17" Type="http://schemas.openxmlformats.org/officeDocument/2006/relationships/slide" Target="slide19.xml"/><Relationship Id="rId2" Type="http://schemas.openxmlformats.org/officeDocument/2006/relationships/tags" Target="../tags/tag172.xml"/><Relationship Id="rId16" Type="http://schemas.openxmlformats.org/officeDocument/2006/relationships/slide" Target="slide22.xml"/><Relationship Id="rId20" Type="http://schemas.openxmlformats.org/officeDocument/2006/relationships/slide" Target="slide3.xml"/><Relationship Id="rId1" Type="http://schemas.openxmlformats.org/officeDocument/2006/relationships/tags" Target="../tags/tag171.xml"/><Relationship Id="rId6" Type="http://schemas.openxmlformats.org/officeDocument/2006/relationships/tags" Target="../tags/tag176.xml"/><Relationship Id="rId11" Type="http://schemas.openxmlformats.org/officeDocument/2006/relationships/tags" Target="../tags/tag181.xml"/><Relationship Id="rId5" Type="http://schemas.openxmlformats.org/officeDocument/2006/relationships/tags" Target="../tags/tag175.xml"/><Relationship Id="rId15" Type="http://schemas.openxmlformats.org/officeDocument/2006/relationships/slide" Target="slide26.xml"/><Relationship Id="rId10" Type="http://schemas.openxmlformats.org/officeDocument/2006/relationships/tags" Target="../tags/tag180.xml"/><Relationship Id="rId19" Type="http://schemas.openxmlformats.org/officeDocument/2006/relationships/slide" Target="slide10.xml"/><Relationship Id="rId4" Type="http://schemas.openxmlformats.org/officeDocument/2006/relationships/tags" Target="../tags/tag174.xml"/><Relationship Id="rId9" Type="http://schemas.openxmlformats.org/officeDocument/2006/relationships/tags" Target="../tags/tag179.xml"/><Relationship Id="rId14" Type="http://schemas.openxmlformats.org/officeDocument/2006/relationships/slide" Target="slide30.xml"/></Relationships>
</file>

<file path=ppt/slides/_rels/slide31.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183.xml"/><Relationship Id="rId7" Type="http://schemas.openxmlformats.org/officeDocument/2006/relationships/oleObject" Target="../embeddings/oleObject44.bin"/><Relationship Id="rId2" Type="http://schemas.openxmlformats.org/officeDocument/2006/relationships/tags" Target="../tags/tag182.xml"/><Relationship Id="rId1" Type="http://schemas.openxmlformats.org/officeDocument/2006/relationships/vmlDrawing" Target="../drawings/vmlDrawing44.vml"/><Relationship Id="rId6" Type="http://schemas.openxmlformats.org/officeDocument/2006/relationships/notesSlide" Target="../notesSlides/notesSlide22.xml"/><Relationship Id="rId5" Type="http://schemas.openxmlformats.org/officeDocument/2006/relationships/slideLayout" Target="../slideLayouts/slideLayout2.xml"/><Relationship Id="rId4" Type="http://schemas.openxmlformats.org/officeDocument/2006/relationships/tags" Target="../tags/tag184.xml"/></Relationships>
</file>

<file path=ppt/slides/_rels/slide32.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186.xml"/><Relationship Id="rId7" Type="http://schemas.openxmlformats.org/officeDocument/2006/relationships/oleObject" Target="../embeddings/oleObject45.bin"/><Relationship Id="rId2" Type="http://schemas.openxmlformats.org/officeDocument/2006/relationships/tags" Target="../tags/tag185.xml"/><Relationship Id="rId1" Type="http://schemas.openxmlformats.org/officeDocument/2006/relationships/vmlDrawing" Target="../drawings/vmlDrawing45.vml"/><Relationship Id="rId6" Type="http://schemas.openxmlformats.org/officeDocument/2006/relationships/notesSlide" Target="../notesSlides/notesSlide23.xml"/><Relationship Id="rId5" Type="http://schemas.openxmlformats.org/officeDocument/2006/relationships/slideLayout" Target="../slideLayouts/slideLayout2.xml"/><Relationship Id="rId4" Type="http://schemas.openxmlformats.org/officeDocument/2006/relationships/tags" Target="../tags/tag187.xml"/></Relationships>
</file>

<file path=ppt/slides/_rels/slide33.xml.rels><?xml version="1.0" encoding="UTF-8" standalone="yes"?>
<Relationships xmlns="http://schemas.openxmlformats.org/package/2006/relationships"><Relationship Id="rId8" Type="http://schemas.openxmlformats.org/officeDocument/2006/relationships/tags" Target="../tags/tag194.xml"/><Relationship Id="rId13" Type="http://schemas.openxmlformats.org/officeDocument/2006/relationships/tags" Target="../tags/tag199.xml"/><Relationship Id="rId18" Type="http://schemas.openxmlformats.org/officeDocument/2006/relationships/image" Target="../media/image11.emf"/><Relationship Id="rId3" Type="http://schemas.openxmlformats.org/officeDocument/2006/relationships/tags" Target="../tags/tag189.xml"/><Relationship Id="rId7" Type="http://schemas.openxmlformats.org/officeDocument/2006/relationships/tags" Target="../tags/tag193.xml"/><Relationship Id="rId12" Type="http://schemas.openxmlformats.org/officeDocument/2006/relationships/tags" Target="../tags/tag198.xml"/><Relationship Id="rId17" Type="http://schemas.openxmlformats.org/officeDocument/2006/relationships/oleObject" Target="../embeddings/oleObject46.bin"/><Relationship Id="rId2" Type="http://schemas.openxmlformats.org/officeDocument/2006/relationships/tags" Target="../tags/tag188.xml"/><Relationship Id="rId16" Type="http://schemas.openxmlformats.org/officeDocument/2006/relationships/notesSlide" Target="../notesSlides/notesSlide24.xml"/><Relationship Id="rId1" Type="http://schemas.openxmlformats.org/officeDocument/2006/relationships/vmlDrawing" Target="../drawings/vmlDrawing46.vml"/><Relationship Id="rId6" Type="http://schemas.openxmlformats.org/officeDocument/2006/relationships/tags" Target="../tags/tag192.xml"/><Relationship Id="rId11" Type="http://schemas.openxmlformats.org/officeDocument/2006/relationships/tags" Target="../tags/tag197.xml"/><Relationship Id="rId5" Type="http://schemas.openxmlformats.org/officeDocument/2006/relationships/tags" Target="../tags/tag191.xml"/><Relationship Id="rId15" Type="http://schemas.openxmlformats.org/officeDocument/2006/relationships/slideLayout" Target="../slideLayouts/slideLayout9.xml"/><Relationship Id="rId10" Type="http://schemas.openxmlformats.org/officeDocument/2006/relationships/tags" Target="../tags/tag196.xml"/><Relationship Id="rId19" Type="http://schemas.openxmlformats.org/officeDocument/2006/relationships/image" Target="../media/image15.emf"/><Relationship Id="rId4" Type="http://schemas.openxmlformats.org/officeDocument/2006/relationships/tags" Target="../tags/tag190.xml"/><Relationship Id="rId9" Type="http://schemas.openxmlformats.org/officeDocument/2006/relationships/tags" Target="../tags/tag195.xml"/><Relationship Id="rId14" Type="http://schemas.openxmlformats.org/officeDocument/2006/relationships/tags" Target="../tags/tag200.xml"/></Relationships>
</file>

<file path=ppt/slides/_rels/slide34.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tags" Target="../tags/tag202.xml"/><Relationship Id="rId7" Type="http://schemas.openxmlformats.org/officeDocument/2006/relationships/oleObject" Target="../embeddings/oleObject47.bin"/><Relationship Id="rId2" Type="http://schemas.openxmlformats.org/officeDocument/2006/relationships/tags" Target="../tags/tag201.xml"/><Relationship Id="rId1" Type="http://schemas.openxmlformats.org/officeDocument/2006/relationships/vmlDrawing" Target="../drawings/vmlDrawing47.vml"/><Relationship Id="rId6" Type="http://schemas.openxmlformats.org/officeDocument/2006/relationships/notesSlide" Target="../notesSlides/notesSlide25.xml"/><Relationship Id="rId5" Type="http://schemas.openxmlformats.org/officeDocument/2006/relationships/slideLayout" Target="../slideLayouts/slideLayout9.xml"/><Relationship Id="rId4" Type="http://schemas.openxmlformats.org/officeDocument/2006/relationships/tags" Target="../tags/tag203.xml"/><Relationship Id="rId9" Type="http://schemas.openxmlformats.org/officeDocument/2006/relationships/image" Target="../media/image16.png"/></Relationships>
</file>

<file path=ppt/slides/_rels/slide35.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tags" Target="../tags/tag205.xml"/><Relationship Id="rId7" Type="http://schemas.openxmlformats.org/officeDocument/2006/relationships/oleObject" Target="../embeddings/oleObject48.bin"/><Relationship Id="rId2" Type="http://schemas.openxmlformats.org/officeDocument/2006/relationships/tags" Target="../tags/tag204.xml"/><Relationship Id="rId1" Type="http://schemas.openxmlformats.org/officeDocument/2006/relationships/vmlDrawing" Target="../drawings/vmlDrawing48.vml"/><Relationship Id="rId6" Type="http://schemas.openxmlformats.org/officeDocument/2006/relationships/notesSlide" Target="../notesSlides/notesSlide26.xml"/><Relationship Id="rId5" Type="http://schemas.openxmlformats.org/officeDocument/2006/relationships/slideLayout" Target="../slideLayouts/slideLayout9.xml"/><Relationship Id="rId4" Type="http://schemas.openxmlformats.org/officeDocument/2006/relationships/tags" Target="../tags/tag206.xml"/><Relationship Id="rId9" Type="http://schemas.openxmlformats.org/officeDocument/2006/relationships/image" Target="../media/image17.png"/></Relationships>
</file>

<file path=ppt/slides/_rels/slide36.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208.xml"/><Relationship Id="rId7" Type="http://schemas.openxmlformats.org/officeDocument/2006/relationships/oleObject" Target="../embeddings/oleObject49.bin"/><Relationship Id="rId2" Type="http://schemas.openxmlformats.org/officeDocument/2006/relationships/tags" Target="../tags/tag207.xml"/><Relationship Id="rId1" Type="http://schemas.openxmlformats.org/officeDocument/2006/relationships/vmlDrawing" Target="../drawings/vmlDrawing49.vml"/><Relationship Id="rId6" Type="http://schemas.openxmlformats.org/officeDocument/2006/relationships/notesSlide" Target="../notesSlides/notesSlide27.xml"/><Relationship Id="rId5" Type="http://schemas.openxmlformats.org/officeDocument/2006/relationships/slideLayout" Target="../slideLayouts/slideLayout11.xml"/><Relationship Id="rId4" Type="http://schemas.openxmlformats.org/officeDocument/2006/relationships/tags" Target="../tags/tag209.xml"/><Relationship Id="rId9" Type="http://schemas.openxmlformats.org/officeDocument/2006/relationships/image" Target="../media/image14.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57.xml"/><Relationship Id="rId7" Type="http://schemas.openxmlformats.org/officeDocument/2006/relationships/oleObject" Target="../embeddings/oleObject22.bin"/><Relationship Id="rId2" Type="http://schemas.openxmlformats.org/officeDocument/2006/relationships/tags" Target="../tags/tag56.xml"/><Relationship Id="rId1" Type="http://schemas.openxmlformats.org/officeDocument/2006/relationships/vmlDrawing" Target="../drawings/vmlDrawing22.vml"/><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58.xml"/></Relationships>
</file>

<file path=ppt/slides/_rels/slide5.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60.xml"/><Relationship Id="rId7" Type="http://schemas.openxmlformats.org/officeDocument/2006/relationships/oleObject" Target="../embeddings/oleObject23.bin"/><Relationship Id="rId2" Type="http://schemas.openxmlformats.org/officeDocument/2006/relationships/tags" Target="../tags/tag59.xml"/><Relationship Id="rId1" Type="http://schemas.openxmlformats.org/officeDocument/2006/relationships/vmlDrawing" Target="../drawings/vmlDrawing23.vml"/><Relationship Id="rId6" Type="http://schemas.openxmlformats.org/officeDocument/2006/relationships/notesSlide" Target="../notesSlides/notesSlide3.xml"/><Relationship Id="rId5" Type="http://schemas.openxmlformats.org/officeDocument/2006/relationships/slideLayout" Target="../slideLayouts/slideLayout2.xml"/><Relationship Id="rId10" Type="http://schemas.openxmlformats.org/officeDocument/2006/relationships/hyperlink" Target="https://git.sourceai.io/swe-training/training-se" TargetMode="External"/><Relationship Id="rId4" Type="http://schemas.openxmlformats.org/officeDocument/2006/relationships/tags" Target="../tags/tag61.xml"/><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tags" Target="../tags/tag63.xml"/><Relationship Id="rId7" Type="http://schemas.openxmlformats.org/officeDocument/2006/relationships/image" Target="../media/image11.emf"/><Relationship Id="rId2" Type="http://schemas.openxmlformats.org/officeDocument/2006/relationships/tags" Target="../tags/tag62.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65.xml"/><Relationship Id="rId7" Type="http://schemas.openxmlformats.org/officeDocument/2006/relationships/oleObject" Target="../embeddings/oleObject25.bin"/><Relationship Id="rId2" Type="http://schemas.openxmlformats.org/officeDocument/2006/relationships/tags" Target="../tags/tag64.xml"/><Relationship Id="rId1" Type="http://schemas.openxmlformats.org/officeDocument/2006/relationships/vmlDrawing" Target="../drawings/vmlDrawing25.vml"/><Relationship Id="rId6" Type="http://schemas.openxmlformats.org/officeDocument/2006/relationships/notesSlide" Target="../notesSlides/notesSlide5.xml"/><Relationship Id="rId5" Type="http://schemas.openxmlformats.org/officeDocument/2006/relationships/slideLayout" Target="../slideLayouts/slideLayout11.xml"/><Relationship Id="rId4" Type="http://schemas.openxmlformats.org/officeDocument/2006/relationships/tags" Target="../tags/tag66.xml"/><Relationship Id="rId9" Type="http://schemas.openxmlformats.org/officeDocument/2006/relationships/image" Target="../media/image14.jpg"/></Relationships>
</file>

<file path=ppt/slides/_rels/slide8.xml.rels><?xml version="1.0" encoding="UTF-8" standalone="yes"?>
<Relationships xmlns="http://schemas.openxmlformats.org/package/2006/relationships"><Relationship Id="rId3" Type="http://schemas.openxmlformats.org/officeDocument/2006/relationships/tags" Target="../tags/tag68.xml"/><Relationship Id="rId7" Type="http://schemas.openxmlformats.org/officeDocument/2006/relationships/image" Target="../media/image11.emf"/><Relationship Id="rId2" Type="http://schemas.openxmlformats.org/officeDocument/2006/relationships/tags" Target="../tags/tag67.xml"/><Relationship Id="rId1" Type="http://schemas.openxmlformats.org/officeDocument/2006/relationships/vmlDrawing" Target="../drawings/vmlDrawing26.vml"/><Relationship Id="rId6" Type="http://schemas.openxmlformats.org/officeDocument/2006/relationships/oleObject" Target="../embeddings/oleObject26.bin"/><Relationship Id="rId5" Type="http://schemas.openxmlformats.org/officeDocument/2006/relationships/notesSlide" Target="../notesSlides/notesSlide6.xml"/><Relationship Id="rId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70.xml"/><Relationship Id="rId7" Type="http://schemas.openxmlformats.org/officeDocument/2006/relationships/oleObject" Target="../embeddings/oleObject27.bin"/><Relationship Id="rId2" Type="http://schemas.openxmlformats.org/officeDocument/2006/relationships/tags" Target="../tags/tag69.xml"/><Relationship Id="rId1" Type="http://schemas.openxmlformats.org/officeDocument/2006/relationships/vmlDrawing" Target="../drawings/vmlDrawing27.vml"/><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7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19459078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285"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5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3" name="Text Placeholder 12"/>
          <p:cNvSpPr>
            <a:spLocks noGrp="1"/>
          </p:cNvSpPr>
          <p:nvPr>
            <p:ph type="body" sz="quarter" idx="12"/>
          </p:nvPr>
        </p:nvSpPr>
        <p:spPr/>
        <p:txBody>
          <a:bodyPr/>
          <a:lstStyle/>
          <a:p>
            <a:r>
              <a:rPr lang="en-US" dirty="0"/>
              <a:t>FEBRUARY 2020</a:t>
            </a:r>
          </a:p>
        </p:txBody>
      </p:sp>
      <p:sp>
        <p:nvSpPr>
          <p:cNvPr id="12" name="Subtitle 11"/>
          <p:cNvSpPr>
            <a:spLocks noGrp="1"/>
          </p:cNvSpPr>
          <p:nvPr>
            <p:ph type="subTitle" idx="1"/>
          </p:nvPr>
        </p:nvSpPr>
        <p:spPr/>
        <p:txBody>
          <a:bodyPr/>
          <a:lstStyle/>
          <a:p>
            <a:r>
              <a:rPr lang="en-US" dirty="0"/>
              <a:t>Software Engineering for Data Scientists</a:t>
            </a:r>
          </a:p>
        </p:txBody>
      </p:sp>
      <p:sp>
        <p:nvSpPr>
          <p:cNvPr id="11" name="Title 10"/>
          <p:cNvSpPr>
            <a:spLocks noGrp="1"/>
          </p:cNvSpPr>
          <p:nvPr>
            <p:ph type="ctrTitle"/>
          </p:nvPr>
        </p:nvSpPr>
        <p:spPr/>
        <p:txBody>
          <a:bodyPr/>
          <a:lstStyle/>
          <a:p>
            <a:r>
              <a:rPr lang="en-US" dirty="0"/>
              <a:t>Use Case 1</a:t>
            </a:r>
          </a:p>
        </p:txBody>
      </p:sp>
      <p:pic>
        <p:nvPicPr>
          <p:cNvPr id="7" name="Picture 12" descr="Résultat de recherche d'images pour &quot;python 3 icon&quo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0588" y="5427186"/>
            <a:ext cx="1218980" cy="1218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1963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hlinkClick r:id="rId15" action="ppaction://hlinksldjump"/>
          </p:cNvPr>
          <p:cNvSpPr/>
          <p:nvPr>
            <p:custDataLst>
              <p:tags r:id="rId3"/>
            </p:custDataLst>
          </p:nvPr>
        </p:nvSpPr>
        <p:spPr>
          <a:xfrm>
            <a:off x="5166432" y="4164441"/>
            <a:ext cx="3352650"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a:solidFill>
                  <a:schemeClr val="tx1">
                    <a:lumMod val="60000"/>
                    <a:lumOff val="40000"/>
                  </a:schemeClr>
                </a:solidFill>
                <a:latin typeface="Trebuchet MS" panose="020B0603020202020204" pitchFamily="34" charset="0"/>
              </a:rPr>
              <a:t>Tests</a:t>
            </a:r>
          </a:p>
        </p:txBody>
      </p:sp>
      <p:sp>
        <p:nvSpPr>
          <p:cNvPr id="10" name="Rectangle 9">
            <a:hlinkClick r:id="rId16" action="ppaction://hlinksldjump"/>
          </p:cNvPr>
          <p:cNvSpPr/>
          <p:nvPr>
            <p:custDataLst>
              <p:tags r:id="rId4"/>
            </p:custDataLst>
          </p:nvPr>
        </p:nvSpPr>
        <p:spPr>
          <a:xfrm>
            <a:off x="5166432" y="3843411"/>
            <a:ext cx="3352650"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a:solidFill>
                  <a:schemeClr val="tx1">
                    <a:lumMod val="60000"/>
                    <a:lumOff val="40000"/>
                  </a:schemeClr>
                </a:solidFill>
                <a:latin typeface="Trebuchet MS" panose="020B0603020202020204" pitchFamily="34" charset="0"/>
              </a:rPr>
              <a:t>Built-in functions</a:t>
            </a:r>
          </a:p>
        </p:txBody>
      </p:sp>
      <p:sp>
        <p:nvSpPr>
          <p:cNvPr id="9" name="Rectangle 8">
            <a:hlinkClick r:id="rId17" action="ppaction://hlinksldjump"/>
          </p:cNvPr>
          <p:cNvSpPr/>
          <p:nvPr>
            <p:custDataLst>
              <p:tags r:id="rId5"/>
            </p:custDataLst>
          </p:nvPr>
        </p:nvSpPr>
        <p:spPr>
          <a:xfrm>
            <a:off x="5166432" y="3604931"/>
            <a:ext cx="3352650"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a:solidFill>
                  <a:schemeClr val="tx1">
                    <a:lumMod val="60000"/>
                    <a:lumOff val="40000"/>
                  </a:schemeClr>
                </a:solidFill>
                <a:latin typeface="Trebuchet MS" panose="020B0603020202020204" pitchFamily="34" charset="0"/>
              </a:rPr>
              <a:t>Data Encapsulation, Inheritance &amp; Polymorphism</a:t>
            </a:r>
          </a:p>
        </p:txBody>
      </p:sp>
      <p:sp>
        <p:nvSpPr>
          <p:cNvPr id="8" name="Rectangle 7">
            <a:hlinkClick r:id="rId18" action="ppaction://hlinksldjump"/>
          </p:cNvPr>
          <p:cNvSpPr/>
          <p:nvPr>
            <p:custDataLst>
              <p:tags r:id="rId6"/>
            </p:custDataLst>
          </p:nvPr>
        </p:nvSpPr>
        <p:spPr>
          <a:xfrm>
            <a:off x="5166432" y="3366451"/>
            <a:ext cx="3352650"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a:solidFill>
                  <a:schemeClr val="tx1">
                    <a:lumMod val="60000"/>
                    <a:lumOff val="40000"/>
                  </a:schemeClr>
                </a:solidFill>
                <a:latin typeface="Trebuchet MS" panose="020B0603020202020204" pitchFamily="34" charset="0"/>
              </a:rPr>
              <a:t>Property</a:t>
            </a:r>
          </a:p>
        </p:txBody>
      </p:sp>
      <p:sp>
        <p:nvSpPr>
          <p:cNvPr id="7" name="Rectangle 6">
            <a:hlinkClick r:id="rId19" action="ppaction://hlinksldjump"/>
          </p:cNvPr>
          <p:cNvSpPr/>
          <p:nvPr>
            <p:custDataLst>
              <p:tags r:id="rId7"/>
            </p:custDataLst>
          </p:nvPr>
        </p:nvSpPr>
        <p:spPr>
          <a:xfrm>
            <a:off x="5166432" y="3127971"/>
            <a:ext cx="3352650"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a:solidFill>
                  <a:schemeClr val="tx1">
                    <a:lumMod val="60000"/>
                    <a:lumOff val="40000"/>
                  </a:schemeClr>
                </a:solidFill>
                <a:latin typeface="Trebuchet MS" panose="020B0603020202020204" pitchFamily="34" charset="0"/>
              </a:rPr>
              <a:t>Class, Objects and Methods</a:t>
            </a:r>
          </a:p>
        </p:txBody>
      </p:sp>
      <p:sp>
        <p:nvSpPr>
          <p:cNvPr id="6" name="Oval 5"/>
          <p:cNvSpPr/>
          <p:nvPr>
            <p:custDataLst>
              <p:tags r:id="rId8"/>
            </p:custDataLst>
          </p:nvPr>
        </p:nvSpPr>
        <p:spPr>
          <a:xfrm>
            <a:off x="4714058" y="2805736"/>
            <a:ext cx="293147" cy="292608"/>
          </a:xfrm>
          <a:prstGeom prst="ellipse">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1600">
              <a:solidFill>
                <a:schemeClr val="tx1">
                  <a:lumMod val="100000"/>
                </a:schemeClr>
              </a:solidFill>
              <a:latin typeface="Trebuchet MS" panose="020B0603020202020204" pitchFamily="34" charset="0"/>
            </a:endParaRPr>
          </a:p>
        </p:txBody>
      </p:sp>
      <p:pic>
        <p:nvPicPr>
          <p:cNvPr id="5" name="Picture 4"/>
          <p:cNvPicPr>
            <a:picLocks/>
          </p:cNvPicPr>
          <p:nvPr>
            <p:custDataLst>
              <p:tags r:id="rId9"/>
            </p:custDataLst>
          </p:nvPr>
        </p:nvPicPr>
        <p:blipFill>
          <a:blip r:embed="rId20">
            <a:extLst>
              <a:ext uri="{28A0092B-C50C-407E-A947-70E740481C1C}">
                <a14:useLocalDpi xmlns:a14="http://schemas.microsoft.com/office/drawing/2010/main" val="0"/>
              </a:ext>
            </a:extLst>
          </a:blip>
          <a:stretch>
            <a:fillRect/>
          </a:stretch>
        </p:blipFill>
        <p:spPr>
          <a:xfrm>
            <a:off x="4714058" y="2805736"/>
            <a:ext cx="293147" cy="292608"/>
          </a:xfrm>
          <a:prstGeom prst="rect">
            <a:avLst/>
          </a:prstGeom>
        </p:spPr>
      </p:pic>
      <p:sp>
        <p:nvSpPr>
          <p:cNvPr id="4" name="Rectangle 3">
            <a:hlinkClick r:id="rId21" action="ppaction://hlinksldjump"/>
          </p:cNvPr>
          <p:cNvSpPr/>
          <p:nvPr>
            <p:custDataLst>
              <p:tags r:id="rId10"/>
            </p:custDataLst>
          </p:nvPr>
        </p:nvSpPr>
        <p:spPr>
          <a:xfrm>
            <a:off x="5166432" y="2826910"/>
            <a:ext cx="3352650"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a:solidFill>
                  <a:schemeClr val="tx1">
                    <a:lumMod val="100000"/>
                  </a:schemeClr>
                </a:solidFill>
                <a:latin typeface="Trebuchet MS" panose="020B0603020202020204" pitchFamily="34" charset="0"/>
              </a:rPr>
              <a:t>OOP Fundamentals</a:t>
            </a:r>
          </a:p>
        </p:txBody>
      </p:sp>
      <p:sp>
        <p:nvSpPr>
          <p:cNvPr id="3" name="Rectangle 2">
            <a:hlinkClick r:id="rId22" action="ppaction://hlinksldjump"/>
          </p:cNvPr>
          <p:cNvSpPr/>
          <p:nvPr>
            <p:custDataLst>
              <p:tags r:id="rId11"/>
            </p:custDataLst>
          </p:nvPr>
        </p:nvSpPr>
        <p:spPr>
          <a:xfrm>
            <a:off x="5166432" y="2443299"/>
            <a:ext cx="3352650"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a:solidFill>
                  <a:schemeClr val="tx1">
                    <a:lumMod val="60000"/>
                    <a:lumOff val="40000"/>
                  </a:schemeClr>
                </a:solidFill>
                <a:latin typeface="Trebuchet MS" panose="020B0603020202020204" pitchFamily="34" charset="0"/>
              </a:rPr>
              <a:t>Use Cases Exercises (Reminder)</a:t>
            </a:r>
          </a:p>
        </p:txBody>
      </p:sp>
      <p:sp>
        <p:nvSpPr>
          <p:cNvPr id="2" name="Title 1"/>
          <p:cNvSpPr>
            <a:spLocks noGrp="1"/>
          </p:cNvSpPr>
          <p:nvPr>
            <p:ph type="title"/>
            <p:custDataLst>
              <p:tags r:id="rId12"/>
            </p:custDataLst>
          </p:nvPr>
        </p:nvSpPr>
        <p:spPr/>
        <p:txBody>
          <a:bodyPr/>
          <a:lstStyle/>
          <a:p>
            <a:r>
              <a:rPr lang="en-US"/>
              <a:t>Agenda</a:t>
            </a:r>
          </a:p>
        </p:txBody>
      </p:sp>
      <p:graphicFrame>
        <p:nvGraphicFramePr>
          <p:cNvPr id="29" name="Object 28" hidden="1"/>
          <p:cNvGraphicFramePr>
            <a:graphicFrameLocks noChangeAspect="1"/>
          </p:cNvGraphicFramePr>
          <p:nvPr>
            <p:custDataLst>
              <p:tags r:id="rId13"/>
            </p:custDataLst>
            <p:extLst>
              <p:ext uri="{D42A27DB-BD31-4B8C-83A1-F6EECF244321}">
                <p14:modId xmlns:p14="http://schemas.microsoft.com/office/powerpoint/2010/main" val="14009214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7320" name="think-cell Slide" r:id="rId23" imgW="473" imgH="473" progId="TCLayout.ActiveDocument.1">
                  <p:embed/>
                </p:oleObj>
              </mc:Choice>
              <mc:Fallback>
                <p:oleObj name="think-cell Slide" r:id="rId23" imgW="473" imgH="473" progId="TCLayout.ActiveDocument.1">
                  <p:embed/>
                  <p:pic>
                    <p:nvPicPr>
                      <p:cNvPr id="0" name=""/>
                      <p:cNvPicPr/>
                      <p:nvPr/>
                    </p:nvPicPr>
                    <p:blipFill>
                      <a:blip r:embed="rId24"/>
                      <a:stretch>
                        <a:fillRect/>
                      </a:stretch>
                    </p:blipFill>
                    <p:spPr>
                      <a:xfrm>
                        <a:off x="1588" y="1588"/>
                        <a:ext cx="1588" cy="1588"/>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6671071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hlinkClick r:id="rId13" action="ppaction://hlinksldjump"/>
          </p:cNvPr>
          <p:cNvSpPr/>
          <p:nvPr>
            <p:custDataLst>
              <p:tags r:id="rId2"/>
            </p:custDataLst>
          </p:nvPr>
        </p:nvSpPr>
        <p:spPr>
          <a:xfrm>
            <a:off x="5166432" y="4164441"/>
            <a:ext cx="3352650"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a:solidFill>
                  <a:schemeClr val="tx1">
                    <a:lumMod val="60000"/>
                    <a:lumOff val="40000"/>
                  </a:schemeClr>
                </a:solidFill>
                <a:latin typeface="Trebuchet MS" panose="020B0603020202020204" pitchFamily="34" charset="0"/>
              </a:rPr>
              <a:t>Tests</a:t>
            </a:r>
          </a:p>
        </p:txBody>
      </p:sp>
      <p:sp>
        <p:nvSpPr>
          <p:cNvPr id="10" name="Rectangle 9">
            <a:hlinkClick r:id="rId14" action="ppaction://hlinksldjump"/>
          </p:cNvPr>
          <p:cNvSpPr/>
          <p:nvPr>
            <p:custDataLst>
              <p:tags r:id="rId3"/>
            </p:custDataLst>
          </p:nvPr>
        </p:nvSpPr>
        <p:spPr>
          <a:xfrm>
            <a:off x="5166432" y="3843411"/>
            <a:ext cx="3352650"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a:solidFill>
                  <a:schemeClr val="tx1">
                    <a:lumMod val="60000"/>
                    <a:lumOff val="40000"/>
                  </a:schemeClr>
                </a:solidFill>
                <a:latin typeface="Trebuchet MS" panose="020B0603020202020204" pitchFamily="34" charset="0"/>
              </a:rPr>
              <a:t>Built-in functions</a:t>
            </a:r>
          </a:p>
        </p:txBody>
      </p:sp>
      <p:sp>
        <p:nvSpPr>
          <p:cNvPr id="9" name="Rectangle 8">
            <a:hlinkClick r:id="rId15" action="ppaction://hlinksldjump"/>
          </p:cNvPr>
          <p:cNvSpPr/>
          <p:nvPr>
            <p:custDataLst>
              <p:tags r:id="rId4"/>
            </p:custDataLst>
          </p:nvPr>
        </p:nvSpPr>
        <p:spPr>
          <a:xfrm>
            <a:off x="5166432" y="3604931"/>
            <a:ext cx="3352650"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a:solidFill>
                  <a:schemeClr val="tx1">
                    <a:lumMod val="60000"/>
                    <a:lumOff val="40000"/>
                  </a:schemeClr>
                </a:solidFill>
                <a:latin typeface="Trebuchet MS" panose="020B0603020202020204" pitchFamily="34" charset="0"/>
              </a:rPr>
              <a:t>Data Encapsulation, Inheritance &amp; Polymorphism</a:t>
            </a:r>
          </a:p>
        </p:txBody>
      </p:sp>
      <p:sp>
        <p:nvSpPr>
          <p:cNvPr id="8" name="Rectangle 7">
            <a:hlinkClick r:id="rId16" action="ppaction://hlinksldjump"/>
          </p:cNvPr>
          <p:cNvSpPr/>
          <p:nvPr>
            <p:custDataLst>
              <p:tags r:id="rId5"/>
            </p:custDataLst>
          </p:nvPr>
        </p:nvSpPr>
        <p:spPr>
          <a:xfrm>
            <a:off x="5166432" y="3366451"/>
            <a:ext cx="3352650"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a:solidFill>
                  <a:schemeClr val="tx1">
                    <a:lumMod val="60000"/>
                    <a:lumOff val="40000"/>
                  </a:schemeClr>
                </a:solidFill>
                <a:latin typeface="Trebuchet MS" panose="020B0603020202020204" pitchFamily="34" charset="0"/>
              </a:rPr>
              <a:t>Property</a:t>
            </a:r>
          </a:p>
        </p:txBody>
      </p:sp>
      <p:sp>
        <p:nvSpPr>
          <p:cNvPr id="7" name="Oval 6"/>
          <p:cNvSpPr/>
          <p:nvPr>
            <p:custDataLst>
              <p:tags r:id="rId6"/>
            </p:custDataLst>
          </p:nvPr>
        </p:nvSpPr>
        <p:spPr>
          <a:xfrm>
            <a:off x="4714058" y="3075507"/>
            <a:ext cx="293147" cy="292608"/>
          </a:xfrm>
          <a:prstGeom prst="ellipse">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1600">
              <a:solidFill>
                <a:schemeClr val="tx1">
                  <a:lumMod val="100000"/>
                </a:schemeClr>
              </a:solidFill>
              <a:latin typeface="Trebuchet MS" panose="020B0603020202020204" pitchFamily="34" charset="0"/>
            </a:endParaRPr>
          </a:p>
        </p:txBody>
      </p:sp>
      <p:pic>
        <p:nvPicPr>
          <p:cNvPr id="6" name="Picture 5"/>
          <p:cNvPicPr>
            <a:picLocks/>
          </p:cNvPicPr>
          <p:nvPr>
            <p:custDataLst>
              <p:tags r:id="rId7"/>
            </p:custDataLst>
          </p:nvPr>
        </p:nvPicPr>
        <p:blipFill>
          <a:blip r:embed="rId17">
            <a:extLst>
              <a:ext uri="{28A0092B-C50C-407E-A947-70E740481C1C}">
                <a14:useLocalDpi xmlns:a14="http://schemas.microsoft.com/office/drawing/2010/main" val="0"/>
              </a:ext>
            </a:extLst>
          </a:blip>
          <a:stretch>
            <a:fillRect/>
          </a:stretch>
        </p:blipFill>
        <p:spPr>
          <a:xfrm>
            <a:off x="4714058" y="3075507"/>
            <a:ext cx="293147" cy="292608"/>
          </a:xfrm>
          <a:prstGeom prst="rect">
            <a:avLst/>
          </a:prstGeom>
        </p:spPr>
      </p:pic>
      <p:sp>
        <p:nvSpPr>
          <p:cNvPr id="5" name="Rectangle 4">
            <a:hlinkClick r:id="rId18" action="ppaction://hlinksldjump"/>
          </p:cNvPr>
          <p:cNvSpPr/>
          <p:nvPr>
            <p:custDataLst>
              <p:tags r:id="rId8"/>
            </p:custDataLst>
          </p:nvPr>
        </p:nvSpPr>
        <p:spPr>
          <a:xfrm>
            <a:off x="5166432" y="3127971"/>
            <a:ext cx="3352650"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a:solidFill>
                  <a:schemeClr val="tx1">
                    <a:lumMod val="100000"/>
                  </a:schemeClr>
                </a:solidFill>
                <a:latin typeface="Trebuchet MS" panose="020B0603020202020204" pitchFamily="34" charset="0"/>
              </a:rPr>
              <a:t>Class, Objects and Methods</a:t>
            </a:r>
          </a:p>
        </p:txBody>
      </p:sp>
      <p:sp>
        <p:nvSpPr>
          <p:cNvPr id="4" name="Rectangle 3">
            <a:hlinkClick r:id="rId19" action="ppaction://hlinksldjump"/>
          </p:cNvPr>
          <p:cNvSpPr/>
          <p:nvPr>
            <p:custDataLst>
              <p:tags r:id="rId9"/>
            </p:custDataLst>
          </p:nvPr>
        </p:nvSpPr>
        <p:spPr>
          <a:xfrm>
            <a:off x="5166432" y="2826910"/>
            <a:ext cx="3352650"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a:solidFill>
                  <a:schemeClr val="tx1">
                    <a:lumMod val="60000"/>
                    <a:lumOff val="40000"/>
                  </a:schemeClr>
                </a:solidFill>
                <a:latin typeface="Trebuchet MS" panose="020B0603020202020204" pitchFamily="34" charset="0"/>
              </a:rPr>
              <a:t>OOP Fundamentals</a:t>
            </a:r>
          </a:p>
        </p:txBody>
      </p:sp>
      <p:sp>
        <p:nvSpPr>
          <p:cNvPr id="3" name="Rectangle 2">
            <a:hlinkClick r:id="rId20" action="ppaction://hlinksldjump"/>
          </p:cNvPr>
          <p:cNvSpPr/>
          <p:nvPr>
            <p:custDataLst>
              <p:tags r:id="rId10"/>
            </p:custDataLst>
          </p:nvPr>
        </p:nvSpPr>
        <p:spPr>
          <a:xfrm>
            <a:off x="5166432" y="2443299"/>
            <a:ext cx="3352650"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a:solidFill>
                  <a:schemeClr val="tx1">
                    <a:lumMod val="60000"/>
                    <a:lumOff val="40000"/>
                  </a:schemeClr>
                </a:solidFill>
                <a:latin typeface="Trebuchet MS" panose="020B0603020202020204" pitchFamily="34" charset="0"/>
              </a:rPr>
              <a:t>Use Cases Exercises (Reminder)</a:t>
            </a:r>
          </a:p>
        </p:txBody>
      </p:sp>
      <p:sp>
        <p:nvSpPr>
          <p:cNvPr id="2" name="Title 1"/>
          <p:cNvSpPr>
            <a:spLocks noGrp="1"/>
          </p:cNvSpPr>
          <p:nvPr>
            <p:ph type="title"/>
            <p:custDataLst>
              <p:tags r:id="rId11"/>
            </p:custDataLst>
          </p:nvPr>
        </p:nvSpPr>
        <p:spPr/>
        <p:txBody>
          <a:bodyPr/>
          <a:lstStyle/>
          <a:p>
            <a:r>
              <a:rPr lang="en-US"/>
              <a:t>Agenda</a:t>
            </a:r>
          </a:p>
        </p:txBody>
      </p:sp>
    </p:spTree>
    <p:custDataLst>
      <p:tags r:id="rId1"/>
    </p:custDataLst>
    <p:extLst>
      <p:ext uri="{BB962C8B-B14F-4D97-AF65-F5344CB8AC3E}">
        <p14:creationId xmlns:p14="http://schemas.microsoft.com/office/powerpoint/2010/main" val="3591472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1412" name="think-cell Slide" r:id="rId7" imgW="360" imgH="360" progId="TCLayout.ActiveDocument.1">
                  <p:embed/>
                </p:oleObj>
              </mc:Choice>
              <mc:Fallback>
                <p:oleObj name="think-cell Slide" r:id="rId7" imgW="360" imgH="360"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a:xfrm>
            <a:off x="255787" y="1586932"/>
            <a:ext cx="3942000" cy="521713"/>
          </a:xfrm>
        </p:spPr>
        <p:txBody>
          <a:bodyPr/>
          <a:lstStyle/>
          <a:p>
            <a:pPr algn="ctr"/>
            <a:r>
              <a:rPr lang="en-US" dirty="0"/>
              <a:t>Class and Objects</a:t>
            </a:r>
          </a:p>
        </p:txBody>
      </p:sp>
      <p:sp>
        <p:nvSpPr>
          <p:cNvPr id="5" name="TextBox 4"/>
          <p:cNvSpPr txBox="1"/>
          <p:nvPr/>
        </p:nvSpPr>
        <p:spPr>
          <a:xfrm>
            <a:off x="553435" y="2026480"/>
            <a:ext cx="3511296" cy="4401568"/>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D4DF33"/>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chemeClr val="bg1"/>
                </a:solidFill>
              </a:rPr>
              <a:t>The concept of OOP focuses on creating </a:t>
            </a:r>
            <a:r>
              <a:rPr lang="en-US" sz="1600" dirty="0">
                <a:solidFill>
                  <a:srgbClr val="D4DF33"/>
                </a:solidFill>
              </a:rPr>
              <a:t>reusable code </a:t>
            </a:r>
            <a:r>
              <a:rPr lang="en-US" sz="1600" dirty="0">
                <a:solidFill>
                  <a:schemeClr val="bg1"/>
                </a:solidFill>
              </a:rPr>
              <a:t>by implementing objects to reduce code complexity</a:t>
            </a:r>
          </a:p>
          <a:p>
            <a:endParaRPr lang="en-US" sz="1600" dirty="0">
              <a:solidFill>
                <a:schemeClr val="bg1"/>
              </a:solidFill>
            </a:endParaRPr>
          </a:p>
          <a:p>
            <a:r>
              <a:rPr lang="en-US" sz="1600" dirty="0">
                <a:solidFill>
                  <a:schemeClr val="bg1"/>
                </a:solidFill>
              </a:rPr>
              <a:t>An </a:t>
            </a:r>
            <a:r>
              <a:rPr lang="en-US" sz="1600" dirty="0">
                <a:solidFill>
                  <a:srgbClr val="D4DF33"/>
                </a:solidFill>
              </a:rPr>
              <a:t>object</a:t>
            </a:r>
            <a:r>
              <a:rPr lang="en-US" sz="1600" dirty="0">
                <a:solidFill>
                  <a:schemeClr val="bg1"/>
                </a:solidFill>
              </a:rPr>
              <a:t> is an instantiation of a </a:t>
            </a:r>
            <a:r>
              <a:rPr lang="en-US" sz="1600" dirty="0">
                <a:solidFill>
                  <a:srgbClr val="D4DF33"/>
                </a:solidFill>
              </a:rPr>
              <a:t>class</a:t>
            </a:r>
            <a:r>
              <a:rPr lang="en-US" sz="1600" dirty="0">
                <a:solidFill>
                  <a:schemeClr val="bg1"/>
                </a:solidFill>
              </a:rPr>
              <a:t>. It has 2 characteristics :</a:t>
            </a:r>
          </a:p>
          <a:p>
            <a:pPr marL="266700" lvl="1" indent="-190500">
              <a:buFont typeface="Arial" panose="020B0604020202020204" pitchFamily="34" charset="0"/>
              <a:buChar char="•"/>
            </a:pPr>
            <a:r>
              <a:rPr lang="en-US" sz="1600" dirty="0">
                <a:solidFill>
                  <a:schemeClr val="bg1"/>
                </a:solidFill>
              </a:rPr>
              <a:t>Attributes</a:t>
            </a:r>
          </a:p>
          <a:p>
            <a:pPr marL="266700" lvl="1" indent="-180975">
              <a:buFont typeface="Arial" panose="020B0604020202020204" pitchFamily="34" charset="0"/>
              <a:buChar char="•"/>
            </a:pPr>
            <a:r>
              <a:rPr lang="en-US" sz="1600" dirty="0">
                <a:solidFill>
                  <a:schemeClr val="bg1"/>
                </a:solidFill>
              </a:rPr>
              <a:t>Behavior </a:t>
            </a:r>
          </a:p>
          <a:p>
            <a:pPr lvl="1"/>
            <a:endParaRPr lang="en-US" sz="1600" dirty="0">
              <a:solidFill>
                <a:schemeClr val="bg1"/>
              </a:solidFill>
            </a:endParaRPr>
          </a:p>
          <a:p>
            <a:r>
              <a:rPr lang="en-US" sz="1600" dirty="0">
                <a:solidFill>
                  <a:srgbClr val="D4DF33"/>
                </a:solidFill>
              </a:rPr>
              <a:t>self </a:t>
            </a:r>
            <a:r>
              <a:rPr lang="en-US" sz="1600" dirty="0">
                <a:solidFill>
                  <a:schemeClr val="bg1"/>
                </a:solidFill>
              </a:rPr>
              <a:t>represents the instance of the class. With this keyword we can access the attributes and methods of the instance of the class</a:t>
            </a:r>
          </a:p>
        </p:txBody>
      </p:sp>
      <p:sp>
        <p:nvSpPr>
          <p:cNvPr id="10" name="TextBox 9"/>
          <p:cNvSpPr txBox="1"/>
          <p:nvPr/>
        </p:nvSpPr>
        <p:spPr>
          <a:xfrm>
            <a:off x="4989778" y="4911065"/>
            <a:ext cx="1106221" cy="3153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2"/>
                </a:solidFill>
              </a:rPr>
              <a:t>Output :</a:t>
            </a:r>
          </a:p>
        </p:txBody>
      </p:sp>
      <p:sp>
        <p:nvSpPr>
          <p:cNvPr id="8" name="TextBox 7"/>
          <p:cNvSpPr txBox="1"/>
          <p:nvPr/>
        </p:nvSpPr>
        <p:spPr>
          <a:xfrm>
            <a:off x="5111699" y="1076325"/>
            <a:ext cx="6315075" cy="3543300"/>
          </a:xfrm>
          <a:prstGeom prst="rect">
            <a:avLst/>
          </a:prstGeom>
          <a:solidFill>
            <a:srgbClr val="FFFFFF"/>
          </a:solidFill>
          <a:ln w="9525" cap="rnd" cmpd="sng" algn="ctr">
            <a:solidFill>
              <a:srgbClr val="6E6F73"/>
            </a:solidFill>
            <a:prstDash val="solid"/>
            <a:round/>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fr-FR" sz="1100" b="1" dirty="0">
                <a:solidFill>
                  <a:srgbClr val="006699"/>
                </a:solidFill>
                <a:latin typeface="Consolas" panose="020B0609020204030204" pitchFamily="49" charset="0"/>
              </a:rPr>
              <a:t>class</a:t>
            </a:r>
            <a:r>
              <a:rPr lang="fr-FR" sz="1100" dirty="0">
                <a:solidFill>
                  <a:srgbClr val="000000"/>
                </a:solidFill>
                <a:latin typeface="Consolas" panose="020B0609020204030204" pitchFamily="49" charset="0"/>
              </a:rPr>
              <a:t> Parrot: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dirty="0">
                <a:solidFill>
                  <a:srgbClr val="008200"/>
                </a:solidFill>
                <a:latin typeface="Consolas" panose="020B0609020204030204" pitchFamily="49" charset="0"/>
              </a:rPr>
              <a:t># class attribute</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species = </a:t>
            </a:r>
            <a:r>
              <a:rPr lang="fr-FR" sz="1100" dirty="0">
                <a:solidFill>
                  <a:srgbClr val="0000FF"/>
                </a:solidFill>
                <a:latin typeface="Consolas" panose="020B0609020204030204" pitchFamily="49" charset="0"/>
              </a:rPr>
              <a:t>"bird"</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dirty="0">
                <a:solidFill>
                  <a:srgbClr val="008200"/>
                </a:solidFill>
                <a:latin typeface="Consolas" panose="020B0609020204030204" pitchFamily="49" charset="0"/>
              </a:rPr>
              <a:t># instance attribute</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def</a:t>
            </a:r>
            <a:r>
              <a:rPr lang="fr-FR" sz="1100" dirty="0">
                <a:solidFill>
                  <a:srgbClr val="000000"/>
                </a:solidFill>
                <a:latin typeface="Consolas" panose="020B0609020204030204" pitchFamily="49" charset="0"/>
              </a:rPr>
              <a:t> __init__(self, name, age):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self.name = name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self.age = age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8200"/>
                </a:solidFill>
                <a:latin typeface="Consolas" panose="020B0609020204030204" pitchFamily="49" charset="0"/>
              </a:rPr>
              <a:t># instantiate the Parrot class</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blu = Parrot(</a:t>
            </a:r>
            <a:r>
              <a:rPr lang="fr-FR" sz="1100" dirty="0">
                <a:solidFill>
                  <a:srgbClr val="0000FF"/>
                </a:solidFill>
                <a:latin typeface="Consolas" panose="020B0609020204030204" pitchFamily="49" charset="0"/>
              </a:rPr>
              <a:t>"Blu"</a:t>
            </a:r>
            <a:r>
              <a:rPr lang="fr-FR" sz="1100" dirty="0">
                <a:solidFill>
                  <a:srgbClr val="000000"/>
                </a:solidFill>
                <a:latin typeface="Consolas" panose="020B0609020204030204" pitchFamily="49" charset="0"/>
              </a:rPr>
              <a:t>, 10)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woo = Parrot(</a:t>
            </a:r>
            <a:r>
              <a:rPr lang="fr-FR" sz="1100" dirty="0">
                <a:solidFill>
                  <a:srgbClr val="0000FF"/>
                </a:solidFill>
                <a:latin typeface="Consolas" panose="020B0609020204030204" pitchFamily="49" charset="0"/>
              </a:rPr>
              <a:t>"Woo"</a:t>
            </a:r>
            <a:r>
              <a:rPr lang="fr-FR" sz="1100" dirty="0">
                <a:solidFill>
                  <a:srgbClr val="000000"/>
                </a:solidFill>
                <a:latin typeface="Consolas" panose="020B0609020204030204" pitchFamily="49" charset="0"/>
              </a:rPr>
              <a:t>, 15)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8200"/>
                </a:solidFill>
                <a:latin typeface="Consolas" panose="020B0609020204030204" pitchFamily="49" charset="0"/>
              </a:rPr>
              <a:t># access the class attributes</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b="1" dirty="0">
                <a:solidFill>
                  <a:srgbClr val="006699"/>
                </a:solidFill>
                <a:latin typeface="Consolas" panose="020B0609020204030204" pitchFamily="49" charset="0"/>
              </a:rPr>
              <a:t>print</a:t>
            </a:r>
            <a:r>
              <a:rPr lang="fr-FR" sz="1100" dirty="0">
                <a:solidFill>
                  <a:srgbClr val="000000"/>
                </a:solidFill>
                <a:latin typeface="Consolas" panose="020B0609020204030204" pitchFamily="49" charset="0"/>
              </a:rPr>
              <a:t>(</a:t>
            </a:r>
            <a:r>
              <a:rPr lang="fr-FR" sz="1100" dirty="0">
                <a:solidFill>
                  <a:srgbClr val="0000FF"/>
                </a:solidFill>
                <a:latin typeface="Consolas" panose="020B0609020204030204" pitchFamily="49" charset="0"/>
              </a:rPr>
              <a:t>"Blu is a {}"</a:t>
            </a:r>
            <a:r>
              <a:rPr lang="fr-FR" sz="1100" dirty="0">
                <a:solidFill>
                  <a:srgbClr val="000000"/>
                </a:solidFill>
                <a:latin typeface="Consolas" panose="020B0609020204030204" pitchFamily="49" charset="0"/>
              </a:rPr>
              <a:t>.format(blu.__class__.species))  </a:t>
            </a:r>
            <a:endParaRPr lang="fr-FR" sz="1100" dirty="0">
              <a:solidFill>
                <a:srgbClr val="5C5C5C"/>
              </a:solidFill>
              <a:latin typeface="Consolas" panose="020B0609020204030204" pitchFamily="49" charset="0"/>
            </a:endParaRPr>
          </a:p>
          <a:p>
            <a:r>
              <a:rPr lang="fr-FR" sz="1100" b="1" dirty="0">
                <a:solidFill>
                  <a:srgbClr val="006699"/>
                </a:solidFill>
                <a:latin typeface="Consolas" panose="020B0609020204030204" pitchFamily="49" charset="0"/>
              </a:rPr>
              <a:t>print</a:t>
            </a:r>
            <a:r>
              <a:rPr lang="fr-FR" sz="1100" dirty="0">
                <a:solidFill>
                  <a:srgbClr val="000000"/>
                </a:solidFill>
                <a:latin typeface="Consolas" panose="020B0609020204030204" pitchFamily="49" charset="0"/>
              </a:rPr>
              <a:t>(</a:t>
            </a:r>
            <a:r>
              <a:rPr lang="fr-FR" sz="1100" dirty="0">
                <a:solidFill>
                  <a:srgbClr val="0000FF"/>
                </a:solidFill>
                <a:latin typeface="Consolas" panose="020B0609020204030204" pitchFamily="49" charset="0"/>
              </a:rPr>
              <a:t>"Woo is also a {}"</a:t>
            </a:r>
            <a:r>
              <a:rPr lang="fr-FR" sz="1100" dirty="0">
                <a:solidFill>
                  <a:srgbClr val="000000"/>
                </a:solidFill>
                <a:latin typeface="Consolas" panose="020B0609020204030204" pitchFamily="49" charset="0"/>
              </a:rPr>
              <a:t>.format(woo.__class__.species))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8200"/>
                </a:solidFill>
                <a:latin typeface="Consolas" panose="020B0609020204030204" pitchFamily="49" charset="0"/>
              </a:rPr>
              <a:t># access the instance attributes</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b="1" dirty="0">
                <a:solidFill>
                  <a:srgbClr val="006699"/>
                </a:solidFill>
                <a:latin typeface="Consolas" panose="020B0609020204030204" pitchFamily="49" charset="0"/>
              </a:rPr>
              <a:t>print</a:t>
            </a:r>
            <a:r>
              <a:rPr lang="fr-FR" sz="1100" dirty="0">
                <a:solidFill>
                  <a:srgbClr val="000000"/>
                </a:solidFill>
                <a:latin typeface="Consolas" panose="020B0609020204030204" pitchFamily="49" charset="0"/>
              </a:rPr>
              <a:t>(</a:t>
            </a:r>
            <a:r>
              <a:rPr lang="fr-FR" sz="1100" dirty="0">
                <a:solidFill>
                  <a:srgbClr val="0000FF"/>
                </a:solidFill>
                <a:latin typeface="Consolas" panose="020B0609020204030204" pitchFamily="49" charset="0"/>
              </a:rPr>
              <a:t>"{} is {} years old"</a:t>
            </a:r>
            <a:r>
              <a:rPr lang="fr-FR" sz="1100" dirty="0">
                <a:solidFill>
                  <a:srgbClr val="000000"/>
                </a:solidFill>
                <a:latin typeface="Consolas" panose="020B0609020204030204" pitchFamily="49" charset="0"/>
              </a:rPr>
              <a:t>.format(</a:t>
            </a:r>
            <a:r>
              <a:rPr lang="fr-FR" sz="1100" dirty="0" err="1">
                <a:solidFill>
                  <a:srgbClr val="000000"/>
                </a:solidFill>
                <a:latin typeface="Consolas" panose="020B0609020204030204" pitchFamily="49" charset="0"/>
              </a:rPr>
              <a:t>blu.name</a:t>
            </a:r>
            <a:r>
              <a:rPr lang="fr-FR" sz="1100" dirty="0">
                <a:solidFill>
                  <a:srgbClr val="000000"/>
                </a:solidFill>
                <a:latin typeface="Consolas" panose="020B0609020204030204" pitchFamily="49" charset="0"/>
              </a:rPr>
              <a:t>, blu.age))  </a:t>
            </a:r>
            <a:endParaRPr lang="fr-FR" sz="1100" dirty="0">
              <a:solidFill>
                <a:srgbClr val="5C5C5C"/>
              </a:solidFill>
              <a:latin typeface="Consolas" panose="020B0609020204030204" pitchFamily="49" charset="0"/>
            </a:endParaRPr>
          </a:p>
          <a:p>
            <a:r>
              <a:rPr lang="fr-FR" sz="1100" b="1" dirty="0">
                <a:solidFill>
                  <a:srgbClr val="006699"/>
                </a:solidFill>
                <a:latin typeface="Consolas" panose="020B0609020204030204" pitchFamily="49" charset="0"/>
              </a:rPr>
              <a:t>print</a:t>
            </a:r>
            <a:r>
              <a:rPr lang="fr-FR" sz="1100" dirty="0">
                <a:solidFill>
                  <a:srgbClr val="000000"/>
                </a:solidFill>
                <a:latin typeface="Consolas" panose="020B0609020204030204" pitchFamily="49" charset="0"/>
              </a:rPr>
              <a:t>(</a:t>
            </a:r>
            <a:r>
              <a:rPr lang="fr-FR" sz="1100" dirty="0">
                <a:solidFill>
                  <a:srgbClr val="0000FF"/>
                </a:solidFill>
                <a:latin typeface="Consolas" panose="020B0609020204030204" pitchFamily="49" charset="0"/>
              </a:rPr>
              <a:t>"{} is {} years old"</a:t>
            </a:r>
            <a:r>
              <a:rPr lang="fr-FR" sz="1100" dirty="0">
                <a:solidFill>
                  <a:srgbClr val="000000"/>
                </a:solidFill>
                <a:latin typeface="Consolas" panose="020B0609020204030204" pitchFamily="49" charset="0"/>
              </a:rPr>
              <a:t>.format(</a:t>
            </a:r>
            <a:r>
              <a:rPr lang="fr-FR" sz="1100" dirty="0" err="1">
                <a:solidFill>
                  <a:srgbClr val="000000"/>
                </a:solidFill>
                <a:latin typeface="Consolas" panose="020B0609020204030204" pitchFamily="49" charset="0"/>
              </a:rPr>
              <a:t>woo.name</a:t>
            </a:r>
            <a:r>
              <a:rPr lang="fr-FR" sz="1100" dirty="0">
                <a:solidFill>
                  <a:srgbClr val="000000"/>
                </a:solidFill>
                <a:latin typeface="Consolas" panose="020B0609020204030204" pitchFamily="49" charset="0"/>
              </a:rPr>
              <a:t>, woo.age)) </a:t>
            </a:r>
            <a:endParaRPr lang="fr-FR" sz="1100" b="0" i="0" dirty="0">
              <a:solidFill>
                <a:srgbClr val="5C5C5C"/>
              </a:solidFill>
              <a:effectLst/>
              <a:latin typeface="Consolas" panose="020B0609020204030204" pitchFamily="49" charset="0"/>
            </a:endParaRPr>
          </a:p>
        </p:txBody>
      </p:sp>
      <p:sp>
        <p:nvSpPr>
          <p:cNvPr id="11" name="TextBox 10"/>
          <p:cNvSpPr txBox="1"/>
          <p:nvPr/>
        </p:nvSpPr>
        <p:spPr>
          <a:xfrm>
            <a:off x="5111699" y="5353740"/>
            <a:ext cx="2078476" cy="807348"/>
          </a:xfrm>
          <a:prstGeom prst="rect">
            <a:avLst/>
          </a:prstGeom>
          <a:solidFill>
            <a:schemeClr val="bg1"/>
          </a:solidFill>
          <a:ln w="9525" cap="rnd" cmpd="sng" algn="ctr">
            <a:solidFill>
              <a:srgbClr val="6E6F73"/>
            </a:solidFill>
            <a:prstDash val="solid"/>
            <a:round/>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dirty="0" err="1">
                <a:solidFill>
                  <a:srgbClr val="37373A"/>
                </a:solidFill>
                <a:latin typeface="Consolas" panose="020B0609020204030204" pitchFamily="49" charset="0"/>
              </a:rPr>
              <a:t>Blu</a:t>
            </a:r>
            <a:r>
              <a:rPr lang="en-US" sz="1200" dirty="0">
                <a:solidFill>
                  <a:srgbClr val="37373A"/>
                </a:solidFill>
                <a:latin typeface="Consolas" panose="020B0609020204030204" pitchFamily="49" charset="0"/>
              </a:rPr>
              <a:t> is a bird</a:t>
            </a:r>
          </a:p>
          <a:p>
            <a:r>
              <a:rPr lang="en-US" sz="1200" dirty="0">
                <a:solidFill>
                  <a:srgbClr val="37373A"/>
                </a:solidFill>
                <a:latin typeface="Consolas" panose="020B0609020204030204" pitchFamily="49" charset="0"/>
              </a:rPr>
              <a:t>Woo is also a bird</a:t>
            </a:r>
          </a:p>
          <a:p>
            <a:r>
              <a:rPr lang="en-US" sz="1200" dirty="0" err="1">
                <a:solidFill>
                  <a:srgbClr val="37373A"/>
                </a:solidFill>
                <a:latin typeface="Consolas" panose="020B0609020204030204" pitchFamily="49" charset="0"/>
              </a:rPr>
              <a:t>Blu</a:t>
            </a:r>
            <a:r>
              <a:rPr lang="en-US" sz="1200" dirty="0">
                <a:solidFill>
                  <a:srgbClr val="37373A"/>
                </a:solidFill>
                <a:latin typeface="Consolas" panose="020B0609020204030204" pitchFamily="49" charset="0"/>
              </a:rPr>
              <a:t> is 10 years old</a:t>
            </a:r>
          </a:p>
          <a:p>
            <a:r>
              <a:rPr lang="en-US" sz="1200" dirty="0">
                <a:solidFill>
                  <a:srgbClr val="37373A"/>
                </a:solidFill>
                <a:latin typeface="Consolas" panose="020B0609020204030204" pitchFamily="49" charset="0"/>
              </a:rPr>
              <a:t>Woo is 15 years old</a:t>
            </a:r>
          </a:p>
        </p:txBody>
      </p:sp>
    </p:spTree>
    <p:custDataLst>
      <p:tags r:id="rId2"/>
    </p:custDataLst>
    <p:extLst>
      <p:ext uri="{BB962C8B-B14F-4D97-AF65-F5344CB8AC3E}">
        <p14:creationId xmlns:p14="http://schemas.microsoft.com/office/powerpoint/2010/main" val="20102816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36" name="think-cell Slide" r:id="rId7" imgW="360" imgH="360" progId="TCLayout.ActiveDocument.1">
                  <p:embed/>
                </p:oleObj>
              </mc:Choice>
              <mc:Fallback>
                <p:oleObj name="think-cell Slide" r:id="rId7" imgW="360" imgH="360"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a:xfrm>
            <a:off x="-218769" y="1563866"/>
            <a:ext cx="3942000" cy="704818"/>
          </a:xfrm>
        </p:spPr>
        <p:txBody>
          <a:bodyPr/>
          <a:lstStyle/>
          <a:p>
            <a:pPr algn="ctr"/>
            <a:r>
              <a:rPr lang="en-US" dirty="0"/>
              <a:t>Constructors</a:t>
            </a:r>
          </a:p>
        </p:txBody>
      </p:sp>
      <p:sp>
        <p:nvSpPr>
          <p:cNvPr id="5" name="TextBox 4"/>
          <p:cNvSpPr txBox="1"/>
          <p:nvPr/>
        </p:nvSpPr>
        <p:spPr>
          <a:xfrm>
            <a:off x="547560" y="2515572"/>
            <a:ext cx="3333621" cy="359173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chemeClr val="bg1"/>
                </a:solidFill>
                <a:sym typeface="Trebuchet MS" panose="020B0603020202020204" pitchFamily="34" charset="0"/>
              </a:rPr>
              <a:t>Constructors are used to build some attributes when a class is initialized</a:t>
            </a:r>
          </a:p>
          <a:p>
            <a:endParaRPr lang="en-US" sz="1600" dirty="0">
              <a:solidFill>
                <a:schemeClr val="bg1"/>
              </a:solidFill>
              <a:sym typeface="Trebuchet MS" panose="020B0603020202020204" pitchFamily="34" charset="0"/>
            </a:endParaRPr>
          </a:p>
          <a:p>
            <a:r>
              <a:rPr lang="en-US" sz="1600" dirty="0">
                <a:solidFill>
                  <a:schemeClr val="bg1"/>
                </a:solidFill>
                <a:sym typeface="Trebuchet MS" panose="020B0603020202020204" pitchFamily="34" charset="0"/>
              </a:rPr>
              <a:t>Their task is to </a:t>
            </a:r>
            <a:r>
              <a:rPr lang="en-US" sz="1600" dirty="0">
                <a:solidFill>
                  <a:schemeClr val="bg1"/>
                </a:solidFill>
              </a:rPr>
              <a:t>initialize (assign values) to the data members of the class when an object of class is created</a:t>
            </a:r>
          </a:p>
          <a:p>
            <a:endParaRPr lang="en-US" sz="1600" dirty="0">
              <a:solidFill>
                <a:schemeClr val="bg1"/>
              </a:solidFill>
            </a:endParaRPr>
          </a:p>
          <a:p>
            <a:r>
              <a:rPr lang="en-US" sz="1600" dirty="0">
                <a:solidFill>
                  <a:schemeClr val="bg1"/>
                </a:solidFill>
              </a:rPr>
              <a:t>In Python the </a:t>
            </a:r>
            <a:r>
              <a:rPr lang="en-US" sz="1600" dirty="0">
                <a:solidFill>
                  <a:srgbClr val="D4DF33"/>
                </a:solidFill>
              </a:rPr>
              <a:t>__init__()</a:t>
            </a:r>
            <a:r>
              <a:rPr lang="en-US" sz="1600" dirty="0">
                <a:solidFill>
                  <a:schemeClr val="bg1"/>
                </a:solidFill>
              </a:rPr>
              <a:t> method is called the constructor, and is always called when an object is created (but does not create the object)</a:t>
            </a:r>
          </a:p>
        </p:txBody>
      </p:sp>
      <p:sp>
        <p:nvSpPr>
          <p:cNvPr id="11" name="TextBox 10"/>
          <p:cNvSpPr txBox="1"/>
          <p:nvPr/>
        </p:nvSpPr>
        <p:spPr>
          <a:xfrm>
            <a:off x="4945693" y="5438970"/>
            <a:ext cx="1106221" cy="3153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2"/>
                </a:solidFill>
              </a:rPr>
              <a:t>Output:</a:t>
            </a:r>
          </a:p>
        </p:txBody>
      </p:sp>
      <p:sp>
        <p:nvSpPr>
          <p:cNvPr id="6" name="Rectangle 5"/>
          <p:cNvSpPr/>
          <p:nvPr/>
        </p:nvSpPr>
        <p:spPr>
          <a:xfrm>
            <a:off x="5110738" y="2081213"/>
            <a:ext cx="4228289" cy="2970044"/>
          </a:xfrm>
          <a:prstGeom prst="rect">
            <a:avLst/>
          </a:prstGeom>
          <a:solidFill>
            <a:srgbClr val="FFFFFF"/>
          </a:solidFill>
          <a:ln w="9525" cap="flat" cmpd="sng" algn="ctr">
            <a:solidFill>
              <a:srgbClr val="6E6F73"/>
            </a:solidFill>
            <a:prstDash val="solid"/>
            <a:round/>
            <a:headEnd type="none" w="med" len="med"/>
            <a:tailEnd type="none" w="med" len="med"/>
          </a:ln>
        </p:spPr>
        <p:txBody>
          <a:bodyPr wrap="square">
            <a:spAutoFit/>
          </a:bodyPr>
          <a:lstStyle/>
          <a:p>
            <a:r>
              <a:rPr lang="fr-FR" sz="1100" b="1" dirty="0">
                <a:solidFill>
                  <a:srgbClr val="006699"/>
                </a:solidFill>
                <a:latin typeface="Consolas" panose="020B0609020204030204" pitchFamily="49" charset="0"/>
              </a:rPr>
              <a:t>class</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GeekforGeeks</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geek = ""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dirty="0">
                <a:solidFill>
                  <a:srgbClr val="008200"/>
                </a:solidFill>
                <a:latin typeface="Consolas" panose="020B0609020204030204" pitchFamily="49" charset="0"/>
              </a:rPr>
              <a:t>#default </a:t>
            </a:r>
            <a:r>
              <a:rPr lang="fr-FR" sz="1100" dirty="0" err="1">
                <a:solidFill>
                  <a:srgbClr val="008200"/>
                </a:solidFill>
                <a:latin typeface="Consolas" panose="020B0609020204030204" pitchFamily="49" charset="0"/>
              </a:rPr>
              <a:t>constructor</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def</a:t>
            </a:r>
            <a:r>
              <a:rPr lang="fr-FR" sz="1100" dirty="0">
                <a:solidFill>
                  <a:srgbClr val="000000"/>
                </a:solidFill>
                <a:latin typeface="Consolas" panose="020B0609020204030204" pitchFamily="49" charset="0"/>
              </a:rPr>
              <a:t> __init__(self):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self.geek = </a:t>
            </a:r>
            <a:r>
              <a:rPr lang="fr-FR" sz="1100" dirty="0">
                <a:solidFill>
                  <a:srgbClr val="0000FF"/>
                </a:solidFill>
                <a:latin typeface="Consolas" panose="020B0609020204030204" pitchFamily="49" charset="0"/>
              </a:rPr>
              <a:t>"GeekforGeeks"</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dirty="0">
                <a:solidFill>
                  <a:srgbClr val="008200"/>
                </a:solidFill>
                <a:latin typeface="Consolas" panose="020B0609020204030204" pitchFamily="49" charset="0"/>
              </a:rPr>
              <a:t># a </a:t>
            </a:r>
            <a:r>
              <a:rPr lang="fr-FR" sz="1100" dirty="0" err="1">
                <a:solidFill>
                  <a:srgbClr val="008200"/>
                </a:solidFill>
                <a:latin typeface="Consolas" panose="020B0609020204030204" pitchFamily="49" charset="0"/>
              </a:rPr>
              <a:t>method</a:t>
            </a:r>
            <a:r>
              <a:rPr lang="fr-FR" sz="1100" dirty="0">
                <a:solidFill>
                  <a:srgbClr val="008200"/>
                </a:solidFill>
                <a:latin typeface="Consolas" panose="020B0609020204030204" pitchFamily="49" charset="0"/>
              </a:rPr>
              <a:t> for printing data </a:t>
            </a:r>
            <a:r>
              <a:rPr lang="fr-FR" sz="1100" dirty="0" err="1">
                <a:solidFill>
                  <a:srgbClr val="008200"/>
                </a:solidFill>
                <a:latin typeface="Consolas" panose="020B0609020204030204" pitchFamily="49" charset="0"/>
              </a:rPr>
              <a:t>members</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def</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print_Geek</a:t>
            </a:r>
            <a:r>
              <a:rPr lang="fr-FR" sz="1100" dirty="0">
                <a:solidFill>
                  <a:srgbClr val="000000"/>
                </a:solidFill>
                <a:latin typeface="Consolas" panose="020B0609020204030204" pitchFamily="49" charset="0"/>
              </a:rPr>
              <a:t>(self):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print</a:t>
            </a:r>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self.geek</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8200"/>
                </a:solidFill>
                <a:latin typeface="Consolas" panose="020B0609020204030204" pitchFamily="49" charset="0"/>
              </a:rPr>
              <a:t># </a:t>
            </a:r>
            <a:r>
              <a:rPr lang="en-US" sz="1100" dirty="0">
                <a:solidFill>
                  <a:srgbClr val="008200"/>
                </a:solidFill>
                <a:latin typeface="Consolas" panose="020B0609020204030204" pitchFamily="49" charset="0"/>
              </a:rPr>
              <a:t>creating</a:t>
            </a:r>
            <a:r>
              <a:rPr lang="fr-FR" sz="1100" dirty="0">
                <a:solidFill>
                  <a:srgbClr val="008200"/>
                </a:solidFill>
                <a:latin typeface="Consolas" panose="020B0609020204030204" pitchFamily="49" charset="0"/>
              </a:rPr>
              <a:t> </a:t>
            </a:r>
            <a:r>
              <a:rPr lang="fr-FR" sz="1100" dirty="0" err="1">
                <a:solidFill>
                  <a:srgbClr val="008200"/>
                </a:solidFill>
                <a:latin typeface="Consolas" panose="020B0609020204030204" pitchFamily="49" charset="0"/>
              </a:rPr>
              <a:t>objects</a:t>
            </a:r>
            <a:r>
              <a:rPr lang="fr-FR" sz="1100" dirty="0">
                <a:solidFill>
                  <a:srgbClr val="008200"/>
                </a:solidFill>
                <a:latin typeface="Consolas" panose="020B0609020204030204" pitchFamily="49" charset="0"/>
              </a:rPr>
              <a:t> of the class</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err="1">
                <a:solidFill>
                  <a:srgbClr val="000000"/>
                </a:solidFill>
                <a:latin typeface="Consolas" panose="020B0609020204030204" pitchFamily="49" charset="0"/>
              </a:rPr>
              <a:t>obj</a:t>
            </a:r>
            <a:r>
              <a:rPr lang="fr-FR" sz="1100" dirty="0">
                <a:solidFill>
                  <a:srgbClr val="000000"/>
                </a:solidFill>
                <a:latin typeface="Consolas" panose="020B0609020204030204" pitchFamily="49" charset="0"/>
              </a:rPr>
              <a:t> = GeekforGeeks()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8200"/>
                </a:solidFill>
                <a:latin typeface="Consolas" panose="020B0609020204030204" pitchFamily="49" charset="0"/>
              </a:rPr>
              <a:t># </a:t>
            </a:r>
            <a:r>
              <a:rPr lang="fr-FR" sz="1100" dirty="0" err="1">
                <a:solidFill>
                  <a:srgbClr val="008200"/>
                </a:solidFill>
                <a:latin typeface="Consolas" panose="020B0609020204030204" pitchFamily="49" charset="0"/>
              </a:rPr>
              <a:t>calling</a:t>
            </a:r>
            <a:r>
              <a:rPr lang="fr-FR" sz="1100" dirty="0">
                <a:solidFill>
                  <a:srgbClr val="008200"/>
                </a:solidFill>
                <a:latin typeface="Consolas" panose="020B0609020204030204" pitchFamily="49" charset="0"/>
              </a:rPr>
              <a:t> the instance </a:t>
            </a:r>
            <a:r>
              <a:rPr lang="fr-FR" sz="1100" dirty="0" err="1">
                <a:solidFill>
                  <a:srgbClr val="008200"/>
                </a:solidFill>
                <a:latin typeface="Consolas" panose="020B0609020204030204" pitchFamily="49" charset="0"/>
              </a:rPr>
              <a:t>method</a:t>
            </a:r>
            <a:r>
              <a:rPr lang="fr-FR" sz="1100" dirty="0">
                <a:solidFill>
                  <a:srgbClr val="008200"/>
                </a:solidFill>
                <a:latin typeface="Consolas" panose="020B0609020204030204" pitchFamily="49" charset="0"/>
              </a:rPr>
              <a:t> </a:t>
            </a:r>
            <a:r>
              <a:rPr lang="fr-FR" sz="1100" dirty="0" err="1">
                <a:solidFill>
                  <a:srgbClr val="008200"/>
                </a:solidFill>
                <a:latin typeface="Consolas" panose="020B0609020204030204" pitchFamily="49" charset="0"/>
              </a:rPr>
              <a:t>using</a:t>
            </a:r>
            <a:r>
              <a:rPr lang="fr-FR" sz="1100" dirty="0">
                <a:solidFill>
                  <a:srgbClr val="008200"/>
                </a:solidFill>
                <a:latin typeface="Consolas" panose="020B0609020204030204" pitchFamily="49" charset="0"/>
              </a:rPr>
              <a:t> the </a:t>
            </a:r>
            <a:r>
              <a:rPr lang="fr-FR" sz="1100" dirty="0" err="1">
                <a:solidFill>
                  <a:srgbClr val="008200"/>
                </a:solidFill>
                <a:latin typeface="Consolas" panose="020B0609020204030204" pitchFamily="49" charset="0"/>
              </a:rPr>
              <a:t>object</a:t>
            </a:r>
            <a:r>
              <a:rPr lang="fr-FR" sz="1100" dirty="0">
                <a:solidFill>
                  <a:srgbClr val="008200"/>
                </a:solidFill>
                <a:latin typeface="Consolas" panose="020B0609020204030204" pitchFamily="49" charset="0"/>
              </a:rPr>
              <a:t> </a:t>
            </a:r>
            <a:r>
              <a:rPr lang="fr-FR" sz="1100" dirty="0" err="1">
                <a:solidFill>
                  <a:srgbClr val="008200"/>
                </a:solidFill>
                <a:latin typeface="Consolas" panose="020B0609020204030204" pitchFamily="49" charset="0"/>
              </a:rPr>
              <a:t>obj</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err="1">
                <a:solidFill>
                  <a:srgbClr val="000000"/>
                </a:solidFill>
                <a:latin typeface="Consolas" panose="020B0609020204030204" pitchFamily="49" charset="0"/>
              </a:rPr>
              <a:t>obj.print_Geek</a:t>
            </a:r>
            <a:r>
              <a:rPr lang="fr-FR" sz="1100" dirty="0">
                <a:solidFill>
                  <a:srgbClr val="000000"/>
                </a:solidFill>
                <a:latin typeface="Consolas" panose="020B0609020204030204" pitchFamily="49" charset="0"/>
              </a:rPr>
              <a:t>()  </a:t>
            </a:r>
            <a:endParaRPr lang="fr-FR" sz="1100" b="0" i="0" dirty="0">
              <a:solidFill>
                <a:srgbClr val="5C5C5C"/>
              </a:solidFill>
              <a:effectLst/>
              <a:latin typeface="Consolas" panose="020B0609020204030204" pitchFamily="49" charset="0"/>
            </a:endParaRPr>
          </a:p>
        </p:txBody>
      </p:sp>
      <p:sp>
        <p:nvSpPr>
          <p:cNvPr id="13" name="TextBox 12"/>
          <p:cNvSpPr txBox="1"/>
          <p:nvPr/>
        </p:nvSpPr>
        <p:spPr>
          <a:xfrm>
            <a:off x="5110738" y="5860422"/>
            <a:ext cx="1352331" cy="300666"/>
          </a:xfrm>
          <a:prstGeom prst="rect">
            <a:avLst/>
          </a:prstGeom>
          <a:solidFill>
            <a:schemeClr val="bg1"/>
          </a:solidFill>
          <a:ln w="9525" cap="rnd" cmpd="sng" algn="ctr">
            <a:solidFill>
              <a:srgbClr val="6E6F73"/>
            </a:solidFill>
            <a:prstDash val="solid"/>
            <a:round/>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dirty="0">
                <a:solidFill>
                  <a:srgbClr val="37373A"/>
                </a:solidFill>
                <a:latin typeface="Consolas" panose="020B0609020204030204" pitchFamily="49" charset="0"/>
              </a:rPr>
              <a:t>GeekforGeeks</a:t>
            </a:r>
          </a:p>
        </p:txBody>
      </p:sp>
    </p:spTree>
    <p:custDataLst>
      <p:tags r:id="rId2"/>
    </p:custDataLst>
    <p:extLst>
      <p:ext uri="{BB962C8B-B14F-4D97-AF65-F5344CB8AC3E}">
        <p14:creationId xmlns:p14="http://schemas.microsoft.com/office/powerpoint/2010/main" val="40016069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460" name="think-cell Slide" r:id="rId7" imgW="360" imgH="360" progId="TCLayout.ActiveDocument.1">
                  <p:embed/>
                </p:oleObj>
              </mc:Choice>
              <mc:Fallback>
                <p:oleObj name="think-cell Slide" r:id="rId7" imgW="360" imgH="360"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a:xfrm>
            <a:off x="-140790" y="1299097"/>
            <a:ext cx="3073562" cy="886542"/>
          </a:xfrm>
        </p:spPr>
        <p:txBody>
          <a:bodyPr/>
          <a:lstStyle/>
          <a:p>
            <a:pPr algn="ctr"/>
            <a:r>
              <a:rPr lang="en-US" dirty="0"/>
              <a:t>Instance Methods</a:t>
            </a:r>
          </a:p>
        </p:txBody>
      </p:sp>
      <p:sp>
        <p:nvSpPr>
          <p:cNvPr id="5" name="TextBox 4"/>
          <p:cNvSpPr txBox="1"/>
          <p:nvPr/>
        </p:nvSpPr>
        <p:spPr>
          <a:xfrm>
            <a:off x="471883" y="1911253"/>
            <a:ext cx="3165715" cy="440156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08000" lvl="1">
              <a:buClr>
                <a:schemeClr val="tx2">
                  <a:lumMod val="100000"/>
                </a:schemeClr>
              </a:buClr>
              <a:buSzPct val="100000"/>
            </a:pPr>
            <a:r>
              <a:rPr lang="en-US" dirty="0">
                <a:solidFill>
                  <a:srgbClr val="FFFFFF"/>
                </a:solidFill>
                <a:latin typeface="Trebuchet MS" panose="020B0603020202020204" pitchFamily="34" charset="0"/>
              </a:rPr>
              <a:t>Methods are functions defined inside the body of a class</a:t>
            </a:r>
          </a:p>
          <a:p>
            <a:pPr marL="324000" lvl="1" indent="-216000">
              <a:buClr>
                <a:schemeClr val="tx2">
                  <a:lumMod val="100000"/>
                </a:schemeClr>
              </a:buClr>
              <a:buSzPct val="100000"/>
              <a:buFont typeface="Trebuchet MS" panose="020B0603020202020204" pitchFamily="34" charset="0"/>
              <a:buChar char="•"/>
            </a:pPr>
            <a:endParaRPr lang="en-US" dirty="0">
              <a:solidFill>
                <a:srgbClr val="FFFFFF"/>
              </a:solidFill>
              <a:latin typeface="Trebuchet MS" panose="020B0603020202020204" pitchFamily="34" charset="0"/>
            </a:endParaRPr>
          </a:p>
          <a:p>
            <a:pPr marL="108000" lvl="1">
              <a:buClr>
                <a:schemeClr val="tx2">
                  <a:lumMod val="100000"/>
                </a:schemeClr>
              </a:buClr>
              <a:buSzPct val="100000"/>
            </a:pPr>
            <a:r>
              <a:rPr lang="en-US" dirty="0">
                <a:solidFill>
                  <a:srgbClr val="FFFFFF"/>
                </a:solidFill>
                <a:latin typeface="Trebuchet MS" panose="020B0603020202020204" pitchFamily="34" charset="0"/>
              </a:rPr>
              <a:t>Instance methods take </a:t>
            </a:r>
            <a:r>
              <a:rPr lang="en-US" dirty="0">
                <a:solidFill>
                  <a:srgbClr val="D4DF33"/>
                </a:solidFill>
                <a:latin typeface="Trebuchet MS" panose="020B0603020202020204" pitchFamily="34" charset="0"/>
              </a:rPr>
              <a:t>self, </a:t>
            </a:r>
            <a:r>
              <a:rPr lang="en-US" dirty="0">
                <a:solidFill>
                  <a:schemeClr val="bg1"/>
                </a:solidFill>
                <a:latin typeface="Trebuchet MS" panose="020B0603020202020204" pitchFamily="34" charset="0"/>
              </a:rPr>
              <a:t>i.e the instance of a class </a:t>
            </a:r>
            <a:r>
              <a:rPr lang="en-US" dirty="0">
                <a:solidFill>
                  <a:srgbClr val="FFFFFF"/>
                </a:solidFill>
                <a:latin typeface="Trebuchet MS" panose="020B0603020202020204" pitchFamily="34" charset="0"/>
              </a:rPr>
              <a:t>as argument.</a:t>
            </a:r>
          </a:p>
          <a:p>
            <a:pPr marL="324000" lvl="1" indent="-216000">
              <a:buClr>
                <a:schemeClr val="tx2">
                  <a:lumMod val="100000"/>
                </a:schemeClr>
              </a:buClr>
              <a:buSzPct val="100000"/>
              <a:buFont typeface="Trebuchet MS" panose="020B0603020202020204" pitchFamily="34" charset="0"/>
              <a:buChar char="•"/>
            </a:pPr>
            <a:endParaRPr lang="en-US" dirty="0">
              <a:solidFill>
                <a:srgbClr val="FFFFFF"/>
              </a:solidFill>
              <a:latin typeface="Trebuchet MS" panose="020B0603020202020204" pitchFamily="34" charset="0"/>
            </a:endParaRPr>
          </a:p>
          <a:p>
            <a:pPr marL="108000" lvl="1">
              <a:buClr>
                <a:schemeClr val="tx2">
                  <a:lumMod val="100000"/>
                </a:schemeClr>
              </a:buClr>
              <a:buSzPct val="100000"/>
            </a:pPr>
            <a:r>
              <a:rPr lang="en-US" dirty="0">
                <a:solidFill>
                  <a:srgbClr val="FFFFFF"/>
                </a:solidFill>
                <a:latin typeface="Trebuchet MS" panose="020B0603020202020204" pitchFamily="34" charset="0"/>
              </a:rPr>
              <a:t>They are used to define the </a:t>
            </a:r>
            <a:r>
              <a:rPr lang="en-US" dirty="0">
                <a:solidFill>
                  <a:srgbClr val="D4DF33"/>
                </a:solidFill>
                <a:latin typeface="Trebuchet MS" panose="020B0603020202020204" pitchFamily="34" charset="0"/>
              </a:rPr>
              <a:t>behaviors </a:t>
            </a:r>
            <a:r>
              <a:rPr lang="en-US" dirty="0">
                <a:solidFill>
                  <a:srgbClr val="FFFFFF"/>
                </a:solidFill>
                <a:latin typeface="Trebuchet MS" panose="020B0603020202020204" pitchFamily="34" charset="0"/>
              </a:rPr>
              <a:t>of an object</a:t>
            </a:r>
          </a:p>
        </p:txBody>
      </p:sp>
      <p:sp>
        <p:nvSpPr>
          <p:cNvPr id="6" name="TextBox 5"/>
          <p:cNvSpPr txBox="1"/>
          <p:nvPr/>
        </p:nvSpPr>
        <p:spPr>
          <a:xfrm>
            <a:off x="5095245" y="1814692"/>
            <a:ext cx="4419087" cy="3388244"/>
          </a:xfrm>
          <a:prstGeom prst="rect">
            <a:avLst/>
          </a:prstGeom>
          <a:solidFill>
            <a:srgbClr val="FFFFFF"/>
          </a:solidFill>
          <a:ln w="9525" cap="rnd" cmpd="sng" algn="ctr">
            <a:solidFill>
              <a:srgbClr val="6E6F73"/>
            </a:solidFill>
            <a:prstDash val="solid"/>
            <a:round/>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fr-FR" sz="1100" b="1" dirty="0">
                <a:solidFill>
                  <a:srgbClr val="006699"/>
                </a:solidFill>
                <a:latin typeface="Consolas" panose="020B0609020204030204" pitchFamily="49" charset="0"/>
              </a:rPr>
              <a:t>class</a:t>
            </a:r>
            <a:r>
              <a:rPr lang="fr-FR" sz="1100" dirty="0">
                <a:solidFill>
                  <a:srgbClr val="000000"/>
                </a:solidFill>
                <a:latin typeface="Consolas" panose="020B0609020204030204" pitchFamily="49" charset="0"/>
              </a:rPr>
              <a:t> Parrot: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dirty="0">
                <a:solidFill>
                  <a:srgbClr val="008200"/>
                </a:solidFill>
                <a:latin typeface="Consolas" panose="020B0609020204030204" pitchFamily="49" charset="0"/>
              </a:rPr>
              <a:t># instance attributes</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def</a:t>
            </a:r>
            <a:r>
              <a:rPr lang="fr-FR" sz="1100" dirty="0">
                <a:solidFill>
                  <a:srgbClr val="000000"/>
                </a:solidFill>
                <a:latin typeface="Consolas" panose="020B0609020204030204" pitchFamily="49" charset="0"/>
              </a:rPr>
              <a:t> __init__(self, name, age):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self.name = name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self.age = age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dirty="0">
                <a:solidFill>
                  <a:srgbClr val="008200"/>
                </a:solidFill>
                <a:latin typeface="Consolas" panose="020B0609020204030204" pitchFamily="49" charset="0"/>
              </a:rPr>
              <a:t># instance method</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def</a:t>
            </a:r>
            <a:r>
              <a:rPr lang="fr-FR" sz="1100" dirty="0">
                <a:solidFill>
                  <a:srgbClr val="000000"/>
                </a:solidFill>
                <a:latin typeface="Consolas" panose="020B0609020204030204" pitchFamily="49" charset="0"/>
              </a:rPr>
              <a:t> sing(self, song):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return</a:t>
            </a:r>
            <a:r>
              <a:rPr lang="fr-FR" sz="1100" dirty="0">
                <a:solidFill>
                  <a:srgbClr val="000000"/>
                </a:solidFill>
                <a:latin typeface="Consolas" panose="020B0609020204030204" pitchFamily="49" charset="0"/>
              </a:rPr>
              <a:t> </a:t>
            </a:r>
            <a:r>
              <a:rPr lang="fr-FR" sz="1100" dirty="0">
                <a:solidFill>
                  <a:srgbClr val="0000FF"/>
                </a:solidFill>
                <a:latin typeface="Consolas" panose="020B0609020204030204" pitchFamily="49" charset="0"/>
              </a:rPr>
              <a:t>"{} sings {}"</a:t>
            </a:r>
            <a:r>
              <a:rPr lang="fr-FR" sz="1100" dirty="0">
                <a:solidFill>
                  <a:srgbClr val="000000"/>
                </a:solidFill>
                <a:latin typeface="Consolas" panose="020B0609020204030204" pitchFamily="49" charset="0"/>
              </a:rPr>
              <a:t>.format(self.name, song)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def</a:t>
            </a:r>
            <a:r>
              <a:rPr lang="fr-FR" sz="1100" dirty="0">
                <a:solidFill>
                  <a:srgbClr val="000000"/>
                </a:solidFill>
                <a:latin typeface="Consolas" panose="020B0609020204030204" pitchFamily="49" charset="0"/>
              </a:rPr>
              <a:t> dance(self):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return</a:t>
            </a:r>
            <a:r>
              <a:rPr lang="fr-FR" sz="1100" dirty="0">
                <a:solidFill>
                  <a:srgbClr val="000000"/>
                </a:solidFill>
                <a:latin typeface="Consolas" panose="020B0609020204030204" pitchFamily="49" charset="0"/>
              </a:rPr>
              <a:t> </a:t>
            </a:r>
            <a:r>
              <a:rPr lang="fr-FR" sz="1100" dirty="0">
                <a:solidFill>
                  <a:srgbClr val="0000FF"/>
                </a:solidFill>
                <a:latin typeface="Consolas" panose="020B0609020204030204" pitchFamily="49" charset="0"/>
              </a:rPr>
              <a:t>"{} is now dancing"</a:t>
            </a:r>
            <a:r>
              <a:rPr lang="fr-FR" sz="1100" dirty="0">
                <a:solidFill>
                  <a:srgbClr val="000000"/>
                </a:solidFill>
                <a:latin typeface="Consolas" panose="020B0609020204030204" pitchFamily="49" charset="0"/>
              </a:rPr>
              <a:t>.format(self.name)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8200"/>
                </a:solidFill>
                <a:latin typeface="Consolas" panose="020B0609020204030204" pitchFamily="49" charset="0"/>
              </a:rPr>
              <a:t># instantiate the object</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blu = Parrot(</a:t>
            </a:r>
            <a:r>
              <a:rPr lang="fr-FR" sz="1100" dirty="0">
                <a:solidFill>
                  <a:srgbClr val="0000FF"/>
                </a:solidFill>
                <a:latin typeface="Consolas" panose="020B0609020204030204" pitchFamily="49" charset="0"/>
              </a:rPr>
              <a:t>"Blu"</a:t>
            </a:r>
            <a:r>
              <a:rPr lang="fr-FR" sz="1100" dirty="0">
                <a:solidFill>
                  <a:srgbClr val="000000"/>
                </a:solidFill>
                <a:latin typeface="Consolas" panose="020B0609020204030204" pitchFamily="49" charset="0"/>
              </a:rPr>
              <a:t>, 10)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8200"/>
                </a:solidFill>
                <a:latin typeface="Consolas" panose="020B0609020204030204" pitchFamily="49" charset="0"/>
              </a:rPr>
              <a:t># call our instance methods</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b="1" dirty="0">
                <a:solidFill>
                  <a:srgbClr val="006699"/>
                </a:solidFill>
                <a:latin typeface="Consolas" panose="020B0609020204030204" pitchFamily="49" charset="0"/>
              </a:rPr>
              <a:t>print</a:t>
            </a:r>
            <a:r>
              <a:rPr lang="fr-FR" sz="1100" dirty="0">
                <a:solidFill>
                  <a:srgbClr val="000000"/>
                </a:solidFill>
                <a:latin typeface="Consolas" panose="020B0609020204030204" pitchFamily="49" charset="0"/>
              </a:rPr>
              <a:t>(blu.sing(</a:t>
            </a:r>
            <a:r>
              <a:rPr lang="fr-FR" sz="1100" dirty="0">
                <a:solidFill>
                  <a:srgbClr val="0000FF"/>
                </a:solidFill>
                <a:latin typeface="Consolas" panose="020B0609020204030204" pitchFamily="49" charset="0"/>
              </a:rPr>
              <a:t>"'Happy'"</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b="1" dirty="0" err="1">
                <a:solidFill>
                  <a:srgbClr val="006699"/>
                </a:solidFill>
                <a:latin typeface="Consolas" panose="020B0609020204030204" pitchFamily="49" charset="0"/>
              </a:rPr>
              <a:t>print</a:t>
            </a:r>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blu.dance</a:t>
            </a:r>
            <a:r>
              <a:rPr lang="fr-FR" sz="1100" dirty="0">
                <a:solidFill>
                  <a:srgbClr val="000000"/>
                </a:solidFill>
                <a:latin typeface="Consolas" panose="020B0609020204030204" pitchFamily="49" charset="0"/>
              </a:rPr>
              <a:t>())</a:t>
            </a:r>
            <a:endParaRPr lang="en-US" sz="1100" dirty="0">
              <a:solidFill>
                <a:srgbClr val="575757"/>
              </a:solidFill>
            </a:endParaRPr>
          </a:p>
        </p:txBody>
      </p:sp>
      <p:sp>
        <p:nvSpPr>
          <p:cNvPr id="10" name="TextBox 9"/>
          <p:cNvSpPr txBox="1"/>
          <p:nvPr/>
        </p:nvSpPr>
        <p:spPr>
          <a:xfrm>
            <a:off x="5095245" y="5867469"/>
            <a:ext cx="1794939" cy="430738"/>
          </a:xfrm>
          <a:prstGeom prst="rect">
            <a:avLst/>
          </a:prstGeom>
          <a:solidFill>
            <a:schemeClr val="bg1"/>
          </a:solidFill>
          <a:ln w="9525" cap="rnd" cmpd="sng" algn="ctr">
            <a:solidFill>
              <a:srgbClr val="6E6F73"/>
            </a:solidFill>
            <a:prstDash val="solid"/>
            <a:round/>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dirty="0" err="1">
                <a:solidFill>
                  <a:srgbClr val="37373A"/>
                </a:solidFill>
                <a:latin typeface="Consolas" panose="020B0609020204030204" pitchFamily="49" charset="0"/>
              </a:rPr>
              <a:t>Blu</a:t>
            </a:r>
            <a:r>
              <a:rPr lang="en-US" sz="1200" dirty="0">
                <a:solidFill>
                  <a:srgbClr val="37373A"/>
                </a:solidFill>
                <a:latin typeface="Consolas" panose="020B0609020204030204" pitchFamily="49" charset="0"/>
              </a:rPr>
              <a:t> sings 'Happy'</a:t>
            </a:r>
          </a:p>
          <a:p>
            <a:r>
              <a:rPr lang="en-US" sz="1200" dirty="0" err="1">
                <a:solidFill>
                  <a:srgbClr val="37373A"/>
                </a:solidFill>
                <a:latin typeface="Consolas" panose="020B0609020204030204" pitchFamily="49" charset="0"/>
              </a:rPr>
              <a:t>Blu</a:t>
            </a:r>
            <a:r>
              <a:rPr lang="en-US" sz="1200" dirty="0">
                <a:solidFill>
                  <a:srgbClr val="37373A"/>
                </a:solidFill>
                <a:latin typeface="Consolas" panose="020B0609020204030204" pitchFamily="49" charset="0"/>
              </a:rPr>
              <a:t> is now dancing</a:t>
            </a:r>
          </a:p>
        </p:txBody>
      </p:sp>
      <p:sp>
        <p:nvSpPr>
          <p:cNvPr id="9" name="TextBox 8"/>
          <p:cNvSpPr txBox="1"/>
          <p:nvPr/>
        </p:nvSpPr>
        <p:spPr>
          <a:xfrm>
            <a:off x="4945693" y="5438970"/>
            <a:ext cx="1106221" cy="3153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2"/>
                </a:solidFill>
              </a:rPr>
              <a:t>Output:</a:t>
            </a:r>
          </a:p>
        </p:txBody>
      </p:sp>
    </p:spTree>
    <p:custDataLst>
      <p:tags r:id="rId2"/>
    </p:custDataLst>
    <p:extLst>
      <p:ext uri="{BB962C8B-B14F-4D97-AF65-F5344CB8AC3E}">
        <p14:creationId xmlns:p14="http://schemas.microsoft.com/office/powerpoint/2010/main" val="41706511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484" name="think-cell Slide" r:id="rId7" imgW="360" imgH="360" progId="TCLayout.ActiveDocument.1">
                  <p:embed/>
                </p:oleObj>
              </mc:Choice>
              <mc:Fallback>
                <p:oleObj name="think-cell Slide" r:id="rId7" imgW="360" imgH="360"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a:xfrm>
            <a:off x="284489" y="1558730"/>
            <a:ext cx="3127881" cy="711076"/>
          </a:xfrm>
        </p:spPr>
        <p:txBody>
          <a:bodyPr/>
          <a:lstStyle/>
          <a:p>
            <a:pPr algn="ctr"/>
            <a:r>
              <a:rPr lang="en-US" dirty="0"/>
              <a:t>Class Methods</a:t>
            </a:r>
          </a:p>
        </p:txBody>
      </p:sp>
      <p:sp>
        <p:nvSpPr>
          <p:cNvPr id="5" name="TextBox 4"/>
          <p:cNvSpPr txBox="1"/>
          <p:nvPr/>
        </p:nvSpPr>
        <p:spPr>
          <a:xfrm>
            <a:off x="555101" y="1558730"/>
            <a:ext cx="3165715" cy="440156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chemeClr val="bg1"/>
                </a:solidFill>
              </a:rPr>
              <a:t>Instead of accepting a self parameter, class methods </a:t>
            </a:r>
            <a:r>
              <a:rPr lang="en-US" sz="1600" dirty="0">
                <a:solidFill>
                  <a:schemeClr val="accent3"/>
                </a:solidFill>
              </a:rPr>
              <a:t>take a cls argument </a:t>
            </a:r>
            <a:r>
              <a:rPr lang="en-US" sz="1600" dirty="0">
                <a:solidFill>
                  <a:schemeClr val="bg1"/>
                </a:solidFill>
              </a:rPr>
              <a:t>that points to the class—and not the object instance—when the method is called</a:t>
            </a:r>
          </a:p>
          <a:p>
            <a:endParaRPr lang="en-US" sz="1600" dirty="0">
              <a:solidFill>
                <a:schemeClr val="bg1"/>
              </a:solidFill>
            </a:endParaRPr>
          </a:p>
          <a:p>
            <a:r>
              <a:rPr lang="en-US" sz="1600" dirty="0">
                <a:solidFill>
                  <a:schemeClr val="bg1"/>
                </a:solidFill>
              </a:rPr>
              <a:t>Because the class method only has access to this </a:t>
            </a:r>
            <a:r>
              <a:rPr lang="en-US" sz="1600" dirty="0">
                <a:solidFill>
                  <a:srgbClr val="D4DF33"/>
                </a:solidFill>
              </a:rPr>
              <a:t>cls </a:t>
            </a:r>
            <a:r>
              <a:rPr lang="en-US" sz="1600" dirty="0">
                <a:solidFill>
                  <a:schemeClr val="bg1"/>
                </a:solidFill>
              </a:rPr>
              <a:t>argument, it can’t modify object instance state</a:t>
            </a:r>
          </a:p>
        </p:txBody>
      </p:sp>
      <p:grpSp>
        <p:nvGrpSpPr>
          <p:cNvPr id="15" name="Group 14"/>
          <p:cNvGrpSpPr/>
          <p:nvPr/>
        </p:nvGrpSpPr>
        <p:grpSpPr>
          <a:xfrm>
            <a:off x="462453" y="5363572"/>
            <a:ext cx="840567" cy="834407"/>
            <a:chOff x="5275671" y="2608671"/>
            <a:chExt cx="1640659" cy="1640659"/>
          </a:xfrm>
        </p:grpSpPr>
        <p:sp>
          <p:nvSpPr>
            <p:cNvPr id="16" name="Oval 15"/>
            <p:cNvSpPr>
              <a:spLocks noChangeAspect="1"/>
            </p:cNvSpPr>
            <p:nvPr/>
          </p:nvSpPr>
          <p:spPr>
            <a:xfrm>
              <a:off x="5275671" y="2608671"/>
              <a:ext cx="1640659" cy="1640659"/>
            </a:xfrm>
            <a:prstGeom prst="ellipse">
              <a:avLst/>
            </a:prstGeom>
            <a:solidFill>
              <a:srgbClr val="FFFFFF"/>
            </a:solidFill>
            <a:ln w="38100" cap="rnd">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endParaRPr lang="en-US" sz="1200" kern="0" dirty="0">
                <a:solidFill>
                  <a:schemeClr val="tx1"/>
                </a:solidFill>
              </a:endParaRPr>
            </a:p>
          </p:txBody>
        </p:sp>
        <p:grpSp>
          <p:nvGrpSpPr>
            <p:cNvPr id="17" name="Group 16"/>
            <p:cNvGrpSpPr>
              <a:grpSpLocks noChangeAspect="1"/>
            </p:cNvGrpSpPr>
            <p:nvPr/>
          </p:nvGrpSpPr>
          <p:grpSpPr>
            <a:xfrm>
              <a:off x="5344505" y="2674580"/>
              <a:ext cx="1502990" cy="1504383"/>
              <a:chOff x="5273801" y="2606040"/>
              <a:chExt cx="1644396" cy="1645920"/>
            </a:xfrm>
          </p:grpSpPr>
          <p:sp>
            <p:nvSpPr>
              <p:cNvPr id="18" name="AutoShape 34">
                <a:extLst>
                  <a:ext uri="{FF2B5EF4-FFF2-40B4-BE49-F238E27FC236}">
                    <a16:creationId xmlns:a16="http://schemas.microsoft.com/office/drawing/2014/main" xmlns="" id="{53EBCFA3-42E5-408A-AB98-5437639B6F86}"/>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9" name="Group 18"/>
              <p:cNvGrpSpPr/>
              <p:nvPr/>
            </p:nvGrpSpPr>
            <p:grpSpPr>
              <a:xfrm>
                <a:off x="5724143" y="2796921"/>
                <a:ext cx="745236" cy="1259967"/>
                <a:chOff x="5724143" y="2796921"/>
                <a:chExt cx="745236" cy="1259967"/>
              </a:xfrm>
            </p:grpSpPr>
            <p:sp>
              <p:nvSpPr>
                <p:cNvPr id="20" name="Freeform 36">
                  <a:extLst>
                    <a:ext uri="{FF2B5EF4-FFF2-40B4-BE49-F238E27FC236}">
                      <a16:creationId xmlns:a16="http://schemas.microsoft.com/office/drawing/2014/main" xmlns="" id="{53AE4B90-A59F-42A8-9254-913198CC23DE}"/>
                    </a:ext>
                  </a:extLst>
                </p:cNvPr>
                <p:cNvSpPr>
                  <a:spLocks noEditPoints="1"/>
                </p:cNvSpPr>
                <p:nvPr/>
              </p:nvSpPr>
              <p:spPr bwMode="auto">
                <a:xfrm>
                  <a:off x="5724143" y="2796921"/>
                  <a:ext cx="745236" cy="1259967"/>
                </a:xfrm>
                <a:custGeom>
                  <a:avLst/>
                  <a:gdLst>
                    <a:gd name="T0" fmla="*/ 0 w 1044"/>
                    <a:gd name="T1" fmla="*/ 521 h 1764"/>
                    <a:gd name="T2" fmla="*/ 129 w 1044"/>
                    <a:gd name="T3" fmla="*/ 864 h 1764"/>
                    <a:gd name="T4" fmla="*/ 263 w 1044"/>
                    <a:gd name="T5" fmla="*/ 1262 h 1764"/>
                    <a:gd name="T6" fmla="*/ 200 w 1044"/>
                    <a:gd name="T7" fmla="*/ 1305 h 1764"/>
                    <a:gd name="T8" fmla="*/ 206 w 1044"/>
                    <a:gd name="T9" fmla="*/ 1414 h 1764"/>
                    <a:gd name="T10" fmla="*/ 200 w 1044"/>
                    <a:gd name="T11" fmla="*/ 1503 h 1764"/>
                    <a:gd name="T12" fmla="*/ 200 w 1044"/>
                    <a:gd name="T13" fmla="*/ 1545 h 1764"/>
                    <a:gd name="T14" fmla="*/ 243 w 1044"/>
                    <a:gd name="T15" fmla="*/ 1659 h 1764"/>
                    <a:gd name="T16" fmla="*/ 294 w 1044"/>
                    <a:gd name="T17" fmla="*/ 1698 h 1764"/>
                    <a:gd name="T18" fmla="*/ 497 w 1044"/>
                    <a:gd name="T19" fmla="*/ 1758 h 1764"/>
                    <a:gd name="T20" fmla="*/ 737 w 1044"/>
                    <a:gd name="T21" fmla="*/ 1718 h 1764"/>
                    <a:gd name="T22" fmla="*/ 750 w 1044"/>
                    <a:gd name="T23" fmla="*/ 1659 h 1764"/>
                    <a:gd name="T24" fmla="*/ 847 w 1044"/>
                    <a:gd name="T25" fmla="*/ 1616 h 1764"/>
                    <a:gd name="T26" fmla="*/ 842 w 1044"/>
                    <a:gd name="T27" fmla="*/ 1524 h 1764"/>
                    <a:gd name="T28" fmla="*/ 847 w 1044"/>
                    <a:gd name="T29" fmla="*/ 1435 h 1764"/>
                    <a:gd name="T30" fmla="*/ 847 w 1044"/>
                    <a:gd name="T31" fmla="*/ 1393 h 1764"/>
                    <a:gd name="T32" fmla="*/ 804 w 1044"/>
                    <a:gd name="T33" fmla="*/ 1262 h 1764"/>
                    <a:gd name="T34" fmla="*/ 781 w 1044"/>
                    <a:gd name="T35" fmla="*/ 1130 h 1764"/>
                    <a:gd name="T36" fmla="*/ 917 w 1044"/>
                    <a:gd name="T37" fmla="*/ 862 h 1764"/>
                    <a:gd name="T38" fmla="*/ 522 w 1044"/>
                    <a:gd name="T39" fmla="*/ 0 h 1764"/>
                    <a:gd name="T40" fmla="*/ 244 w 1044"/>
                    <a:gd name="T41" fmla="*/ 1436 h 1764"/>
                    <a:gd name="T42" fmla="*/ 803 w 1044"/>
                    <a:gd name="T43" fmla="*/ 1502 h 1764"/>
                    <a:gd name="T44" fmla="*/ 706 w 1044"/>
                    <a:gd name="T45" fmla="*/ 1684 h 1764"/>
                    <a:gd name="T46" fmla="*/ 520 w 1044"/>
                    <a:gd name="T47" fmla="*/ 1713 h 1764"/>
                    <a:gd name="T48" fmla="*/ 338 w 1044"/>
                    <a:gd name="T49" fmla="*/ 1659 h 1764"/>
                    <a:gd name="T50" fmla="*/ 706 w 1044"/>
                    <a:gd name="T51" fmla="*/ 1684 h 1764"/>
                    <a:gd name="T52" fmla="*/ 244 w 1044"/>
                    <a:gd name="T53" fmla="*/ 1546 h 1764"/>
                    <a:gd name="T54" fmla="*/ 803 w 1044"/>
                    <a:gd name="T55" fmla="*/ 1615 h 1764"/>
                    <a:gd name="T56" fmla="*/ 803 w 1044"/>
                    <a:gd name="T57" fmla="*/ 1392 h 1764"/>
                    <a:gd name="T58" fmla="*/ 244 w 1044"/>
                    <a:gd name="T59" fmla="*/ 1306 h 1764"/>
                    <a:gd name="T60" fmla="*/ 803 w 1044"/>
                    <a:gd name="T61" fmla="*/ 1392 h 1764"/>
                    <a:gd name="T62" fmla="*/ 737 w 1044"/>
                    <a:gd name="T63" fmla="*/ 1130 h 1764"/>
                    <a:gd name="T64" fmla="*/ 307 w 1044"/>
                    <a:gd name="T65" fmla="*/ 1262 h 1764"/>
                    <a:gd name="T66" fmla="*/ 160 w 1044"/>
                    <a:gd name="T67" fmla="*/ 833 h 1764"/>
                    <a:gd name="T68" fmla="*/ 522 w 1044"/>
                    <a:gd name="T69" fmla="*/ 44 h 1764"/>
                    <a:gd name="T70" fmla="*/ 884 w 1044"/>
                    <a:gd name="T71" fmla="*/ 833 h 1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4" h="1764">
                      <a:moveTo>
                        <a:pt x="522" y="0"/>
                      </a:moveTo>
                      <a:cubicBezTo>
                        <a:pt x="234" y="0"/>
                        <a:pt x="0" y="234"/>
                        <a:pt x="0" y="521"/>
                      </a:cubicBezTo>
                      <a:cubicBezTo>
                        <a:pt x="0" y="647"/>
                        <a:pt x="46" y="768"/>
                        <a:pt x="128" y="862"/>
                      </a:cubicBezTo>
                      <a:cubicBezTo>
                        <a:pt x="129" y="864"/>
                        <a:pt x="129" y="864"/>
                        <a:pt x="129" y="864"/>
                      </a:cubicBezTo>
                      <a:cubicBezTo>
                        <a:pt x="131" y="865"/>
                        <a:pt x="263" y="991"/>
                        <a:pt x="263" y="1130"/>
                      </a:cubicBezTo>
                      <a:cubicBezTo>
                        <a:pt x="263" y="1262"/>
                        <a:pt x="263" y="1262"/>
                        <a:pt x="263" y="1262"/>
                      </a:cubicBezTo>
                      <a:cubicBezTo>
                        <a:pt x="243" y="1262"/>
                        <a:pt x="243" y="1262"/>
                        <a:pt x="243" y="1262"/>
                      </a:cubicBezTo>
                      <a:cubicBezTo>
                        <a:pt x="219" y="1262"/>
                        <a:pt x="200" y="1281"/>
                        <a:pt x="200" y="1305"/>
                      </a:cubicBezTo>
                      <a:cubicBezTo>
                        <a:pt x="200" y="1393"/>
                        <a:pt x="200" y="1393"/>
                        <a:pt x="200" y="1393"/>
                      </a:cubicBezTo>
                      <a:cubicBezTo>
                        <a:pt x="200" y="1401"/>
                        <a:pt x="202" y="1408"/>
                        <a:pt x="206" y="1414"/>
                      </a:cubicBezTo>
                      <a:cubicBezTo>
                        <a:pt x="202" y="1420"/>
                        <a:pt x="200" y="1427"/>
                        <a:pt x="200" y="1435"/>
                      </a:cubicBezTo>
                      <a:cubicBezTo>
                        <a:pt x="200" y="1503"/>
                        <a:pt x="200" y="1503"/>
                        <a:pt x="200" y="1503"/>
                      </a:cubicBezTo>
                      <a:cubicBezTo>
                        <a:pt x="200" y="1510"/>
                        <a:pt x="202" y="1517"/>
                        <a:pt x="206" y="1524"/>
                      </a:cubicBezTo>
                      <a:cubicBezTo>
                        <a:pt x="202" y="1530"/>
                        <a:pt x="200" y="1537"/>
                        <a:pt x="200" y="1545"/>
                      </a:cubicBezTo>
                      <a:cubicBezTo>
                        <a:pt x="200" y="1616"/>
                        <a:pt x="200" y="1616"/>
                        <a:pt x="200" y="1616"/>
                      </a:cubicBezTo>
                      <a:cubicBezTo>
                        <a:pt x="200" y="1640"/>
                        <a:pt x="219" y="1659"/>
                        <a:pt x="243" y="1659"/>
                      </a:cubicBezTo>
                      <a:cubicBezTo>
                        <a:pt x="294" y="1659"/>
                        <a:pt x="294" y="1659"/>
                        <a:pt x="294" y="1659"/>
                      </a:cubicBezTo>
                      <a:cubicBezTo>
                        <a:pt x="294" y="1698"/>
                        <a:pt x="294" y="1698"/>
                        <a:pt x="294" y="1698"/>
                      </a:cubicBezTo>
                      <a:cubicBezTo>
                        <a:pt x="294" y="1707"/>
                        <a:pt x="299" y="1715"/>
                        <a:pt x="307" y="1718"/>
                      </a:cubicBezTo>
                      <a:cubicBezTo>
                        <a:pt x="385" y="1753"/>
                        <a:pt x="459" y="1758"/>
                        <a:pt x="497" y="1758"/>
                      </a:cubicBezTo>
                      <a:cubicBezTo>
                        <a:pt x="509" y="1758"/>
                        <a:pt x="518" y="1758"/>
                        <a:pt x="522" y="1757"/>
                      </a:cubicBezTo>
                      <a:cubicBezTo>
                        <a:pt x="538" y="1758"/>
                        <a:pt x="634" y="1764"/>
                        <a:pt x="737" y="1718"/>
                      </a:cubicBezTo>
                      <a:cubicBezTo>
                        <a:pt x="745" y="1715"/>
                        <a:pt x="750" y="1707"/>
                        <a:pt x="750" y="1698"/>
                      </a:cubicBezTo>
                      <a:cubicBezTo>
                        <a:pt x="750" y="1659"/>
                        <a:pt x="750" y="1659"/>
                        <a:pt x="750" y="1659"/>
                      </a:cubicBezTo>
                      <a:cubicBezTo>
                        <a:pt x="804" y="1659"/>
                        <a:pt x="804" y="1659"/>
                        <a:pt x="804" y="1659"/>
                      </a:cubicBezTo>
                      <a:cubicBezTo>
                        <a:pt x="828" y="1659"/>
                        <a:pt x="847" y="1640"/>
                        <a:pt x="847" y="1616"/>
                      </a:cubicBezTo>
                      <a:cubicBezTo>
                        <a:pt x="847" y="1545"/>
                        <a:pt x="847" y="1545"/>
                        <a:pt x="847" y="1545"/>
                      </a:cubicBezTo>
                      <a:cubicBezTo>
                        <a:pt x="847" y="1537"/>
                        <a:pt x="845" y="1530"/>
                        <a:pt x="842" y="1524"/>
                      </a:cubicBezTo>
                      <a:cubicBezTo>
                        <a:pt x="845" y="1517"/>
                        <a:pt x="847" y="1510"/>
                        <a:pt x="847" y="1503"/>
                      </a:cubicBezTo>
                      <a:cubicBezTo>
                        <a:pt x="847" y="1435"/>
                        <a:pt x="847" y="1435"/>
                        <a:pt x="847" y="1435"/>
                      </a:cubicBezTo>
                      <a:cubicBezTo>
                        <a:pt x="847" y="1427"/>
                        <a:pt x="845" y="1420"/>
                        <a:pt x="842" y="1414"/>
                      </a:cubicBezTo>
                      <a:cubicBezTo>
                        <a:pt x="845" y="1408"/>
                        <a:pt x="847" y="1401"/>
                        <a:pt x="847" y="1393"/>
                      </a:cubicBezTo>
                      <a:cubicBezTo>
                        <a:pt x="847" y="1305"/>
                        <a:pt x="847" y="1305"/>
                        <a:pt x="847" y="1305"/>
                      </a:cubicBezTo>
                      <a:cubicBezTo>
                        <a:pt x="847" y="1281"/>
                        <a:pt x="828" y="1262"/>
                        <a:pt x="804" y="1262"/>
                      </a:cubicBezTo>
                      <a:cubicBezTo>
                        <a:pt x="781" y="1262"/>
                        <a:pt x="781" y="1262"/>
                        <a:pt x="781" y="1262"/>
                      </a:cubicBezTo>
                      <a:cubicBezTo>
                        <a:pt x="781" y="1130"/>
                        <a:pt x="781" y="1130"/>
                        <a:pt x="781" y="1130"/>
                      </a:cubicBezTo>
                      <a:cubicBezTo>
                        <a:pt x="781" y="991"/>
                        <a:pt x="914" y="865"/>
                        <a:pt x="915" y="864"/>
                      </a:cubicBezTo>
                      <a:cubicBezTo>
                        <a:pt x="917" y="862"/>
                        <a:pt x="917" y="862"/>
                        <a:pt x="917" y="862"/>
                      </a:cubicBezTo>
                      <a:cubicBezTo>
                        <a:pt x="999" y="768"/>
                        <a:pt x="1044" y="647"/>
                        <a:pt x="1044" y="521"/>
                      </a:cubicBezTo>
                      <a:cubicBezTo>
                        <a:pt x="1044" y="234"/>
                        <a:pt x="810" y="0"/>
                        <a:pt x="522" y="0"/>
                      </a:cubicBezTo>
                      <a:close/>
                      <a:moveTo>
                        <a:pt x="244" y="1502"/>
                      </a:moveTo>
                      <a:cubicBezTo>
                        <a:pt x="244" y="1436"/>
                        <a:pt x="244" y="1436"/>
                        <a:pt x="244" y="1436"/>
                      </a:cubicBezTo>
                      <a:cubicBezTo>
                        <a:pt x="803" y="1436"/>
                        <a:pt x="803" y="1436"/>
                        <a:pt x="803" y="1436"/>
                      </a:cubicBezTo>
                      <a:cubicBezTo>
                        <a:pt x="803" y="1502"/>
                        <a:pt x="803" y="1502"/>
                        <a:pt x="803" y="1502"/>
                      </a:cubicBezTo>
                      <a:lnTo>
                        <a:pt x="244" y="1502"/>
                      </a:lnTo>
                      <a:close/>
                      <a:moveTo>
                        <a:pt x="706" y="1684"/>
                      </a:moveTo>
                      <a:cubicBezTo>
                        <a:pt x="611" y="1721"/>
                        <a:pt x="525" y="1713"/>
                        <a:pt x="524" y="1713"/>
                      </a:cubicBezTo>
                      <a:cubicBezTo>
                        <a:pt x="523" y="1713"/>
                        <a:pt x="521" y="1713"/>
                        <a:pt x="520" y="1713"/>
                      </a:cubicBezTo>
                      <a:cubicBezTo>
                        <a:pt x="519" y="1713"/>
                        <a:pt x="433" y="1721"/>
                        <a:pt x="338" y="1684"/>
                      </a:cubicBezTo>
                      <a:cubicBezTo>
                        <a:pt x="338" y="1659"/>
                        <a:pt x="338" y="1659"/>
                        <a:pt x="338" y="1659"/>
                      </a:cubicBezTo>
                      <a:cubicBezTo>
                        <a:pt x="706" y="1659"/>
                        <a:pt x="706" y="1659"/>
                        <a:pt x="706" y="1659"/>
                      </a:cubicBezTo>
                      <a:lnTo>
                        <a:pt x="706" y="1684"/>
                      </a:lnTo>
                      <a:close/>
                      <a:moveTo>
                        <a:pt x="244" y="1615"/>
                      </a:moveTo>
                      <a:cubicBezTo>
                        <a:pt x="244" y="1546"/>
                        <a:pt x="244" y="1546"/>
                        <a:pt x="244" y="1546"/>
                      </a:cubicBezTo>
                      <a:cubicBezTo>
                        <a:pt x="803" y="1546"/>
                        <a:pt x="803" y="1546"/>
                        <a:pt x="803" y="1546"/>
                      </a:cubicBezTo>
                      <a:cubicBezTo>
                        <a:pt x="803" y="1615"/>
                        <a:pt x="803" y="1615"/>
                        <a:pt x="803" y="1615"/>
                      </a:cubicBezTo>
                      <a:lnTo>
                        <a:pt x="244" y="1615"/>
                      </a:lnTo>
                      <a:close/>
                      <a:moveTo>
                        <a:pt x="803" y="1392"/>
                      </a:moveTo>
                      <a:cubicBezTo>
                        <a:pt x="244" y="1392"/>
                        <a:pt x="244" y="1392"/>
                        <a:pt x="244" y="1392"/>
                      </a:cubicBezTo>
                      <a:cubicBezTo>
                        <a:pt x="244" y="1306"/>
                        <a:pt x="244" y="1306"/>
                        <a:pt x="244" y="1306"/>
                      </a:cubicBezTo>
                      <a:cubicBezTo>
                        <a:pt x="803" y="1306"/>
                        <a:pt x="803" y="1306"/>
                        <a:pt x="803" y="1306"/>
                      </a:cubicBezTo>
                      <a:lnTo>
                        <a:pt x="803" y="1392"/>
                      </a:lnTo>
                      <a:close/>
                      <a:moveTo>
                        <a:pt x="884" y="833"/>
                      </a:moveTo>
                      <a:cubicBezTo>
                        <a:pt x="870" y="846"/>
                        <a:pt x="737" y="976"/>
                        <a:pt x="737" y="1130"/>
                      </a:cubicBezTo>
                      <a:cubicBezTo>
                        <a:pt x="737" y="1262"/>
                        <a:pt x="737" y="1262"/>
                        <a:pt x="737" y="1262"/>
                      </a:cubicBezTo>
                      <a:cubicBezTo>
                        <a:pt x="307" y="1262"/>
                        <a:pt x="307" y="1262"/>
                        <a:pt x="307" y="1262"/>
                      </a:cubicBezTo>
                      <a:cubicBezTo>
                        <a:pt x="307" y="1130"/>
                        <a:pt x="307" y="1130"/>
                        <a:pt x="307" y="1130"/>
                      </a:cubicBezTo>
                      <a:cubicBezTo>
                        <a:pt x="307" y="976"/>
                        <a:pt x="174" y="846"/>
                        <a:pt x="160" y="833"/>
                      </a:cubicBezTo>
                      <a:cubicBezTo>
                        <a:pt x="85" y="746"/>
                        <a:pt x="44" y="636"/>
                        <a:pt x="44" y="521"/>
                      </a:cubicBezTo>
                      <a:cubicBezTo>
                        <a:pt x="44" y="258"/>
                        <a:pt x="259" y="44"/>
                        <a:pt x="522" y="44"/>
                      </a:cubicBezTo>
                      <a:cubicBezTo>
                        <a:pt x="785" y="44"/>
                        <a:pt x="1000" y="258"/>
                        <a:pt x="1000" y="521"/>
                      </a:cubicBezTo>
                      <a:cubicBezTo>
                        <a:pt x="1000" y="636"/>
                        <a:pt x="959" y="746"/>
                        <a:pt x="884" y="83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37">
                  <a:extLst>
                    <a:ext uri="{FF2B5EF4-FFF2-40B4-BE49-F238E27FC236}">
                      <a16:creationId xmlns:a16="http://schemas.microsoft.com/office/drawing/2014/main" xmlns="" id="{4D1A971A-9F80-4D43-B789-44A9DEB8CB39}"/>
                    </a:ext>
                  </a:extLst>
                </p:cNvPr>
                <p:cNvSpPr>
                  <a:spLocks/>
                </p:cNvSpPr>
                <p:nvPr/>
              </p:nvSpPr>
              <p:spPr bwMode="auto">
                <a:xfrm>
                  <a:off x="5784722" y="2857500"/>
                  <a:ext cx="624078" cy="811530"/>
                </a:xfrm>
                <a:custGeom>
                  <a:avLst/>
                  <a:gdLst>
                    <a:gd name="T0" fmla="*/ 437 w 874"/>
                    <a:gd name="T1" fmla="*/ 0 h 1136"/>
                    <a:gd name="T2" fmla="*/ 0 w 874"/>
                    <a:gd name="T3" fmla="*/ 436 h 1136"/>
                    <a:gd name="T4" fmla="*/ 105 w 874"/>
                    <a:gd name="T5" fmla="*/ 720 h 1136"/>
                    <a:gd name="T6" fmla="*/ 263 w 874"/>
                    <a:gd name="T7" fmla="*/ 1045 h 1136"/>
                    <a:gd name="T8" fmla="*/ 263 w 874"/>
                    <a:gd name="T9" fmla="*/ 1136 h 1136"/>
                    <a:gd name="T10" fmla="*/ 415 w 874"/>
                    <a:gd name="T11" fmla="*/ 1136 h 1136"/>
                    <a:gd name="T12" fmla="*/ 415 w 874"/>
                    <a:gd name="T13" fmla="*/ 897 h 1136"/>
                    <a:gd name="T14" fmla="*/ 421 w 874"/>
                    <a:gd name="T15" fmla="*/ 882 h 1136"/>
                    <a:gd name="T16" fmla="*/ 525 w 874"/>
                    <a:gd name="T17" fmla="*/ 771 h 1136"/>
                    <a:gd name="T18" fmla="*/ 370 w 874"/>
                    <a:gd name="T19" fmla="*/ 771 h 1136"/>
                    <a:gd name="T20" fmla="*/ 349 w 874"/>
                    <a:gd name="T21" fmla="*/ 758 h 1136"/>
                    <a:gd name="T22" fmla="*/ 354 w 874"/>
                    <a:gd name="T23" fmla="*/ 734 h 1136"/>
                    <a:gd name="T24" fmla="*/ 481 w 874"/>
                    <a:gd name="T25" fmla="*/ 601 h 1136"/>
                    <a:gd name="T26" fmla="*/ 354 w 874"/>
                    <a:gd name="T27" fmla="*/ 601 h 1136"/>
                    <a:gd name="T28" fmla="*/ 334 w 874"/>
                    <a:gd name="T29" fmla="*/ 588 h 1136"/>
                    <a:gd name="T30" fmla="*/ 338 w 874"/>
                    <a:gd name="T31" fmla="*/ 564 h 1136"/>
                    <a:gd name="T32" fmla="*/ 508 w 874"/>
                    <a:gd name="T33" fmla="*/ 368 h 1136"/>
                    <a:gd name="T34" fmla="*/ 539 w 874"/>
                    <a:gd name="T35" fmla="*/ 366 h 1136"/>
                    <a:gd name="T36" fmla="*/ 541 w 874"/>
                    <a:gd name="T37" fmla="*/ 397 h 1136"/>
                    <a:gd name="T38" fmla="*/ 403 w 874"/>
                    <a:gd name="T39" fmla="*/ 557 h 1136"/>
                    <a:gd name="T40" fmla="*/ 532 w 874"/>
                    <a:gd name="T41" fmla="*/ 557 h 1136"/>
                    <a:gd name="T42" fmla="*/ 553 w 874"/>
                    <a:gd name="T43" fmla="*/ 570 h 1136"/>
                    <a:gd name="T44" fmla="*/ 548 w 874"/>
                    <a:gd name="T45" fmla="*/ 594 h 1136"/>
                    <a:gd name="T46" fmla="*/ 421 w 874"/>
                    <a:gd name="T47" fmla="*/ 727 h 1136"/>
                    <a:gd name="T48" fmla="*/ 576 w 874"/>
                    <a:gd name="T49" fmla="*/ 727 h 1136"/>
                    <a:gd name="T50" fmla="*/ 596 w 874"/>
                    <a:gd name="T51" fmla="*/ 740 h 1136"/>
                    <a:gd name="T52" fmla="*/ 592 w 874"/>
                    <a:gd name="T53" fmla="*/ 764 h 1136"/>
                    <a:gd name="T54" fmla="*/ 459 w 874"/>
                    <a:gd name="T55" fmla="*/ 905 h 1136"/>
                    <a:gd name="T56" fmla="*/ 459 w 874"/>
                    <a:gd name="T57" fmla="*/ 1136 h 1136"/>
                    <a:gd name="T58" fmla="*/ 611 w 874"/>
                    <a:gd name="T59" fmla="*/ 1136 h 1136"/>
                    <a:gd name="T60" fmla="*/ 611 w 874"/>
                    <a:gd name="T61" fmla="*/ 1045 h 1136"/>
                    <a:gd name="T62" fmla="*/ 769 w 874"/>
                    <a:gd name="T63" fmla="*/ 720 h 1136"/>
                    <a:gd name="T64" fmla="*/ 874 w 874"/>
                    <a:gd name="T65" fmla="*/ 436 h 1136"/>
                    <a:gd name="T66" fmla="*/ 437 w 874"/>
                    <a:gd name="T67" fmla="*/ 0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4" h="1136">
                      <a:moveTo>
                        <a:pt x="437" y="0"/>
                      </a:moveTo>
                      <a:cubicBezTo>
                        <a:pt x="196" y="0"/>
                        <a:pt x="0" y="195"/>
                        <a:pt x="0" y="436"/>
                      </a:cubicBezTo>
                      <a:cubicBezTo>
                        <a:pt x="0" y="540"/>
                        <a:pt x="37" y="641"/>
                        <a:pt x="105" y="720"/>
                      </a:cubicBezTo>
                      <a:cubicBezTo>
                        <a:pt x="127" y="741"/>
                        <a:pt x="263" y="880"/>
                        <a:pt x="263" y="1045"/>
                      </a:cubicBezTo>
                      <a:cubicBezTo>
                        <a:pt x="263" y="1136"/>
                        <a:pt x="263" y="1136"/>
                        <a:pt x="263" y="1136"/>
                      </a:cubicBezTo>
                      <a:cubicBezTo>
                        <a:pt x="415" y="1136"/>
                        <a:pt x="415" y="1136"/>
                        <a:pt x="415" y="1136"/>
                      </a:cubicBezTo>
                      <a:cubicBezTo>
                        <a:pt x="415" y="897"/>
                        <a:pt x="415" y="897"/>
                        <a:pt x="415" y="897"/>
                      </a:cubicBezTo>
                      <a:cubicBezTo>
                        <a:pt x="415" y="891"/>
                        <a:pt x="417" y="886"/>
                        <a:pt x="421" y="882"/>
                      </a:cubicBezTo>
                      <a:cubicBezTo>
                        <a:pt x="525" y="771"/>
                        <a:pt x="525" y="771"/>
                        <a:pt x="525" y="771"/>
                      </a:cubicBezTo>
                      <a:cubicBezTo>
                        <a:pt x="370" y="771"/>
                        <a:pt x="370" y="771"/>
                        <a:pt x="370" y="771"/>
                      </a:cubicBezTo>
                      <a:cubicBezTo>
                        <a:pt x="361" y="771"/>
                        <a:pt x="353" y="766"/>
                        <a:pt x="349" y="758"/>
                      </a:cubicBezTo>
                      <a:cubicBezTo>
                        <a:pt x="346" y="750"/>
                        <a:pt x="348" y="740"/>
                        <a:pt x="354" y="734"/>
                      </a:cubicBezTo>
                      <a:cubicBezTo>
                        <a:pt x="481" y="601"/>
                        <a:pt x="481" y="601"/>
                        <a:pt x="481" y="601"/>
                      </a:cubicBezTo>
                      <a:cubicBezTo>
                        <a:pt x="354" y="601"/>
                        <a:pt x="354" y="601"/>
                        <a:pt x="354" y="601"/>
                      </a:cubicBezTo>
                      <a:cubicBezTo>
                        <a:pt x="346" y="601"/>
                        <a:pt x="338" y="596"/>
                        <a:pt x="334" y="588"/>
                      </a:cubicBezTo>
                      <a:cubicBezTo>
                        <a:pt x="331" y="580"/>
                        <a:pt x="332" y="571"/>
                        <a:pt x="338" y="564"/>
                      </a:cubicBezTo>
                      <a:cubicBezTo>
                        <a:pt x="508" y="368"/>
                        <a:pt x="508" y="368"/>
                        <a:pt x="508" y="368"/>
                      </a:cubicBezTo>
                      <a:cubicBezTo>
                        <a:pt x="516" y="359"/>
                        <a:pt x="530" y="358"/>
                        <a:pt x="539" y="366"/>
                      </a:cubicBezTo>
                      <a:cubicBezTo>
                        <a:pt x="548" y="374"/>
                        <a:pt x="549" y="388"/>
                        <a:pt x="541" y="397"/>
                      </a:cubicBezTo>
                      <a:cubicBezTo>
                        <a:pt x="403" y="557"/>
                        <a:pt x="403" y="557"/>
                        <a:pt x="403" y="557"/>
                      </a:cubicBezTo>
                      <a:cubicBezTo>
                        <a:pt x="532" y="557"/>
                        <a:pt x="532" y="557"/>
                        <a:pt x="532" y="557"/>
                      </a:cubicBezTo>
                      <a:cubicBezTo>
                        <a:pt x="541" y="557"/>
                        <a:pt x="549" y="562"/>
                        <a:pt x="553" y="570"/>
                      </a:cubicBezTo>
                      <a:cubicBezTo>
                        <a:pt x="556" y="578"/>
                        <a:pt x="554" y="587"/>
                        <a:pt x="548" y="594"/>
                      </a:cubicBezTo>
                      <a:cubicBezTo>
                        <a:pt x="421" y="727"/>
                        <a:pt x="421" y="727"/>
                        <a:pt x="421" y="727"/>
                      </a:cubicBezTo>
                      <a:cubicBezTo>
                        <a:pt x="576" y="727"/>
                        <a:pt x="576" y="727"/>
                        <a:pt x="576" y="727"/>
                      </a:cubicBezTo>
                      <a:cubicBezTo>
                        <a:pt x="584" y="727"/>
                        <a:pt x="592" y="732"/>
                        <a:pt x="596" y="740"/>
                      </a:cubicBezTo>
                      <a:cubicBezTo>
                        <a:pt x="599" y="748"/>
                        <a:pt x="598" y="758"/>
                        <a:pt x="592" y="764"/>
                      </a:cubicBezTo>
                      <a:cubicBezTo>
                        <a:pt x="459" y="905"/>
                        <a:pt x="459" y="905"/>
                        <a:pt x="459" y="905"/>
                      </a:cubicBezTo>
                      <a:cubicBezTo>
                        <a:pt x="459" y="1136"/>
                        <a:pt x="459" y="1136"/>
                        <a:pt x="459" y="1136"/>
                      </a:cubicBezTo>
                      <a:cubicBezTo>
                        <a:pt x="611" y="1136"/>
                        <a:pt x="611" y="1136"/>
                        <a:pt x="611" y="1136"/>
                      </a:cubicBezTo>
                      <a:cubicBezTo>
                        <a:pt x="611" y="1045"/>
                        <a:pt x="611" y="1045"/>
                        <a:pt x="611" y="1045"/>
                      </a:cubicBezTo>
                      <a:cubicBezTo>
                        <a:pt x="611" y="880"/>
                        <a:pt x="747" y="741"/>
                        <a:pt x="769" y="720"/>
                      </a:cubicBezTo>
                      <a:cubicBezTo>
                        <a:pt x="837" y="641"/>
                        <a:pt x="874" y="540"/>
                        <a:pt x="874" y="436"/>
                      </a:cubicBezTo>
                      <a:cubicBezTo>
                        <a:pt x="874" y="195"/>
                        <a:pt x="678" y="0"/>
                        <a:pt x="437"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22" name="TextBox 21"/>
          <p:cNvSpPr txBox="1"/>
          <p:nvPr/>
        </p:nvSpPr>
        <p:spPr>
          <a:xfrm>
            <a:off x="1360401" y="5270991"/>
            <a:ext cx="2513918" cy="101535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chemeClr val="bg1"/>
                </a:solidFill>
              </a:rPr>
              <a:t>allows to define alternative constructors for your classes</a:t>
            </a:r>
          </a:p>
        </p:txBody>
      </p:sp>
      <p:sp>
        <p:nvSpPr>
          <p:cNvPr id="8" name="Rectangle 7"/>
          <p:cNvSpPr/>
          <p:nvPr/>
        </p:nvSpPr>
        <p:spPr>
          <a:xfrm>
            <a:off x="5080014" y="2597849"/>
            <a:ext cx="3860200" cy="1785104"/>
          </a:xfrm>
          <a:prstGeom prst="rect">
            <a:avLst/>
          </a:prstGeom>
          <a:solidFill>
            <a:srgbClr val="FFFFFF"/>
          </a:solidFill>
          <a:ln w="9525" cap="flat" cmpd="sng" algn="ctr">
            <a:solidFill>
              <a:srgbClr val="6E6F73"/>
            </a:solidFill>
            <a:prstDash val="solid"/>
            <a:round/>
            <a:headEnd type="none" w="med" len="med"/>
            <a:tailEnd type="none" w="med" len="med"/>
          </a:ln>
        </p:spPr>
        <p:txBody>
          <a:bodyPr wrap="square">
            <a:spAutoFit/>
          </a:bodyPr>
          <a:lstStyle/>
          <a:p>
            <a:r>
              <a:rPr lang="fr-FR" sz="1100" b="1" dirty="0">
                <a:solidFill>
                  <a:srgbClr val="006699"/>
                </a:solidFill>
                <a:latin typeface="Consolas" panose="020B0609020204030204" pitchFamily="49" charset="0"/>
              </a:rPr>
              <a:t>class</a:t>
            </a:r>
            <a:r>
              <a:rPr lang="fr-FR" sz="1100" dirty="0">
                <a:solidFill>
                  <a:srgbClr val="000000"/>
                </a:solidFill>
                <a:latin typeface="Consolas" panose="020B0609020204030204" pitchFamily="49" charset="0"/>
              </a:rPr>
              <a:t> Pizza: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def</a:t>
            </a:r>
            <a:r>
              <a:rPr lang="fr-FR" sz="1100" dirty="0">
                <a:solidFill>
                  <a:srgbClr val="000000"/>
                </a:solidFill>
                <a:latin typeface="Consolas" panose="020B0609020204030204" pitchFamily="49" charset="0"/>
              </a:rPr>
              <a:t> __init__(self, </a:t>
            </a:r>
            <a:r>
              <a:rPr lang="fr-FR" sz="1100" dirty="0" err="1">
                <a:solidFill>
                  <a:srgbClr val="000000"/>
                </a:solidFill>
                <a:latin typeface="Consolas" panose="020B0609020204030204" pitchFamily="49" charset="0"/>
              </a:rPr>
              <a:t>ingredients</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self.ingredients</a:t>
            </a:r>
            <a:r>
              <a:rPr lang="fr-FR" sz="1100" dirty="0">
                <a:solidFill>
                  <a:srgbClr val="000000"/>
                </a:solidFill>
                <a:latin typeface="Consolas" panose="020B0609020204030204" pitchFamily="49" charset="0"/>
              </a:rPr>
              <a:t> = </a:t>
            </a:r>
            <a:r>
              <a:rPr lang="fr-FR" sz="1100" dirty="0" err="1">
                <a:solidFill>
                  <a:srgbClr val="000000"/>
                </a:solidFill>
                <a:latin typeface="Consolas" panose="020B0609020204030204" pitchFamily="49" charset="0"/>
              </a:rPr>
              <a:t>ingredients</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def</a:t>
            </a:r>
            <a:r>
              <a:rPr lang="fr-FR" sz="1100" dirty="0">
                <a:solidFill>
                  <a:srgbClr val="000000"/>
                </a:solidFill>
                <a:latin typeface="Consolas" panose="020B0609020204030204" pitchFamily="49" charset="0"/>
              </a:rPr>
              <a:t> __</a:t>
            </a:r>
            <a:r>
              <a:rPr lang="fr-FR" sz="1100" dirty="0" err="1">
                <a:solidFill>
                  <a:srgbClr val="000000"/>
                </a:solidFill>
                <a:latin typeface="Consolas" panose="020B0609020204030204" pitchFamily="49" charset="0"/>
              </a:rPr>
              <a:t>repr</a:t>
            </a:r>
            <a:r>
              <a:rPr lang="fr-FR" sz="1100" dirty="0">
                <a:solidFill>
                  <a:srgbClr val="000000"/>
                </a:solidFill>
                <a:latin typeface="Consolas" panose="020B0609020204030204" pitchFamily="49" charset="0"/>
              </a:rPr>
              <a:t>__(self):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return</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f</a:t>
            </a:r>
            <a:r>
              <a:rPr lang="fr-FR" sz="1100" dirty="0" err="1">
                <a:solidFill>
                  <a:srgbClr val="0000FF"/>
                </a:solidFill>
                <a:latin typeface="Consolas" panose="020B0609020204030204" pitchFamily="49" charset="0"/>
              </a:rPr>
              <a:t>'Pizza</a:t>
            </a:r>
            <a:r>
              <a:rPr lang="fr-FR" sz="1100" dirty="0">
                <a:solidFill>
                  <a:srgbClr val="0000FF"/>
                </a:solidFill>
                <a:latin typeface="Consolas" panose="020B0609020204030204" pitchFamily="49" charset="0"/>
              </a:rPr>
              <a:t>({</a:t>
            </a:r>
            <a:r>
              <a:rPr lang="fr-FR" sz="1100" dirty="0" err="1">
                <a:solidFill>
                  <a:srgbClr val="0000FF"/>
                </a:solidFill>
                <a:latin typeface="Consolas" panose="020B0609020204030204" pitchFamily="49" charset="0"/>
              </a:rPr>
              <a:t>self.ingredients!r</a:t>
            </a:r>
            <a:r>
              <a:rPr lang="fr-FR" sz="1100" dirty="0">
                <a:solidFill>
                  <a:srgbClr val="0000FF"/>
                </a:solidFill>
                <a:latin typeface="Consolas" panose="020B0609020204030204" pitchFamily="49" charset="0"/>
              </a:rPr>
              <a:t>})'</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classmethod</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def</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margherita</a:t>
            </a:r>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cls</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return</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cls</a:t>
            </a:r>
            <a:r>
              <a:rPr lang="fr-FR" sz="1100" dirty="0">
                <a:solidFill>
                  <a:srgbClr val="000000"/>
                </a:solidFill>
                <a:latin typeface="Consolas" panose="020B0609020204030204" pitchFamily="49" charset="0"/>
              </a:rPr>
              <a:t>([</a:t>
            </a:r>
            <a:r>
              <a:rPr lang="fr-FR" sz="1100" dirty="0">
                <a:solidFill>
                  <a:srgbClr val="0000FF"/>
                </a:solidFill>
                <a:latin typeface="Consolas" panose="020B0609020204030204" pitchFamily="49" charset="0"/>
              </a:rPr>
              <a:t>'</a:t>
            </a:r>
            <a:r>
              <a:rPr lang="fr-FR" sz="1100" dirty="0" err="1">
                <a:solidFill>
                  <a:srgbClr val="0000FF"/>
                </a:solidFill>
                <a:latin typeface="Consolas" panose="020B0609020204030204" pitchFamily="49" charset="0"/>
              </a:rPr>
              <a:t>mozarella</a:t>
            </a:r>
            <a:r>
              <a:rPr lang="fr-FR" sz="1100" dirty="0">
                <a:solidFill>
                  <a:srgbClr val="0000FF"/>
                </a:solidFill>
                <a:latin typeface="Consolas" panose="020B0609020204030204" pitchFamily="49" charset="0"/>
              </a:rPr>
              <a:t>'</a:t>
            </a:r>
            <a:r>
              <a:rPr lang="fr-FR" sz="1100" dirty="0">
                <a:solidFill>
                  <a:srgbClr val="000000"/>
                </a:solidFill>
                <a:latin typeface="Consolas" panose="020B0609020204030204" pitchFamily="49" charset="0"/>
              </a:rPr>
              <a:t>, </a:t>
            </a:r>
            <a:r>
              <a:rPr lang="fr-FR" sz="1100" dirty="0">
                <a:solidFill>
                  <a:srgbClr val="0000FF"/>
                </a:solidFill>
                <a:latin typeface="Consolas" panose="020B0609020204030204" pitchFamily="49" charset="0"/>
              </a:rPr>
              <a:t>'</a:t>
            </a:r>
            <a:r>
              <a:rPr lang="fr-FR" sz="1100" dirty="0" err="1">
                <a:solidFill>
                  <a:srgbClr val="0000FF"/>
                </a:solidFill>
                <a:latin typeface="Consolas" panose="020B0609020204030204" pitchFamily="49" charset="0"/>
              </a:rPr>
              <a:t>tomatoes</a:t>
            </a:r>
            <a:r>
              <a:rPr lang="fr-FR" sz="1100" dirty="0">
                <a:solidFill>
                  <a:srgbClr val="0000FF"/>
                </a:solidFill>
                <a:latin typeface="Consolas" panose="020B0609020204030204" pitchFamily="49" charset="0"/>
              </a:rPr>
              <a:t>'</a:t>
            </a:r>
            <a:r>
              <a:rPr lang="fr-FR" sz="1100" dirty="0">
                <a:solidFill>
                  <a:srgbClr val="000000"/>
                </a:solidFill>
                <a:latin typeface="Consolas" panose="020B0609020204030204" pitchFamily="49" charset="0"/>
              </a:rPr>
              <a:t>]) </a:t>
            </a:r>
            <a:endParaRPr lang="fr-FR" sz="1100" b="0" i="0" dirty="0">
              <a:solidFill>
                <a:srgbClr val="5C5C5C"/>
              </a:solidFill>
              <a:effectLst/>
              <a:latin typeface="Consolas" panose="020B0609020204030204" pitchFamily="49" charset="0"/>
            </a:endParaRPr>
          </a:p>
        </p:txBody>
      </p:sp>
      <p:sp>
        <p:nvSpPr>
          <p:cNvPr id="9" name="Rectangle 8"/>
          <p:cNvSpPr/>
          <p:nvPr/>
        </p:nvSpPr>
        <p:spPr>
          <a:xfrm>
            <a:off x="5080014" y="5392972"/>
            <a:ext cx="2752892" cy="430887"/>
          </a:xfrm>
          <a:prstGeom prst="rect">
            <a:avLst/>
          </a:prstGeom>
          <a:solidFill>
            <a:srgbClr val="FFFFFF"/>
          </a:solidFill>
          <a:ln w="9525" cap="flat" cmpd="sng" algn="ctr">
            <a:solidFill>
              <a:srgbClr val="6E6F73"/>
            </a:solidFill>
            <a:prstDash val="solid"/>
            <a:round/>
            <a:headEnd type="none" w="med" len="med"/>
            <a:tailEnd type="none" w="med" len="med"/>
          </a:ln>
        </p:spPr>
        <p:txBody>
          <a:bodyPr wrap="square">
            <a:spAutoFit/>
          </a:bodyPr>
          <a:lstStyle/>
          <a:p>
            <a:r>
              <a:rPr lang="fr-FR" sz="1100" dirty="0">
                <a:solidFill>
                  <a:srgbClr val="000000"/>
                </a:solidFill>
                <a:latin typeface="Consolas" panose="020B0609020204030204" pitchFamily="49" charset="0"/>
              </a:rPr>
              <a:t>&gt;&gt; </a:t>
            </a:r>
            <a:r>
              <a:rPr lang="fr-FR" sz="1100" dirty="0" err="1">
                <a:solidFill>
                  <a:srgbClr val="000000"/>
                </a:solidFill>
                <a:latin typeface="Consolas" panose="020B0609020204030204" pitchFamily="49" charset="0"/>
              </a:rPr>
              <a:t>Pizza.margherita</a:t>
            </a:r>
            <a:r>
              <a:rPr lang="fr-FR" sz="1100" dirty="0">
                <a:solidFill>
                  <a:srgbClr val="000000"/>
                </a:solidFill>
                <a:latin typeface="Consolas" panose="020B0609020204030204" pitchFamily="49" charset="0"/>
              </a:rPr>
              <a:t>()  </a:t>
            </a:r>
          </a:p>
          <a:p>
            <a:r>
              <a:rPr lang="fr-FR" sz="1100" b="0" i="0" dirty="0">
                <a:solidFill>
                  <a:srgbClr val="000000"/>
                </a:solidFill>
                <a:effectLst/>
                <a:latin typeface="Consolas" panose="020B0609020204030204" pitchFamily="49" charset="0"/>
              </a:rPr>
              <a:t>Pizza(['</a:t>
            </a:r>
            <a:r>
              <a:rPr lang="fr-FR" sz="1100" b="0" i="0" dirty="0" err="1">
                <a:solidFill>
                  <a:srgbClr val="000000"/>
                </a:solidFill>
                <a:effectLst/>
                <a:latin typeface="Consolas" panose="020B0609020204030204" pitchFamily="49" charset="0"/>
              </a:rPr>
              <a:t>mozarella</a:t>
            </a:r>
            <a:r>
              <a:rPr lang="fr-FR" sz="1100" b="0" i="0" dirty="0">
                <a:solidFill>
                  <a:srgbClr val="000000"/>
                </a:solidFill>
                <a:effectLst/>
                <a:latin typeface="Consolas" panose="020B0609020204030204" pitchFamily="49" charset="0"/>
              </a:rPr>
              <a:t>', '</a:t>
            </a:r>
            <a:r>
              <a:rPr lang="fr-FR" sz="1100" b="0" i="0" dirty="0" err="1">
                <a:solidFill>
                  <a:srgbClr val="000000"/>
                </a:solidFill>
                <a:effectLst/>
                <a:latin typeface="Consolas" panose="020B0609020204030204" pitchFamily="49" charset="0"/>
              </a:rPr>
              <a:t>tomatoes</a:t>
            </a:r>
            <a:r>
              <a:rPr lang="fr-FR" sz="1100" b="0" i="0" dirty="0">
                <a:solidFill>
                  <a:srgbClr val="000000"/>
                </a:solidFill>
                <a:effectLst/>
                <a:latin typeface="Consolas" panose="020B0609020204030204" pitchFamily="49" charset="0"/>
              </a:rPr>
              <a:t>'])</a:t>
            </a:r>
            <a:endParaRPr lang="fr-FR" sz="1100" b="0" i="0" dirty="0">
              <a:solidFill>
                <a:srgbClr val="5C5C5C"/>
              </a:solidFill>
              <a:effectLst/>
              <a:latin typeface="Consolas" panose="020B0609020204030204" pitchFamily="49" charset="0"/>
            </a:endParaRPr>
          </a:p>
        </p:txBody>
      </p:sp>
      <p:sp>
        <p:nvSpPr>
          <p:cNvPr id="24" name="TextBox 23"/>
          <p:cNvSpPr txBox="1"/>
          <p:nvPr/>
        </p:nvSpPr>
        <p:spPr>
          <a:xfrm>
            <a:off x="4913689" y="5004630"/>
            <a:ext cx="1106221" cy="3153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2"/>
                </a:solidFill>
              </a:rPr>
              <a:t>Output:</a:t>
            </a:r>
          </a:p>
        </p:txBody>
      </p:sp>
    </p:spTree>
    <p:custDataLst>
      <p:tags r:id="rId2"/>
    </p:custDataLst>
    <p:extLst>
      <p:ext uri="{BB962C8B-B14F-4D97-AF65-F5344CB8AC3E}">
        <p14:creationId xmlns:p14="http://schemas.microsoft.com/office/powerpoint/2010/main" val="10768237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5508" name="think-cell Slide" r:id="rId7" imgW="360" imgH="360" progId="TCLayout.ActiveDocument.1">
                  <p:embed/>
                </p:oleObj>
              </mc:Choice>
              <mc:Fallback>
                <p:oleObj name="think-cell Slide" r:id="rId7" imgW="360" imgH="360"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a:xfrm>
            <a:off x="423555" y="1189903"/>
            <a:ext cx="3127881" cy="1495794"/>
          </a:xfrm>
        </p:spPr>
        <p:txBody>
          <a:bodyPr/>
          <a:lstStyle/>
          <a:p>
            <a:pPr algn="ctr"/>
            <a:r>
              <a:rPr lang="en-US" dirty="0"/>
              <a:t>Static Methods</a:t>
            </a:r>
          </a:p>
        </p:txBody>
      </p:sp>
      <p:sp>
        <p:nvSpPr>
          <p:cNvPr id="5" name="TextBox 4"/>
          <p:cNvSpPr txBox="1"/>
          <p:nvPr/>
        </p:nvSpPr>
        <p:spPr>
          <a:xfrm>
            <a:off x="516488" y="2377191"/>
            <a:ext cx="3165715" cy="360109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chemeClr val="bg1"/>
                </a:solidFill>
              </a:rPr>
              <a:t>Static methods </a:t>
            </a:r>
            <a:r>
              <a:rPr lang="en-US" sz="1600" dirty="0">
                <a:solidFill>
                  <a:schemeClr val="accent3"/>
                </a:solidFill>
              </a:rPr>
              <a:t>do not take </a:t>
            </a:r>
            <a:r>
              <a:rPr lang="en-US" sz="1600" dirty="0" err="1">
                <a:solidFill>
                  <a:schemeClr val="accent3"/>
                </a:solidFill>
              </a:rPr>
              <a:t>cls</a:t>
            </a:r>
            <a:r>
              <a:rPr lang="en-US" sz="1600" dirty="0">
                <a:solidFill>
                  <a:schemeClr val="accent3"/>
                </a:solidFill>
              </a:rPr>
              <a:t> </a:t>
            </a:r>
            <a:r>
              <a:rPr lang="en-US" sz="1600" dirty="0">
                <a:solidFill>
                  <a:srgbClr val="FFFFFF"/>
                </a:solidFill>
              </a:rPr>
              <a:t>nor </a:t>
            </a:r>
            <a:r>
              <a:rPr lang="en-US" sz="1600" dirty="0">
                <a:solidFill>
                  <a:schemeClr val="accent3"/>
                </a:solidFill>
              </a:rPr>
              <a:t>self argument</a:t>
            </a:r>
            <a:endParaRPr lang="en-US" sz="1600" dirty="0">
              <a:solidFill>
                <a:schemeClr val="bg1"/>
              </a:solidFill>
            </a:endParaRPr>
          </a:p>
          <a:p>
            <a:endParaRPr lang="en-US" sz="1600" dirty="0">
              <a:solidFill>
                <a:schemeClr val="bg1"/>
              </a:solidFill>
            </a:endParaRPr>
          </a:p>
          <a:p>
            <a:r>
              <a:rPr lang="en-US" sz="1600" dirty="0">
                <a:solidFill>
                  <a:schemeClr val="bg1"/>
                </a:solidFill>
              </a:rPr>
              <a:t>They are </a:t>
            </a:r>
            <a:r>
              <a:rPr lang="en-US" sz="1600" dirty="0">
                <a:solidFill>
                  <a:srgbClr val="D4DF33"/>
                </a:solidFill>
              </a:rPr>
              <a:t>independent methods</a:t>
            </a:r>
            <a:r>
              <a:rPr lang="en-US" sz="1600" dirty="0">
                <a:solidFill>
                  <a:schemeClr val="bg1"/>
                </a:solidFill>
              </a:rPr>
              <a:t> that can't modify the class or class instance in any way</a:t>
            </a:r>
          </a:p>
          <a:p>
            <a:endParaRPr lang="en-US" sz="1600" dirty="0">
              <a:solidFill>
                <a:schemeClr val="bg1"/>
              </a:solidFill>
            </a:endParaRPr>
          </a:p>
          <a:p>
            <a:r>
              <a:rPr lang="en-US" sz="1600" dirty="0">
                <a:solidFill>
                  <a:schemeClr val="bg1"/>
                </a:solidFill>
              </a:rPr>
              <a:t>Static methods are particularly useful when it comes to </a:t>
            </a:r>
            <a:r>
              <a:rPr lang="en-US" sz="1600" dirty="0">
                <a:solidFill>
                  <a:srgbClr val="D4DF33"/>
                </a:solidFill>
              </a:rPr>
              <a:t>maintainability </a:t>
            </a:r>
            <a:r>
              <a:rPr lang="en-US" sz="1600" dirty="0">
                <a:solidFill>
                  <a:schemeClr val="bg1"/>
                </a:solidFill>
              </a:rPr>
              <a:t>and </a:t>
            </a:r>
            <a:r>
              <a:rPr lang="en-US" sz="1600" dirty="0">
                <a:solidFill>
                  <a:srgbClr val="D4DF33"/>
                </a:solidFill>
              </a:rPr>
              <a:t>testability</a:t>
            </a:r>
          </a:p>
        </p:txBody>
      </p:sp>
      <p:sp>
        <p:nvSpPr>
          <p:cNvPr id="6" name="TextBox 5"/>
          <p:cNvSpPr txBox="1"/>
          <p:nvPr/>
        </p:nvSpPr>
        <p:spPr>
          <a:xfrm>
            <a:off x="5412868" y="1715643"/>
            <a:ext cx="3785996" cy="4451985"/>
          </a:xfrm>
          <a:prstGeom prst="rect">
            <a:avLst/>
          </a:prstGeom>
          <a:solidFill>
            <a:srgbClr val="FFFFFF"/>
          </a:solidFill>
          <a:ln w="9525" cap="rnd" cmpd="sng" algn="ctr">
            <a:solidFill>
              <a:srgbClr val="9A9A9A"/>
            </a:solidFill>
            <a:prstDash val="solid"/>
            <a:round/>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fr-FR" sz="1100" b="1" dirty="0">
                <a:solidFill>
                  <a:srgbClr val="006699"/>
                </a:solidFill>
                <a:latin typeface="Consolas" panose="020B0609020204030204" pitchFamily="49" charset="0"/>
              </a:rPr>
              <a:t>import</a:t>
            </a:r>
            <a:r>
              <a:rPr lang="fr-FR" sz="1100" dirty="0">
                <a:solidFill>
                  <a:srgbClr val="000000"/>
                </a:solidFill>
                <a:latin typeface="Consolas" panose="020B0609020204030204" pitchFamily="49" charset="0"/>
              </a:rPr>
              <a:t> math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b="1" dirty="0">
                <a:solidFill>
                  <a:srgbClr val="006699"/>
                </a:solidFill>
                <a:latin typeface="Consolas" panose="020B0609020204030204" pitchFamily="49" charset="0"/>
              </a:rPr>
              <a:t>class</a:t>
            </a:r>
            <a:r>
              <a:rPr lang="fr-FR" sz="1100" dirty="0">
                <a:solidFill>
                  <a:srgbClr val="000000"/>
                </a:solidFill>
                <a:latin typeface="Consolas" panose="020B0609020204030204" pitchFamily="49" charset="0"/>
              </a:rPr>
              <a:t> Pizza: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def</a:t>
            </a:r>
            <a:r>
              <a:rPr lang="fr-FR" sz="1100" dirty="0">
                <a:solidFill>
                  <a:srgbClr val="000000"/>
                </a:solidFill>
                <a:latin typeface="Consolas" panose="020B0609020204030204" pitchFamily="49" charset="0"/>
              </a:rPr>
              <a:t> __init__(self, radius, ingredients):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self.radius = radius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self.ingredients = ingredients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def</a:t>
            </a:r>
            <a:r>
              <a:rPr lang="fr-FR" sz="1100" dirty="0">
                <a:solidFill>
                  <a:srgbClr val="000000"/>
                </a:solidFill>
                <a:latin typeface="Consolas" panose="020B0609020204030204" pitchFamily="49" charset="0"/>
              </a:rPr>
              <a:t> __repr__(self):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return</a:t>
            </a:r>
            <a:r>
              <a:rPr lang="fr-FR" sz="1100" dirty="0">
                <a:solidFill>
                  <a:srgbClr val="000000"/>
                </a:solidFill>
                <a:latin typeface="Consolas" panose="020B0609020204030204" pitchFamily="49" charset="0"/>
              </a:rPr>
              <a:t> (f</a:t>
            </a:r>
            <a:r>
              <a:rPr lang="fr-FR" sz="1100" dirty="0">
                <a:solidFill>
                  <a:srgbClr val="0000FF"/>
                </a:solidFill>
                <a:latin typeface="Consolas" panose="020B0609020204030204" pitchFamily="49" charset="0"/>
              </a:rPr>
              <a:t>'Pizza({self.radius!r}, '</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f</a:t>
            </a:r>
            <a:r>
              <a:rPr lang="fr-FR" sz="1100" dirty="0">
                <a:solidFill>
                  <a:srgbClr val="0000FF"/>
                </a:solidFill>
                <a:latin typeface="Consolas" panose="020B0609020204030204" pitchFamily="49" charset="0"/>
              </a:rPr>
              <a:t>'{self.ingredients!r})'</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def</a:t>
            </a:r>
            <a:r>
              <a:rPr lang="fr-FR" sz="1100" dirty="0">
                <a:solidFill>
                  <a:srgbClr val="000000"/>
                </a:solidFill>
                <a:latin typeface="Consolas" panose="020B0609020204030204" pitchFamily="49" charset="0"/>
              </a:rPr>
              <a:t> area(self):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return</a:t>
            </a:r>
            <a:r>
              <a:rPr lang="fr-FR" sz="1100" dirty="0">
                <a:solidFill>
                  <a:srgbClr val="000000"/>
                </a:solidFill>
                <a:latin typeface="Consolas" panose="020B0609020204030204" pitchFamily="49" charset="0"/>
              </a:rPr>
              <a:t> self.circle_area(self.radius)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@staticmethod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def</a:t>
            </a:r>
            <a:r>
              <a:rPr lang="fr-FR" sz="1100" dirty="0">
                <a:solidFill>
                  <a:srgbClr val="000000"/>
                </a:solidFill>
                <a:latin typeface="Consolas" panose="020B0609020204030204" pitchFamily="49" charset="0"/>
              </a:rPr>
              <a:t> circle_area(r):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return</a:t>
            </a:r>
            <a:r>
              <a:rPr lang="fr-FR" sz="1100" dirty="0">
                <a:solidFill>
                  <a:srgbClr val="000000"/>
                </a:solidFill>
                <a:latin typeface="Consolas" panose="020B0609020204030204" pitchFamily="49" charset="0"/>
              </a:rPr>
              <a:t> r ** 2 * math.pi  </a:t>
            </a:r>
            <a:endParaRPr lang="fr-FR" sz="1100" dirty="0">
              <a:solidFill>
                <a:srgbClr val="5C5C5C"/>
              </a:solidFill>
              <a:latin typeface="Consolas" panose="020B0609020204030204" pitchFamily="49" charset="0"/>
            </a:endParaRPr>
          </a:p>
          <a:p>
            <a:pPr algn="ctr"/>
            <a:endParaRPr lang="en-US" sz="1100" dirty="0">
              <a:solidFill>
                <a:srgbClr val="575757"/>
              </a:solidFill>
            </a:endParaRPr>
          </a:p>
          <a:p>
            <a:r>
              <a:rPr lang="fr-FR" sz="1100" dirty="0">
                <a:solidFill>
                  <a:srgbClr val="000000"/>
                </a:solidFill>
                <a:latin typeface="Consolas" panose="020B0609020204030204" pitchFamily="49" charset="0"/>
              </a:rPr>
              <a:t>&gt;&gt;&gt; p = Pizza(4, [</a:t>
            </a:r>
            <a:r>
              <a:rPr lang="fr-FR" sz="1100" dirty="0">
                <a:solidFill>
                  <a:srgbClr val="0000FF"/>
                </a:solidFill>
                <a:latin typeface="Consolas" panose="020B0609020204030204" pitchFamily="49" charset="0"/>
              </a:rPr>
              <a:t>'mozzarella'</a:t>
            </a:r>
            <a:r>
              <a:rPr lang="fr-FR" sz="1100" dirty="0">
                <a:solidFill>
                  <a:srgbClr val="000000"/>
                </a:solidFill>
                <a:latin typeface="Consolas" panose="020B0609020204030204" pitchFamily="49" charset="0"/>
              </a:rPr>
              <a:t>, </a:t>
            </a:r>
            <a:r>
              <a:rPr lang="fr-FR" sz="1100" dirty="0">
                <a:solidFill>
                  <a:srgbClr val="0000FF"/>
                </a:solidFill>
                <a:latin typeface="Consolas" panose="020B0609020204030204" pitchFamily="49" charset="0"/>
              </a:rPr>
              <a:t>'tomatoes'</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&gt;&gt;&gt; p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Pizza(4, [</a:t>
            </a:r>
            <a:r>
              <a:rPr lang="fr-FR" sz="1100" dirty="0">
                <a:solidFill>
                  <a:srgbClr val="0000FF"/>
                </a:solidFill>
                <a:latin typeface="Consolas" panose="020B0609020204030204" pitchFamily="49" charset="0"/>
              </a:rPr>
              <a:t>'mozzarella'</a:t>
            </a:r>
            <a:r>
              <a:rPr lang="fr-FR" sz="1100" dirty="0">
                <a:solidFill>
                  <a:srgbClr val="000000"/>
                </a:solidFill>
                <a:latin typeface="Consolas" panose="020B0609020204030204" pitchFamily="49" charset="0"/>
              </a:rPr>
              <a:t>, </a:t>
            </a:r>
            <a:r>
              <a:rPr lang="fr-FR" sz="1100" dirty="0">
                <a:solidFill>
                  <a:srgbClr val="0000FF"/>
                </a:solidFill>
                <a:latin typeface="Consolas" panose="020B0609020204030204" pitchFamily="49" charset="0"/>
              </a:rPr>
              <a:t>'tomatoes'</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&gt;&gt;&gt; p.area()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50.26548245743669  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&gt;&gt;&gt; Pizza.circle_area(4)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50.26548245743669  </a:t>
            </a:r>
            <a:endParaRPr lang="fr-FR" sz="1100" dirty="0">
              <a:solidFill>
                <a:srgbClr val="5C5C5C"/>
              </a:solidFill>
              <a:latin typeface="Consolas" panose="020B0609020204030204" pitchFamily="49" charset="0"/>
            </a:endParaRPr>
          </a:p>
          <a:p>
            <a:pPr algn="ctr"/>
            <a:endParaRPr lang="en-US" sz="1400" dirty="0">
              <a:solidFill>
                <a:srgbClr val="575757"/>
              </a:solidFill>
            </a:endParaRPr>
          </a:p>
        </p:txBody>
      </p:sp>
    </p:spTree>
    <p:custDataLst>
      <p:tags r:id="rId2"/>
    </p:custDataLst>
    <p:extLst>
      <p:ext uri="{BB962C8B-B14F-4D97-AF65-F5344CB8AC3E}">
        <p14:creationId xmlns:p14="http://schemas.microsoft.com/office/powerpoint/2010/main" val="23841455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6534" name="think-cell Slide" r:id="rId5" imgW="473" imgH="473" progId="TCLayout.ActiveDocument.1">
                  <p:embed/>
                </p:oleObj>
              </mc:Choice>
              <mc:Fallback>
                <p:oleObj name="think-cell Slide" r:id="rId5" imgW="473" imgH="47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a:xfrm>
            <a:off x="641297" y="901794"/>
            <a:ext cx="3127881" cy="1495794"/>
          </a:xfrm>
        </p:spPr>
        <p:txBody>
          <a:bodyPr/>
          <a:lstStyle/>
          <a:p>
            <a:r>
              <a:rPr lang="en-US" dirty="0"/>
              <a:t>Context Managers</a:t>
            </a:r>
          </a:p>
        </p:txBody>
      </p:sp>
      <p:sp>
        <p:nvSpPr>
          <p:cNvPr id="17" name="TextBox 16"/>
          <p:cNvSpPr txBox="1"/>
          <p:nvPr/>
        </p:nvSpPr>
        <p:spPr>
          <a:xfrm>
            <a:off x="4692627" y="4300231"/>
            <a:ext cx="6693326" cy="626082"/>
          </a:xfrm>
          <a:prstGeom prst="rect">
            <a:avLst/>
          </a:prstGeom>
          <a:noFill/>
          <a:ln w="9525" cap="rnd" cmpd="sng" algn="ctr">
            <a:solidFill>
              <a:srgbClr val="29BA74"/>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08000" lvl="1">
              <a:buClr>
                <a:schemeClr val="tx2">
                  <a:lumMod val="100000"/>
                </a:schemeClr>
              </a:buClr>
              <a:buSzPct val="100000"/>
            </a:pPr>
            <a:r>
              <a:rPr lang="en-US" sz="1200" dirty="0">
                <a:solidFill>
                  <a:schemeClr val="tx1">
                    <a:lumMod val="100000"/>
                  </a:schemeClr>
                </a:solidFill>
                <a:latin typeface="Trebuchet MS" panose="020B0603020202020204" pitchFamily="34" charset="0"/>
              </a:rPr>
              <a:t>    A context manager should always have a </a:t>
            </a:r>
            <a:r>
              <a:rPr lang="en-US" sz="1200" dirty="0">
                <a:solidFill>
                  <a:schemeClr val="tx2"/>
                </a:solidFill>
                <a:latin typeface="Trebuchet MS" panose="020B0603020202020204" pitchFamily="34" charset="0"/>
              </a:rPr>
              <a:t>__enter__() </a:t>
            </a:r>
            <a:r>
              <a:rPr lang="en-US" sz="1200" dirty="0">
                <a:solidFill>
                  <a:schemeClr val="tx1">
                    <a:lumMod val="100000"/>
                  </a:schemeClr>
                </a:solidFill>
                <a:latin typeface="Trebuchet MS" panose="020B0603020202020204" pitchFamily="34" charset="0"/>
              </a:rPr>
              <a:t>and an </a:t>
            </a:r>
            <a:r>
              <a:rPr lang="en-US" sz="1200" dirty="0">
                <a:solidFill>
                  <a:schemeClr val="tx2"/>
                </a:solidFill>
                <a:latin typeface="Trebuchet MS" panose="020B0603020202020204" pitchFamily="34" charset="0"/>
              </a:rPr>
              <a:t>__exit__()</a:t>
            </a:r>
            <a:r>
              <a:rPr lang="en-US" sz="1200" dirty="0">
                <a:solidFill>
                  <a:schemeClr val="tx1">
                    <a:lumMod val="100000"/>
                  </a:schemeClr>
                </a:solidFill>
                <a:latin typeface="Trebuchet MS" panose="020B0603020202020204" pitchFamily="34" charset="0"/>
              </a:rPr>
              <a:t> method</a:t>
            </a:r>
            <a:endParaRPr lang="en-US" dirty="0">
              <a:solidFill>
                <a:schemeClr val="tx1">
                  <a:lumMod val="100000"/>
                </a:schemeClr>
              </a:solidFill>
              <a:latin typeface="Trebuchet MS" panose="020B0603020202020204" pitchFamily="34" charset="0"/>
            </a:endParaRPr>
          </a:p>
        </p:txBody>
      </p:sp>
      <p:grpSp>
        <p:nvGrpSpPr>
          <p:cNvPr id="8" name="Group 7"/>
          <p:cNvGrpSpPr/>
          <p:nvPr/>
        </p:nvGrpSpPr>
        <p:grpSpPr>
          <a:xfrm>
            <a:off x="4459455" y="4166865"/>
            <a:ext cx="466343" cy="432640"/>
            <a:chOff x="5275668" y="2608671"/>
            <a:chExt cx="1640658" cy="1640659"/>
          </a:xfrm>
        </p:grpSpPr>
        <p:sp>
          <p:nvSpPr>
            <p:cNvPr id="9" name="Oval 8"/>
            <p:cNvSpPr>
              <a:spLocks noChangeAspect="1"/>
            </p:cNvSpPr>
            <p:nvPr/>
          </p:nvSpPr>
          <p:spPr>
            <a:xfrm>
              <a:off x="5275668" y="2608671"/>
              <a:ext cx="1640658" cy="1640659"/>
            </a:xfrm>
            <a:prstGeom prst="ellipse">
              <a:avLst/>
            </a:prstGeom>
            <a:solidFill>
              <a:srgbClr val="FFFFFF"/>
            </a:solidFill>
            <a:ln w="38100" cap="rnd">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endParaRPr lang="en-US" sz="1200" kern="0" dirty="0">
                <a:solidFill>
                  <a:schemeClr val="tx1"/>
                </a:solidFill>
              </a:endParaRPr>
            </a:p>
          </p:txBody>
        </p:sp>
        <p:grpSp>
          <p:nvGrpSpPr>
            <p:cNvPr id="10" name="Group 9"/>
            <p:cNvGrpSpPr>
              <a:grpSpLocks noChangeAspect="1"/>
            </p:cNvGrpSpPr>
            <p:nvPr/>
          </p:nvGrpSpPr>
          <p:grpSpPr>
            <a:xfrm>
              <a:off x="5344505" y="2674580"/>
              <a:ext cx="1502990" cy="1504383"/>
              <a:chOff x="5273801" y="2606040"/>
              <a:chExt cx="1644396" cy="1645920"/>
            </a:xfrm>
          </p:grpSpPr>
          <p:sp>
            <p:nvSpPr>
              <p:cNvPr id="11" name="AutoShape 34">
                <a:extLst>
                  <a:ext uri="{FF2B5EF4-FFF2-40B4-BE49-F238E27FC236}">
                    <a16:creationId xmlns:a16="http://schemas.microsoft.com/office/drawing/2014/main" xmlns="" id="{53EBCFA3-42E5-408A-AB98-5437639B6F86}"/>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2" name="Group 11"/>
              <p:cNvGrpSpPr/>
              <p:nvPr/>
            </p:nvGrpSpPr>
            <p:grpSpPr>
              <a:xfrm>
                <a:off x="5724143" y="2796921"/>
                <a:ext cx="745236" cy="1259967"/>
                <a:chOff x="5724143" y="2796921"/>
                <a:chExt cx="745236" cy="1259967"/>
              </a:xfrm>
            </p:grpSpPr>
            <p:sp>
              <p:nvSpPr>
                <p:cNvPr id="13" name="Freeform 36">
                  <a:extLst>
                    <a:ext uri="{FF2B5EF4-FFF2-40B4-BE49-F238E27FC236}">
                      <a16:creationId xmlns:a16="http://schemas.microsoft.com/office/drawing/2014/main" xmlns="" id="{53AE4B90-A59F-42A8-9254-913198CC23DE}"/>
                    </a:ext>
                  </a:extLst>
                </p:cNvPr>
                <p:cNvSpPr>
                  <a:spLocks noEditPoints="1"/>
                </p:cNvSpPr>
                <p:nvPr/>
              </p:nvSpPr>
              <p:spPr bwMode="auto">
                <a:xfrm>
                  <a:off x="5724143" y="2796921"/>
                  <a:ext cx="745236" cy="1259967"/>
                </a:xfrm>
                <a:custGeom>
                  <a:avLst/>
                  <a:gdLst>
                    <a:gd name="T0" fmla="*/ 0 w 1044"/>
                    <a:gd name="T1" fmla="*/ 521 h 1764"/>
                    <a:gd name="T2" fmla="*/ 129 w 1044"/>
                    <a:gd name="T3" fmla="*/ 864 h 1764"/>
                    <a:gd name="T4" fmla="*/ 263 w 1044"/>
                    <a:gd name="T5" fmla="*/ 1262 h 1764"/>
                    <a:gd name="T6" fmla="*/ 200 w 1044"/>
                    <a:gd name="T7" fmla="*/ 1305 h 1764"/>
                    <a:gd name="T8" fmla="*/ 206 w 1044"/>
                    <a:gd name="T9" fmla="*/ 1414 h 1764"/>
                    <a:gd name="T10" fmla="*/ 200 w 1044"/>
                    <a:gd name="T11" fmla="*/ 1503 h 1764"/>
                    <a:gd name="T12" fmla="*/ 200 w 1044"/>
                    <a:gd name="T13" fmla="*/ 1545 h 1764"/>
                    <a:gd name="T14" fmla="*/ 243 w 1044"/>
                    <a:gd name="T15" fmla="*/ 1659 h 1764"/>
                    <a:gd name="T16" fmla="*/ 294 w 1044"/>
                    <a:gd name="T17" fmla="*/ 1698 h 1764"/>
                    <a:gd name="T18" fmla="*/ 497 w 1044"/>
                    <a:gd name="T19" fmla="*/ 1758 h 1764"/>
                    <a:gd name="T20" fmla="*/ 737 w 1044"/>
                    <a:gd name="T21" fmla="*/ 1718 h 1764"/>
                    <a:gd name="T22" fmla="*/ 750 w 1044"/>
                    <a:gd name="T23" fmla="*/ 1659 h 1764"/>
                    <a:gd name="T24" fmla="*/ 847 w 1044"/>
                    <a:gd name="T25" fmla="*/ 1616 h 1764"/>
                    <a:gd name="T26" fmla="*/ 842 w 1044"/>
                    <a:gd name="T27" fmla="*/ 1524 h 1764"/>
                    <a:gd name="T28" fmla="*/ 847 w 1044"/>
                    <a:gd name="T29" fmla="*/ 1435 h 1764"/>
                    <a:gd name="T30" fmla="*/ 847 w 1044"/>
                    <a:gd name="T31" fmla="*/ 1393 h 1764"/>
                    <a:gd name="T32" fmla="*/ 804 w 1044"/>
                    <a:gd name="T33" fmla="*/ 1262 h 1764"/>
                    <a:gd name="T34" fmla="*/ 781 w 1044"/>
                    <a:gd name="T35" fmla="*/ 1130 h 1764"/>
                    <a:gd name="T36" fmla="*/ 917 w 1044"/>
                    <a:gd name="T37" fmla="*/ 862 h 1764"/>
                    <a:gd name="T38" fmla="*/ 522 w 1044"/>
                    <a:gd name="T39" fmla="*/ 0 h 1764"/>
                    <a:gd name="T40" fmla="*/ 244 w 1044"/>
                    <a:gd name="T41" fmla="*/ 1436 h 1764"/>
                    <a:gd name="T42" fmla="*/ 803 w 1044"/>
                    <a:gd name="T43" fmla="*/ 1502 h 1764"/>
                    <a:gd name="T44" fmla="*/ 706 w 1044"/>
                    <a:gd name="T45" fmla="*/ 1684 h 1764"/>
                    <a:gd name="T46" fmla="*/ 520 w 1044"/>
                    <a:gd name="T47" fmla="*/ 1713 h 1764"/>
                    <a:gd name="T48" fmla="*/ 338 w 1044"/>
                    <a:gd name="T49" fmla="*/ 1659 h 1764"/>
                    <a:gd name="T50" fmla="*/ 706 w 1044"/>
                    <a:gd name="T51" fmla="*/ 1684 h 1764"/>
                    <a:gd name="T52" fmla="*/ 244 w 1044"/>
                    <a:gd name="T53" fmla="*/ 1546 h 1764"/>
                    <a:gd name="T54" fmla="*/ 803 w 1044"/>
                    <a:gd name="T55" fmla="*/ 1615 h 1764"/>
                    <a:gd name="T56" fmla="*/ 803 w 1044"/>
                    <a:gd name="T57" fmla="*/ 1392 h 1764"/>
                    <a:gd name="T58" fmla="*/ 244 w 1044"/>
                    <a:gd name="T59" fmla="*/ 1306 h 1764"/>
                    <a:gd name="T60" fmla="*/ 803 w 1044"/>
                    <a:gd name="T61" fmla="*/ 1392 h 1764"/>
                    <a:gd name="T62" fmla="*/ 737 w 1044"/>
                    <a:gd name="T63" fmla="*/ 1130 h 1764"/>
                    <a:gd name="T64" fmla="*/ 307 w 1044"/>
                    <a:gd name="T65" fmla="*/ 1262 h 1764"/>
                    <a:gd name="T66" fmla="*/ 160 w 1044"/>
                    <a:gd name="T67" fmla="*/ 833 h 1764"/>
                    <a:gd name="T68" fmla="*/ 522 w 1044"/>
                    <a:gd name="T69" fmla="*/ 44 h 1764"/>
                    <a:gd name="T70" fmla="*/ 884 w 1044"/>
                    <a:gd name="T71" fmla="*/ 833 h 1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4" h="1764">
                      <a:moveTo>
                        <a:pt x="522" y="0"/>
                      </a:moveTo>
                      <a:cubicBezTo>
                        <a:pt x="234" y="0"/>
                        <a:pt x="0" y="234"/>
                        <a:pt x="0" y="521"/>
                      </a:cubicBezTo>
                      <a:cubicBezTo>
                        <a:pt x="0" y="647"/>
                        <a:pt x="46" y="768"/>
                        <a:pt x="128" y="862"/>
                      </a:cubicBezTo>
                      <a:cubicBezTo>
                        <a:pt x="129" y="864"/>
                        <a:pt x="129" y="864"/>
                        <a:pt x="129" y="864"/>
                      </a:cubicBezTo>
                      <a:cubicBezTo>
                        <a:pt x="131" y="865"/>
                        <a:pt x="263" y="991"/>
                        <a:pt x="263" y="1130"/>
                      </a:cubicBezTo>
                      <a:cubicBezTo>
                        <a:pt x="263" y="1262"/>
                        <a:pt x="263" y="1262"/>
                        <a:pt x="263" y="1262"/>
                      </a:cubicBezTo>
                      <a:cubicBezTo>
                        <a:pt x="243" y="1262"/>
                        <a:pt x="243" y="1262"/>
                        <a:pt x="243" y="1262"/>
                      </a:cubicBezTo>
                      <a:cubicBezTo>
                        <a:pt x="219" y="1262"/>
                        <a:pt x="200" y="1281"/>
                        <a:pt x="200" y="1305"/>
                      </a:cubicBezTo>
                      <a:cubicBezTo>
                        <a:pt x="200" y="1393"/>
                        <a:pt x="200" y="1393"/>
                        <a:pt x="200" y="1393"/>
                      </a:cubicBezTo>
                      <a:cubicBezTo>
                        <a:pt x="200" y="1401"/>
                        <a:pt x="202" y="1408"/>
                        <a:pt x="206" y="1414"/>
                      </a:cubicBezTo>
                      <a:cubicBezTo>
                        <a:pt x="202" y="1420"/>
                        <a:pt x="200" y="1427"/>
                        <a:pt x="200" y="1435"/>
                      </a:cubicBezTo>
                      <a:cubicBezTo>
                        <a:pt x="200" y="1503"/>
                        <a:pt x="200" y="1503"/>
                        <a:pt x="200" y="1503"/>
                      </a:cubicBezTo>
                      <a:cubicBezTo>
                        <a:pt x="200" y="1510"/>
                        <a:pt x="202" y="1517"/>
                        <a:pt x="206" y="1524"/>
                      </a:cubicBezTo>
                      <a:cubicBezTo>
                        <a:pt x="202" y="1530"/>
                        <a:pt x="200" y="1537"/>
                        <a:pt x="200" y="1545"/>
                      </a:cubicBezTo>
                      <a:cubicBezTo>
                        <a:pt x="200" y="1616"/>
                        <a:pt x="200" y="1616"/>
                        <a:pt x="200" y="1616"/>
                      </a:cubicBezTo>
                      <a:cubicBezTo>
                        <a:pt x="200" y="1640"/>
                        <a:pt x="219" y="1659"/>
                        <a:pt x="243" y="1659"/>
                      </a:cubicBezTo>
                      <a:cubicBezTo>
                        <a:pt x="294" y="1659"/>
                        <a:pt x="294" y="1659"/>
                        <a:pt x="294" y="1659"/>
                      </a:cubicBezTo>
                      <a:cubicBezTo>
                        <a:pt x="294" y="1698"/>
                        <a:pt x="294" y="1698"/>
                        <a:pt x="294" y="1698"/>
                      </a:cubicBezTo>
                      <a:cubicBezTo>
                        <a:pt x="294" y="1707"/>
                        <a:pt x="299" y="1715"/>
                        <a:pt x="307" y="1718"/>
                      </a:cubicBezTo>
                      <a:cubicBezTo>
                        <a:pt x="385" y="1753"/>
                        <a:pt x="459" y="1758"/>
                        <a:pt x="497" y="1758"/>
                      </a:cubicBezTo>
                      <a:cubicBezTo>
                        <a:pt x="509" y="1758"/>
                        <a:pt x="518" y="1758"/>
                        <a:pt x="522" y="1757"/>
                      </a:cubicBezTo>
                      <a:cubicBezTo>
                        <a:pt x="538" y="1758"/>
                        <a:pt x="634" y="1764"/>
                        <a:pt x="737" y="1718"/>
                      </a:cubicBezTo>
                      <a:cubicBezTo>
                        <a:pt x="745" y="1715"/>
                        <a:pt x="750" y="1707"/>
                        <a:pt x="750" y="1698"/>
                      </a:cubicBezTo>
                      <a:cubicBezTo>
                        <a:pt x="750" y="1659"/>
                        <a:pt x="750" y="1659"/>
                        <a:pt x="750" y="1659"/>
                      </a:cubicBezTo>
                      <a:cubicBezTo>
                        <a:pt x="804" y="1659"/>
                        <a:pt x="804" y="1659"/>
                        <a:pt x="804" y="1659"/>
                      </a:cubicBezTo>
                      <a:cubicBezTo>
                        <a:pt x="828" y="1659"/>
                        <a:pt x="847" y="1640"/>
                        <a:pt x="847" y="1616"/>
                      </a:cubicBezTo>
                      <a:cubicBezTo>
                        <a:pt x="847" y="1545"/>
                        <a:pt x="847" y="1545"/>
                        <a:pt x="847" y="1545"/>
                      </a:cubicBezTo>
                      <a:cubicBezTo>
                        <a:pt x="847" y="1537"/>
                        <a:pt x="845" y="1530"/>
                        <a:pt x="842" y="1524"/>
                      </a:cubicBezTo>
                      <a:cubicBezTo>
                        <a:pt x="845" y="1517"/>
                        <a:pt x="847" y="1510"/>
                        <a:pt x="847" y="1503"/>
                      </a:cubicBezTo>
                      <a:cubicBezTo>
                        <a:pt x="847" y="1435"/>
                        <a:pt x="847" y="1435"/>
                        <a:pt x="847" y="1435"/>
                      </a:cubicBezTo>
                      <a:cubicBezTo>
                        <a:pt x="847" y="1427"/>
                        <a:pt x="845" y="1420"/>
                        <a:pt x="842" y="1414"/>
                      </a:cubicBezTo>
                      <a:cubicBezTo>
                        <a:pt x="845" y="1408"/>
                        <a:pt x="847" y="1401"/>
                        <a:pt x="847" y="1393"/>
                      </a:cubicBezTo>
                      <a:cubicBezTo>
                        <a:pt x="847" y="1305"/>
                        <a:pt x="847" y="1305"/>
                        <a:pt x="847" y="1305"/>
                      </a:cubicBezTo>
                      <a:cubicBezTo>
                        <a:pt x="847" y="1281"/>
                        <a:pt x="828" y="1262"/>
                        <a:pt x="804" y="1262"/>
                      </a:cubicBezTo>
                      <a:cubicBezTo>
                        <a:pt x="781" y="1262"/>
                        <a:pt x="781" y="1262"/>
                        <a:pt x="781" y="1262"/>
                      </a:cubicBezTo>
                      <a:cubicBezTo>
                        <a:pt x="781" y="1130"/>
                        <a:pt x="781" y="1130"/>
                        <a:pt x="781" y="1130"/>
                      </a:cubicBezTo>
                      <a:cubicBezTo>
                        <a:pt x="781" y="991"/>
                        <a:pt x="914" y="865"/>
                        <a:pt x="915" y="864"/>
                      </a:cubicBezTo>
                      <a:cubicBezTo>
                        <a:pt x="917" y="862"/>
                        <a:pt x="917" y="862"/>
                        <a:pt x="917" y="862"/>
                      </a:cubicBezTo>
                      <a:cubicBezTo>
                        <a:pt x="999" y="768"/>
                        <a:pt x="1044" y="647"/>
                        <a:pt x="1044" y="521"/>
                      </a:cubicBezTo>
                      <a:cubicBezTo>
                        <a:pt x="1044" y="234"/>
                        <a:pt x="810" y="0"/>
                        <a:pt x="522" y="0"/>
                      </a:cubicBezTo>
                      <a:close/>
                      <a:moveTo>
                        <a:pt x="244" y="1502"/>
                      </a:moveTo>
                      <a:cubicBezTo>
                        <a:pt x="244" y="1436"/>
                        <a:pt x="244" y="1436"/>
                        <a:pt x="244" y="1436"/>
                      </a:cubicBezTo>
                      <a:cubicBezTo>
                        <a:pt x="803" y="1436"/>
                        <a:pt x="803" y="1436"/>
                        <a:pt x="803" y="1436"/>
                      </a:cubicBezTo>
                      <a:cubicBezTo>
                        <a:pt x="803" y="1502"/>
                        <a:pt x="803" y="1502"/>
                        <a:pt x="803" y="1502"/>
                      </a:cubicBezTo>
                      <a:lnTo>
                        <a:pt x="244" y="1502"/>
                      </a:lnTo>
                      <a:close/>
                      <a:moveTo>
                        <a:pt x="706" y="1684"/>
                      </a:moveTo>
                      <a:cubicBezTo>
                        <a:pt x="611" y="1721"/>
                        <a:pt x="525" y="1713"/>
                        <a:pt x="524" y="1713"/>
                      </a:cubicBezTo>
                      <a:cubicBezTo>
                        <a:pt x="523" y="1713"/>
                        <a:pt x="521" y="1713"/>
                        <a:pt x="520" y="1713"/>
                      </a:cubicBezTo>
                      <a:cubicBezTo>
                        <a:pt x="519" y="1713"/>
                        <a:pt x="433" y="1721"/>
                        <a:pt x="338" y="1684"/>
                      </a:cubicBezTo>
                      <a:cubicBezTo>
                        <a:pt x="338" y="1659"/>
                        <a:pt x="338" y="1659"/>
                        <a:pt x="338" y="1659"/>
                      </a:cubicBezTo>
                      <a:cubicBezTo>
                        <a:pt x="706" y="1659"/>
                        <a:pt x="706" y="1659"/>
                        <a:pt x="706" y="1659"/>
                      </a:cubicBezTo>
                      <a:lnTo>
                        <a:pt x="706" y="1684"/>
                      </a:lnTo>
                      <a:close/>
                      <a:moveTo>
                        <a:pt x="244" y="1615"/>
                      </a:moveTo>
                      <a:cubicBezTo>
                        <a:pt x="244" y="1546"/>
                        <a:pt x="244" y="1546"/>
                        <a:pt x="244" y="1546"/>
                      </a:cubicBezTo>
                      <a:cubicBezTo>
                        <a:pt x="803" y="1546"/>
                        <a:pt x="803" y="1546"/>
                        <a:pt x="803" y="1546"/>
                      </a:cubicBezTo>
                      <a:cubicBezTo>
                        <a:pt x="803" y="1615"/>
                        <a:pt x="803" y="1615"/>
                        <a:pt x="803" y="1615"/>
                      </a:cubicBezTo>
                      <a:lnTo>
                        <a:pt x="244" y="1615"/>
                      </a:lnTo>
                      <a:close/>
                      <a:moveTo>
                        <a:pt x="803" y="1392"/>
                      </a:moveTo>
                      <a:cubicBezTo>
                        <a:pt x="244" y="1392"/>
                        <a:pt x="244" y="1392"/>
                        <a:pt x="244" y="1392"/>
                      </a:cubicBezTo>
                      <a:cubicBezTo>
                        <a:pt x="244" y="1306"/>
                        <a:pt x="244" y="1306"/>
                        <a:pt x="244" y="1306"/>
                      </a:cubicBezTo>
                      <a:cubicBezTo>
                        <a:pt x="803" y="1306"/>
                        <a:pt x="803" y="1306"/>
                        <a:pt x="803" y="1306"/>
                      </a:cubicBezTo>
                      <a:lnTo>
                        <a:pt x="803" y="1392"/>
                      </a:lnTo>
                      <a:close/>
                      <a:moveTo>
                        <a:pt x="884" y="833"/>
                      </a:moveTo>
                      <a:cubicBezTo>
                        <a:pt x="870" y="846"/>
                        <a:pt x="737" y="976"/>
                        <a:pt x="737" y="1130"/>
                      </a:cubicBezTo>
                      <a:cubicBezTo>
                        <a:pt x="737" y="1262"/>
                        <a:pt x="737" y="1262"/>
                        <a:pt x="737" y="1262"/>
                      </a:cubicBezTo>
                      <a:cubicBezTo>
                        <a:pt x="307" y="1262"/>
                        <a:pt x="307" y="1262"/>
                        <a:pt x="307" y="1262"/>
                      </a:cubicBezTo>
                      <a:cubicBezTo>
                        <a:pt x="307" y="1130"/>
                        <a:pt x="307" y="1130"/>
                        <a:pt x="307" y="1130"/>
                      </a:cubicBezTo>
                      <a:cubicBezTo>
                        <a:pt x="307" y="976"/>
                        <a:pt x="174" y="846"/>
                        <a:pt x="160" y="833"/>
                      </a:cubicBezTo>
                      <a:cubicBezTo>
                        <a:pt x="85" y="746"/>
                        <a:pt x="44" y="636"/>
                        <a:pt x="44" y="521"/>
                      </a:cubicBezTo>
                      <a:cubicBezTo>
                        <a:pt x="44" y="258"/>
                        <a:pt x="259" y="44"/>
                        <a:pt x="522" y="44"/>
                      </a:cubicBezTo>
                      <a:cubicBezTo>
                        <a:pt x="785" y="44"/>
                        <a:pt x="1000" y="258"/>
                        <a:pt x="1000" y="521"/>
                      </a:cubicBezTo>
                      <a:cubicBezTo>
                        <a:pt x="1000" y="636"/>
                        <a:pt x="959" y="746"/>
                        <a:pt x="884" y="83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37">
                  <a:extLst>
                    <a:ext uri="{FF2B5EF4-FFF2-40B4-BE49-F238E27FC236}">
                      <a16:creationId xmlns:a16="http://schemas.microsoft.com/office/drawing/2014/main" xmlns="" id="{4D1A971A-9F80-4D43-B789-44A9DEB8CB39}"/>
                    </a:ext>
                  </a:extLst>
                </p:cNvPr>
                <p:cNvSpPr>
                  <a:spLocks/>
                </p:cNvSpPr>
                <p:nvPr/>
              </p:nvSpPr>
              <p:spPr bwMode="auto">
                <a:xfrm>
                  <a:off x="5784722" y="2857500"/>
                  <a:ext cx="624078" cy="811530"/>
                </a:xfrm>
                <a:custGeom>
                  <a:avLst/>
                  <a:gdLst>
                    <a:gd name="T0" fmla="*/ 437 w 874"/>
                    <a:gd name="T1" fmla="*/ 0 h 1136"/>
                    <a:gd name="T2" fmla="*/ 0 w 874"/>
                    <a:gd name="T3" fmla="*/ 436 h 1136"/>
                    <a:gd name="T4" fmla="*/ 105 w 874"/>
                    <a:gd name="T5" fmla="*/ 720 h 1136"/>
                    <a:gd name="T6" fmla="*/ 263 w 874"/>
                    <a:gd name="T7" fmla="*/ 1045 h 1136"/>
                    <a:gd name="T8" fmla="*/ 263 w 874"/>
                    <a:gd name="T9" fmla="*/ 1136 h 1136"/>
                    <a:gd name="T10" fmla="*/ 415 w 874"/>
                    <a:gd name="T11" fmla="*/ 1136 h 1136"/>
                    <a:gd name="T12" fmla="*/ 415 w 874"/>
                    <a:gd name="T13" fmla="*/ 897 h 1136"/>
                    <a:gd name="T14" fmla="*/ 421 w 874"/>
                    <a:gd name="T15" fmla="*/ 882 h 1136"/>
                    <a:gd name="T16" fmla="*/ 525 w 874"/>
                    <a:gd name="T17" fmla="*/ 771 h 1136"/>
                    <a:gd name="T18" fmla="*/ 370 w 874"/>
                    <a:gd name="T19" fmla="*/ 771 h 1136"/>
                    <a:gd name="T20" fmla="*/ 349 w 874"/>
                    <a:gd name="T21" fmla="*/ 758 h 1136"/>
                    <a:gd name="T22" fmla="*/ 354 w 874"/>
                    <a:gd name="T23" fmla="*/ 734 h 1136"/>
                    <a:gd name="T24" fmla="*/ 481 w 874"/>
                    <a:gd name="T25" fmla="*/ 601 h 1136"/>
                    <a:gd name="T26" fmla="*/ 354 w 874"/>
                    <a:gd name="T27" fmla="*/ 601 h 1136"/>
                    <a:gd name="T28" fmla="*/ 334 w 874"/>
                    <a:gd name="T29" fmla="*/ 588 h 1136"/>
                    <a:gd name="T30" fmla="*/ 338 w 874"/>
                    <a:gd name="T31" fmla="*/ 564 h 1136"/>
                    <a:gd name="T32" fmla="*/ 508 w 874"/>
                    <a:gd name="T33" fmla="*/ 368 h 1136"/>
                    <a:gd name="T34" fmla="*/ 539 w 874"/>
                    <a:gd name="T35" fmla="*/ 366 h 1136"/>
                    <a:gd name="T36" fmla="*/ 541 w 874"/>
                    <a:gd name="T37" fmla="*/ 397 h 1136"/>
                    <a:gd name="T38" fmla="*/ 403 w 874"/>
                    <a:gd name="T39" fmla="*/ 557 h 1136"/>
                    <a:gd name="T40" fmla="*/ 532 w 874"/>
                    <a:gd name="T41" fmla="*/ 557 h 1136"/>
                    <a:gd name="T42" fmla="*/ 553 w 874"/>
                    <a:gd name="T43" fmla="*/ 570 h 1136"/>
                    <a:gd name="T44" fmla="*/ 548 w 874"/>
                    <a:gd name="T45" fmla="*/ 594 h 1136"/>
                    <a:gd name="T46" fmla="*/ 421 w 874"/>
                    <a:gd name="T47" fmla="*/ 727 h 1136"/>
                    <a:gd name="T48" fmla="*/ 576 w 874"/>
                    <a:gd name="T49" fmla="*/ 727 h 1136"/>
                    <a:gd name="T50" fmla="*/ 596 w 874"/>
                    <a:gd name="T51" fmla="*/ 740 h 1136"/>
                    <a:gd name="T52" fmla="*/ 592 w 874"/>
                    <a:gd name="T53" fmla="*/ 764 h 1136"/>
                    <a:gd name="T54" fmla="*/ 459 w 874"/>
                    <a:gd name="T55" fmla="*/ 905 h 1136"/>
                    <a:gd name="T56" fmla="*/ 459 w 874"/>
                    <a:gd name="T57" fmla="*/ 1136 h 1136"/>
                    <a:gd name="T58" fmla="*/ 611 w 874"/>
                    <a:gd name="T59" fmla="*/ 1136 h 1136"/>
                    <a:gd name="T60" fmla="*/ 611 w 874"/>
                    <a:gd name="T61" fmla="*/ 1045 h 1136"/>
                    <a:gd name="T62" fmla="*/ 769 w 874"/>
                    <a:gd name="T63" fmla="*/ 720 h 1136"/>
                    <a:gd name="T64" fmla="*/ 874 w 874"/>
                    <a:gd name="T65" fmla="*/ 436 h 1136"/>
                    <a:gd name="T66" fmla="*/ 437 w 874"/>
                    <a:gd name="T67" fmla="*/ 0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4" h="1136">
                      <a:moveTo>
                        <a:pt x="437" y="0"/>
                      </a:moveTo>
                      <a:cubicBezTo>
                        <a:pt x="196" y="0"/>
                        <a:pt x="0" y="195"/>
                        <a:pt x="0" y="436"/>
                      </a:cubicBezTo>
                      <a:cubicBezTo>
                        <a:pt x="0" y="540"/>
                        <a:pt x="37" y="641"/>
                        <a:pt x="105" y="720"/>
                      </a:cubicBezTo>
                      <a:cubicBezTo>
                        <a:pt x="127" y="741"/>
                        <a:pt x="263" y="880"/>
                        <a:pt x="263" y="1045"/>
                      </a:cubicBezTo>
                      <a:cubicBezTo>
                        <a:pt x="263" y="1136"/>
                        <a:pt x="263" y="1136"/>
                        <a:pt x="263" y="1136"/>
                      </a:cubicBezTo>
                      <a:cubicBezTo>
                        <a:pt x="415" y="1136"/>
                        <a:pt x="415" y="1136"/>
                        <a:pt x="415" y="1136"/>
                      </a:cubicBezTo>
                      <a:cubicBezTo>
                        <a:pt x="415" y="897"/>
                        <a:pt x="415" y="897"/>
                        <a:pt x="415" y="897"/>
                      </a:cubicBezTo>
                      <a:cubicBezTo>
                        <a:pt x="415" y="891"/>
                        <a:pt x="417" y="886"/>
                        <a:pt x="421" y="882"/>
                      </a:cubicBezTo>
                      <a:cubicBezTo>
                        <a:pt x="525" y="771"/>
                        <a:pt x="525" y="771"/>
                        <a:pt x="525" y="771"/>
                      </a:cubicBezTo>
                      <a:cubicBezTo>
                        <a:pt x="370" y="771"/>
                        <a:pt x="370" y="771"/>
                        <a:pt x="370" y="771"/>
                      </a:cubicBezTo>
                      <a:cubicBezTo>
                        <a:pt x="361" y="771"/>
                        <a:pt x="353" y="766"/>
                        <a:pt x="349" y="758"/>
                      </a:cubicBezTo>
                      <a:cubicBezTo>
                        <a:pt x="346" y="750"/>
                        <a:pt x="348" y="740"/>
                        <a:pt x="354" y="734"/>
                      </a:cubicBezTo>
                      <a:cubicBezTo>
                        <a:pt x="481" y="601"/>
                        <a:pt x="481" y="601"/>
                        <a:pt x="481" y="601"/>
                      </a:cubicBezTo>
                      <a:cubicBezTo>
                        <a:pt x="354" y="601"/>
                        <a:pt x="354" y="601"/>
                        <a:pt x="354" y="601"/>
                      </a:cubicBezTo>
                      <a:cubicBezTo>
                        <a:pt x="346" y="601"/>
                        <a:pt x="338" y="596"/>
                        <a:pt x="334" y="588"/>
                      </a:cubicBezTo>
                      <a:cubicBezTo>
                        <a:pt x="331" y="580"/>
                        <a:pt x="332" y="571"/>
                        <a:pt x="338" y="564"/>
                      </a:cubicBezTo>
                      <a:cubicBezTo>
                        <a:pt x="508" y="368"/>
                        <a:pt x="508" y="368"/>
                        <a:pt x="508" y="368"/>
                      </a:cubicBezTo>
                      <a:cubicBezTo>
                        <a:pt x="516" y="359"/>
                        <a:pt x="530" y="358"/>
                        <a:pt x="539" y="366"/>
                      </a:cubicBezTo>
                      <a:cubicBezTo>
                        <a:pt x="548" y="374"/>
                        <a:pt x="549" y="388"/>
                        <a:pt x="541" y="397"/>
                      </a:cubicBezTo>
                      <a:cubicBezTo>
                        <a:pt x="403" y="557"/>
                        <a:pt x="403" y="557"/>
                        <a:pt x="403" y="557"/>
                      </a:cubicBezTo>
                      <a:cubicBezTo>
                        <a:pt x="532" y="557"/>
                        <a:pt x="532" y="557"/>
                        <a:pt x="532" y="557"/>
                      </a:cubicBezTo>
                      <a:cubicBezTo>
                        <a:pt x="541" y="557"/>
                        <a:pt x="549" y="562"/>
                        <a:pt x="553" y="570"/>
                      </a:cubicBezTo>
                      <a:cubicBezTo>
                        <a:pt x="556" y="578"/>
                        <a:pt x="554" y="587"/>
                        <a:pt x="548" y="594"/>
                      </a:cubicBezTo>
                      <a:cubicBezTo>
                        <a:pt x="421" y="727"/>
                        <a:pt x="421" y="727"/>
                        <a:pt x="421" y="727"/>
                      </a:cubicBezTo>
                      <a:cubicBezTo>
                        <a:pt x="576" y="727"/>
                        <a:pt x="576" y="727"/>
                        <a:pt x="576" y="727"/>
                      </a:cubicBezTo>
                      <a:cubicBezTo>
                        <a:pt x="584" y="727"/>
                        <a:pt x="592" y="732"/>
                        <a:pt x="596" y="740"/>
                      </a:cubicBezTo>
                      <a:cubicBezTo>
                        <a:pt x="599" y="748"/>
                        <a:pt x="598" y="758"/>
                        <a:pt x="592" y="764"/>
                      </a:cubicBezTo>
                      <a:cubicBezTo>
                        <a:pt x="459" y="905"/>
                        <a:pt x="459" y="905"/>
                        <a:pt x="459" y="905"/>
                      </a:cubicBezTo>
                      <a:cubicBezTo>
                        <a:pt x="459" y="1136"/>
                        <a:pt x="459" y="1136"/>
                        <a:pt x="459" y="1136"/>
                      </a:cubicBezTo>
                      <a:cubicBezTo>
                        <a:pt x="611" y="1136"/>
                        <a:pt x="611" y="1136"/>
                        <a:pt x="611" y="1136"/>
                      </a:cubicBezTo>
                      <a:cubicBezTo>
                        <a:pt x="611" y="1045"/>
                        <a:pt x="611" y="1045"/>
                        <a:pt x="611" y="1045"/>
                      </a:cubicBezTo>
                      <a:cubicBezTo>
                        <a:pt x="611" y="880"/>
                        <a:pt x="747" y="741"/>
                        <a:pt x="769" y="720"/>
                      </a:cubicBezTo>
                      <a:cubicBezTo>
                        <a:pt x="837" y="641"/>
                        <a:pt x="874" y="540"/>
                        <a:pt x="874" y="436"/>
                      </a:cubicBezTo>
                      <a:cubicBezTo>
                        <a:pt x="874" y="195"/>
                        <a:pt x="678" y="0"/>
                        <a:pt x="437"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15" name="TextBox 14"/>
          <p:cNvSpPr txBox="1"/>
          <p:nvPr/>
        </p:nvSpPr>
        <p:spPr>
          <a:xfrm>
            <a:off x="551373" y="2268484"/>
            <a:ext cx="3307727" cy="450928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600"/>
              </a:spcAft>
            </a:pPr>
            <a:r>
              <a:rPr lang="en-US" sz="1600" dirty="0">
                <a:solidFill>
                  <a:srgbClr val="FFFFFF"/>
                </a:solidFill>
                <a:latin typeface="Trebuchet MS" panose="020B0603020202020204" pitchFamily="34" charset="0"/>
                <a:sym typeface="Trebuchet MS" panose="020B0603020202020204" pitchFamily="34" charset="0"/>
              </a:rPr>
              <a:t>A context manager is a  Python class allowing to open and close processes by "cleaning up" effectively </a:t>
            </a:r>
          </a:p>
          <a:p>
            <a:pPr>
              <a:lnSpc>
                <a:spcPct val="90000"/>
              </a:lnSpc>
              <a:spcAft>
                <a:spcPts val="600"/>
              </a:spcAft>
            </a:pPr>
            <a:endParaRPr lang="en-US" sz="1600" dirty="0">
              <a:solidFill>
                <a:srgbClr val="FFFFFF"/>
              </a:solidFill>
              <a:latin typeface="Trebuchet MS" panose="020B0603020202020204" pitchFamily="34" charset="0"/>
              <a:sym typeface="Trebuchet MS" panose="020B0603020202020204" pitchFamily="34" charset="0"/>
            </a:endParaRPr>
          </a:p>
          <a:p>
            <a:pPr>
              <a:lnSpc>
                <a:spcPct val="90000"/>
              </a:lnSpc>
              <a:spcAft>
                <a:spcPts val="600"/>
              </a:spcAft>
            </a:pPr>
            <a:r>
              <a:rPr lang="en-US" sz="1600" dirty="0">
                <a:solidFill>
                  <a:srgbClr val="D4DF33"/>
                </a:solidFill>
                <a:latin typeface="Trebuchet MS" panose="020B0603020202020204" pitchFamily="34" charset="0"/>
                <a:sym typeface="Trebuchet MS" panose="020B0603020202020204" pitchFamily="34" charset="0"/>
              </a:rPr>
              <a:t>with</a:t>
            </a:r>
            <a:r>
              <a:rPr lang="en-US" sz="1600" dirty="0">
                <a:solidFill>
                  <a:srgbClr val="FFFFFF"/>
                </a:solidFill>
                <a:latin typeface="Trebuchet MS" panose="020B0603020202020204" pitchFamily="34" charset="0"/>
                <a:sym typeface="Trebuchet MS" panose="020B0603020202020204" pitchFamily="34" charset="0"/>
              </a:rPr>
              <a:t> statement triggers </a:t>
            </a:r>
            <a:r>
              <a:rPr lang="en-US" sz="1600" dirty="0">
                <a:solidFill>
                  <a:srgbClr val="D4DF33"/>
                </a:solidFill>
                <a:latin typeface="Trebuchet MS" panose="020B0603020202020204" pitchFamily="34" charset="0"/>
                <a:sym typeface="Trebuchet MS" panose="020B0603020202020204" pitchFamily="34" charset="0"/>
              </a:rPr>
              <a:t>__enter__() </a:t>
            </a:r>
            <a:r>
              <a:rPr lang="en-US" sz="1600" dirty="0">
                <a:solidFill>
                  <a:srgbClr val="FFFFFF"/>
                </a:solidFill>
                <a:latin typeface="Trebuchet MS" panose="020B0603020202020204" pitchFamily="34" charset="0"/>
                <a:sym typeface="Trebuchet MS" panose="020B0603020202020204" pitchFamily="34" charset="0"/>
              </a:rPr>
              <a:t>method when entering the instruction block and </a:t>
            </a:r>
            <a:r>
              <a:rPr lang="en-US" sz="1600" dirty="0">
                <a:solidFill>
                  <a:srgbClr val="D4DF33"/>
                </a:solidFill>
                <a:latin typeface="Trebuchet MS" panose="020B0603020202020204" pitchFamily="34" charset="0"/>
                <a:sym typeface="Trebuchet MS" panose="020B0603020202020204" pitchFamily="34" charset="0"/>
              </a:rPr>
              <a:t>__exit__()</a:t>
            </a:r>
            <a:r>
              <a:rPr lang="en-US" sz="1600" dirty="0">
                <a:solidFill>
                  <a:srgbClr val="FFFFFF"/>
                </a:solidFill>
                <a:latin typeface="Trebuchet MS" panose="020B0603020202020204" pitchFamily="34" charset="0"/>
                <a:sym typeface="Trebuchet MS" panose="020B0603020202020204" pitchFamily="34" charset="0"/>
              </a:rPr>
              <a:t> when exiting the instruction block</a:t>
            </a:r>
          </a:p>
          <a:p>
            <a:pPr>
              <a:lnSpc>
                <a:spcPct val="90000"/>
              </a:lnSpc>
              <a:spcAft>
                <a:spcPts val="600"/>
              </a:spcAft>
            </a:pPr>
            <a:endParaRPr lang="en-US" sz="1600" dirty="0">
              <a:solidFill>
                <a:srgbClr val="FFFFFF"/>
              </a:solidFill>
              <a:latin typeface="Trebuchet MS" panose="020B0603020202020204" pitchFamily="34" charset="0"/>
              <a:sym typeface="Trebuchet MS" panose="020B0603020202020204" pitchFamily="34" charset="0"/>
            </a:endParaRPr>
          </a:p>
          <a:p>
            <a:pPr>
              <a:lnSpc>
                <a:spcPct val="90000"/>
              </a:lnSpc>
              <a:spcAft>
                <a:spcPts val="600"/>
              </a:spcAft>
            </a:pPr>
            <a:r>
              <a:rPr lang="en-US" sz="1600" dirty="0">
                <a:solidFill>
                  <a:srgbClr val="FFFFFF"/>
                </a:solidFill>
                <a:latin typeface="Trebuchet MS" panose="020B0603020202020204" pitchFamily="34" charset="0"/>
                <a:sym typeface="Trebuchet MS" panose="020B0603020202020204" pitchFamily="34" charset="0"/>
              </a:rPr>
              <a:t>Useful to manage files, handle exceptions error, measure computation time, access/release memory or open/close connection</a:t>
            </a:r>
            <a:endParaRPr lang="en-US" sz="1600" dirty="0">
              <a:solidFill>
                <a:srgbClr val="FFFFFF"/>
              </a:solidFill>
              <a:latin typeface="Trebuchet MS" panose="020B0603020202020204" pitchFamily="34" charset="0"/>
            </a:endParaRPr>
          </a:p>
        </p:txBody>
      </p:sp>
      <p:sp>
        <p:nvSpPr>
          <p:cNvPr id="5" name="TextBox 4"/>
          <p:cNvSpPr txBox="1"/>
          <p:nvPr/>
        </p:nvSpPr>
        <p:spPr>
          <a:xfrm>
            <a:off x="4100884" y="1658884"/>
            <a:ext cx="1716832" cy="6096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2"/>
                </a:solidFill>
              </a:rPr>
              <a:t>Definition</a:t>
            </a:r>
          </a:p>
        </p:txBody>
      </p:sp>
      <p:sp>
        <p:nvSpPr>
          <p:cNvPr id="16" name="TextBox 15"/>
          <p:cNvSpPr txBox="1"/>
          <p:nvPr/>
        </p:nvSpPr>
        <p:spPr>
          <a:xfrm>
            <a:off x="9233083" y="1625445"/>
            <a:ext cx="1716832" cy="6096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2"/>
                </a:solidFill>
              </a:rPr>
              <a:t>Usage</a:t>
            </a:r>
          </a:p>
        </p:txBody>
      </p:sp>
      <p:sp>
        <p:nvSpPr>
          <p:cNvPr id="19" name="Rectangle 18"/>
          <p:cNvSpPr/>
          <p:nvPr/>
        </p:nvSpPr>
        <p:spPr>
          <a:xfrm>
            <a:off x="4692625" y="5262044"/>
            <a:ext cx="6693328" cy="1115896"/>
          </a:xfrm>
          <a:prstGeom prst="rect">
            <a:avLst/>
          </a:prstGeom>
          <a:noFill/>
          <a:ln w="9525" cap="rnd" cmpd="sng" algn="ctr">
            <a:solidFill>
              <a:srgbClr val="29BA74"/>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solidFill>
                  <a:srgbClr val="29BA74"/>
                </a:solidFill>
              </a:rPr>
              <a:t>   </a:t>
            </a:r>
            <a:r>
              <a:rPr lang="en-US" sz="1600" dirty="0">
                <a:solidFill>
                  <a:srgbClr val="29BA74"/>
                </a:solidFill>
              </a:rPr>
              <a:t>  </a:t>
            </a:r>
            <a:r>
              <a:rPr lang="en-US" sz="1200" dirty="0">
                <a:solidFill>
                  <a:srgbClr val="29BA74"/>
                </a:solidFill>
              </a:rPr>
              <a:t>Data Science applications:</a:t>
            </a:r>
          </a:p>
          <a:p>
            <a:r>
              <a:rPr lang="en-US" sz="1200" dirty="0">
                <a:solidFill>
                  <a:srgbClr val="575757"/>
                </a:solidFill>
                <a:latin typeface="Trebuchet MS" panose="020B0603020202020204" pitchFamily="34" charset="0"/>
              </a:rPr>
              <a:t>- Timer, profiling</a:t>
            </a:r>
          </a:p>
          <a:p>
            <a:r>
              <a:rPr lang="en-US" sz="1200" dirty="0">
                <a:solidFill>
                  <a:srgbClr val="575757"/>
                </a:solidFill>
                <a:latin typeface="Trebuchet MS" panose="020B0603020202020204" pitchFamily="34" charset="0"/>
              </a:rPr>
              <a:t>- Open / close connection!</a:t>
            </a:r>
          </a:p>
          <a:p>
            <a:r>
              <a:rPr lang="en-US" sz="1200" dirty="0">
                <a:solidFill>
                  <a:srgbClr val="575757"/>
                </a:solidFill>
                <a:latin typeface="Trebuchet MS" panose="020B0603020202020204" pitchFamily="34" charset="0"/>
              </a:rPr>
              <a:t>- Lock / release</a:t>
            </a:r>
          </a:p>
          <a:p>
            <a:r>
              <a:rPr lang="en-US" sz="1200" dirty="0">
                <a:solidFill>
                  <a:srgbClr val="575757"/>
                </a:solidFill>
                <a:latin typeface="Trebuchet MS" panose="020B0603020202020204" pitchFamily="34" charset="0"/>
              </a:rPr>
              <a:t>- Start / Stop</a:t>
            </a:r>
            <a:endParaRPr lang="en-US" sz="1600" dirty="0">
              <a:solidFill>
                <a:srgbClr val="575757"/>
              </a:solidFill>
            </a:endParaRPr>
          </a:p>
        </p:txBody>
      </p:sp>
      <p:grpSp>
        <p:nvGrpSpPr>
          <p:cNvPr id="33" name="Group 32"/>
          <p:cNvGrpSpPr/>
          <p:nvPr/>
        </p:nvGrpSpPr>
        <p:grpSpPr>
          <a:xfrm>
            <a:off x="6757804" y="5658611"/>
            <a:ext cx="1966333" cy="457200"/>
            <a:chOff x="7558667" y="1346247"/>
            <a:chExt cx="1290058" cy="457200"/>
          </a:xfrm>
        </p:grpSpPr>
        <p:cxnSp>
          <p:nvCxnSpPr>
            <p:cNvPr id="34" name="Straight Connector 33"/>
            <p:cNvCxnSpPr/>
            <p:nvPr/>
          </p:nvCxnSpPr>
          <p:spPr>
            <a:xfrm>
              <a:off x="7558667" y="1574847"/>
              <a:ext cx="323773" cy="0"/>
            </a:xfrm>
            <a:prstGeom prst="line">
              <a:avLst/>
            </a:prstGeom>
            <a:noFill/>
            <a:ln w="19050" cap="rnd" cmpd="sng" algn="ctr">
              <a:solidFill>
                <a:srgbClr val="6E6F73"/>
              </a:solidFill>
              <a:prstDash val="solid"/>
              <a:round/>
              <a:headEnd type="oval" w="med" len="med"/>
              <a:tailEnd type="none" w="sm" len="sm"/>
            </a:ln>
            <a:effectLst/>
          </p:spPr>
        </p:cxnSp>
        <p:cxnSp>
          <p:nvCxnSpPr>
            <p:cNvPr id="35" name="Straight Connector 34"/>
            <p:cNvCxnSpPr/>
            <p:nvPr/>
          </p:nvCxnSpPr>
          <p:spPr>
            <a:xfrm>
              <a:off x="7896225" y="1346247"/>
              <a:ext cx="0" cy="457200"/>
            </a:xfrm>
            <a:prstGeom prst="line">
              <a:avLst/>
            </a:prstGeom>
            <a:ln w="28575" cap="rnd" cmpd="sng" algn="ctr">
              <a:solidFill>
                <a:srgbClr val="6E6F7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913299" y="1457325"/>
              <a:ext cx="935426" cy="23504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solidFill>
                    <a:srgbClr val="575757"/>
                  </a:solidFill>
                </a:rPr>
                <a:t>Example</a:t>
              </a:r>
            </a:p>
            <a:p>
              <a:r>
                <a:rPr lang="en-US" sz="1400" dirty="0">
                  <a:solidFill>
                    <a:srgbClr val="575757"/>
                  </a:solidFill>
                </a:rPr>
                <a:t>next slide</a:t>
              </a:r>
            </a:p>
          </p:txBody>
        </p:sp>
      </p:grpSp>
      <p:sp>
        <p:nvSpPr>
          <p:cNvPr id="26" name="Rectangle 25"/>
          <p:cNvSpPr/>
          <p:nvPr/>
        </p:nvSpPr>
        <p:spPr>
          <a:xfrm>
            <a:off x="4473831" y="2210947"/>
            <a:ext cx="5147553" cy="1785104"/>
          </a:xfrm>
          <a:prstGeom prst="rect">
            <a:avLst/>
          </a:prstGeom>
          <a:solidFill>
            <a:srgbClr val="FFFFFF"/>
          </a:solidFill>
          <a:ln w="9525" cap="flat" cmpd="sng" algn="ctr">
            <a:solidFill>
              <a:srgbClr val="7F7F7F"/>
            </a:solidFill>
            <a:prstDash val="solid"/>
            <a:round/>
            <a:headEnd type="none" w="med" len="med"/>
            <a:tailEnd type="none" w="med" len="med"/>
          </a:ln>
        </p:spPr>
        <p:txBody>
          <a:bodyPr wrap="square">
            <a:spAutoFit/>
          </a:bodyPr>
          <a:lstStyle/>
          <a:p>
            <a:r>
              <a:rPr lang="fr-FR" sz="1100" b="1" dirty="0">
                <a:solidFill>
                  <a:srgbClr val="006699"/>
                </a:solidFill>
                <a:latin typeface="Consolas" panose="020B0609020204030204" pitchFamily="49" charset="0"/>
              </a:rPr>
              <a:t>import</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datetime</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b="1" dirty="0">
                <a:solidFill>
                  <a:srgbClr val="006699"/>
                </a:solidFill>
                <a:latin typeface="Consolas" panose="020B0609020204030204" pitchFamily="49" charset="0"/>
              </a:rPr>
              <a:t>class</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TimeIt</a:t>
            </a:r>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ContextDecorator</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def</a:t>
            </a:r>
            <a:r>
              <a:rPr lang="fr-FR" sz="1100" dirty="0">
                <a:solidFill>
                  <a:srgbClr val="000000"/>
                </a:solidFill>
                <a:latin typeface="Consolas" panose="020B0609020204030204" pitchFamily="49" charset="0"/>
              </a:rPr>
              <a:t> __enter__(self):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self.start</a:t>
            </a:r>
            <a:r>
              <a:rPr lang="fr-FR" sz="1100" dirty="0">
                <a:solidFill>
                  <a:srgbClr val="000000"/>
                </a:solidFill>
                <a:latin typeface="Consolas" panose="020B0609020204030204" pitchFamily="49" charset="0"/>
              </a:rPr>
              <a:t> = </a:t>
            </a:r>
            <a:r>
              <a:rPr lang="fr-FR" sz="1100" dirty="0" err="1">
                <a:solidFill>
                  <a:srgbClr val="000000"/>
                </a:solidFill>
                <a:latin typeface="Consolas" panose="020B0609020204030204" pitchFamily="49" charset="0"/>
              </a:rPr>
              <a:t>datetime.datetime.now</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print</a:t>
            </a:r>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self.start</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def</a:t>
            </a:r>
            <a:r>
              <a:rPr lang="fr-FR" sz="1100" dirty="0">
                <a:solidFill>
                  <a:srgbClr val="000000"/>
                </a:solidFill>
                <a:latin typeface="Consolas" panose="020B0609020204030204" pitchFamily="49" charset="0"/>
              </a:rPr>
              <a:t> __exit__(self, type, value, traceback):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print</a:t>
            </a:r>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datetime.datetime.now</a:t>
            </a:r>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self.start</a:t>
            </a:r>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total_seconds</a:t>
            </a:r>
            <a:r>
              <a:rPr lang="fr-FR" sz="1100" dirty="0">
                <a:solidFill>
                  <a:srgbClr val="000000"/>
                </a:solidFill>
                <a:latin typeface="Consolas" panose="020B0609020204030204" pitchFamily="49" charset="0"/>
              </a:rPr>
              <a:t>()</a:t>
            </a:r>
            <a:endParaRPr lang="fr-FR" sz="1100" b="0" i="0" dirty="0">
              <a:solidFill>
                <a:srgbClr val="5C5C5C"/>
              </a:solidFill>
              <a:effectLst/>
              <a:latin typeface="Consolas" panose="020B0609020204030204" pitchFamily="49" charset="0"/>
            </a:endParaRPr>
          </a:p>
        </p:txBody>
      </p:sp>
      <p:sp>
        <p:nvSpPr>
          <p:cNvPr id="28" name="Rectangle 27"/>
          <p:cNvSpPr/>
          <p:nvPr/>
        </p:nvSpPr>
        <p:spPr>
          <a:xfrm>
            <a:off x="9784132" y="2213283"/>
            <a:ext cx="1601821" cy="1215717"/>
          </a:xfrm>
          <a:prstGeom prst="rect">
            <a:avLst/>
          </a:prstGeom>
          <a:solidFill>
            <a:srgbClr val="FFFFFF"/>
          </a:solidFill>
          <a:ln w="9525" cap="flat" cmpd="sng" algn="ctr">
            <a:solidFill>
              <a:srgbClr val="6E6F73"/>
            </a:solidFill>
            <a:prstDash val="solid"/>
            <a:round/>
            <a:headEnd type="none" w="med" len="med"/>
            <a:tailEnd type="none" w="med" len="med"/>
          </a:ln>
        </p:spPr>
        <p:txBody>
          <a:bodyPr wrap="square">
            <a:spAutoFit/>
          </a:bodyPr>
          <a:lstStyle/>
          <a:p>
            <a:r>
              <a:rPr lang="en-US" sz="1100" b="1" dirty="0">
                <a:solidFill>
                  <a:srgbClr val="006699"/>
                </a:solidFill>
                <a:latin typeface="Consolas" panose="020B0609020204030204" pitchFamily="49" charset="0"/>
              </a:rPr>
              <a:t>def</a:t>
            </a:r>
            <a:r>
              <a:rPr lang="en-US" sz="1100" dirty="0">
                <a:solidFill>
                  <a:srgbClr val="000000"/>
                </a:solidFill>
                <a:latin typeface="Consolas" panose="020B0609020204030204" pitchFamily="49" charset="0"/>
              </a:rPr>
              <a:t> foo():  </a:t>
            </a:r>
            <a:endParaRPr lang="en-US" sz="1100" dirty="0">
              <a:solidFill>
                <a:srgbClr val="5C5C5C"/>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8200"/>
                </a:solidFill>
                <a:latin typeface="Consolas" panose="020B0609020204030204" pitchFamily="49" charset="0"/>
              </a:rPr>
              <a:t># do something</a:t>
            </a:r>
            <a:r>
              <a:rPr lang="en-US" sz="1100" dirty="0">
                <a:solidFill>
                  <a:srgbClr val="000000"/>
                </a:solidFill>
                <a:latin typeface="Consolas" panose="020B0609020204030204" pitchFamily="49" charset="0"/>
              </a:rPr>
              <a:t>  </a:t>
            </a:r>
            <a:endParaRPr lang="en-US" sz="1100" dirty="0">
              <a:solidFill>
                <a:srgbClr val="5C5C5C"/>
              </a:solidFill>
              <a:latin typeface="Consolas" panose="020B0609020204030204" pitchFamily="49" charset="0"/>
            </a:endParaRPr>
          </a:p>
          <a:p>
            <a:r>
              <a:rPr lang="en-US" sz="1100" dirty="0">
                <a:solidFill>
                  <a:srgbClr val="000000"/>
                </a:solidFill>
                <a:latin typeface="Consolas" panose="020B0609020204030204" pitchFamily="49" charset="0"/>
              </a:rPr>
              <a:t>  </a:t>
            </a:r>
            <a:endParaRPr lang="en-US" sz="1100" dirty="0">
              <a:solidFill>
                <a:srgbClr val="5C5C5C"/>
              </a:solidFill>
              <a:latin typeface="Consolas" panose="020B0609020204030204" pitchFamily="49" charset="0"/>
            </a:endParaRPr>
          </a:p>
          <a:p>
            <a:r>
              <a:rPr lang="en-US" sz="1100" dirty="0">
                <a:solidFill>
                  <a:srgbClr val="000000"/>
                </a:solidFill>
                <a:latin typeface="Consolas" panose="020B0609020204030204" pitchFamily="49" charset="0"/>
              </a:rPr>
              <a:t>with </a:t>
            </a:r>
            <a:r>
              <a:rPr lang="en-US" sz="1100" dirty="0" err="1">
                <a:solidFill>
                  <a:srgbClr val="000000"/>
                </a:solidFill>
                <a:latin typeface="Consolas" panose="020B0609020204030204" pitchFamily="49" charset="0"/>
              </a:rPr>
              <a:t>TimeIt</a:t>
            </a:r>
            <a:r>
              <a:rPr lang="en-US" sz="1100" dirty="0">
                <a:solidFill>
                  <a:srgbClr val="000000"/>
                </a:solidFill>
                <a:latin typeface="Consolas" panose="020B0609020204030204" pitchFamily="49" charset="0"/>
              </a:rPr>
              <a:t>():  </a:t>
            </a:r>
            <a:endParaRPr lang="en-US" sz="1100" dirty="0">
              <a:solidFill>
                <a:srgbClr val="5C5C5C"/>
              </a:solidFill>
              <a:latin typeface="Consolas" panose="020B0609020204030204" pitchFamily="49" charset="0"/>
            </a:endParaRPr>
          </a:p>
          <a:p>
            <a:r>
              <a:rPr lang="en-US" sz="1100" dirty="0">
                <a:solidFill>
                  <a:srgbClr val="000000"/>
                </a:solidFill>
                <a:latin typeface="Consolas" panose="020B0609020204030204" pitchFamily="49" charset="0"/>
              </a:rPr>
              <a:t>    foo()</a:t>
            </a:r>
            <a:r>
              <a:rPr lang="en-US" dirty="0">
                <a:solidFill>
                  <a:srgbClr val="000000"/>
                </a:solidFill>
                <a:latin typeface="Consolas" panose="020B0609020204030204" pitchFamily="49" charset="0"/>
              </a:rPr>
              <a:t> </a:t>
            </a:r>
            <a:endParaRPr lang="en-US" b="0" i="0" dirty="0">
              <a:solidFill>
                <a:srgbClr val="5C5C5C"/>
              </a:solidFill>
              <a:effectLst/>
              <a:latin typeface="Consolas" panose="020B0609020204030204" pitchFamily="49" charset="0"/>
            </a:endParaRPr>
          </a:p>
        </p:txBody>
      </p:sp>
      <p:grpSp>
        <p:nvGrpSpPr>
          <p:cNvPr id="31" name="Group 30"/>
          <p:cNvGrpSpPr/>
          <p:nvPr/>
        </p:nvGrpSpPr>
        <p:grpSpPr>
          <a:xfrm>
            <a:off x="4459454" y="5146761"/>
            <a:ext cx="466343" cy="432640"/>
            <a:chOff x="5275668" y="2608671"/>
            <a:chExt cx="1640658" cy="1640659"/>
          </a:xfrm>
        </p:grpSpPr>
        <p:sp>
          <p:nvSpPr>
            <p:cNvPr id="32" name="Oval 31"/>
            <p:cNvSpPr>
              <a:spLocks noChangeAspect="1"/>
            </p:cNvSpPr>
            <p:nvPr/>
          </p:nvSpPr>
          <p:spPr>
            <a:xfrm>
              <a:off x="5275668" y="2608671"/>
              <a:ext cx="1640658" cy="1640659"/>
            </a:xfrm>
            <a:prstGeom prst="ellipse">
              <a:avLst/>
            </a:prstGeom>
            <a:solidFill>
              <a:srgbClr val="FFFFFF"/>
            </a:solidFill>
            <a:ln w="38100" cap="rnd">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endParaRPr lang="en-US" sz="1200" kern="0" dirty="0">
                <a:solidFill>
                  <a:schemeClr val="tx1"/>
                </a:solidFill>
              </a:endParaRPr>
            </a:p>
          </p:txBody>
        </p:sp>
        <p:sp>
          <p:nvSpPr>
            <p:cNvPr id="38" name="AutoShape 34">
              <a:extLst>
                <a:ext uri="{FF2B5EF4-FFF2-40B4-BE49-F238E27FC236}">
                  <a16:creationId xmlns:a16="http://schemas.microsoft.com/office/drawing/2014/main" xmlns="" id="{53EBCFA3-42E5-408A-AB98-5437639B6F86}"/>
                </a:ext>
              </a:extLst>
            </p:cNvPr>
            <p:cNvSpPr>
              <a:spLocks noChangeAspect="1" noChangeArrowheads="1" noTextEdit="1"/>
            </p:cNvSpPr>
            <p:nvPr/>
          </p:nvSpPr>
          <p:spPr bwMode="auto">
            <a:xfrm>
              <a:off x="5344504" y="2674579"/>
              <a:ext cx="1502990" cy="1504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 name="bcgBugs_GrowthChart"/>
          <p:cNvGrpSpPr>
            <a:grpSpLocks noChangeAspect="1"/>
          </p:cNvGrpSpPr>
          <p:nvPr/>
        </p:nvGrpSpPr>
        <p:grpSpPr bwMode="auto">
          <a:xfrm>
            <a:off x="4520515" y="5190214"/>
            <a:ext cx="344220" cy="344557"/>
            <a:chOff x="2818" y="1137"/>
            <a:chExt cx="2044" cy="2046"/>
          </a:xfrm>
        </p:grpSpPr>
        <p:sp>
          <p:nvSpPr>
            <p:cNvPr id="24" name="AutoShape 3"/>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24"/>
            <p:cNvSpPr>
              <a:spLocks noEditPoints="1"/>
            </p:cNvSpPr>
            <p:nvPr/>
          </p:nvSpPr>
          <p:spPr bwMode="auto">
            <a:xfrm>
              <a:off x="3064" y="1383"/>
              <a:ext cx="1555" cy="1556"/>
            </a:xfrm>
            <a:custGeom>
              <a:avLst/>
              <a:gdLst>
                <a:gd name="T0" fmla="*/ 162 w 760"/>
                <a:gd name="T1" fmla="*/ 464 h 760"/>
                <a:gd name="T2" fmla="*/ 162 w 760"/>
                <a:gd name="T3" fmla="*/ 738 h 760"/>
                <a:gd name="T4" fmla="*/ 140 w 760"/>
                <a:gd name="T5" fmla="*/ 760 h 760"/>
                <a:gd name="T6" fmla="*/ 22 w 760"/>
                <a:gd name="T7" fmla="*/ 760 h 760"/>
                <a:gd name="T8" fmla="*/ 0 w 760"/>
                <a:gd name="T9" fmla="*/ 738 h 760"/>
                <a:gd name="T10" fmla="*/ 0 w 760"/>
                <a:gd name="T11" fmla="*/ 464 h 760"/>
                <a:gd name="T12" fmla="*/ 22 w 760"/>
                <a:gd name="T13" fmla="*/ 442 h 760"/>
                <a:gd name="T14" fmla="*/ 140 w 760"/>
                <a:gd name="T15" fmla="*/ 442 h 760"/>
                <a:gd name="T16" fmla="*/ 162 w 760"/>
                <a:gd name="T17" fmla="*/ 464 h 760"/>
                <a:gd name="T18" fmla="*/ 340 w 760"/>
                <a:gd name="T19" fmla="*/ 318 h 760"/>
                <a:gd name="T20" fmla="*/ 221 w 760"/>
                <a:gd name="T21" fmla="*/ 318 h 760"/>
                <a:gd name="T22" fmla="*/ 199 w 760"/>
                <a:gd name="T23" fmla="*/ 340 h 760"/>
                <a:gd name="T24" fmla="*/ 199 w 760"/>
                <a:gd name="T25" fmla="*/ 738 h 760"/>
                <a:gd name="T26" fmla="*/ 221 w 760"/>
                <a:gd name="T27" fmla="*/ 760 h 760"/>
                <a:gd name="T28" fmla="*/ 340 w 760"/>
                <a:gd name="T29" fmla="*/ 760 h 760"/>
                <a:gd name="T30" fmla="*/ 362 w 760"/>
                <a:gd name="T31" fmla="*/ 738 h 760"/>
                <a:gd name="T32" fmla="*/ 362 w 760"/>
                <a:gd name="T33" fmla="*/ 340 h 760"/>
                <a:gd name="T34" fmla="*/ 340 w 760"/>
                <a:gd name="T35" fmla="*/ 318 h 760"/>
                <a:gd name="T36" fmla="*/ 539 w 760"/>
                <a:gd name="T37" fmla="*/ 179 h 760"/>
                <a:gd name="T38" fmla="*/ 420 w 760"/>
                <a:gd name="T39" fmla="*/ 179 h 760"/>
                <a:gd name="T40" fmla="*/ 398 w 760"/>
                <a:gd name="T41" fmla="*/ 201 h 760"/>
                <a:gd name="T42" fmla="*/ 398 w 760"/>
                <a:gd name="T43" fmla="*/ 738 h 760"/>
                <a:gd name="T44" fmla="*/ 420 w 760"/>
                <a:gd name="T45" fmla="*/ 760 h 760"/>
                <a:gd name="T46" fmla="*/ 539 w 760"/>
                <a:gd name="T47" fmla="*/ 760 h 760"/>
                <a:gd name="T48" fmla="*/ 561 w 760"/>
                <a:gd name="T49" fmla="*/ 738 h 760"/>
                <a:gd name="T50" fmla="*/ 561 w 760"/>
                <a:gd name="T51" fmla="*/ 201 h 760"/>
                <a:gd name="T52" fmla="*/ 539 w 760"/>
                <a:gd name="T53" fmla="*/ 179 h 760"/>
                <a:gd name="T54" fmla="*/ 738 w 760"/>
                <a:gd name="T55" fmla="*/ 0 h 760"/>
                <a:gd name="T56" fmla="*/ 620 w 760"/>
                <a:gd name="T57" fmla="*/ 0 h 760"/>
                <a:gd name="T58" fmla="*/ 598 w 760"/>
                <a:gd name="T59" fmla="*/ 22 h 760"/>
                <a:gd name="T60" fmla="*/ 598 w 760"/>
                <a:gd name="T61" fmla="*/ 738 h 760"/>
                <a:gd name="T62" fmla="*/ 620 w 760"/>
                <a:gd name="T63" fmla="*/ 760 h 760"/>
                <a:gd name="T64" fmla="*/ 738 w 760"/>
                <a:gd name="T65" fmla="*/ 760 h 760"/>
                <a:gd name="T66" fmla="*/ 760 w 760"/>
                <a:gd name="T67" fmla="*/ 738 h 760"/>
                <a:gd name="T68" fmla="*/ 760 w 760"/>
                <a:gd name="T69" fmla="*/ 22 h 760"/>
                <a:gd name="T70" fmla="*/ 738 w 760"/>
                <a:gd name="T71" fmla="*/ 0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0" h="760">
                  <a:moveTo>
                    <a:pt x="162" y="464"/>
                  </a:moveTo>
                  <a:cubicBezTo>
                    <a:pt x="162" y="738"/>
                    <a:pt x="162" y="738"/>
                    <a:pt x="162" y="738"/>
                  </a:cubicBezTo>
                  <a:cubicBezTo>
                    <a:pt x="162" y="751"/>
                    <a:pt x="152" y="760"/>
                    <a:pt x="140" y="760"/>
                  </a:cubicBezTo>
                  <a:cubicBezTo>
                    <a:pt x="22" y="760"/>
                    <a:pt x="22" y="760"/>
                    <a:pt x="22" y="760"/>
                  </a:cubicBezTo>
                  <a:cubicBezTo>
                    <a:pt x="9" y="760"/>
                    <a:pt x="0" y="751"/>
                    <a:pt x="0" y="738"/>
                  </a:cubicBezTo>
                  <a:cubicBezTo>
                    <a:pt x="0" y="464"/>
                    <a:pt x="0" y="464"/>
                    <a:pt x="0" y="464"/>
                  </a:cubicBezTo>
                  <a:cubicBezTo>
                    <a:pt x="0" y="452"/>
                    <a:pt x="9" y="442"/>
                    <a:pt x="22" y="442"/>
                  </a:cubicBezTo>
                  <a:cubicBezTo>
                    <a:pt x="140" y="442"/>
                    <a:pt x="140" y="442"/>
                    <a:pt x="140" y="442"/>
                  </a:cubicBezTo>
                  <a:cubicBezTo>
                    <a:pt x="152" y="442"/>
                    <a:pt x="162" y="452"/>
                    <a:pt x="162" y="464"/>
                  </a:cubicBezTo>
                  <a:close/>
                  <a:moveTo>
                    <a:pt x="340" y="318"/>
                  </a:moveTo>
                  <a:cubicBezTo>
                    <a:pt x="221" y="318"/>
                    <a:pt x="221" y="318"/>
                    <a:pt x="221" y="318"/>
                  </a:cubicBezTo>
                  <a:cubicBezTo>
                    <a:pt x="209" y="318"/>
                    <a:pt x="199" y="328"/>
                    <a:pt x="199" y="340"/>
                  </a:cubicBezTo>
                  <a:cubicBezTo>
                    <a:pt x="199" y="738"/>
                    <a:pt x="199" y="738"/>
                    <a:pt x="199" y="738"/>
                  </a:cubicBezTo>
                  <a:cubicBezTo>
                    <a:pt x="199" y="751"/>
                    <a:pt x="209" y="760"/>
                    <a:pt x="221" y="760"/>
                  </a:cubicBezTo>
                  <a:cubicBezTo>
                    <a:pt x="340" y="760"/>
                    <a:pt x="340" y="760"/>
                    <a:pt x="340" y="760"/>
                  </a:cubicBezTo>
                  <a:cubicBezTo>
                    <a:pt x="352" y="760"/>
                    <a:pt x="362" y="751"/>
                    <a:pt x="362" y="738"/>
                  </a:cubicBezTo>
                  <a:cubicBezTo>
                    <a:pt x="362" y="340"/>
                    <a:pt x="362" y="340"/>
                    <a:pt x="362" y="340"/>
                  </a:cubicBezTo>
                  <a:cubicBezTo>
                    <a:pt x="362" y="328"/>
                    <a:pt x="352" y="318"/>
                    <a:pt x="340" y="318"/>
                  </a:cubicBezTo>
                  <a:close/>
                  <a:moveTo>
                    <a:pt x="539" y="179"/>
                  </a:moveTo>
                  <a:cubicBezTo>
                    <a:pt x="420" y="179"/>
                    <a:pt x="420" y="179"/>
                    <a:pt x="420" y="179"/>
                  </a:cubicBezTo>
                  <a:cubicBezTo>
                    <a:pt x="408" y="179"/>
                    <a:pt x="398" y="189"/>
                    <a:pt x="398" y="201"/>
                  </a:cubicBezTo>
                  <a:cubicBezTo>
                    <a:pt x="398" y="738"/>
                    <a:pt x="398" y="738"/>
                    <a:pt x="398" y="738"/>
                  </a:cubicBezTo>
                  <a:cubicBezTo>
                    <a:pt x="398" y="751"/>
                    <a:pt x="408" y="760"/>
                    <a:pt x="420" y="760"/>
                  </a:cubicBezTo>
                  <a:cubicBezTo>
                    <a:pt x="539" y="760"/>
                    <a:pt x="539" y="760"/>
                    <a:pt x="539" y="760"/>
                  </a:cubicBezTo>
                  <a:cubicBezTo>
                    <a:pt x="551" y="760"/>
                    <a:pt x="561" y="751"/>
                    <a:pt x="561" y="738"/>
                  </a:cubicBezTo>
                  <a:cubicBezTo>
                    <a:pt x="561" y="201"/>
                    <a:pt x="561" y="201"/>
                    <a:pt x="561" y="201"/>
                  </a:cubicBezTo>
                  <a:cubicBezTo>
                    <a:pt x="561" y="189"/>
                    <a:pt x="551" y="179"/>
                    <a:pt x="539" y="179"/>
                  </a:cubicBezTo>
                  <a:close/>
                  <a:moveTo>
                    <a:pt x="738" y="0"/>
                  </a:moveTo>
                  <a:cubicBezTo>
                    <a:pt x="620" y="0"/>
                    <a:pt x="620" y="0"/>
                    <a:pt x="620" y="0"/>
                  </a:cubicBezTo>
                  <a:cubicBezTo>
                    <a:pt x="608" y="0"/>
                    <a:pt x="598" y="9"/>
                    <a:pt x="598" y="22"/>
                  </a:cubicBezTo>
                  <a:cubicBezTo>
                    <a:pt x="598" y="738"/>
                    <a:pt x="598" y="738"/>
                    <a:pt x="598" y="738"/>
                  </a:cubicBezTo>
                  <a:cubicBezTo>
                    <a:pt x="598" y="751"/>
                    <a:pt x="608" y="760"/>
                    <a:pt x="620" y="760"/>
                  </a:cubicBezTo>
                  <a:cubicBezTo>
                    <a:pt x="738" y="760"/>
                    <a:pt x="738" y="760"/>
                    <a:pt x="738" y="760"/>
                  </a:cubicBezTo>
                  <a:cubicBezTo>
                    <a:pt x="751" y="760"/>
                    <a:pt x="760" y="751"/>
                    <a:pt x="760" y="738"/>
                  </a:cubicBezTo>
                  <a:cubicBezTo>
                    <a:pt x="760" y="22"/>
                    <a:pt x="760" y="22"/>
                    <a:pt x="760" y="22"/>
                  </a:cubicBezTo>
                  <a:cubicBezTo>
                    <a:pt x="760" y="9"/>
                    <a:pt x="751" y="0"/>
                    <a:pt x="738"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8663872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2474399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7556" name="think-cell Slide" r:id="rId6" imgW="473" imgH="473" progId="TCLayout.ActiveDocument.1">
                  <p:embed/>
                </p:oleObj>
              </mc:Choice>
              <mc:Fallback>
                <p:oleObj name="think-cell Slide" r:id="rId6" imgW="473" imgH="47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en-US" smtClean="0"/>
              <a:t>Context </a:t>
            </a:r>
            <a:r>
              <a:rPr lang="en-US" dirty="0"/>
              <a:t>manager </a:t>
            </a:r>
            <a:r>
              <a:rPr lang="en-US" dirty="0" smtClean="0"/>
              <a:t>to </a:t>
            </a:r>
            <a:r>
              <a:rPr lang="en-US" dirty="0"/>
              <a:t>safely close connection</a:t>
            </a:r>
          </a:p>
        </p:txBody>
      </p:sp>
      <p:sp>
        <p:nvSpPr>
          <p:cNvPr id="5" name="ee4pContent1"/>
          <p:cNvSpPr txBox="1"/>
          <p:nvPr/>
        </p:nvSpPr>
        <p:spPr>
          <a:xfrm>
            <a:off x="715124" y="1123603"/>
            <a:ext cx="8295525" cy="5458172"/>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a:buNone/>
            </a:pPr>
            <a:r>
              <a:rPr lang="en-US" sz="1100" b="1" dirty="0">
                <a:solidFill>
                  <a:srgbClr val="006699"/>
                </a:solidFill>
                <a:latin typeface="Consolas" panose="020B0609020204030204" pitchFamily="49" charset="0"/>
              </a:rPr>
              <a:t>import</a:t>
            </a:r>
            <a:r>
              <a:rPr lang="en-US" sz="1100" dirty="0">
                <a:solidFill>
                  <a:srgbClr val="000000"/>
                </a:solidFill>
                <a:latin typeface="Consolas" panose="020B0609020204030204" pitchFamily="49" charset="0"/>
              </a:rPr>
              <a:t> paramiko  </a:t>
            </a:r>
            <a:endParaRPr lang="en-US" sz="1100" dirty="0">
              <a:solidFill>
                <a:srgbClr val="5C5C5C"/>
              </a:solidFill>
              <a:latin typeface="Consolas" panose="020B0609020204030204" pitchFamily="49" charset="0"/>
            </a:endParaRPr>
          </a:p>
          <a:p>
            <a:pPr>
              <a:buNone/>
            </a:pPr>
            <a:r>
              <a:rPr lang="en-US" sz="1100" dirty="0">
                <a:solidFill>
                  <a:srgbClr val="000000"/>
                </a:solidFill>
                <a:latin typeface="Consolas" panose="020B0609020204030204" pitchFamily="49" charset="0"/>
              </a:rPr>
              <a:t>  </a:t>
            </a:r>
            <a:endParaRPr lang="en-US" sz="1100" dirty="0">
              <a:solidFill>
                <a:srgbClr val="5C5C5C"/>
              </a:solidFill>
              <a:latin typeface="Consolas" panose="020B0609020204030204" pitchFamily="49" charset="0"/>
            </a:endParaRPr>
          </a:p>
          <a:p>
            <a:pPr>
              <a:buNone/>
            </a:pPr>
            <a:r>
              <a:rPr lang="en-US" sz="1100" dirty="0">
                <a:solidFill>
                  <a:srgbClr val="000000"/>
                </a:solidFill>
                <a:latin typeface="Consolas" panose="020B0609020204030204" pitchFamily="49" charset="0"/>
              </a:rPr>
              <a:t>  </a:t>
            </a:r>
            <a:endParaRPr lang="en-US" sz="1100" dirty="0">
              <a:solidFill>
                <a:srgbClr val="5C5C5C"/>
              </a:solidFill>
              <a:latin typeface="Consolas" panose="020B0609020204030204" pitchFamily="49" charset="0"/>
            </a:endParaRPr>
          </a:p>
          <a:p>
            <a:pPr>
              <a:buNone/>
            </a:pPr>
            <a:r>
              <a:rPr lang="en-US" sz="1100" b="1" dirty="0">
                <a:solidFill>
                  <a:srgbClr val="006699"/>
                </a:solidFill>
                <a:latin typeface="Consolas" panose="020B0609020204030204" pitchFamily="49" charset="0"/>
              </a:rPr>
              <a:t>class</a:t>
            </a:r>
            <a:r>
              <a:rPr lang="en-US" sz="1100" dirty="0">
                <a:solidFill>
                  <a:srgbClr val="000000"/>
                </a:solidFill>
                <a:latin typeface="Consolas" panose="020B0609020204030204" pitchFamily="49" charset="0"/>
              </a:rPr>
              <a:t> SshConnection:  </a:t>
            </a:r>
            <a:endParaRPr lang="en-US" sz="1100" dirty="0">
              <a:solidFill>
                <a:srgbClr val="5C5C5C"/>
              </a:solidFill>
              <a:latin typeface="Consolas" panose="020B0609020204030204" pitchFamily="49" charset="0"/>
            </a:endParaRPr>
          </a:p>
          <a:p>
            <a:pPr>
              <a:buNone/>
            </a:pPr>
            <a:r>
              <a:rPr lang="en-US" sz="1100" dirty="0">
                <a:solidFill>
                  <a:srgbClr val="000000"/>
                </a:solidFill>
                <a:latin typeface="Consolas" panose="020B0609020204030204" pitchFamily="49" charset="0"/>
              </a:rPr>
              <a:t>    </a:t>
            </a:r>
            <a:r>
              <a:rPr lang="en-US" sz="1100" dirty="0">
                <a:solidFill>
                  <a:srgbClr val="008200"/>
                </a:solidFill>
                <a:latin typeface="Consolas" panose="020B0609020204030204" pitchFamily="49" charset="0"/>
              </a:rPr>
              <a:t>""" The class is an adapter of a **paramiko.SSHClient**. """</a:t>
            </a:r>
            <a:r>
              <a:rPr lang="en-US" sz="1100" dirty="0">
                <a:solidFill>
                  <a:srgbClr val="000000"/>
                </a:solidFill>
                <a:latin typeface="Consolas" panose="020B0609020204030204" pitchFamily="49" charset="0"/>
              </a:rPr>
              <a:t>  </a:t>
            </a:r>
            <a:endParaRPr lang="en-US" sz="1100" dirty="0">
              <a:solidFill>
                <a:srgbClr val="5C5C5C"/>
              </a:solidFill>
              <a:latin typeface="Consolas" panose="020B0609020204030204" pitchFamily="49" charset="0"/>
            </a:endParaRPr>
          </a:p>
          <a:p>
            <a:pPr>
              <a:buNone/>
            </a:pPr>
            <a:r>
              <a:rPr lang="en-US" sz="1100" dirty="0">
                <a:solidFill>
                  <a:srgbClr val="000000"/>
                </a:solidFill>
                <a:latin typeface="Consolas" panose="020B0609020204030204" pitchFamily="49" charset="0"/>
              </a:rPr>
              <a:t>      </a:t>
            </a:r>
            <a:endParaRPr lang="en-US" sz="1100" dirty="0">
              <a:solidFill>
                <a:srgbClr val="5C5C5C"/>
              </a:solidFill>
              <a:latin typeface="Consolas" panose="020B0609020204030204" pitchFamily="49" charset="0"/>
            </a:endParaRPr>
          </a:p>
          <a:p>
            <a:pPr>
              <a:buNone/>
            </a:pPr>
            <a:r>
              <a:rPr lang="en-US" sz="1100" dirty="0">
                <a:solidFill>
                  <a:srgbClr val="000000"/>
                </a:solidFill>
                <a:latin typeface="Consolas" panose="020B0609020204030204" pitchFamily="49" charset="0"/>
              </a:rPr>
              <a:t>    </a:t>
            </a:r>
            <a:r>
              <a:rPr lang="en-US" sz="1100" b="1" dirty="0">
                <a:solidFill>
                  <a:srgbClr val="006699"/>
                </a:solidFill>
                <a:latin typeface="Consolas" panose="020B0609020204030204" pitchFamily="49" charset="0"/>
              </a:rPr>
              <a:t>def</a:t>
            </a:r>
            <a:r>
              <a:rPr lang="en-US" sz="1100" dirty="0">
                <a:solidFill>
                  <a:srgbClr val="000000"/>
                </a:solidFill>
                <a:latin typeface="Consolas" panose="020B0609020204030204" pitchFamily="49" charset="0"/>
              </a:rPr>
              <a:t> __init__(self):  </a:t>
            </a:r>
            <a:endParaRPr lang="en-US" sz="1100" dirty="0">
              <a:solidFill>
                <a:srgbClr val="5C5C5C"/>
              </a:solidFill>
              <a:latin typeface="Consolas" panose="020B0609020204030204" pitchFamily="49" charset="0"/>
            </a:endParaRPr>
          </a:p>
          <a:p>
            <a:pPr>
              <a:buNone/>
            </a:pPr>
            <a:r>
              <a:rPr lang="en-US" sz="1100" dirty="0">
                <a:solidFill>
                  <a:srgbClr val="000000"/>
                </a:solidFill>
                <a:latin typeface="Consolas" panose="020B0609020204030204" pitchFamily="49" charset="0"/>
              </a:rPr>
              <a:t>        self._client = paramiko.SSHClient()  </a:t>
            </a:r>
            <a:endParaRPr lang="en-US" sz="1100" dirty="0">
              <a:solidFill>
                <a:srgbClr val="5C5C5C"/>
              </a:solidFill>
              <a:latin typeface="Consolas" panose="020B0609020204030204" pitchFamily="49" charset="0"/>
            </a:endParaRPr>
          </a:p>
          <a:p>
            <a:pPr>
              <a:buNone/>
            </a:pPr>
            <a:r>
              <a:rPr lang="en-US" sz="1100" dirty="0">
                <a:solidFill>
                  <a:srgbClr val="000000"/>
                </a:solidFill>
                <a:latin typeface="Consolas" panose="020B0609020204030204" pitchFamily="49" charset="0"/>
              </a:rPr>
              <a:t>        self._client.connect(</a:t>
            </a:r>
            <a:r>
              <a:rPr lang="en-US" sz="1100" dirty="0">
                <a:solidFill>
                  <a:srgbClr val="0000FF"/>
                </a:solidFill>
                <a:latin typeface="Consolas" panose="020B0609020204030204" pitchFamily="49" charset="0"/>
              </a:rPr>
              <a:t>'ssh.example.com'</a:t>
            </a:r>
            <a:r>
              <a:rPr lang="en-US" sz="1100" dirty="0">
                <a:solidFill>
                  <a:srgbClr val="000000"/>
                </a:solidFill>
                <a:latin typeface="Consolas" panose="020B0609020204030204" pitchFamily="49" charset="0"/>
              </a:rPr>
              <a:t>, username=</a:t>
            </a:r>
            <a:r>
              <a:rPr lang="en-US" sz="1100" dirty="0">
                <a:solidFill>
                  <a:srgbClr val="0000FF"/>
                </a:solidFill>
                <a:latin typeface="Consolas" panose="020B0609020204030204" pitchFamily="49" charset="0"/>
              </a:rPr>
              <a:t>'strongbad'</a:t>
            </a:r>
            <a:r>
              <a:rPr lang="en-US" sz="1100" dirty="0">
                <a:solidFill>
                  <a:srgbClr val="000000"/>
                </a:solidFill>
                <a:latin typeface="Consolas" panose="020B0609020204030204" pitchFamily="49" charset="0"/>
              </a:rPr>
              <a:t>, password=</a:t>
            </a:r>
            <a:r>
              <a:rPr lang="en-US" sz="1100" dirty="0">
                <a:solidFill>
                  <a:srgbClr val="0000FF"/>
                </a:solidFill>
                <a:latin typeface="Consolas" panose="020B0609020204030204" pitchFamily="49" charset="0"/>
              </a:rPr>
              <a:t>'thecheat'</a:t>
            </a:r>
            <a:r>
              <a:rPr lang="en-US" sz="1100" dirty="0">
                <a:solidFill>
                  <a:srgbClr val="000000"/>
                </a:solidFill>
                <a:latin typeface="Consolas" panose="020B0609020204030204" pitchFamily="49" charset="0"/>
              </a:rPr>
              <a:t>)  </a:t>
            </a:r>
            <a:endParaRPr lang="en-US" sz="1100" dirty="0">
              <a:solidFill>
                <a:srgbClr val="5C5C5C"/>
              </a:solidFill>
              <a:latin typeface="Consolas" panose="020B0609020204030204" pitchFamily="49" charset="0"/>
            </a:endParaRPr>
          </a:p>
          <a:p>
            <a:pPr>
              <a:buNone/>
            </a:pPr>
            <a:r>
              <a:rPr lang="en-US" sz="1100" dirty="0">
                <a:solidFill>
                  <a:srgbClr val="000000"/>
                </a:solidFill>
                <a:latin typeface="Consolas" panose="020B0609020204030204" pitchFamily="49" charset="0"/>
              </a:rPr>
              <a:t>      </a:t>
            </a:r>
            <a:endParaRPr lang="en-US" sz="1100" dirty="0">
              <a:solidFill>
                <a:srgbClr val="5C5C5C"/>
              </a:solidFill>
              <a:latin typeface="Consolas" panose="020B0609020204030204" pitchFamily="49" charset="0"/>
            </a:endParaRPr>
          </a:p>
          <a:p>
            <a:pPr>
              <a:buNone/>
            </a:pPr>
            <a:r>
              <a:rPr lang="en-US" sz="1100" dirty="0">
                <a:solidFill>
                  <a:srgbClr val="000000"/>
                </a:solidFill>
                <a:latin typeface="Consolas" panose="020B0609020204030204" pitchFamily="49" charset="0"/>
              </a:rPr>
              <a:t>    </a:t>
            </a:r>
            <a:r>
              <a:rPr lang="en-US" sz="1100" b="1" dirty="0">
                <a:solidFill>
                  <a:srgbClr val="006699"/>
                </a:solidFill>
                <a:latin typeface="Consolas" panose="020B0609020204030204" pitchFamily="49" charset="0"/>
              </a:rPr>
              <a:t>def</a:t>
            </a:r>
            <a:r>
              <a:rPr lang="en-US" sz="1100" dirty="0">
                <a:solidFill>
                  <a:srgbClr val="000000"/>
                </a:solidFill>
                <a:latin typeface="Consolas" panose="020B0609020204030204" pitchFamily="49" charset="0"/>
              </a:rPr>
              <a:t> __enter__(self):  </a:t>
            </a:r>
            <a:endParaRPr lang="en-US" sz="1100" dirty="0">
              <a:solidFill>
                <a:srgbClr val="5C5C5C"/>
              </a:solidFill>
              <a:latin typeface="Consolas" panose="020B0609020204030204" pitchFamily="49" charset="0"/>
            </a:endParaRPr>
          </a:p>
          <a:p>
            <a:pPr>
              <a:buNone/>
            </a:pPr>
            <a:r>
              <a:rPr lang="en-US" sz="1100" dirty="0">
                <a:solidFill>
                  <a:srgbClr val="000000"/>
                </a:solidFill>
                <a:latin typeface="Consolas" panose="020B0609020204030204" pitchFamily="49" charset="0"/>
              </a:rPr>
              <a:t>        </a:t>
            </a:r>
            <a:r>
              <a:rPr lang="en-US" sz="1100" dirty="0">
                <a:solidFill>
                  <a:srgbClr val="008200"/>
                </a:solidFill>
                <a:latin typeface="Consolas" panose="020B0609020204030204" pitchFamily="49" charset="0"/>
              </a:rPr>
              <a:t>""" Enter the runtime context related to this object.</a:t>
            </a:r>
            <a:r>
              <a:rPr lang="en-US" sz="1100" dirty="0">
                <a:solidFill>
                  <a:srgbClr val="000000"/>
                </a:solidFill>
                <a:latin typeface="Consolas" panose="020B0609020204030204" pitchFamily="49" charset="0"/>
              </a:rPr>
              <a:t> </a:t>
            </a:r>
            <a:endParaRPr lang="en-US" sz="1100" dirty="0">
              <a:solidFill>
                <a:srgbClr val="5C5C5C"/>
              </a:solidFill>
              <a:latin typeface="Consolas" panose="020B0609020204030204" pitchFamily="49" charset="0"/>
            </a:endParaRPr>
          </a:p>
          <a:p>
            <a:pPr>
              <a:buNone/>
            </a:pPr>
            <a:r>
              <a:rPr lang="en-US" sz="1100" dirty="0">
                <a:solidFill>
                  <a:srgbClr val="008200"/>
                </a:solidFill>
                <a:latin typeface="Consolas" panose="020B0609020204030204" pitchFamily="49" charset="0"/>
              </a:rPr>
              <a:t>        </a:t>
            </a:r>
            <a:r>
              <a:rPr lang="en-US" sz="1100" dirty="0">
                <a:solidFill>
                  <a:srgbClr val="000000"/>
                </a:solidFill>
                <a:latin typeface="Consolas" panose="020B0609020204030204" pitchFamily="49" charset="0"/>
              </a:rPr>
              <a:t> </a:t>
            </a:r>
            <a:endParaRPr lang="en-US" sz="1100" dirty="0">
              <a:solidFill>
                <a:srgbClr val="5C5C5C"/>
              </a:solidFill>
              <a:latin typeface="Consolas" panose="020B0609020204030204" pitchFamily="49" charset="0"/>
            </a:endParaRPr>
          </a:p>
          <a:p>
            <a:pPr>
              <a:buNone/>
            </a:pPr>
            <a:r>
              <a:rPr lang="en-US" sz="1100" dirty="0">
                <a:solidFill>
                  <a:srgbClr val="008200"/>
                </a:solidFill>
                <a:latin typeface="Consolas" panose="020B0609020204030204" pitchFamily="49" charset="0"/>
              </a:rPr>
              <a:t>        In other words, an instance of this object has to be returned as it'll be used as a SSH connection.</a:t>
            </a:r>
            <a:r>
              <a:rPr lang="en-US" sz="1100" dirty="0">
                <a:solidFill>
                  <a:srgbClr val="000000"/>
                </a:solidFill>
                <a:latin typeface="Consolas" panose="020B0609020204030204" pitchFamily="49" charset="0"/>
              </a:rPr>
              <a:t> </a:t>
            </a:r>
            <a:endParaRPr lang="en-US" sz="1100" dirty="0">
              <a:solidFill>
                <a:srgbClr val="5C5C5C"/>
              </a:solidFill>
              <a:latin typeface="Consolas" panose="020B0609020204030204" pitchFamily="49" charset="0"/>
            </a:endParaRPr>
          </a:p>
          <a:p>
            <a:pPr>
              <a:buNone/>
            </a:pPr>
            <a:r>
              <a:rPr lang="en-US" sz="1100" dirty="0">
                <a:solidFill>
                  <a:srgbClr val="008200"/>
                </a:solidFill>
                <a:latin typeface="Consolas" panose="020B0609020204030204" pitchFamily="49" charset="0"/>
              </a:rPr>
              <a:t>        """</a:t>
            </a:r>
            <a:r>
              <a:rPr lang="en-US" sz="1100" dirty="0">
                <a:solidFill>
                  <a:srgbClr val="000000"/>
                </a:solidFill>
                <a:latin typeface="Consolas" panose="020B0609020204030204" pitchFamily="49" charset="0"/>
              </a:rPr>
              <a:t>  </a:t>
            </a:r>
            <a:endParaRPr lang="en-US" sz="1100" dirty="0">
              <a:solidFill>
                <a:srgbClr val="5C5C5C"/>
              </a:solidFill>
              <a:latin typeface="Consolas" panose="020B0609020204030204" pitchFamily="49" charset="0"/>
            </a:endParaRPr>
          </a:p>
          <a:p>
            <a:pPr>
              <a:buNone/>
            </a:pPr>
            <a:r>
              <a:rPr lang="en-US" sz="1100" dirty="0">
                <a:solidFill>
                  <a:srgbClr val="000000"/>
                </a:solidFill>
                <a:latin typeface="Consolas" panose="020B0609020204030204" pitchFamily="49" charset="0"/>
              </a:rPr>
              <a:t>        </a:t>
            </a:r>
            <a:r>
              <a:rPr lang="en-US" sz="1100" b="1" dirty="0">
                <a:solidFill>
                  <a:srgbClr val="006699"/>
                </a:solidFill>
                <a:latin typeface="Consolas" panose="020B0609020204030204" pitchFamily="49" charset="0"/>
              </a:rPr>
              <a:t>return</a:t>
            </a:r>
            <a:r>
              <a:rPr lang="en-US" sz="1100" dirty="0">
                <a:solidFill>
                  <a:srgbClr val="000000"/>
                </a:solidFill>
                <a:latin typeface="Consolas" panose="020B0609020204030204" pitchFamily="49" charset="0"/>
              </a:rPr>
              <a:t> self  </a:t>
            </a:r>
            <a:endParaRPr lang="en-US" sz="1100" dirty="0">
              <a:solidFill>
                <a:srgbClr val="5C5C5C"/>
              </a:solidFill>
              <a:latin typeface="Consolas" panose="020B0609020204030204" pitchFamily="49" charset="0"/>
            </a:endParaRPr>
          </a:p>
          <a:p>
            <a:pPr>
              <a:buNone/>
            </a:pPr>
            <a:r>
              <a:rPr lang="en-US" sz="1100" dirty="0">
                <a:solidFill>
                  <a:srgbClr val="000000"/>
                </a:solidFill>
                <a:latin typeface="Consolas" panose="020B0609020204030204" pitchFamily="49" charset="0"/>
              </a:rPr>
              <a:t>      </a:t>
            </a:r>
            <a:endParaRPr lang="en-US" sz="1100" dirty="0">
              <a:solidFill>
                <a:srgbClr val="5C5C5C"/>
              </a:solidFill>
              <a:latin typeface="Consolas" panose="020B0609020204030204" pitchFamily="49" charset="0"/>
            </a:endParaRPr>
          </a:p>
          <a:p>
            <a:pPr>
              <a:buNone/>
            </a:pPr>
            <a:r>
              <a:rPr lang="en-US" sz="1100" dirty="0">
                <a:solidFill>
                  <a:srgbClr val="000000"/>
                </a:solidFill>
                <a:latin typeface="Consolas" panose="020B0609020204030204" pitchFamily="49" charset="0"/>
              </a:rPr>
              <a:t>    </a:t>
            </a:r>
            <a:r>
              <a:rPr lang="en-US" sz="1100" b="1" dirty="0">
                <a:solidFill>
                  <a:srgbClr val="006699"/>
                </a:solidFill>
                <a:latin typeface="Consolas" panose="020B0609020204030204" pitchFamily="49" charset="0"/>
              </a:rPr>
              <a:t>def</a:t>
            </a:r>
            <a:r>
              <a:rPr lang="en-US" sz="1100" dirty="0">
                <a:solidFill>
                  <a:srgbClr val="000000"/>
                </a:solidFill>
                <a:latin typeface="Consolas" panose="020B0609020204030204" pitchFamily="49" charset="0"/>
              </a:rPr>
              <a:t> __exit__(self, exc_type, exc_val, exc_tb):  </a:t>
            </a:r>
            <a:endParaRPr lang="en-US" sz="1100" dirty="0">
              <a:solidFill>
                <a:srgbClr val="5C5C5C"/>
              </a:solidFill>
              <a:latin typeface="Consolas" panose="020B0609020204030204" pitchFamily="49" charset="0"/>
            </a:endParaRPr>
          </a:p>
          <a:p>
            <a:pPr>
              <a:buNone/>
            </a:pPr>
            <a:r>
              <a:rPr lang="en-US" sz="1100" dirty="0">
                <a:solidFill>
                  <a:srgbClr val="000000"/>
                </a:solidFill>
                <a:latin typeface="Consolas" panose="020B0609020204030204" pitchFamily="49" charset="0"/>
              </a:rPr>
              <a:t>        </a:t>
            </a:r>
            <a:r>
              <a:rPr lang="en-US" sz="1100" dirty="0">
                <a:solidFill>
                  <a:srgbClr val="008200"/>
                </a:solidFill>
                <a:latin typeface="Consolas" panose="020B0609020204030204" pitchFamily="49" charset="0"/>
              </a:rPr>
              <a:t>""" Exit the runtime context related to this object.</a:t>
            </a:r>
            <a:r>
              <a:rPr lang="en-US" sz="1100" dirty="0">
                <a:solidFill>
                  <a:srgbClr val="000000"/>
                </a:solidFill>
                <a:latin typeface="Consolas" panose="020B0609020204030204" pitchFamily="49" charset="0"/>
              </a:rPr>
              <a:t> </a:t>
            </a:r>
            <a:endParaRPr lang="en-US" sz="1100" dirty="0">
              <a:solidFill>
                <a:srgbClr val="5C5C5C"/>
              </a:solidFill>
              <a:latin typeface="Consolas" panose="020B0609020204030204" pitchFamily="49" charset="0"/>
            </a:endParaRPr>
          </a:p>
          <a:p>
            <a:pPr>
              <a:buNone/>
            </a:pPr>
            <a:r>
              <a:rPr lang="en-US" sz="1100" dirty="0">
                <a:solidFill>
                  <a:srgbClr val="008200"/>
                </a:solidFill>
                <a:latin typeface="Consolas" panose="020B0609020204030204" pitchFamily="49" charset="0"/>
              </a:rPr>
              <a:t>        </a:t>
            </a:r>
            <a:r>
              <a:rPr lang="en-US" sz="1100" dirty="0">
                <a:solidFill>
                  <a:srgbClr val="000000"/>
                </a:solidFill>
                <a:latin typeface="Consolas" panose="020B0609020204030204" pitchFamily="49" charset="0"/>
              </a:rPr>
              <a:t> </a:t>
            </a:r>
            <a:endParaRPr lang="en-US" sz="1100" dirty="0">
              <a:solidFill>
                <a:srgbClr val="5C5C5C"/>
              </a:solidFill>
              <a:latin typeface="Consolas" panose="020B0609020204030204" pitchFamily="49" charset="0"/>
            </a:endParaRPr>
          </a:p>
          <a:p>
            <a:pPr>
              <a:buNone/>
            </a:pPr>
            <a:r>
              <a:rPr lang="en-US" sz="1100" dirty="0">
                <a:solidFill>
                  <a:srgbClr val="008200"/>
                </a:solidFill>
                <a:latin typeface="Consolas" panose="020B0609020204030204" pitchFamily="49" charset="0"/>
              </a:rPr>
              <a:t>        The connection has to be closed here.</a:t>
            </a:r>
            <a:r>
              <a:rPr lang="en-US" sz="1100" dirty="0">
                <a:solidFill>
                  <a:srgbClr val="000000"/>
                </a:solidFill>
                <a:latin typeface="Consolas" panose="020B0609020204030204" pitchFamily="49" charset="0"/>
              </a:rPr>
              <a:t> </a:t>
            </a:r>
            <a:endParaRPr lang="en-US" sz="1100" dirty="0">
              <a:solidFill>
                <a:srgbClr val="5C5C5C"/>
              </a:solidFill>
              <a:latin typeface="Consolas" panose="020B0609020204030204" pitchFamily="49" charset="0"/>
            </a:endParaRPr>
          </a:p>
          <a:p>
            <a:pPr>
              <a:buNone/>
            </a:pPr>
            <a:r>
              <a:rPr lang="en-US" sz="1100" dirty="0">
                <a:solidFill>
                  <a:srgbClr val="008200"/>
                </a:solidFill>
                <a:latin typeface="Consolas" panose="020B0609020204030204" pitchFamily="49" charset="0"/>
              </a:rPr>
              <a:t>        """</a:t>
            </a:r>
            <a:r>
              <a:rPr lang="en-US" sz="1100" dirty="0">
                <a:solidFill>
                  <a:srgbClr val="000000"/>
                </a:solidFill>
                <a:latin typeface="Consolas" panose="020B0609020204030204" pitchFamily="49" charset="0"/>
              </a:rPr>
              <a:t>  </a:t>
            </a:r>
            <a:endParaRPr lang="en-US" sz="1100" dirty="0">
              <a:solidFill>
                <a:srgbClr val="5C5C5C"/>
              </a:solidFill>
              <a:latin typeface="Consolas" panose="020B0609020204030204" pitchFamily="49" charset="0"/>
            </a:endParaRPr>
          </a:p>
          <a:p>
            <a:pPr>
              <a:buNone/>
            </a:pPr>
            <a:r>
              <a:rPr lang="en-US" sz="1100" dirty="0">
                <a:solidFill>
                  <a:srgbClr val="000000"/>
                </a:solidFill>
                <a:latin typeface="Consolas" panose="020B0609020204030204" pitchFamily="49" charset="0"/>
              </a:rPr>
              <a:t>        </a:t>
            </a:r>
            <a:r>
              <a:rPr lang="en-US" sz="1100" b="1" dirty="0">
                <a:solidFill>
                  <a:srgbClr val="006699"/>
                </a:solidFill>
                <a:latin typeface="Consolas" panose="020B0609020204030204" pitchFamily="49" charset="0"/>
              </a:rPr>
              <a:t>if</a:t>
            </a:r>
            <a:r>
              <a:rPr lang="en-US" sz="1100" dirty="0">
                <a:solidFill>
                  <a:srgbClr val="000000"/>
                </a:solidFill>
                <a:latin typeface="Consolas" panose="020B0609020204030204" pitchFamily="49" charset="0"/>
              </a:rPr>
              <a:t> self._client:  </a:t>
            </a:r>
            <a:endParaRPr lang="en-US" sz="1100" dirty="0">
              <a:solidFill>
                <a:srgbClr val="5C5C5C"/>
              </a:solidFill>
              <a:latin typeface="Consolas" panose="020B0609020204030204" pitchFamily="49" charset="0"/>
            </a:endParaRPr>
          </a:p>
          <a:p>
            <a:pPr>
              <a:buNone/>
            </a:pPr>
            <a:r>
              <a:rPr lang="en-US" sz="1100" dirty="0">
                <a:solidFill>
                  <a:srgbClr val="000000"/>
                </a:solidFill>
                <a:latin typeface="Consolas" panose="020B0609020204030204" pitchFamily="49" charset="0"/>
              </a:rPr>
              <a:t>            self._client.close()  </a:t>
            </a:r>
            <a:endParaRPr lang="en-US" sz="1100" dirty="0">
              <a:solidFill>
                <a:srgbClr val="5C5C5C"/>
              </a:solidFill>
              <a:latin typeface="Consolas" panose="020B0609020204030204" pitchFamily="49" charset="0"/>
            </a:endParaRPr>
          </a:p>
          <a:p>
            <a:pPr>
              <a:buNone/>
            </a:pPr>
            <a:r>
              <a:rPr lang="en-US" sz="1100" dirty="0">
                <a:solidFill>
                  <a:srgbClr val="000000"/>
                </a:solidFill>
                <a:latin typeface="Consolas" panose="020B0609020204030204" pitchFamily="49" charset="0"/>
              </a:rPr>
              <a:t>              </a:t>
            </a:r>
            <a:endParaRPr lang="en-US" sz="1100" dirty="0">
              <a:solidFill>
                <a:srgbClr val="5C5C5C"/>
              </a:solidFill>
              <a:latin typeface="Consolas" panose="020B0609020204030204" pitchFamily="49" charset="0"/>
            </a:endParaRPr>
          </a:p>
          <a:p>
            <a:pPr>
              <a:buNone/>
            </a:pPr>
            <a:r>
              <a:rPr lang="en-US" sz="1100" dirty="0">
                <a:solidFill>
                  <a:srgbClr val="000000"/>
                </a:solidFill>
                <a:latin typeface="Consolas" panose="020B0609020204030204" pitchFamily="49" charset="0"/>
              </a:rPr>
              <a:t>    </a:t>
            </a:r>
            <a:r>
              <a:rPr lang="en-US" sz="1100" b="1" dirty="0">
                <a:solidFill>
                  <a:srgbClr val="006699"/>
                </a:solidFill>
                <a:latin typeface="Consolas" panose="020B0609020204030204" pitchFamily="49" charset="0"/>
              </a:rPr>
              <a:t>def</a:t>
            </a:r>
            <a:r>
              <a:rPr lang="en-US" sz="1100" dirty="0">
                <a:solidFill>
                  <a:srgbClr val="000000"/>
                </a:solidFill>
                <a:latin typeface="Consolas" panose="020B0609020204030204" pitchFamily="49" charset="0"/>
              </a:rPr>
              <a:t> output(self, command, timeout=60):  </a:t>
            </a:r>
            <a:endParaRPr lang="en-US" sz="1100" dirty="0">
              <a:solidFill>
                <a:srgbClr val="5C5C5C"/>
              </a:solidFill>
              <a:latin typeface="Consolas" panose="020B0609020204030204" pitchFamily="49" charset="0"/>
            </a:endParaRPr>
          </a:p>
          <a:p>
            <a:pPr>
              <a:buNone/>
            </a:pPr>
            <a:r>
              <a:rPr lang="en-US" sz="1100" dirty="0">
                <a:solidFill>
                  <a:srgbClr val="000000"/>
                </a:solidFill>
                <a:latin typeface="Consolas" panose="020B0609020204030204" pitchFamily="49" charset="0"/>
              </a:rPr>
              <a:t>        </a:t>
            </a:r>
            <a:r>
              <a:rPr lang="en-US" sz="1100" b="1" dirty="0">
                <a:solidFill>
                  <a:srgbClr val="006699"/>
                </a:solidFill>
                <a:latin typeface="Consolas" panose="020B0609020204030204" pitchFamily="49" charset="0"/>
              </a:rPr>
              <a:t>return</a:t>
            </a:r>
            <a:r>
              <a:rPr lang="en-US" sz="1100" dirty="0">
                <a:solidFill>
                  <a:srgbClr val="000000"/>
                </a:solidFill>
                <a:latin typeface="Consolas" panose="020B0609020204030204" pitchFamily="49" charset="0"/>
              </a:rPr>
              <a:t> self._client.exec_command(command, timeout=timeout)  </a:t>
            </a:r>
            <a:endParaRPr lang="en-US" sz="1100" dirty="0">
              <a:solidFill>
                <a:srgbClr val="5C5C5C"/>
              </a:solidFill>
              <a:latin typeface="Consolas" panose="020B0609020204030204" pitchFamily="49" charset="0"/>
            </a:endParaRPr>
          </a:p>
          <a:p>
            <a:pPr>
              <a:buNone/>
            </a:pPr>
            <a:r>
              <a:rPr lang="en-US" sz="1100" dirty="0">
                <a:solidFill>
                  <a:srgbClr val="000000"/>
                </a:solidFill>
                <a:latin typeface="Consolas" panose="020B0609020204030204" pitchFamily="49" charset="0"/>
              </a:rPr>
              <a:t>  </a:t>
            </a:r>
            <a:endParaRPr lang="en-US" sz="1100" dirty="0">
              <a:solidFill>
                <a:srgbClr val="5C5C5C"/>
              </a:solidFill>
              <a:latin typeface="Consolas" panose="020B0609020204030204" pitchFamily="49" charset="0"/>
            </a:endParaRPr>
          </a:p>
          <a:p>
            <a:pPr>
              <a:buNone/>
            </a:pPr>
            <a:r>
              <a:rPr lang="en-US" sz="1100" dirty="0">
                <a:solidFill>
                  <a:srgbClr val="000000"/>
                </a:solidFill>
                <a:latin typeface="Consolas" panose="020B0609020204030204" pitchFamily="49" charset="0"/>
              </a:rPr>
              <a:t>with SshConnection() as connection:  </a:t>
            </a:r>
            <a:endParaRPr lang="en-US" sz="1100" dirty="0">
              <a:solidFill>
                <a:srgbClr val="5C5C5C"/>
              </a:solidFill>
              <a:latin typeface="Consolas" panose="020B0609020204030204" pitchFamily="49" charset="0"/>
            </a:endParaRPr>
          </a:p>
          <a:p>
            <a:pPr>
              <a:buNone/>
            </a:pPr>
            <a:r>
              <a:rPr lang="en-US" sz="1100" dirty="0">
                <a:solidFill>
                  <a:srgbClr val="000000"/>
                </a:solidFill>
                <a:latin typeface="Consolas" panose="020B0609020204030204" pitchFamily="49" charset="0"/>
              </a:rPr>
              <a:t>    </a:t>
            </a:r>
            <a:r>
              <a:rPr lang="en-US" sz="1100" dirty="0">
                <a:solidFill>
                  <a:srgbClr val="008200"/>
                </a:solidFill>
                <a:latin typeface="Consolas" panose="020B0609020204030204" pitchFamily="49" charset="0"/>
              </a:rPr>
              <a:t># some interactions</a:t>
            </a:r>
            <a:r>
              <a:rPr lang="en-US" sz="1100" dirty="0">
                <a:solidFill>
                  <a:srgbClr val="000000"/>
                </a:solidFill>
                <a:latin typeface="Consolas" panose="020B0609020204030204" pitchFamily="49" charset="0"/>
              </a:rPr>
              <a:t>  </a:t>
            </a:r>
            <a:endParaRPr lang="en-US" sz="1100" dirty="0">
              <a:solidFill>
                <a:srgbClr val="5C5C5C"/>
              </a:solidFill>
              <a:latin typeface="Consolas" panose="020B0609020204030204" pitchFamily="49" charset="0"/>
            </a:endParaRPr>
          </a:p>
          <a:p>
            <a:pPr>
              <a:buNone/>
            </a:pPr>
            <a:r>
              <a:rPr lang="en-US" sz="1100" dirty="0">
                <a:solidFill>
                  <a:srgbClr val="000000"/>
                </a:solidFill>
                <a:latin typeface="Consolas" panose="020B0609020204030204" pitchFamily="49" charset="0"/>
              </a:rPr>
              <a:t>    connection.output(</a:t>
            </a:r>
            <a:r>
              <a:rPr lang="en-US" sz="1100" dirty="0">
                <a:solidFill>
                  <a:srgbClr val="0000FF"/>
                </a:solidFill>
                <a:latin typeface="Consolas" panose="020B0609020204030204" pitchFamily="49" charset="0"/>
              </a:rPr>
              <a:t>'...'</a:t>
            </a:r>
            <a:r>
              <a:rPr lang="en-US" sz="1100" dirty="0">
                <a:solidFill>
                  <a:srgbClr val="000000"/>
                </a:solidFill>
                <a:latin typeface="Consolas" panose="020B0609020204030204" pitchFamily="49" charset="0"/>
              </a:rPr>
              <a:t>)  </a:t>
            </a:r>
            <a:endParaRPr lang="en-US" sz="1100" dirty="0">
              <a:solidFill>
                <a:srgbClr val="5C5C5C"/>
              </a:solidFill>
              <a:latin typeface="Consolas" panose="020B0609020204030204" pitchFamily="49" charset="0"/>
            </a:endParaRPr>
          </a:p>
          <a:p>
            <a:endParaRPr lang="en-US" sz="1100" dirty="0">
              <a:latin typeface="+mn-lt"/>
            </a:endParaRPr>
          </a:p>
        </p:txBody>
      </p:sp>
      <p:grpSp>
        <p:nvGrpSpPr>
          <p:cNvPr id="6" name="Group 5"/>
          <p:cNvGrpSpPr/>
          <p:nvPr/>
        </p:nvGrpSpPr>
        <p:grpSpPr>
          <a:xfrm>
            <a:off x="4177291" y="5984922"/>
            <a:ext cx="2271133" cy="457200"/>
            <a:chOff x="7558667" y="1346247"/>
            <a:chExt cx="1290058" cy="457200"/>
          </a:xfrm>
        </p:grpSpPr>
        <p:cxnSp>
          <p:nvCxnSpPr>
            <p:cNvPr id="7" name="Straight Connector 6"/>
            <p:cNvCxnSpPr/>
            <p:nvPr/>
          </p:nvCxnSpPr>
          <p:spPr>
            <a:xfrm>
              <a:off x="7558667" y="1574847"/>
              <a:ext cx="323773" cy="0"/>
            </a:xfrm>
            <a:prstGeom prst="line">
              <a:avLst/>
            </a:prstGeom>
            <a:noFill/>
            <a:ln w="19050" cap="rnd" cmpd="sng" algn="ctr">
              <a:solidFill>
                <a:srgbClr val="6E6F73"/>
              </a:solidFill>
              <a:prstDash val="solid"/>
              <a:round/>
              <a:headEnd type="oval" w="med" len="med"/>
              <a:tailEnd type="none" w="sm" len="sm"/>
            </a:ln>
            <a:effectLst/>
          </p:spPr>
        </p:cxnSp>
        <p:cxnSp>
          <p:nvCxnSpPr>
            <p:cNvPr id="8" name="Straight Connector 7"/>
            <p:cNvCxnSpPr/>
            <p:nvPr/>
          </p:nvCxnSpPr>
          <p:spPr>
            <a:xfrm>
              <a:off x="7896225" y="1346247"/>
              <a:ext cx="0" cy="457200"/>
            </a:xfrm>
            <a:prstGeom prst="line">
              <a:avLst/>
            </a:prstGeom>
            <a:ln w="28575" cap="rnd" cmpd="sng" algn="ctr">
              <a:solidFill>
                <a:srgbClr val="6E6F7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913299" y="1457325"/>
              <a:ext cx="935426" cy="23504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575757"/>
                  </a:solidFill>
                </a:rPr>
                <a:t>Connection is automatically closed</a:t>
              </a:r>
            </a:p>
          </p:txBody>
        </p:sp>
      </p:grpSp>
    </p:spTree>
    <p:extLst>
      <p:ext uri="{BB962C8B-B14F-4D97-AF65-F5344CB8AC3E}">
        <p14:creationId xmlns:p14="http://schemas.microsoft.com/office/powerpoint/2010/main" val="3580127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hlinkClick r:id="rId13" action="ppaction://hlinksldjump"/>
          </p:cNvPr>
          <p:cNvSpPr/>
          <p:nvPr>
            <p:custDataLst>
              <p:tags r:id="rId2"/>
            </p:custDataLst>
          </p:nvPr>
        </p:nvSpPr>
        <p:spPr>
          <a:xfrm>
            <a:off x="5166432" y="4164441"/>
            <a:ext cx="3352650"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a:solidFill>
                  <a:schemeClr val="tx1">
                    <a:lumMod val="60000"/>
                    <a:lumOff val="40000"/>
                  </a:schemeClr>
                </a:solidFill>
                <a:latin typeface="Trebuchet MS" panose="020B0603020202020204" pitchFamily="34" charset="0"/>
              </a:rPr>
              <a:t>Tests</a:t>
            </a:r>
          </a:p>
        </p:txBody>
      </p:sp>
      <p:sp>
        <p:nvSpPr>
          <p:cNvPr id="10" name="Rectangle 9">
            <a:hlinkClick r:id="rId14" action="ppaction://hlinksldjump"/>
          </p:cNvPr>
          <p:cNvSpPr/>
          <p:nvPr>
            <p:custDataLst>
              <p:tags r:id="rId3"/>
            </p:custDataLst>
          </p:nvPr>
        </p:nvSpPr>
        <p:spPr>
          <a:xfrm>
            <a:off x="5166432" y="3843411"/>
            <a:ext cx="3352650"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a:solidFill>
                  <a:schemeClr val="tx1">
                    <a:lumMod val="60000"/>
                    <a:lumOff val="40000"/>
                  </a:schemeClr>
                </a:solidFill>
                <a:latin typeface="Trebuchet MS" panose="020B0603020202020204" pitchFamily="34" charset="0"/>
              </a:rPr>
              <a:t>Built-in functions</a:t>
            </a:r>
          </a:p>
        </p:txBody>
      </p:sp>
      <p:sp>
        <p:nvSpPr>
          <p:cNvPr id="9" name="Rectangle 8">
            <a:hlinkClick r:id="rId15" action="ppaction://hlinksldjump"/>
          </p:cNvPr>
          <p:cNvSpPr/>
          <p:nvPr>
            <p:custDataLst>
              <p:tags r:id="rId4"/>
            </p:custDataLst>
          </p:nvPr>
        </p:nvSpPr>
        <p:spPr>
          <a:xfrm>
            <a:off x="5166432" y="3604931"/>
            <a:ext cx="3352650"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a:solidFill>
                  <a:schemeClr val="tx1">
                    <a:lumMod val="60000"/>
                    <a:lumOff val="40000"/>
                  </a:schemeClr>
                </a:solidFill>
                <a:latin typeface="Trebuchet MS" panose="020B0603020202020204" pitchFamily="34" charset="0"/>
              </a:rPr>
              <a:t>Data Encapsulation, Inheritance &amp; Polymorphism</a:t>
            </a:r>
          </a:p>
        </p:txBody>
      </p:sp>
      <p:sp>
        <p:nvSpPr>
          <p:cNvPr id="8" name="Oval 7"/>
          <p:cNvSpPr/>
          <p:nvPr>
            <p:custDataLst>
              <p:tags r:id="rId5"/>
            </p:custDataLst>
          </p:nvPr>
        </p:nvSpPr>
        <p:spPr>
          <a:xfrm>
            <a:off x="4714058" y="3313987"/>
            <a:ext cx="293147" cy="292608"/>
          </a:xfrm>
          <a:prstGeom prst="ellipse">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1600">
              <a:solidFill>
                <a:schemeClr val="tx1">
                  <a:lumMod val="100000"/>
                </a:schemeClr>
              </a:solidFill>
              <a:latin typeface="Trebuchet MS" panose="020B0603020202020204" pitchFamily="34" charset="0"/>
            </a:endParaRPr>
          </a:p>
        </p:txBody>
      </p:sp>
      <p:pic>
        <p:nvPicPr>
          <p:cNvPr id="7" name="Picture 6"/>
          <p:cNvPicPr>
            <a:picLocks/>
          </p:cNvPicPr>
          <p:nvPr>
            <p:custDataLst>
              <p:tags r:id="rId6"/>
            </p:custDataLst>
          </p:nvPr>
        </p:nvPicPr>
        <p:blipFill>
          <a:blip r:embed="rId16">
            <a:extLst>
              <a:ext uri="{28A0092B-C50C-407E-A947-70E740481C1C}">
                <a14:useLocalDpi xmlns:a14="http://schemas.microsoft.com/office/drawing/2010/main" val="0"/>
              </a:ext>
            </a:extLst>
          </a:blip>
          <a:stretch>
            <a:fillRect/>
          </a:stretch>
        </p:blipFill>
        <p:spPr>
          <a:xfrm>
            <a:off x="4714058" y="3313987"/>
            <a:ext cx="293147" cy="292608"/>
          </a:xfrm>
          <a:prstGeom prst="rect">
            <a:avLst/>
          </a:prstGeom>
        </p:spPr>
      </p:pic>
      <p:sp>
        <p:nvSpPr>
          <p:cNvPr id="6" name="Rectangle 5">
            <a:hlinkClick r:id="rId17" action="ppaction://hlinksldjump"/>
          </p:cNvPr>
          <p:cNvSpPr/>
          <p:nvPr>
            <p:custDataLst>
              <p:tags r:id="rId7"/>
            </p:custDataLst>
          </p:nvPr>
        </p:nvSpPr>
        <p:spPr>
          <a:xfrm>
            <a:off x="5166432" y="3366451"/>
            <a:ext cx="3352650"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a:solidFill>
                  <a:schemeClr val="tx1">
                    <a:lumMod val="100000"/>
                  </a:schemeClr>
                </a:solidFill>
                <a:latin typeface="Trebuchet MS" panose="020B0603020202020204" pitchFamily="34" charset="0"/>
              </a:rPr>
              <a:t>Property</a:t>
            </a:r>
          </a:p>
        </p:txBody>
      </p:sp>
      <p:sp>
        <p:nvSpPr>
          <p:cNvPr id="5" name="Rectangle 4">
            <a:hlinkClick r:id="rId18" action="ppaction://hlinksldjump"/>
          </p:cNvPr>
          <p:cNvSpPr/>
          <p:nvPr>
            <p:custDataLst>
              <p:tags r:id="rId8"/>
            </p:custDataLst>
          </p:nvPr>
        </p:nvSpPr>
        <p:spPr>
          <a:xfrm>
            <a:off x="5166432" y="3127971"/>
            <a:ext cx="3352650"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a:solidFill>
                  <a:schemeClr val="tx1">
                    <a:lumMod val="60000"/>
                    <a:lumOff val="40000"/>
                  </a:schemeClr>
                </a:solidFill>
                <a:latin typeface="Trebuchet MS" panose="020B0603020202020204" pitchFamily="34" charset="0"/>
              </a:rPr>
              <a:t>Class, Objects and Methods</a:t>
            </a:r>
          </a:p>
        </p:txBody>
      </p:sp>
      <p:sp>
        <p:nvSpPr>
          <p:cNvPr id="4" name="Rectangle 3">
            <a:hlinkClick r:id="rId19" action="ppaction://hlinksldjump"/>
          </p:cNvPr>
          <p:cNvSpPr/>
          <p:nvPr>
            <p:custDataLst>
              <p:tags r:id="rId9"/>
            </p:custDataLst>
          </p:nvPr>
        </p:nvSpPr>
        <p:spPr>
          <a:xfrm>
            <a:off x="5166432" y="2826910"/>
            <a:ext cx="3352650"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a:solidFill>
                  <a:schemeClr val="tx1">
                    <a:lumMod val="60000"/>
                    <a:lumOff val="40000"/>
                  </a:schemeClr>
                </a:solidFill>
                <a:latin typeface="Trebuchet MS" panose="020B0603020202020204" pitchFamily="34" charset="0"/>
              </a:rPr>
              <a:t>OOP Fundamentals</a:t>
            </a:r>
          </a:p>
        </p:txBody>
      </p:sp>
      <p:sp>
        <p:nvSpPr>
          <p:cNvPr id="3" name="Rectangle 2">
            <a:hlinkClick r:id="rId20" action="ppaction://hlinksldjump"/>
          </p:cNvPr>
          <p:cNvSpPr/>
          <p:nvPr>
            <p:custDataLst>
              <p:tags r:id="rId10"/>
            </p:custDataLst>
          </p:nvPr>
        </p:nvSpPr>
        <p:spPr>
          <a:xfrm>
            <a:off x="5166432" y="2443299"/>
            <a:ext cx="3352650"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a:solidFill>
                  <a:schemeClr val="tx1">
                    <a:lumMod val="60000"/>
                    <a:lumOff val="40000"/>
                  </a:schemeClr>
                </a:solidFill>
                <a:latin typeface="Trebuchet MS" panose="020B0603020202020204" pitchFamily="34" charset="0"/>
              </a:rPr>
              <a:t>Use Cases Exercises (Reminder)</a:t>
            </a:r>
          </a:p>
        </p:txBody>
      </p:sp>
      <p:sp>
        <p:nvSpPr>
          <p:cNvPr id="2" name="Title 1"/>
          <p:cNvSpPr>
            <a:spLocks noGrp="1"/>
          </p:cNvSpPr>
          <p:nvPr>
            <p:ph type="title"/>
            <p:custDataLst>
              <p:tags r:id="rId11"/>
            </p:custDataLst>
          </p:nvPr>
        </p:nvSpPr>
        <p:spPr/>
        <p:txBody>
          <a:bodyPr/>
          <a:lstStyle/>
          <a:p>
            <a:r>
              <a:rPr lang="en-US"/>
              <a:t>Agenda</a:t>
            </a:r>
          </a:p>
        </p:txBody>
      </p:sp>
    </p:spTree>
    <p:custDataLst>
      <p:tags r:id="rId1"/>
    </p:custDataLst>
    <p:extLst>
      <p:ext uri="{BB962C8B-B14F-4D97-AF65-F5344CB8AC3E}">
        <p14:creationId xmlns:p14="http://schemas.microsoft.com/office/powerpoint/2010/main" val="9926061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hlinkClick r:id="rId13" action="ppaction://hlinksldjump"/>
          </p:cNvPr>
          <p:cNvSpPr/>
          <p:nvPr>
            <p:custDataLst>
              <p:tags r:id="rId3"/>
            </p:custDataLst>
          </p:nvPr>
        </p:nvSpPr>
        <p:spPr>
          <a:xfrm>
            <a:off x="5166432" y="4164441"/>
            <a:ext cx="3352650"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a:solidFill>
                  <a:schemeClr val="tx1">
                    <a:lumMod val="100000"/>
                  </a:schemeClr>
                </a:solidFill>
                <a:latin typeface="Trebuchet MS" panose="020B0603020202020204" pitchFamily="34" charset="0"/>
              </a:rPr>
              <a:t>Tests</a:t>
            </a:r>
          </a:p>
        </p:txBody>
      </p:sp>
      <p:sp>
        <p:nvSpPr>
          <p:cNvPr id="8" name="Rectangle 7">
            <a:hlinkClick r:id="rId14" action="ppaction://hlinksldjump"/>
          </p:cNvPr>
          <p:cNvSpPr/>
          <p:nvPr>
            <p:custDataLst>
              <p:tags r:id="rId4"/>
            </p:custDataLst>
          </p:nvPr>
        </p:nvSpPr>
        <p:spPr>
          <a:xfrm>
            <a:off x="5166432" y="3843411"/>
            <a:ext cx="3352650"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a:solidFill>
                  <a:schemeClr val="tx1">
                    <a:lumMod val="100000"/>
                  </a:schemeClr>
                </a:solidFill>
                <a:latin typeface="Trebuchet MS" panose="020B0603020202020204" pitchFamily="34" charset="0"/>
              </a:rPr>
              <a:t>Built-in functions</a:t>
            </a:r>
          </a:p>
        </p:txBody>
      </p:sp>
      <p:sp>
        <p:nvSpPr>
          <p:cNvPr id="7" name="Rectangle 6">
            <a:hlinkClick r:id="rId15" action="ppaction://hlinksldjump"/>
          </p:cNvPr>
          <p:cNvSpPr/>
          <p:nvPr>
            <p:custDataLst>
              <p:tags r:id="rId5"/>
            </p:custDataLst>
          </p:nvPr>
        </p:nvSpPr>
        <p:spPr>
          <a:xfrm>
            <a:off x="5166432" y="3604931"/>
            <a:ext cx="3352650"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a:solidFill>
                  <a:schemeClr val="tx1">
                    <a:lumMod val="100000"/>
                  </a:schemeClr>
                </a:solidFill>
                <a:latin typeface="Trebuchet MS" panose="020B0603020202020204" pitchFamily="34" charset="0"/>
              </a:rPr>
              <a:t>Data Encapsulation, Inheritance &amp; Polymorphism</a:t>
            </a:r>
          </a:p>
        </p:txBody>
      </p:sp>
      <p:sp>
        <p:nvSpPr>
          <p:cNvPr id="6" name="Rectangle 5">
            <a:hlinkClick r:id="rId16" action="ppaction://hlinksldjump"/>
          </p:cNvPr>
          <p:cNvSpPr/>
          <p:nvPr>
            <p:custDataLst>
              <p:tags r:id="rId6"/>
            </p:custDataLst>
          </p:nvPr>
        </p:nvSpPr>
        <p:spPr>
          <a:xfrm>
            <a:off x="5166432" y="3366451"/>
            <a:ext cx="3352650"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a:solidFill>
                  <a:schemeClr val="tx1">
                    <a:lumMod val="100000"/>
                  </a:schemeClr>
                </a:solidFill>
                <a:latin typeface="Trebuchet MS" panose="020B0603020202020204" pitchFamily="34" charset="0"/>
              </a:rPr>
              <a:t>Property</a:t>
            </a:r>
          </a:p>
        </p:txBody>
      </p:sp>
      <p:sp>
        <p:nvSpPr>
          <p:cNvPr id="5" name="Rectangle 4">
            <a:hlinkClick r:id="rId17" action="ppaction://hlinksldjump"/>
          </p:cNvPr>
          <p:cNvSpPr/>
          <p:nvPr>
            <p:custDataLst>
              <p:tags r:id="rId7"/>
            </p:custDataLst>
          </p:nvPr>
        </p:nvSpPr>
        <p:spPr>
          <a:xfrm>
            <a:off x="5166432" y="3127971"/>
            <a:ext cx="3352650"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a:solidFill>
                  <a:schemeClr val="tx1">
                    <a:lumMod val="100000"/>
                  </a:schemeClr>
                </a:solidFill>
                <a:latin typeface="Trebuchet MS" panose="020B0603020202020204" pitchFamily="34" charset="0"/>
              </a:rPr>
              <a:t>Class, Objects and Methods</a:t>
            </a:r>
          </a:p>
        </p:txBody>
      </p:sp>
      <p:sp>
        <p:nvSpPr>
          <p:cNvPr id="4" name="Rectangle 3">
            <a:hlinkClick r:id="rId18" action="ppaction://hlinksldjump"/>
          </p:cNvPr>
          <p:cNvSpPr/>
          <p:nvPr>
            <p:custDataLst>
              <p:tags r:id="rId8"/>
            </p:custDataLst>
          </p:nvPr>
        </p:nvSpPr>
        <p:spPr>
          <a:xfrm>
            <a:off x="5166432" y="2826910"/>
            <a:ext cx="3352650"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a:solidFill>
                  <a:schemeClr val="tx1">
                    <a:lumMod val="100000"/>
                  </a:schemeClr>
                </a:solidFill>
                <a:latin typeface="Trebuchet MS" panose="020B0603020202020204" pitchFamily="34" charset="0"/>
              </a:rPr>
              <a:t>OOP Fundamentals</a:t>
            </a:r>
          </a:p>
        </p:txBody>
      </p:sp>
      <p:sp>
        <p:nvSpPr>
          <p:cNvPr id="3" name="Rectangle 2">
            <a:hlinkClick r:id="rId19" action="ppaction://hlinksldjump"/>
          </p:cNvPr>
          <p:cNvSpPr/>
          <p:nvPr>
            <p:custDataLst>
              <p:tags r:id="rId9"/>
            </p:custDataLst>
          </p:nvPr>
        </p:nvSpPr>
        <p:spPr>
          <a:xfrm>
            <a:off x="5166432" y="2443299"/>
            <a:ext cx="3352650"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a:solidFill>
                  <a:schemeClr val="tx1">
                    <a:lumMod val="100000"/>
                  </a:schemeClr>
                </a:solidFill>
                <a:latin typeface="Trebuchet MS" panose="020B0603020202020204" pitchFamily="34" charset="0"/>
              </a:rPr>
              <a:t>Use Cases Exercises (Reminder)</a:t>
            </a:r>
          </a:p>
        </p:txBody>
      </p:sp>
      <p:sp>
        <p:nvSpPr>
          <p:cNvPr id="2" name="Title 1"/>
          <p:cNvSpPr>
            <a:spLocks noGrp="1"/>
          </p:cNvSpPr>
          <p:nvPr>
            <p:ph type="title"/>
            <p:custDataLst>
              <p:tags r:id="rId10"/>
            </p:custDataLst>
          </p:nvPr>
        </p:nvSpPr>
        <p:spPr/>
        <p:txBody>
          <a:bodyPr/>
          <a:lstStyle/>
          <a:p>
            <a:r>
              <a:rPr lang="en-US"/>
              <a:t>Agenda</a:t>
            </a:r>
          </a:p>
        </p:txBody>
      </p:sp>
      <p:graphicFrame>
        <p:nvGraphicFramePr>
          <p:cNvPr id="12" name="Object 11" hidden="1"/>
          <p:cNvGraphicFramePr>
            <a:graphicFrameLocks noChangeAspect="1"/>
          </p:cNvGraphicFramePr>
          <p:nvPr>
            <p:custDataLst>
              <p:tags r:id="rId11"/>
            </p:custDataLst>
            <p:extLst>
              <p:ext uri="{D42A27DB-BD31-4B8C-83A1-F6EECF244321}">
                <p14:modId xmlns:p14="http://schemas.microsoft.com/office/powerpoint/2010/main" val="7949416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275" name="think-cell Slide" r:id="rId20" imgW="473" imgH="473" progId="TCLayout.ActiveDocument.1">
                  <p:embed/>
                </p:oleObj>
              </mc:Choice>
              <mc:Fallback>
                <p:oleObj name="think-cell Slide" r:id="rId20" imgW="473" imgH="473" progId="TCLayout.ActiveDocument.1">
                  <p:embed/>
                  <p:pic>
                    <p:nvPicPr>
                      <p:cNvPr id="0" name=""/>
                      <p:cNvPicPr/>
                      <p:nvPr/>
                    </p:nvPicPr>
                    <p:blipFill>
                      <a:blip r:embed="rId21"/>
                      <a:stretch>
                        <a:fillRect/>
                      </a:stretch>
                    </p:blipFill>
                    <p:spPr>
                      <a:xfrm>
                        <a:off x="1588" y="1588"/>
                        <a:ext cx="1588" cy="1588"/>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073993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1652" name="think-cell Slide" r:id="rId7" imgW="360" imgH="360" progId="TCLayout.ActiveDocument.1">
                  <p:embed/>
                </p:oleObj>
              </mc:Choice>
              <mc:Fallback>
                <p:oleObj name="think-cell Slide" r:id="rId7" imgW="360" imgH="360"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a:xfrm>
            <a:off x="676726" y="967135"/>
            <a:ext cx="3127881" cy="1495794"/>
          </a:xfrm>
        </p:spPr>
        <p:txBody>
          <a:bodyPr/>
          <a:lstStyle/>
          <a:p>
            <a:r>
              <a:rPr lang="en-US" dirty="0"/>
              <a:t>Python property decorator</a:t>
            </a:r>
          </a:p>
        </p:txBody>
      </p:sp>
      <p:sp>
        <p:nvSpPr>
          <p:cNvPr id="5" name="TextBox 4"/>
          <p:cNvSpPr txBox="1"/>
          <p:nvPr/>
        </p:nvSpPr>
        <p:spPr>
          <a:xfrm>
            <a:off x="549940" y="1855498"/>
            <a:ext cx="3165715" cy="440156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solidFill>
                  <a:schemeClr val="bg1"/>
                </a:solidFill>
              </a:rPr>
              <a:t>@property decorator allows us to define properties easily without calling the property() function manually</a:t>
            </a:r>
          </a:p>
        </p:txBody>
      </p:sp>
      <p:sp>
        <p:nvSpPr>
          <p:cNvPr id="11" name="TextBox 10"/>
          <p:cNvSpPr txBox="1"/>
          <p:nvPr/>
        </p:nvSpPr>
        <p:spPr>
          <a:xfrm>
            <a:off x="9366283" y="365870"/>
            <a:ext cx="1106221" cy="3153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2"/>
                </a:solidFill>
              </a:rPr>
              <a:t>Output :</a:t>
            </a:r>
          </a:p>
        </p:txBody>
      </p:sp>
      <p:sp>
        <p:nvSpPr>
          <p:cNvPr id="13" name="TextBox 12"/>
          <p:cNvSpPr txBox="1"/>
          <p:nvPr/>
        </p:nvSpPr>
        <p:spPr>
          <a:xfrm>
            <a:off x="4523326" y="3029907"/>
            <a:ext cx="7203986" cy="63062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rgbClr val="575757"/>
                </a:solidFill>
              </a:rPr>
              <a:t>Here we would like "sentence" to remain an attribute of the Students objects</a:t>
            </a:r>
          </a:p>
          <a:p>
            <a:endParaRPr lang="en-US" sz="1600" dirty="0">
              <a:solidFill>
                <a:srgbClr val="575757"/>
              </a:solidFill>
            </a:endParaRPr>
          </a:p>
          <a:p>
            <a:r>
              <a:rPr lang="en-US" sz="1600" dirty="0">
                <a:solidFill>
                  <a:srgbClr val="575757"/>
                </a:solidFill>
              </a:rPr>
              <a:t>We also want this attribute to be updated automatically if we change the "name" attribute</a:t>
            </a:r>
          </a:p>
        </p:txBody>
      </p:sp>
      <p:sp>
        <p:nvSpPr>
          <p:cNvPr id="17" name="TextBox 16"/>
          <p:cNvSpPr txBox="1"/>
          <p:nvPr/>
        </p:nvSpPr>
        <p:spPr>
          <a:xfrm>
            <a:off x="9366284" y="4172084"/>
            <a:ext cx="1106221" cy="3153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2"/>
                </a:solidFill>
              </a:rPr>
              <a:t>Output :</a:t>
            </a:r>
          </a:p>
        </p:txBody>
      </p:sp>
      <p:sp>
        <p:nvSpPr>
          <p:cNvPr id="6" name="Rectangle 5"/>
          <p:cNvSpPr/>
          <p:nvPr/>
        </p:nvSpPr>
        <p:spPr>
          <a:xfrm>
            <a:off x="4476030" y="365870"/>
            <a:ext cx="4246158" cy="2123658"/>
          </a:xfrm>
          <a:prstGeom prst="rect">
            <a:avLst/>
          </a:prstGeom>
          <a:solidFill>
            <a:srgbClr val="FFFFFF"/>
          </a:solidFill>
          <a:ln w="9525" cap="flat" cmpd="sng" algn="ctr">
            <a:solidFill>
              <a:srgbClr val="6E6F73"/>
            </a:solidFill>
            <a:prstDash val="solid"/>
            <a:round/>
            <a:headEnd type="none" w="med" len="med"/>
            <a:tailEnd type="none" w="med" len="med"/>
          </a:ln>
        </p:spPr>
        <p:txBody>
          <a:bodyPr wrap="square">
            <a:spAutoFit/>
          </a:bodyPr>
          <a:lstStyle/>
          <a:p>
            <a:r>
              <a:rPr lang="fr-FR" sz="1100" b="1" dirty="0">
                <a:solidFill>
                  <a:srgbClr val="006699"/>
                </a:solidFill>
                <a:latin typeface="Consolas" panose="020B0609020204030204" pitchFamily="49" charset="0"/>
              </a:rPr>
              <a:t>class</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Student</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def</a:t>
            </a:r>
            <a:r>
              <a:rPr lang="fr-FR" sz="1100" dirty="0">
                <a:solidFill>
                  <a:srgbClr val="000000"/>
                </a:solidFill>
                <a:latin typeface="Consolas" panose="020B0609020204030204" pitchFamily="49" charset="0"/>
              </a:rPr>
              <a:t> __init__(self, name):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self.name = name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self.sentence</a:t>
            </a:r>
            <a:r>
              <a:rPr lang="fr-FR" sz="1100" dirty="0">
                <a:solidFill>
                  <a:srgbClr val="000000"/>
                </a:solidFill>
                <a:latin typeface="Consolas" panose="020B0609020204030204" pitchFamily="49" charset="0"/>
              </a:rPr>
              <a:t> = </a:t>
            </a:r>
            <a:r>
              <a:rPr lang="fr-FR" sz="1100" dirty="0">
                <a:solidFill>
                  <a:srgbClr val="0000FF"/>
                </a:solidFill>
                <a:latin typeface="Consolas" panose="020B0609020204030204" pitchFamily="49" charset="0"/>
              </a:rPr>
              <a:t>'</a:t>
            </a:r>
            <a:r>
              <a:rPr lang="fr-FR" sz="1100" dirty="0" err="1">
                <a:solidFill>
                  <a:srgbClr val="0000FF"/>
                </a:solidFill>
                <a:latin typeface="Consolas" panose="020B0609020204030204" pitchFamily="49" charset="0"/>
              </a:rPr>
              <a:t>My</a:t>
            </a:r>
            <a:r>
              <a:rPr lang="fr-FR" sz="1100" dirty="0">
                <a:solidFill>
                  <a:srgbClr val="0000FF"/>
                </a:solidFill>
                <a:latin typeface="Consolas" panose="020B0609020204030204" pitchFamily="49" charset="0"/>
              </a:rPr>
              <a:t> name is: '</a:t>
            </a:r>
            <a:r>
              <a:rPr lang="fr-FR" sz="1100" dirty="0">
                <a:solidFill>
                  <a:srgbClr val="000000"/>
                </a:solidFill>
                <a:latin typeface="Consolas" panose="020B0609020204030204" pitchFamily="49" charset="0"/>
              </a:rPr>
              <a:t>+ self.name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st = </a:t>
            </a:r>
            <a:r>
              <a:rPr lang="fr-FR" sz="1100" dirty="0" err="1">
                <a:solidFill>
                  <a:srgbClr val="000000"/>
                </a:solidFill>
                <a:latin typeface="Consolas" panose="020B0609020204030204" pitchFamily="49" charset="0"/>
              </a:rPr>
              <a:t>Student</a:t>
            </a:r>
            <a:r>
              <a:rPr lang="fr-FR" sz="1100" dirty="0">
                <a:solidFill>
                  <a:srgbClr val="000000"/>
                </a:solidFill>
                <a:latin typeface="Consolas" panose="020B0609020204030204" pitchFamily="49" charset="0"/>
              </a:rPr>
              <a:t>(</a:t>
            </a:r>
            <a:r>
              <a:rPr lang="fr-FR" sz="1100" dirty="0">
                <a:solidFill>
                  <a:srgbClr val="0000FF"/>
                </a:solidFill>
                <a:latin typeface="Consolas" panose="020B0609020204030204" pitchFamily="49" charset="0"/>
              </a:rPr>
              <a:t>"Jaki"</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b="1" dirty="0">
                <a:solidFill>
                  <a:srgbClr val="006699"/>
                </a:solidFill>
                <a:latin typeface="Consolas" panose="020B0609020204030204" pitchFamily="49" charset="0"/>
              </a:rPr>
              <a:t>print</a:t>
            </a:r>
            <a:r>
              <a:rPr lang="fr-FR" sz="1100" dirty="0">
                <a:solidFill>
                  <a:srgbClr val="000000"/>
                </a:solidFill>
                <a:latin typeface="Consolas" panose="020B0609020204030204" pitchFamily="49" charset="0"/>
              </a:rPr>
              <a:t>(st.name)  </a:t>
            </a:r>
            <a:endParaRPr lang="fr-FR" sz="1100" dirty="0">
              <a:solidFill>
                <a:srgbClr val="5C5C5C"/>
              </a:solidFill>
              <a:latin typeface="Consolas" panose="020B0609020204030204" pitchFamily="49" charset="0"/>
            </a:endParaRPr>
          </a:p>
          <a:p>
            <a:r>
              <a:rPr lang="fr-FR" sz="1100" b="1" dirty="0">
                <a:solidFill>
                  <a:srgbClr val="006699"/>
                </a:solidFill>
                <a:latin typeface="Consolas" panose="020B0609020204030204" pitchFamily="49" charset="0"/>
              </a:rPr>
              <a:t>print</a:t>
            </a:r>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st.sentence</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st.name = </a:t>
            </a:r>
            <a:r>
              <a:rPr lang="fr-FR" sz="1100" dirty="0">
                <a:solidFill>
                  <a:srgbClr val="0000FF"/>
                </a:solidFill>
                <a:latin typeface="Consolas" panose="020B0609020204030204" pitchFamily="49" charset="0"/>
              </a:rPr>
              <a:t>"</a:t>
            </a:r>
            <a:r>
              <a:rPr lang="fr-FR" sz="1100" dirty="0" err="1">
                <a:solidFill>
                  <a:srgbClr val="0000FF"/>
                </a:solidFill>
                <a:latin typeface="Consolas" panose="020B0609020204030204" pitchFamily="49" charset="0"/>
              </a:rPr>
              <a:t>Anusha</a:t>
            </a:r>
            <a:r>
              <a:rPr lang="fr-FR" sz="1100" dirty="0">
                <a:solidFill>
                  <a:srgbClr val="0000FF"/>
                </a:solidFill>
                <a:latin typeface="Consolas" panose="020B0609020204030204" pitchFamily="49" charset="0"/>
              </a:rPr>
              <a:t>"</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b="1" dirty="0">
                <a:solidFill>
                  <a:srgbClr val="006699"/>
                </a:solidFill>
                <a:latin typeface="Consolas" panose="020B0609020204030204" pitchFamily="49" charset="0"/>
              </a:rPr>
              <a:t>print</a:t>
            </a:r>
            <a:r>
              <a:rPr lang="fr-FR" sz="1100" dirty="0">
                <a:solidFill>
                  <a:srgbClr val="000000"/>
                </a:solidFill>
                <a:latin typeface="Consolas" panose="020B0609020204030204" pitchFamily="49" charset="0"/>
              </a:rPr>
              <a:t>(st.name)  </a:t>
            </a:r>
            <a:endParaRPr lang="fr-FR" sz="1100" dirty="0">
              <a:solidFill>
                <a:srgbClr val="5C5C5C"/>
              </a:solidFill>
              <a:latin typeface="Consolas" panose="020B0609020204030204" pitchFamily="49" charset="0"/>
            </a:endParaRPr>
          </a:p>
          <a:p>
            <a:r>
              <a:rPr lang="fr-FR" sz="1100" b="1" dirty="0">
                <a:solidFill>
                  <a:srgbClr val="006699"/>
                </a:solidFill>
                <a:latin typeface="Consolas" panose="020B0609020204030204" pitchFamily="49" charset="0"/>
              </a:rPr>
              <a:t>print</a:t>
            </a:r>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st.sentence</a:t>
            </a:r>
            <a:r>
              <a:rPr lang="fr-FR" sz="1100" dirty="0">
                <a:solidFill>
                  <a:srgbClr val="000000"/>
                </a:solidFill>
                <a:latin typeface="Consolas" panose="020B0609020204030204" pitchFamily="49" charset="0"/>
              </a:rPr>
              <a:t>)  </a:t>
            </a:r>
            <a:endParaRPr lang="fr-FR" sz="1100" b="0" i="0" dirty="0">
              <a:solidFill>
                <a:srgbClr val="5C5C5C"/>
              </a:solidFill>
              <a:effectLst/>
              <a:latin typeface="Consolas" panose="020B0609020204030204" pitchFamily="49" charset="0"/>
            </a:endParaRPr>
          </a:p>
        </p:txBody>
      </p:sp>
      <p:sp>
        <p:nvSpPr>
          <p:cNvPr id="7" name="Rectangle 6"/>
          <p:cNvSpPr/>
          <p:nvPr/>
        </p:nvSpPr>
        <p:spPr>
          <a:xfrm>
            <a:off x="4523326" y="4172084"/>
            <a:ext cx="4246159" cy="2462213"/>
          </a:xfrm>
          <a:prstGeom prst="rect">
            <a:avLst/>
          </a:prstGeom>
          <a:solidFill>
            <a:srgbClr val="FFFFFF"/>
          </a:solidFill>
          <a:ln w="9525" cap="flat" cmpd="sng" algn="ctr">
            <a:solidFill>
              <a:srgbClr val="6E6F73"/>
            </a:solidFill>
            <a:prstDash val="solid"/>
            <a:round/>
            <a:headEnd type="none" w="med" len="med"/>
            <a:tailEnd type="none" w="med" len="med"/>
          </a:ln>
        </p:spPr>
        <p:txBody>
          <a:bodyPr wrap="square">
            <a:spAutoFit/>
          </a:bodyPr>
          <a:lstStyle/>
          <a:p>
            <a:r>
              <a:rPr lang="fr-FR" sz="1100" b="1" dirty="0">
                <a:solidFill>
                  <a:srgbClr val="006699"/>
                </a:solidFill>
                <a:latin typeface="Consolas" panose="020B0609020204030204" pitchFamily="49" charset="0"/>
              </a:rPr>
              <a:t>class</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Student</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def</a:t>
            </a:r>
            <a:r>
              <a:rPr lang="fr-FR" sz="1100" dirty="0">
                <a:solidFill>
                  <a:srgbClr val="000000"/>
                </a:solidFill>
                <a:latin typeface="Consolas" panose="020B0609020204030204" pitchFamily="49" charset="0"/>
              </a:rPr>
              <a:t> __init__(self, name):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self.name = name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property</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def</a:t>
            </a:r>
            <a:r>
              <a:rPr lang="fr-FR" sz="1100" dirty="0">
                <a:solidFill>
                  <a:srgbClr val="000000"/>
                </a:solidFill>
                <a:latin typeface="Consolas" panose="020B0609020204030204" pitchFamily="49" charset="0"/>
              </a:rPr>
              <a:t> sentence(self):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return</a:t>
            </a:r>
            <a:r>
              <a:rPr lang="fr-FR" sz="1100" dirty="0">
                <a:solidFill>
                  <a:srgbClr val="000000"/>
                </a:solidFill>
                <a:latin typeface="Consolas" panose="020B0609020204030204" pitchFamily="49" charset="0"/>
              </a:rPr>
              <a:t> </a:t>
            </a:r>
            <a:r>
              <a:rPr lang="fr-FR" sz="1100" dirty="0">
                <a:solidFill>
                  <a:srgbClr val="0000FF"/>
                </a:solidFill>
                <a:latin typeface="Consolas" panose="020B0609020204030204" pitchFamily="49" charset="0"/>
              </a:rPr>
              <a:t>'</a:t>
            </a:r>
            <a:r>
              <a:rPr lang="fr-FR" sz="1100" dirty="0" err="1">
                <a:solidFill>
                  <a:srgbClr val="0000FF"/>
                </a:solidFill>
                <a:latin typeface="Consolas" panose="020B0609020204030204" pitchFamily="49" charset="0"/>
              </a:rPr>
              <a:t>My</a:t>
            </a:r>
            <a:r>
              <a:rPr lang="fr-FR" sz="1100" dirty="0">
                <a:solidFill>
                  <a:srgbClr val="0000FF"/>
                </a:solidFill>
                <a:latin typeface="Consolas" panose="020B0609020204030204" pitchFamily="49" charset="0"/>
              </a:rPr>
              <a:t> name is: '</a:t>
            </a:r>
            <a:r>
              <a:rPr lang="fr-FR" sz="1100" dirty="0">
                <a:solidFill>
                  <a:srgbClr val="000000"/>
                </a:solidFill>
                <a:latin typeface="Consolas" panose="020B0609020204030204" pitchFamily="49" charset="0"/>
              </a:rPr>
              <a:t> + self.name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st = </a:t>
            </a:r>
            <a:r>
              <a:rPr lang="fr-FR" sz="1100" dirty="0" err="1">
                <a:solidFill>
                  <a:srgbClr val="000000"/>
                </a:solidFill>
                <a:latin typeface="Consolas" panose="020B0609020204030204" pitchFamily="49" charset="0"/>
              </a:rPr>
              <a:t>Student</a:t>
            </a:r>
            <a:r>
              <a:rPr lang="fr-FR" sz="1100" dirty="0">
                <a:solidFill>
                  <a:srgbClr val="000000"/>
                </a:solidFill>
                <a:latin typeface="Consolas" panose="020B0609020204030204" pitchFamily="49" charset="0"/>
              </a:rPr>
              <a:t>(</a:t>
            </a:r>
            <a:r>
              <a:rPr lang="fr-FR" sz="1100" dirty="0">
                <a:solidFill>
                  <a:srgbClr val="0000FF"/>
                </a:solidFill>
                <a:latin typeface="Consolas" panose="020B0609020204030204" pitchFamily="49" charset="0"/>
              </a:rPr>
              <a:t>"Jaki"</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b="1" dirty="0">
                <a:solidFill>
                  <a:srgbClr val="006699"/>
                </a:solidFill>
                <a:latin typeface="Consolas" panose="020B0609020204030204" pitchFamily="49" charset="0"/>
              </a:rPr>
              <a:t>print</a:t>
            </a:r>
            <a:r>
              <a:rPr lang="fr-FR" sz="1100" dirty="0">
                <a:solidFill>
                  <a:srgbClr val="000000"/>
                </a:solidFill>
                <a:latin typeface="Consolas" panose="020B0609020204030204" pitchFamily="49" charset="0"/>
              </a:rPr>
              <a:t>(st.name)  </a:t>
            </a:r>
            <a:endParaRPr lang="fr-FR" sz="1100" dirty="0">
              <a:solidFill>
                <a:srgbClr val="5C5C5C"/>
              </a:solidFill>
              <a:latin typeface="Consolas" panose="020B0609020204030204" pitchFamily="49" charset="0"/>
            </a:endParaRPr>
          </a:p>
          <a:p>
            <a:r>
              <a:rPr lang="fr-FR" sz="1100" b="1" dirty="0">
                <a:solidFill>
                  <a:srgbClr val="006699"/>
                </a:solidFill>
                <a:latin typeface="Consolas" panose="020B0609020204030204" pitchFamily="49" charset="0"/>
              </a:rPr>
              <a:t>print</a:t>
            </a:r>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st.sentence</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st.name = </a:t>
            </a:r>
            <a:r>
              <a:rPr lang="fr-FR" sz="1100" dirty="0">
                <a:solidFill>
                  <a:srgbClr val="0000FF"/>
                </a:solidFill>
                <a:latin typeface="Consolas" panose="020B0609020204030204" pitchFamily="49" charset="0"/>
              </a:rPr>
              <a:t>"</a:t>
            </a:r>
            <a:r>
              <a:rPr lang="fr-FR" sz="1100" dirty="0" err="1">
                <a:solidFill>
                  <a:srgbClr val="0000FF"/>
                </a:solidFill>
                <a:latin typeface="Consolas" panose="020B0609020204030204" pitchFamily="49" charset="0"/>
              </a:rPr>
              <a:t>Anusha</a:t>
            </a:r>
            <a:r>
              <a:rPr lang="fr-FR" sz="1100" dirty="0">
                <a:solidFill>
                  <a:srgbClr val="0000FF"/>
                </a:solidFill>
                <a:latin typeface="Consolas" panose="020B0609020204030204" pitchFamily="49" charset="0"/>
              </a:rPr>
              <a:t>"</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b="1" dirty="0">
                <a:solidFill>
                  <a:srgbClr val="006699"/>
                </a:solidFill>
                <a:latin typeface="Consolas" panose="020B0609020204030204" pitchFamily="49" charset="0"/>
              </a:rPr>
              <a:t>print</a:t>
            </a:r>
            <a:r>
              <a:rPr lang="fr-FR" sz="1100" dirty="0">
                <a:solidFill>
                  <a:srgbClr val="000000"/>
                </a:solidFill>
                <a:latin typeface="Consolas" panose="020B0609020204030204" pitchFamily="49" charset="0"/>
              </a:rPr>
              <a:t>(st.name)  </a:t>
            </a:r>
            <a:endParaRPr lang="fr-FR" sz="1100" dirty="0">
              <a:solidFill>
                <a:srgbClr val="5C5C5C"/>
              </a:solidFill>
              <a:latin typeface="Consolas" panose="020B0609020204030204" pitchFamily="49" charset="0"/>
            </a:endParaRPr>
          </a:p>
          <a:p>
            <a:r>
              <a:rPr lang="fr-FR" sz="1100" b="1" dirty="0">
                <a:solidFill>
                  <a:srgbClr val="006699"/>
                </a:solidFill>
                <a:latin typeface="Consolas" panose="020B0609020204030204" pitchFamily="49" charset="0"/>
              </a:rPr>
              <a:t>print</a:t>
            </a:r>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st.sentence</a:t>
            </a:r>
            <a:r>
              <a:rPr lang="fr-FR" sz="1100" dirty="0">
                <a:solidFill>
                  <a:srgbClr val="000000"/>
                </a:solidFill>
                <a:latin typeface="Consolas" panose="020B0609020204030204" pitchFamily="49" charset="0"/>
              </a:rPr>
              <a:t>)  </a:t>
            </a:r>
            <a:endParaRPr lang="fr-FR" b="0" i="0" dirty="0">
              <a:solidFill>
                <a:srgbClr val="5C5C5C"/>
              </a:solidFill>
              <a:effectLst/>
              <a:latin typeface="Consolas" panose="020B0609020204030204" pitchFamily="49" charset="0"/>
            </a:endParaRPr>
          </a:p>
        </p:txBody>
      </p:sp>
      <p:sp>
        <p:nvSpPr>
          <p:cNvPr id="16" name="TextBox 15"/>
          <p:cNvSpPr txBox="1"/>
          <p:nvPr/>
        </p:nvSpPr>
        <p:spPr>
          <a:xfrm>
            <a:off x="9366283" y="741784"/>
            <a:ext cx="1752106" cy="807348"/>
          </a:xfrm>
          <a:prstGeom prst="rect">
            <a:avLst/>
          </a:prstGeom>
          <a:solidFill>
            <a:schemeClr val="bg1"/>
          </a:solidFill>
          <a:ln w="9525" cap="rnd" cmpd="sng" algn="ctr">
            <a:solidFill>
              <a:srgbClr val="6E6F73"/>
            </a:solidFill>
            <a:prstDash val="solid"/>
            <a:round/>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dirty="0">
                <a:solidFill>
                  <a:srgbClr val="37373A"/>
                </a:solidFill>
                <a:latin typeface="Consolas" panose="020B0609020204030204" pitchFamily="49" charset="0"/>
              </a:rPr>
              <a:t>Jaki</a:t>
            </a:r>
          </a:p>
          <a:p>
            <a:r>
              <a:rPr lang="en-US" sz="1200" dirty="0">
                <a:solidFill>
                  <a:srgbClr val="37373A"/>
                </a:solidFill>
                <a:latin typeface="Consolas" panose="020B0609020204030204" pitchFamily="49" charset="0"/>
              </a:rPr>
              <a:t>My name is: Jaki</a:t>
            </a:r>
          </a:p>
          <a:p>
            <a:r>
              <a:rPr lang="en-US" sz="1200" dirty="0" err="1">
                <a:solidFill>
                  <a:srgbClr val="37373A"/>
                </a:solidFill>
                <a:latin typeface="Consolas" panose="020B0609020204030204" pitchFamily="49" charset="0"/>
              </a:rPr>
              <a:t>Anusha</a:t>
            </a:r>
            <a:endParaRPr lang="en-US" sz="1200" dirty="0">
              <a:solidFill>
                <a:srgbClr val="37373A"/>
              </a:solidFill>
              <a:latin typeface="Consolas" panose="020B0609020204030204" pitchFamily="49" charset="0"/>
            </a:endParaRPr>
          </a:p>
          <a:p>
            <a:r>
              <a:rPr lang="en-US" sz="1200" dirty="0">
                <a:solidFill>
                  <a:srgbClr val="37373A"/>
                </a:solidFill>
                <a:latin typeface="Consolas" panose="020B0609020204030204" pitchFamily="49" charset="0"/>
              </a:rPr>
              <a:t>My name is: Jaki</a:t>
            </a:r>
          </a:p>
        </p:txBody>
      </p:sp>
      <p:sp>
        <p:nvSpPr>
          <p:cNvPr id="20" name="TextBox 19"/>
          <p:cNvSpPr txBox="1"/>
          <p:nvPr/>
        </p:nvSpPr>
        <p:spPr>
          <a:xfrm>
            <a:off x="9393611" y="4595277"/>
            <a:ext cx="1752106" cy="807348"/>
          </a:xfrm>
          <a:prstGeom prst="rect">
            <a:avLst/>
          </a:prstGeom>
          <a:solidFill>
            <a:schemeClr val="bg1"/>
          </a:solidFill>
          <a:ln w="9525" cap="rnd" cmpd="sng" algn="ctr">
            <a:solidFill>
              <a:srgbClr val="6E6F73"/>
            </a:solidFill>
            <a:prstDash val="solid"/>
            <a:round/>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dirty="0">
                <a:solidFill>
                  <a:srgbClr val="37373A"/>
                </a:solidFill>
                <a:latin typeface="Consolas" panose="020B0609020204030204" pitchFamily="49" charset="0"/>
              </a:rPr>
              <a:t>Jaki</a:t>
            </a:r>
          </a:p>
          <a:p>
            <a:r>
              <a:rPr lang="en-US" sz="1200" dirty="0">
                <a:solidFill>
                  <a:srgbClr val="37373A"/>
                </a:solidFill>
                <a:latin typeface="Consolas" panose="020B0609020204030204" pitchFamily="49" charset="0"/>
              </a:rPr>
              <a:t>My name is: Jaki</a:t>
            </a:r>
          </a:p>
          <a:p>
            <a:r>
              <a:rPr lang="en-US" sz="1200" dirty="0" err="1">
                <a:solidFill>
                  <a:srgbClr val="37373A"/>
                </a:solidFill>
                <a:latin typeface="Consolas" panose="020B0609020204030204" pitchFamily="49" charset="0"/>
              </a:rPr>
              <a:t>Anusha</a:t>
            </a:r>
            <a:endParaRPr lang="en-US" sz="1200" dirty="0">
              <a:solidFill>
                <a:srgbClr val="37373A"/>
              </a:solidFill>
              <a:latin typeface="Consolas" panose="020B0609020204030204" pitchFamily="49" charset="0"/>
            </a:endParaRPr>
          </a:p>
          <a:p>
            <a:r>
              <a:rPr lang="en-US" sz="1200" dirty="0">
                <a:solidFill>
                  <a:srgbClr val="37373A"/>
                </a:solidFill>
                <a:latin typeface="Consolas" panose="020B0609020204030204" pitchFamily="49" charset="0"/>
              </a:rPr>
              <a:t>My name is: </a:t>
            </a:r>
            <a:r>
              <a:rPr lang="en-US" sz="1200" dirty="0" err="1">
                <a:solidFill>
                  <a:srgbClr val="37373A"/>
                </a:solidFill>
                <a:latin typeface="Consolas" panose="020B0609020204030204" pitchFamily="49" charset="0"/>
              </a:rPr>
              <a:t>Anusha</a:t>
            </a:r>
            <a:endParaRPr lang="en-US" sz="1200" dirty="0">
              <a:solidFill>
                <a:srgbClr val="37373A"/>
              </a:solidFill>
              <a:latin typeface="Consolas" panose="020B0609020204030204" pitchFamily="49" charset="0"/>
            </a:endParaRPr>
          </a:p>
        </p:txBody>
      </p:sp>
      <p:grpSp>
        <p:nvGrpSpPr>
          <p:cNvPr id="14" name="Group 13"/>
          <p:cNvGrpSpPr>
            <a:grpSpLocks noChangeAspect="1"/>
          </p:cNvGrpSpPr>
          <p:nvPr/>
        </p:nvGrpSpPr>
        <p:grpSpPr>
          <a:xfrm>
            <a:off x="4348535" y="2790551"/>
            <a:ext cx="174791" cy="174791"/>
            <a:chOff x="982662" y="1847850"/>
            <a:chExt cx="269875" cy="269875"/>
          </a:xfrm>
        </p:grpSpPr>
        <p:sp>
          <p:nvSpPr>
            <p:cNvPr id="18"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9"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21" name="Group 20"/>
          <p:cNvGrpSpPr>
            <a:grpSpLocks noChangeAspect="1"/>
          </p:cNvGrpSpPr>
          <p:nvPr/>
        </p:nvGrpSpPr>
        <p:grpSpPr>
          <a:xfrm>
            <a:off x="4348535" y="3513600"/>
            <a:ext cx="174791" cy="174791"/>
            <a:chOff x="982662" y="1847850"/>
            <a:chExt cx="269875" cy="269875"/>
          </a:xfrm>
        </p:grpSpPr>
        <p:sp>
          <p:nvSpPr>
            <p:cNvPr id="22"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23"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Tree>
    <p:custDataLst>
      <p:tags r:id="rId2"/>
    </p:custDataLst>
    <p:extLst>
      <p:ext uri="{BB962C8B-B14F-4D97-AF65-F5344CB8AC3E}">
        <p14:creationId xmlns:p14="http://schemas.microsoft.com/office/powerpoint/2010/main" val="2384549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676" name="think-cell Slide" r:id="rId7" imgW="360" imgH="360" progId="TCLayout.ActiveDocument.1">
                  <p:embed/>
                </p:oleObj>
              </mc:Choice>
              <mc:Fallback>
                <p:oleObj name="think-cell Slide" r:id="rId7" imgW="360" imgH="360"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a:xfrm>
            <a:off x="596547" y="1015805"/>
            <a:ext cx="3127881" cy="1495794"/>
          </a:xfrm>
        </p:spPr>
        <p:txBody>
          <a:bodyPr/>
          <a:lstStyle/>
          <a:p>
            <a:r>
              <a:rPr lang="en-US" dirty="0"/>
              <a:t>Python property setter</a:t>
            </a:r>
          </a:p>
        </p:txBody>
      </p:sp>
      <p:sp>
        <p:nvSpPr>
          <p:cNvPr id="5" name="TextBox 4"/>
          <p:cNvSpPr txBox="1"/>
          <p:nvPr/>
        </p:nvSpPr>
        <p:spPr>
          <a:xfrm>
            <a:off x="539443" y="1759520"/>
            <a:ext cx="3165715" cy="440156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bg1"/>
                </a:solidFill>
              </a:rPr>
              <a:t>Here again the goal is to change the class attributes without too much effort</a:t>
            </a:r>
          </a:p>
          <a:p>
            <a:endParaRPr lang="en-US" dirty="0">
              <a:solidFill>
                <a:schemeClr val="bg1"/>
              </a:solidFill>
            </a:endParaRPr>
          </a:p>
          <a:p>
            <a:r>
              <a:rPr lang="en-US" dirty="0">
                <a:solidFill>
                  <a:schemeClr val="bg1"/>
                </a:solidFill>
              </a:rPr>
              <a:t>If we want a function to be able to modify the attributes of an object, we have to add the </a:t>
            </a:r>
            <a:r>
              <a:rPr lang="en-US" dirty="0">
                <a:solidFill>
                  <a:srgbClr val="D4DF33"/>
                </a:solidFill>
              </a:rPr>
              <a:t>@f.setter </a:t>
            </a:r>
            <a:r>
              <a:rPr lang="en-US" dirty="0">
                <a:solidFill>
                  <a:schemeClr val="bg1"/>
                </a:solidFill>
              </a:rPr>
              <a:t>decorator, where f denotes the function used</a:t>
            </a:r>
          </a:p>
        </p:txBody>
      </p:sp>
      <p:sp>
        <p:nvSpPr>
          <p:cNvPr id="13" name="TextBox 12"/>
          <p:cNvSpPr txBox="1"/>
          <p:nvPr/>
        </p:nvSpPr>
        <p:spPr>
          <a:xfrm>
            <a:off x="4626410" y="1372504"/>
            <a:ext cx="7066969" cy="63062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rgbClr val="575757"/>
                </a:solidFill>
              </a:rPr>
              <a:t>Considering the same example as before, we would like to be able to modify the Student object from the "bottom", i.e we would like the object to be updated when changing the sentence attribute</a:t>
            </a:r>
          </a:p>
        </p:txBody>
      </p:sp>
      <p:sp>
        <p:nvSpPr>
          <p:cNvPr id="17" name="TextBox 16"/>
          <p:cNvSpPr txBox="1"/>
          <p:nvPr/>
        </p:nvSpPr>
        <p:spPr>
          <a:xfrm>
            <a:off x="9117664" y="2511473"/>
            <a:ext cx="1106221" cy="3153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2"/>
                </a:solidFill>
              </a:rPr>
              <a:t>Output :</a:t>
            </a:r>
          </a:p>
        </p:txBody>
      </p:sp>
      <p:sp>
        <p:nvSpPr>
          <p:cNvPr id="8" name="Rectangle 7"/>
          <p:cNvSpPr/>
          <p:nvPr/>
        </p:nvSpPr>
        <p:spPr>
          <a:xfrm>
            <a:off x="4626410" y="2442893"/>
            <a:ext cx="4213698" cy="3985706"/>
          </a:xfrm>
          <a:prstGeom prst="rect">
            <a:avLst/>
          </a:prstGeom>
          <a:solidFill>
            <a:srgbClr val="FFFFFF"/>
          </a:solidFill>
          <a:ln w="9525" cap="flat" cmpd="sng" algn="ctr">
            <a:solidFill>
              <a:srgbClr val="6E6F73"/>
            </a:solidFill>
            <a:prstDash val="solid"/>
            <a:round/>
            <a:headEnd type="none" w="med" len="med"/>
            <a:tailEnd type="none" w="med" len="med"/>
          </a:ln>
        </p:spPr>
        <p:txBody>
          <a:bodyPr wrap="square">
            <a:spAutoFit/>
          </a:bodyPr>
          <a:lstStyle/>
          <a:p>
            <a:r>
              <a:rPr lang="fr-FR" sz="1100" b="1" dirty="0">
                <a:solidFill>
                  <a:srgbClr val="006699"/>
                </a:solidFill>
                <a:latin typeface="Consolas" panose="020B0609020204030204" pitchFamily="49" charset="0"/>
              </a:rPr>
              <a:t>class</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Student</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def</a:t>
            </a:r>
            <a:r>
              <a:rPr lang="fr-FR" sz="1100" dirty="0">
                <a:solidFill>
                  <a:srgbClr val="000000"/>
                </a:solidFill>
                <a:latin typeface="Consolas" panose="020B0609020204030204" pitchFamily="49" charset="0"/>
              </a:rPr>
              <a:t> __init__(self, name):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self.name = name  </a:t>
            </a:r>
          </a:p>
          <a:p>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property</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def</a:t>
            </a:r>
            <a:r>
              <a:rPr lang="fr-FR" sz="1100" dirty="0">
                <a:solidFill>
                  <a:srgbClr val="000000"/>
                </a:solidFill>
                <a:latin typeface="Consolas" panose="020B0609020204030204" pitchFamily="49" charset="0"/>
              </a:rPr>
              <a:t> sentence(self):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return</a:t>
            </a:r>
            <a:r>
              <a:rPr lang="fr-FR" sz="1100" dirty="0">
                <a:solidFill>
                  <a:srgbClr val="000000"/>
                </a:solidFill>
                <a:latin typeface="Consolas" panose="020B0609020204030204" pitchFamily="49" charset="0"/>
              </a:rPr>
              <a:t> </a:t>
            </a:r>
            <a:r>
              <a:rPr lang="fr-FR" sz="1100" dirty="0">
                <a:solidFill>
                  <a:srgbClr val="0000FF"/>
                </a:solidFill>
                <a:latin typeface="Consolas" panose="020B0609020204030204" pitchFamily="49" charset="0"/>
              </a:rPr>
              <a:t>'</a:t>
            </a:r>
            <a:r>
              <a:rPr lang="fr-FR" sz="1100" dirty="0" err="1">
                <a:solidFill>
                  <a:srgbClr val="0000FF"/>
                </a:solidFill>
                <a:latin typeface="Consolas" panose="020B0609020204030204" pitchFamily="49" charset="0"/>
              </a:rPr>
              <a:t>My</a:t>
            </a:r>
            <a:r>
              <a:rPr lang="fr-FR" sz="1100" dirty="0">
                <a:solidFill>
                  <a:srgbClr val="0000FF"/>
                </a:solidFill>
                <a:latin typeface="Consolas" panose="020B0609020204030204" pitchFamily="49" charset="0"/>
              </a:rPr>
              <a:t> name is: '</a:t>
            </a:r>
            <a:r>
              <a:rPr lang="fr-FR" sz="1100" dirty="0">
                <a:solidFill>
                  <a:srgbClr val="000000"/>
                </a:solidFill>
                <a:latin typeface="Consolas" panose="020B0609020204030204" pitchFamily="49" charset="0"/>
              </a:rPr>
              <a:t> + self.name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sentence.setter</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def</a:t>
            </a:r>
            <a:r>
              <a:rPr lang="fr-FR" sz="1100" dirty="0">
                <a:solidFill>
                  <a:srgbClr val="000000"/>
                </a:solidFill>
                <a:latin typeface="Consolas" panose="020B0609020204030204" pitchFamily="49" charset="0"/>
              </a:rPr>
              <a:t> sentence(self, s):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jbl</a:t>
            </a:r>
            <a:r>
              <a:rPr lang="fr-FR" sz="1100" dirty="0">
                <a:solidFill>
                  <a:srgbClr val="000000"/>
                </a:solidFill>
                <a:latin typeface="Consolas" panose="020B0609020204030204" pitchFamily="49" charset="0"/>
              </a:rPr>
              <a:t>, name = </a:t>
            </a:r>
            <a:r>
              <a:rPr lang="fr-FR" sz="1100" dirty="0" err="1">
                <a:solidFill>
                  <a:srgbClr val="000000"/>
                </a:solidFill>
                <a:latin typeface="Consolas" panose="020B0609020204030204" pitchFamily="49" charset="0"/>
              </a:rPr>
              <a:t>s.split</a:t>
            </a:r>
            <a:r>
              <a:rPr lang="fr-FR" sz="1100" dirty="0">
                <a:solidFill>
                  <a:srgbClr val="000000"/>
                </a:solidFill>
                <a:latin typeface="Consolas" panose="020B0609020204030204" pitchFamily="49" charset="0"/>
              </a:rPr>
              <a:t>(</a:t>
            </a:r>
            <a:r>
              <a:rPr lang="fr-FR" sz="1100" dirty="0">
                <a:solidFill>
                  <a:srgbClr val="0000FF"/>
                </a:solidFill>
                <a:latin typeface="Consolas" panose="020B0609020204030204" pitchFamily="49" charset="0"/>
              </a:rPr>
              <a:t>': '</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self.name = name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st = </a:t>
            </a:r>
            <a:r>
              <a:rPr lang="fr-FR" sz="1100" dirty="0" err="1">
                <a:solidFill>
                  <a:srgbClr val="000000"/>
                </a:solidFill>
                <a:latin typeface="Consolas" panose="020B0609020204030204" pitchFamily="49" charset="0"/>
              </a:rPr>
              <a:t>Student</a:t>
            </a:r>
            <a:r>
              <a:rPr lang="fr-FR" sz="1100" dirty="0">
                <a:solidFill>
                  <a:srgbClr val="000000"/>
                </a:solidFill>
                <a:latin typeface="Consolas" panose="020B0609020204030204" pitchFamily="49" charset="0"/>
              </a:rPr>
              <a:t>(</a:t>
            </a:r>
            <a:r>
              <a:rPr lang="fr-FR" sz="1100" dirty="0">
                <a:solidFill>
                  <a:srgbClr val="0000FF"/>
                </a:solidFill>
                <a:latin typeface="Consolas" panose="020B0609020204030204" pitchFamily="49" charset="0"/>
              </a:rPr>
              <a:t>"Jaki"</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b="1" dirty="0">
                <a:solidFill>
                  <a:srgbClr val="006699"/>
                </a:solidFill>
                <a:latin typeface="Consolas" panose="020B0609020204030204" pitchFamily="49" charset="0"/>
              </a:rPr>
              <a:t>print</a:t>
            </a:r>
            <a:r>
              <a:rPr lang="fr-FR" sz="1100" dirty="0">
                <a:solidFill>
                  <a:srgbClr val="000000"/>
                </a:solidFill>
                <a:latin typeface="Consolas" panose="020B0609020204030204" pitchFamily="49" charset="0"/>
              </a:rPr>
              <a:t>(st.name)  </a:t>
            </a:r>
            <a:endParaRPr lang="fr-FR" sz="1100" dirty="0">
              <a:solidFill>
                <a:srgbClr val="5C5C5C"/>
              </a:solidFill>
              <a:latin typeface="Consolas" panose="020B0609020204030204" pitchFamily="49" charset="0"/>
            </a:endParaRPr>
          </a:p>
          <a:p>
            <a:r>
              <a:rPr lang="fr-FR" sz="1100" b="1" dirty="0">
                <a:solidFill>
                  <a:srgbClr val="006699"/>
                </a:solidFill>
                <a:latin typeface="Consolas" panose="020B0609020204030204" pitchFamily="49" charset="0"/>
              </a:rPr>
              <a:t>print</a:t>
            </a:r>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st.sentence</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st.name = </a:t>
            </a:r>
            <a:r>
              <a:rPr lang="fr-FR" sz="1100" dirty="0">
                <a:solidFill>
                  <a:srgbClr val="0000FF"/>
                </a:solidFill>
                <a:latin typeface="Consolas" panose="020B0609020204030204" pitchFamily="49" charset="0"/>
              </a:rPr>
              <a:t>"</a:t>
            </a:r>
            <a:r>
              <a:rPr lang="fr-FR" sz="1100" dirty="0" err="1">
                <a:solidFill>
                  <a:srgbClr val="0000FF"/>
                </a:solidFill>
                <a:latin typeface="Consolas" panose="020B0609020204030204" pitchFamily="49" charset="0"/>
              </a:rPr>
              <a:t>Anusha</a:t>
            </a:r>
            <a:r>
              <a:rPr lang="fr-FR" sz="1100" dirty="0">
                <a:solidFill>
                  <a:srgbClr val="0000FF"/>
                </a:solidFill>
                <a:latin typeface="Consolas" panose="020B0609020204030204" pitchFamily="49" charset="0"/>
              </a:rPr>
              <a:t>"</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b="1" dirty="0">
                <a:solidFill>
                  <a:srgbClr val="006699"/>
                </a:solidFill>
                <a:latin typeface="Consolas" panose="020B0609020204030204" pitchFamily="49" charset="0"/>
              </a:rPr>
              <a:t>print</a:t>
            </a:r>
            <a:r>
              <a:rPr lang="fr-FR" sz="1100" dirty="0">
                <a:solidFill>
                  <a:srgbClr val="000000"/>
                </a:solidFill>
                <a:latin typeface="Consolas" panose="020B0609020204030204" pitchFamily="49" charset="0"/>
              </a:rPr>
              <a:t>(st.name)  </a:t>
            </a:r>
            <a:endParaRPr lang="fr-FR" sz="1100" dirty="0">
              <a:solidFill>
                <a:srgbClr val="5C5C5C"/>
              </a:solidFill>
              <a:latin typeface="Consolas" panose="020B0609020204030204" pitchFamily="49" charset="0"/>
            </a:endParaRPr>
          </a:p>
          <a:p>
            <a:r>
              <a:rPr lang="fr-FR" sz="1100" b="1" dirty="0">
                <a:solidFill>
                  <a:srgbClr val="006699"/>
                </a:solidFill>
                <a:latin typeface="Consolas" panose="020B0609020204030204" pitchFamily="49" charset="0"/>
              </a:rPr>
              <a:t>print</a:t>
            </a:r>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st.sentence</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endParaRPr lang="fr-FR" sz="1100" dirty="0">
              <a:solidFill>
                <a:srgbClr val="000000"/>
              </a:solidFill>
              <a:latin typeface="Consolas" panose="020B0609020204030204" pitchFamily="49" charset="0"/>
            </a:endParaRPr>
          </a:p>
          <a:p>
            <a:r>
              <a:rPr lang="fr-FR" sz="1100" dirty="0" err="1">
                <a:solidFill>
                  <a:srgbClr val="000000"/>
                </a:solidFill>
                <a:latin typeface="Consolas" panose="020B0609020204030204" pitchFamily="49" charset="0"/>
              </a:rPr>
              <a:t>st.sentence</a:t>
            </a:r>
            <a:r>
              <a:rPr lang="fr-FR" sz="1100" dirty="0">
                <a:solidFill>
                  <a:srgbClr val="000000"/>
                </a:solidFill>
                <a:latin typeface="Consolas" panose="020B0609020204030204" pitchFamily="49" charset="0"/>
              </a:rPr>
              <a:t> = </a:t>
            </a:r>
            <a:r>
              <a:rPr lang="fr-FR" sz="1100" dirty="0">
                <a:solidFill>
                  <a:srgbClr val="0000FF"/>
                </a:solidFill>
                <a:latin typeface="Consolas" panose="020B0609020204030204" pitchFamily="49" charset="0"/>
              </a:rPr>
              <a:t>'</a:t>
            </a:r>
            <a:r>
              <a:rPr lang="fr-FR" sz="1100" dirty="0" err="1">
                <a:solidFill>
                  <a:srgbClr val="0000FF"/>
                </a:solidFill>
                <a:latin typeface="Consolas" panose="020B0609020204030204" pitchFamily="49" charset="0"/>
              </a:rPr>
              <a:t>My</a:t>
            </a:r>
            <a:r>
              <a:rPr lang="fr-FR" sz="1100" dirty="0">
                <a:solidFill>
                  <a:srgbClr val="0000FF"/>
                </a:solidFill>
                <a:latin typeface="Consolas" panose="020B0609020204030204" pitchFamily="49" charset="0"/>
              </a:rPr>
              <a:t> name is: Chan'</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b="1" dirty="0">
                <a:solidFill>
                  <a:srgbClr val="006699"/>
                </a:solidFill>
                <a:latin typeface="Consolas" panose="020B0609020204030204" pitchFamily="49" charset="0"/>
              </a:rPr>
              <a:t>print</a:t>
            </a:r>
            <a:r>
              <a:rPr lang="fr-FR" sz="1100" dirty="0">
                <a:solidFill>
                  <a:srgbClr val="000000"/>
                </a:solidFill>
                <a:latin typeface="Consolas" panose="020B0609020204030204" pitchFamily="49" charset="0"/>
              </a:rPr>
              <a:t>(st.name)  </a:t>
            </a:r>
            <a:endParaRPr lang="fr-FR" sz="1100" b="0" i="0" dirty="0">
              <a:solidFill>
                <a:srgbClr val="5C5C5C"/>
              </a:solidFill>
              <a:effectLst/>
              <a:latin typeface="Consolas" panose="020B0609020204030204" pitchFamily="49" charset="0"/>
            </a:endParaRPr>
          </a:p>
        </p:txBody>
      </p:sp>
      <p:sp>
        <p:nvSpPr>
          <p:cNvPr id="12" name="TextBox 11"/>
          <p:cNvSpPr txBox="1"/>
          <p:nvPr/>
        </p:nvSpPr>
        <p:spPr>
          <a:xfrm>
            <a:off x="9200870" y="2979543"/>
            <a:ext cx="1752106" cy="981529"/>
          </a:xfrm>
          <a:prstGeom prst="rect">
            <a:avLst/>
          </a:prstGeom>
          <a:solidFill>
            <a:schemeClr val="bg1"/>
          </a:solidFill>
          <a:ln w="9525" cap="rnd" cmpd="sng" algn="ctr">
            <a:solidFill>
              <a:srgbClr val="6E6F73"/>
            </a:solidFill>
            <a:prstDash val="solid"/>
            <a:round/>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dirty="0">
                <a:solidFill>
                  <a:srgbClr val="37373A"/>
                </a:solidFill>
                <a:latin typeface="Consolas" panose="020B0609020204030204" pitchFamily="49" charset="0"/>
              </a:rPr>
              <a:t>Jaki</a:t>
            </a:r>
          </a:p>
          <a:p>
            <a:r>
              <a:rPr lang="en-US" sz="1200" dirty="0">
                <a:solidFill>
                  <a:srgbClr val="37373A"/>
                </a:solidFill>
                <a:latin typeface="Consolas" panose="020B0609020204030204" pitchFamily="49" charset="0"/>
              </a:rPr>
              <a:t>My name is: Jaki</a:t>
            </a:r>
          </a:p>
          <a:p>
            <a:r>
              <a:rPr lang="en-US" sz="1200" dirty="0" err="1">
                <a:solidFill>
                  <a:srgbClr val="37373A"/>
                </a:solidFill>
                <a:latin typeface="Consolas" panose="020B0609020204030204" pitchFamily="49" charset="0"/>
              </a:rPr>
              <a:t>Anusha</a:t>
            </a:r>
            <a:endParaRPr lang="en-US" sz="1200" dirty="0">
              <a:solidFill>
                <a:srgbClr val="37373A"/>
              </a:solidFill>
              <a:latin typeface="Consolas" panose="020B0609020204030204" pitchFamily="49" charset="0"/>
            </a:endParaRPr>
          </a:p>
          <a:p>
            <a:r>
              <a:rPr lang="en-US" sz="1200" dirty="0">
                <a:solidFill>
                  <a:srgbClr val="37373A"/>
                </a:solidFill>
                <a:latin typeface="Consolas" panose="020B0609020204030204" pitchFamily="49" charset="0"/>
              </a:rPr>
              <a:t>My name is: </a:t>
            </a:r>
            <a:r>
              <a:rPr lang="en-US" sz="1200" dirty="0" err="1">
                <a:solidFill>
                  <a:srgbClr val="37373A"/>
                </a:solidFill>
                <a:latin typeface="Consolas" panose="020B0609020204030204" pitchFamily="49" charset="0"/>
              </a:rPr>
              <a:t>Anusha</a:t>
            </a:r>
            <a:endParaRPr lang="en-US" sz="1200" dirty="0">
              <a:solidFill>
                <a:srgbClr val="37373A"/>
              </a:solidFill>
              <a:latin typeface="Consolas" panose="020B0609020204030204" pitchFamily="49" charset="0"/>
            </a:endParaRPr>
          </a:p>
          <a:p>
            <a:r>
              <a:rPr lang="en-US" sz="1200" dirty="0">
                <a:solidFill>
                  <a:srgbClr val="37373A"/>
                </a:solidFill>
                <a:latin typeface="Consolas" panose="020B0609020204030204" pitchFamily="49" charset="0"/>
              </a:rPr>
              <a:t>Chan</a:t>
            </a:r>
          </a:p>
        </p:txBody>
      </p:sp>
      <p:grpSp>
        <p:nvGrpSpPr>
          <p:cNvPr id="11" name="Group 10"/>
          <p:cNvGrpSpPr>
            <a:grpSpLocks noChangeAspect="1"/>
          </p:cNvGrpSpPr>
          <p:nvPr/>
        </p:nvGrpSpPr>
        <p:grpSpPr>
          <a:xfrm>
            <a:off x="4471979" y="1345072"/>
            <a:ext cx="174791" cy="174791"/>
            <a:chOff x="982662" y="1847850"/>
            <a:chExt cx="269875" cy="269875"/>
          </a:xfrm>
        </p:grpSpPr>
        <p:sp>
          <p:nvSpPr>
            <p:cNvPr id="14"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5"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Tree>
    <p:custDataLst>
      <p:tags r:id="rId2"/>
    </p:custDataLst>
    <p:extLst>
      <p:ext uri="{BB962C8B-B14F-4D97-AF65-F5344CB8AC3E}">
        <p14:creationId xmlns:p14="http://schemas.microsoft.com/office/powerpoint/2010/main" val="29581695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hlinkClick r:id="rId13" action="ppaction://hlinksldjump"/>
          </p:cNvPr>
          <p:cNvSpPr/>
          <p:nvPr>
            <p:custDataLst>
              <p:tags r:id="rId2"/>
            </p:custDataLst>
          </p:nvPr>
        </p:nvSpPr>
        <p:spPr>
          <a:xfrm>
            <a:off x="5166432" y="4164441"/>
            <a:ext cx="3352650"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a:solidFill>
                  <a:schemeClr val="tx1">
                    <a:lumMod val="60000"/>
                    <a:lumOff val="40000"/>
                  </a:schemeClr>
                </a:solidFill>
                <a:latin typeface="Trebuchet MS" panose="020B0603020202020204" pitchFamily="34" charset="0"/>
              </a:rPr>
              <a:t>Tests</a:t>
            </a:r>
          </a:p>
        </p:txBody>
      </p:sp>
      <p:sp>
        <p:nvSpPr>
          <p:cNvPr id="10" name="Rectangle 9">
            <a:hlinkClick r:id="rId14" action="ppaction://hlinksldjump"/>
          </p:cNvPr>
          <p:cNvSpPr/>
          <p:nvPr>
            <p:custDataLst>
              <p:tags r:id="rId3"/>
            </p:custDataLst>
          </p:nvPr>
        </p:nvSpPr>
        <p:spPr>
          <a:xfrm>
            <a:off x="5166432" y="3843411"/>
            <a:ext cx="3352650"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a:solidFill>
                  <a:schemeClr val="tx1">
                    <a:lumMod val="60000"/>
                    <a:lumOff val="40000"/>
                  </a:schemeClr>
                </a:solidFill>
                <a:latin typeface="Trebuchet MS" panose="020B0603020202020204" pitchFamily="34" charset="0"/>
              </a:rPr>
              <a:t>Built-in functions</a:t>
            </a:r>
          </a:p>
        </p:txBody>
      </p:sp>
      <p:sp>
        <p:nvSpPr>
          <p:cNvPr id="9" name="Oval 8"/>
          <p:cNvSpPr/>
          <p:nvPr>
            <p:custDataLst>
              <p:tags r:id="rId4"/>
            </p:custDataLst>
          </p:nvPr>
        </p:nvSpPr>
        <p:spPr>
          <a:xfrm>
            <a:off x="4714058" y="3552467"/>
            <a:ext cx="293147" cy="292608"/>
          </a:xfrm>
          <a:prstGeom prst="ellipse">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1600">
              <a:solidFill>
                <a:schemeClr val="tx1">
                  <a:lumMod val="100000"/>
                </a:schemeClr>
              </a:solidFill>
              <a:latin typeface="Trebuchet MS" panose="020B0603020202020204" pitchFamily="34" charset="0"/>
            </a:endParaRPr>
          </a:p>
        </p:txBody>
      </p:sp>
      <p:pic>
        <p:nvPicPr>
          <p:cNvPr id="8" name="Picture 7"/>
          <p:cNvPicPr>
            <a:picLocks/>
          </p:cNvPicPr>
          <p:nvPr>
            <p:custDataLst>
              <p:tags r:id="rId5"/>
            </p:custDataLst>
          </p:nvPr>
        </p:nvPicPr>
        <p:blipFill>
          <a:blip r:embed="rId15">
            <a:extLst>
              <a:ext uri="{28A0092B-C50C-407E-A947-70E740481C1C}">
                <a14:useLocalDpi xmlns:a14="http://schemas.microsoft.com/office/drawing/2010/main" val="0"/>
              </a:ext>
            </a:extLst>
          </a:blip>
          <a:stretch>
            <a:fillRect/>
          </a:stretch>
        </p:blipFill>
        <p:spPr>
          <a:xfrm>
            <a:off x="4714058" y="3552467"/>
            <a:ext cx="293147" cy="292608"/>
          </a:xfrm>
          <a:prstGeom prst="rect">
            <a:avLst/>
          </a:prstGeom>
        </p:spPr>
      </p:pic>
      <p:sp>
        <p:nvSpPr>
          <p:cNvPr id="7" name="Rectangle 6">
            <a:hlinkClick r:id="rId16" action="ppaction://hlinksldjump"/>
          </p:cNvPr>
          <p:cNvSpPr/>
          <p:nvPr>
            <p:custDataLst>
              <p:tags r:id="rId6"/>
            </p:custDataLst>
          </p:nvPr>
        </p:nvSpPr>
        <p:spPr>
          <a:xfrm>
            <a:off x="5166432" y="3604931"/>
            <a:ext cx="3352650"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a:solidFill>
                  <a:schemeClr val="tx1">
                    <a:lumMod val="100000"/>
                  </a:schemeClr>
                </a:solidFill>
                <a:latin typeface="Trebuchet MS" panose="020B0603020202020204" pitchFamily="34" charset="0"/>
              </a:rPr>
              <a:t>Data Encapsulation, Inheritance &amp; Polymorphism</a:t>
            </a:r>
          </a:p>
        </p:txBody>
      </p:sp>
      <p:sp>
        <p:nvSpPr>
          <p:cNvPr id="6" name="Rectangle 5">
            <a:hlinkClick r:id="rId17" action="ppaction://hlinksldjump"/>
          </p:cNvPr>
          <p:cNvSpPr/>
          <p:nvPr>
            <p:custDataLst>
              <p:tags r:id="rId7"/>
            </p:custDataLst>
          </p:nvPr>
        </p:nvSpPr>
        <p:spPr>
          <a:xfrm>
            <a:off x="5166432" y="3366451"/>
            <a:ext cx="3352650"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a:solidFill>
                  <a:schemeClr val="tx1">
                    <a:lumMod val="60000"/>
                    <a:lumOff val="40000"/>
                  </a:schemeClr>
                </a:solidFill>
                <a:latin typeface="Trebuchet MS" panose="020B0603020202020204" pitchFamily="34" charset="0"/>
              </a:rPr>
              <a:t>Property</a:t>
            </a:r>
          </a:p>
        </p:txBody>
      </p:sp>
      <p:sp>
        <p:nvSpPr>
          <p:cNvPr id="5" name="Rectangle 4">
            <a:hlinkClick r:id="rId18" action="ppaction://hlinksldjump"/>
          </p:cNvPr>
          <p:cNvSpPr/>
          <p:nvPr>
            <p:custDataLst>
              <p:tags r:id="rId8"/>
            </p:custDataLst>
          </p:nvPr>
        </p:nvSpPr>
        <p:spPr>
          <a:xfrm>
            <a:off x="5166432" y="3127971"/>
            <a:ext cx="3352650"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a:solidFill>
                  <a:schemeClr val="tx1">
                    <a:lumMod val="60000"/>
                    <a:lumOff val="40000"/>
                  </a:schemeClr>
                </a:solidFill>
                <a:latin typeface="Trebuchet MS" panose="020B0603020202020204" pitchFamily="34" charset="0"/>
              </a:rPr>
              <a:t>Class, Objects and Methods</a:t>
            </a:r>
          </a:p>
        </p:txBody>
      </p:sp>
      <p:sp>
        <p:nvSpPr>
          <p:cNvPr id="4" name="Rectangle 3">
            <a:hlinkClick r:id="rId19" action="ppaction://hlinksldjump"/>
          </p:cNvPr>
          <p:cNvSpPr/>
          <p:nvPr>
            <p:custDataLst>
              <p:tags r:id="rId9"/>
            </p:custDataLst>
          </p:nvPr>
        </p:nvSpPr>
        <p:spPr>
          <a:xfrm>
            <a:off x="5166432" y="2826910"/>
            <a:ext cx="3352650"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a:solidFill>
                  <a:schemeClr val="tx1">
                    <a:lumMod val="60000"/>
                    <a:lumOff val="40000"/>
                  </a:schemeClr>
                </a:solidFill>
                <a:latin typeface="Trebuchet MS" panose="020B0603020202020204" pitchFamily="34" charset="0"/>
              </a:rPr>
              <a:t>OOP Fundamentals</a:t>
            </a:r>
          </a:p>
        </p:txBody>
      </p:sp>
      <p:sp>
        <p:nvSpPr>
          <p:cNvPr id="3" name="Rectangle 2">
            <a:hlinkClick r:id="rId20" action="ppaction://hlinksldjump"/>
          </p:cNvPr>
          <p:cNvSpPr/>
          <p:nvPr>
            <p:custDataLst>
              <p:tags r:id="rId10"/>
            </p:custDataLst>
          </p:nvPr>
        </p:nvSpPr>
        <p:spPr>
          <a:xfrm>
            <a:off x="5166432" y="2443299"/>
            <a:ext cx="3352650"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a:solidFill>
                  <a:schemeClr val="tx1">
                    <a:lumMod val="60000"/>
                    <a:lumOff val="40000"/>
                  </a:schemeClr>
                </a:solidFill>
                <a:latin typeface="Trebuchet MS" panose="020B0603020202020204" pitchFamily="34" charset="0"/>
              </a:rPr>
              <a:t>Use Cases Exercises (Reminder)</a:t>
            </a:r>
          </a:p>
        </p:txBody>
      </p:sp>
      <p:sp>
        <p:nvSpPr>
          <p:cNvPr id="2" name="Title 1"/>
          <p:cNvSpPr>
            <a:spLocks noGrp="1"/>
          </p:cNvSpPr>
          <p:nvPr>
            <p:ph type="title"/>
            <p:custDataLst>
              <p:tags r:id="rId11"/>
            </p:custDataLst>
          </p:nvPr>
        </p:nvSpPr>
        <p:spPr/>
        <p:txBody>
          <a:bodyPr/>
          <a:lstStyle/>
          <a:p>
            <a:r>
              <a:rPr lang="en-US"/>
              <a:t>Agenda</a:t>
            </a:r>
          </a:p>
        </p:txBody>
      </p:sp>
    </p:spTree>
    <p:custDataLst>
      <p:tags r:id="rId1"/>
    </p:custDataLst>
    <p:extLst>
      <p:ext uri="{BB962C8B-B14F-4D97-AF65-F5344CB8AC3E}">
        <p14:creationId xmlns:p14="http://schemas.microsoft.com/office/powerpoint/2010/main" val="42148416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8581" name="think-cell Slide" r:id="rId7" imgW="360" imgH="360" progId="TCLayout.ActiveDocument.1">
                  <p:embed/>
                </p:oleObj>
              </mc:Choice>
              <mc:Fallback>
                <p:oleObj name="think-cell Slide" r:id="rId7" imgW="360" imgH="360"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7" name="Rectangle 6"/>
          <p:cNvSpPr/>
          <p:nvPr/>
        </p:nvSpPr>
        <p:spPr>
          <a:xfrm>
            <a:off x="4394484" y="1672180"/>
            <a:ext cx="7168865" cy="2800767"/>
          </a:xfrm>
          <a:prstGeom prst="rect">
            <a:avLst/>
          </a:prstGeom>
          <a:solidFill>
            <a:srgbClr val="FFFFFF"/>
          </a:solidFill>
          <a:ln w="9525" cap="flat" cmpd="sng" algn="ctr">
            <a:solidFill>
              <a:srgbClr val="6E6F73"/>
            </a:solidFill>
            <a:prstDash val="solid"/>
            <a:round/>
            <a:headEnd type="none" w="med" len="med"/>
            <a:tailEnd type="none" w="med" len="med"/>
          </a:ln>
        </p:spPr>
        <p:txBody>
          <a:bodyPr wrap="square">
            <a:spAutoFit/>
          </a:bodyPr>
          <a:lstStyle/>
          <a:p>
            <a:r>
              <a:rPr lang="fr-FR" sz="1100" b="1" dirty="0">
                <a:solidFill>
                  <a:srgbClr val="006699"/>
                </a:solidFill>
                <a:latin typeface="Consolas" panose="020B0609020204030204" pitchFamily="49" charset="0"/>
              </a:rPr>
              <a:t>class</a:t>
            </a:r>
            <a:r>
              <a:rPr lang="fr-FR" sz="1100" dirty="0">
                <a:solidFill>
                  <a:srgbClr val="000000"/>
                </a:solidFill>
                <a:latin typeface="Consolas" panose="020B0609020204030204" pitchFamily="49" charset="0"/>
              </a:rPr>
              <a:t> User():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def</a:t>
            </a:r>
            <a:r>
              <a:rPr lang="fr-FR" sz="1100" dirty="0">
                <a:solidFill>
                  <a:srgbClr val="000000"/>
                </a:solidFill>
                <a:latin typeface="Consolas" panose="020B0609020204030204" pitchFamily="49" charset="0"/>
              </a:rPr>
              <a:t> __init__(self, </a:t>
            </a:r>
            <a:r>
              <a:rPr lang="fr-FR" sz="1100" dirty="0" err="1">
                <a:solidFill>
                  <a:srgbClr val="000000"/>
                </a:solidFill>
                <a:latin typeface="Consolas" panose="020B0609020204030204" pitchFamily="49" charset="0"/>
              </a:rPr>
              <a:t>amount</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self.__</a:t>
            </a:r>
            <a:r>
              <a:rPr lang="fr-FR" sz="1100" dirty="0" err="1">
                <a:solidFill>
                  <a:srgbClr val="000000"/>
                </a:solidFill>
                <a:latin typeface="Consolas" panose="020B0609020204030204" pitchFamily="49" charset="0"/>
              </a:rPr>
              <a:t>amount</a:t>
            </a:r>
            <a:r>
              <a:rPr lang="fr-FR" sz="1100" dirty="0">
                <a:solidFill>
                  <a:srgbClr val="000000"/>
                </a:solidFill>
                <a:latin typeface="Consolas" panose="020B0609020204030204" pitchFamily="49" charset="0"/>
              </a:rPr>
              <a:t> = </a:t>
            </a:r>
            <a:r>
              <a:rPr lang="fr-FR" sz="1100" dirty="0" err="1">
                <a:solidFill>
                  <a:srgbClr val="000000"/>
                </a:solidFill>
                <a:latin typeface="Consolas" panose="020B0609020204030204" pitchFamily="49" charset="0"/>
              </a:rPr>
              <a:t>amount</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property</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def</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amount</a:t>
            </a:r>
            <a:r>
              <a:rPr lang="fr-FR" sz="1100" dirty="0">
                <a:solidFill>
                  <a:srgbClr val="000000"/>
                </a:solidFill>
                <a:latin typeface="Consolas" panose="020B0609020204030204" pitchFamily="49" charset="0"/>
              </a:rPr>
              <a:t>(self):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print</a:t>
            </a:r>
            <a:r>
              <a:rPr lang="fr-FR" sz="1100" dirty="0">
                <a:solidFill>
                  <a:srgbClr val="000000"/>
                </a:solidFill>
                <a:latin typeface="Consolas" panose="020B0609020204030204" pitchFamily="49" charset="0"/>
              </a:rPr>
              <a:t>(</a:t>
            </a:r>
            <a:r>
              <a:rPr lang="fr-FR" sz="1100" dirty="0">
                <a:solidFill>
                  <a:srgbClr val="0000FF"/>
                </a:solidFill>
                <a:latin typeface="Consolas" panose="020B0609020204030204" pitchFamily="49" charset="0"/>
              </a:rPr>
              <a:t>'</a:t>
            </a:r>
            <a:r>
              <a:rPr lang="fr-FR" sz="1100" dirty="0" err="1">
                <a:solidFill>
                  <a:srgbClr val="0000FF"/>
                </a:solidFill>
                <a:latin typeface="Consolas" panose="020B0609020204030204" pitchFamily="49" charset="0"/>
              </a:rPr>
              <a:t>entering</a:t>
            </a:r>
            <a:r>
              <a:rPr lang="fr-FR" sz="1100" dirty="0">
                <a:solidFill>
                  <a:srgbClr val="0000FF"/>
                </a:solidFill>
                <a:latin typeface="Consolas" panose="020B0609020204030204" pitchFamily="49" charset="0"/>
              </a:rPr>
              <a:t> the </a:t>
            </a:r>
            <a:r>
              <a:rPr lang="fr-FR" sz="1100" dirty="0" err="1">
                <a:solidFill>
                  <a:srgbClr val="0000FF"/>
                </a:solidFill>
                <a:latin typeface="Consolas" panose="020B0609020204030204" pitchFamily="49" charset="0"/>
              </a:rPr>
              <a:t>get</a:t>
            </a:r>
            <a:r>
              <a:rPr lang="fr-FR" sz="1100" dirty="0">
                <a:solidFill>
                  <a:srgbClr val="0000FF"/>
                </a:solidFill>
                <a:latin typeface="Consolas" panose="020B0609020204030204" pitchFamily="49" charset="0"/>
              </a:rPr>
              <a:t>'</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return</a:t>
            </a:r>
            <a:r>
              <a:rPr lang="fr-FR" sz="1100" dirty="0">
                <a:solidFill>
                  <a:srgbClr val="000000"/>
                </a:solidFill>
                <a:latin typeface="Consolas" panose="020B0609020204030204" pitchFamily="49" charset="0"/>
              </a:rPr>
              <a:t> self.__</a:t>
            </a:r>
            <a:r>
              <a:rPr lang="fr-FR" sz="1100" dirty="0" err="1">
                <a:solidFill>
                  <a:srgbClr val="000000"/>
                </a:solidFill>
                <a:latin typeface="Consolas" panose="020B0609020204030204" pitchFamily="49" charset="0"/>
              </a:rPr>
              <a:t>amount</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amount.setter</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def</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amount</a:t>
            </a:r>
            <a:r>
              <a:rPr lang="fr-FR" sz="1100" dirty="0">
                <a:solidFill>
                  <a:srgbClr val="000000"/>
                </a:solidFill>
                <a:latin typeface="Consolas" panose="020B0609020204030204" pitchFamily="49" charset="0"/>
              </a:rPr>
              <a:t>(self, </a:t>
            </a:r>
            <a:r>
              <a:rPr lang="fr-FR" sz="1100" dirty="0" err="1">
                <a:solidFill>
                  <a:srgbClr val="000000"/>
                </a:solidFill>
                <a:latin typeface="Consolas" panose="020B0609020204030204" pitchFamily="49" charset="0"/>
              </a:rPr>
              <a:t>amount</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print</a:t>
            </a:r>
            <a:r>
              <a:rPr lang="fr-FR" sz="1100" dirty="0">
                <a:solidFill>
                  <a:srgbClr val="000000"/>
                </a:solidFill>
                <a:latin typeface="Consolas" panose="020B0609020204030204" pitchFamily="49" charset="0"/>
              </a:rPr>
              <a:t>(</a:t>
            </a:r>
            <a:r>
              <a:rPr lang="fr-FR" sz="1100" dirty="0">
                <a:solidFill>
                  <a:srgbClr val="0000FF"/>
                </a:solidFill>
                <a:latin typeface="Consolas" panose="020B0609020204030204" pitchFamily="49" charset="0"/>
              </a:rPr>
              <a:t>'</a:t>
            </a:r>
            <a:r>
              <a:rPr lang="fr-FR" sz="1100" dirty="0" err="1">
                <a:solidFill>
                  <a:srgbClr val="0000FF"/>
                </a:solidFill>
                <a:latin typeface="Consolas" panose="020B0609020204030204" pitchFamily="49" charset="0"/>
              </a:rPr>
              <a:t>entering</a:t>
            </a:r>
            <a:r>
              <a:rPr lang="fr-FR" sz="1100" dirty="0">
                <a:solidFill>
                  <a:srgbClr val="0000FF"/>
                </a:solidFill>
                <a:latin typeface="Consolas" panose="020B0609020204030204" pitchFamily="49" charset="0"/>
              </a:rPr>
              <a:t> the set'</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if</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amount</a:t>
            </a:r>
            <a:r>
              <a:rPr lang="fr-FR" sz="1100" dirty="0">
                <a:solidFill>
                  <a:srgbClr val="000000"/>
                </a:solidFill>
                <a:latin typeface="Consolas" panose="020B0609020204030204" pitchFamily="49" charset="0"/>
              </a:rPr>
              <a:t> &lt; 80: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err="1">
                <a:solidFill>
                  <a:srgbClr val="006699"/>
                </a:solidFill>
                <a:latin typeface="Consolas" panose="020B0609020204030204" pitchFamily="49" charset="0"/>
              </a:rPr>
              <a:t>raise</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ValueError</a:t>
            </a:r>
            <a:r>
              <a:rPr lang="fr-FR" sz="1100" dirty="0">
                <a:solidFill>
                  <a:srgbClr val="000000"/>
                </a:solidFill>
                <a:latin typeface="Consolas" panose="020B0609020204030204" pitchFamily="49" charset="0"/>
              </a:rPr>
              <a:t>(</a:t>
            </a:r>
            <a:r>
              <a:rPr lang="fr-FR" sz="1100" dirty="0">
                <a:solidFill>
                  <a:srgbClr val="0000FF"/>
                </a:solidFill>
                <a:latin typeface="Consolas" panose="020B0609020204030204" pitchFamily="49" charset="0"/>
              </a:rPr>
              <a:t>"</a:t>
            </a:r>
            <a:r>
              <a:rPr lang="fr-FR" sz="1100" dirty="0" err="1">
                <a:solidFill>
                  <a:srgbClr val="0000FF"/>
                </a:solidFill>
                <a:latin typeface="Consolas" panose="020B0609020204030204" pitchFamily="49" charset="0"/>
              </a:rPr>
              <a:t>We</a:t>
            </a:r>
            <a:r>
              <a:rPr lang="fr-FR" sz="1100" dirty="0">
                <a:solidFill>
                  <a:srgbClr val="0000FF"/>
                </a:solidFill>
                <a:latin typeface="Consolas" panose="020B0609020204030204" pitchFamily="49" charset="0"/>
              </a:rPr>
              <a:t> </a:t>
            </a:r>
            <a:r>
              <a:rPr lang="fr-FR" sz="1100" dirty="0" err="1">
                <a:solidFill>
                  <a:srgbClr val="0000FF"/>
                </a:solidFill>
                <a:latin typeface="Consolas" panose="020B0609020204030204" pitchFamily="49" charset="0"/>
              </a:rPr>
              <a:t>can't</a:t>
            </a:r>
            <a:r>
              <a:rPr lang="fr-FR" sz="1100" dirty="0">
                <a:solidFill>
                  <a:srgbClr val="0000FF"/>
                </a:solidFill>
                <a:latin typeface="Consolas" panose="020B0609020204030204" pitchFamily="49" charset="0"/>
              </a:rPr>
              <a:t> </a:t>
            </a:r>
            <a:r>
              <a:rPr lang="fr-FR" sz="1100" dirty="0" err="1">
                <a:solidFill>
                  <a:srgbClr val="0000FF"/>
                </a:solidFill>
                <a:latin typeface="Consolas" panose="020B0609020204030204" pitchFamily="49" charset="0"/>
              </a:rPr>
              <a:t>give</a:t>
            </a:r>
            <a:r>
              <a:rPr lang="fr-FR" sz="1100" dirty="0">
                <a:solidFill>
                  <a:srgbClr val="0000FF"/>
                </a:solidFill>
                <a:latin typeface="Consolas" panose="020B0609020204030204" pitchFamily="49" charset="0"/>
              </a:rPr>
              <a:t> the user an </a:t>
            </a:r>
            <a:r>
              <a:rPr lang="fr-FR" sz="1100" dirty="0" err="1">
                <a:solidFill>
                  <a:srgbClr val="0000FF"/>
                </a:solidFill>
                <a:latin typeface="Consolas" panose="020B0609020204030204" pitchFamily="49" charset="0"/>
              </a:rPr>
              <a:t>amount</a:t>
            </a:r>
            <a:r>
              <a:rPr lang="fr-FR" sz="1100" dirty="0">
                <a:solidFill>
                  <a:srgbClr val="0000FF"/>
                </a:solidFill>
                <a:latin typeface="Consolas" panose="020B0609020204030204" pitchFamily="49" charset="0"/>
              </a:rPr>
              <a:t> </a:t>
            </a:r>
            <a:r>
              <a:rPr lang="fr-FR" sz="1100" dirty="0" err="1">
                <a:solidFill>
                  <a:srgbClr val="0000FF"/>
                </a:solidFill>
                <a:latin typeface="Consolas" panose="020B0609020204030204" pitchFamily="49" charset="0"/>
              </a:rPr>
              <a:t>lower</a:t>
            </a:r>
            <a:r>
              <a:rPr lang="fr-FR" sz="1100" dirty="0">
                <a:solidFill>
                  <a:srgbClr val="0000FF"/>
                </a:solidFill>
                <a:latin typeface="Consolas" panose="020B0609020204030204" pitchFamily="49" charset="0"/>
              </a:rPr>
              <a:t> </a:t>
            </a:r>
            <a:r>
              <a:rPr lang="fr-FR" sz="1100" dirty="0" err="1">
                <a:solidFill>
                  <a:srgbClr val="0000FF"/>
                </a:solidFill>
                <a:latin typeface="Consolas" panose="020B0609020204030204" pitchFamily="49" charset="0"/>
              </a:rPr>
              <a:t>than</a:t>
            </a:r>
            <a:r>
              <a:rPr lang="fr-FR" sz="1100" dirty="0">
                <a:solidFill>
                  <a:srgbClr val="0000FF"/>
                </a:solidFill>
                <a:latin typeface="Consolas" panose="020B0609020204030204" pitchFamily="49" charset="0"/>
              </a:rPr>
              <a:t> 80"</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else</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self.__</a:t>
            </a:r>
            <a:r>
              <a:rPr lang="fr-FR" sz="1100" dirty="0" err="1">
                <a:solidFill>
                  <a:srgbClr val="000000"/>
                </a:solidFill>
                <a:latin typeface="Consolas" panose="020B0609020204030204" pitchFamily="49" charset="0"/>
              </a:rPr>
              <a:t>amount</a:t>
            </a:r>
            <a:r>
              <a:rPr lang="fr-FR" sz="1100" dirty="0">
                <a:solidFill>
                  <a:srgbClr val="000000"/>
                </a:solidFill>
                <a:latin typeface="Consolas" panose="020B0609020204030204" pitchFamily="49" charset="0"/>
              </a:rPr>
              <a:t> = </a:t>
            </a:r>
            <a:r>
              <a:rPr lang="fr-FR" sz="1100" dirty="0" err="1">
                <a:solidFill>
                  <a:srgbClr val="000000"/>
                </a:solidFill>
                <a:latin typeface="Consolas" panose="020B0609020204030204" pitchFamily="49" charset="0"/>
              </a:rPr>
              <a:t>amount</a:t>
            </a:r>
            <a:r>
              <a:rPr lang="fr-FR" sz="1100" dirty="0">
                <a:solidFill>
                  <a:srgbClr val="000000"/>
                </a:solidFill>
                <a:latin typeface="Consolas" panose="020B0609020204030204" pitchFamily="49" charset="0"/>
              </a:rPr>
              <a:t>  </a:t>
            </a:r>
            <a:endParaRPr lang="fr-FR" sz="1100" b="0" i="0" dirty="0">
              <a:solidFill>
                <a:srgbClr val="5C5C5C"/>
              </a:solidFill>
              <a:effectLst/>
              <a:latin typeface="Consolas" panose="020B0609020204030204" pitchFamily="49" charset="0"/>
            </a:endParaRPr>
          </a:p>
        </p:txBody>
      </p:sp>
      <p:sp>
        <p:nvSpPr>
          <p:cNvPr id="3" name="Title 2"/>
          <p:cNvSpPr>
            <a:spLocks noGrp="1"/>
          </p:cNvSpPr>
          <p:nvPr>
            <p:ph type="title"/>
          </p:nvPr>
        </p:nvSpPr>
        <p:spPr>
          <a:xfrm>
            <a:off x="326613" y="1506997"/>
            <a:ext cx="3127881" cy="733596"/>
          </a:xfrm>
        </p:spPr>
        <p:txBody>
          <a:bodyPr/>
          <a:lstStyle/>
          <a:p>
            <a:pPr algn="ctr"/>
            <a:r>
              <a:rPr lang="en-US" dirty="0"/>
              <a:t>Encapsulation</a:t>
            </a:r>
          </a:p>
        </p:txBody>
      </p:sp>
      <p:sp>
        <p:nvSpPr>
          <p:cNvPr id="5" name="TextBox 4"/>
          <p:cNvSpPr txBox="1"/>
          <p:nvPr/>
        </p:nvSpPr>
        <p:spPr>
          <a:xfrm>
            <a:off x="541814" y="2520804"/>
            <a:ext cx="3064413" cy="394808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0000"/>
              </a:lnSpc>
              <a:spcAft>
                <a:spcPts val="600"/>
              </a:spcAft>
            </a:pPr>
            <a:r>
              <a:rPr lang="en-US" sz="1600" dirty="0">
                <a:solidFill>
                  <a:schemeClr val="bg1"/>
                </a:solidFill>
                <a:sym typeface="Trebuchet MS" panose="020B0603020202020204" pitchFamily="34" charset="0"/>
              </a:rPr>
              <a:t>Encapsulation refers to the </a:t>
            </a:r>
            <a:r>
              <a:rPr lang="en-US" sz="1600" dirty="0">
                <a:solidFill>
                  <a:srgbClr val="D4DF33"/>
                </a:solidFill>
                <a:sym typeface="Trebuchet MS" panose="020B0603020202020204" pitchFamily="34" charset="0"/>
              </a:rPr>
              <a:t>safe storage of data </a:t>
            </a:r>
            <a:r>
              <a:rPr lang="en-US" sz="1600" dirty="0">
                <a:solidFill>
                  <a:schemeClr val="bg1"/>
                </a:solidFill>
                <a:sym typeface="Trebuchet MS" panose="020B0603020202020204" pitchFamily="34" charset="0"/>
              </a:rPr>
              <a:t>(attributes) </a:t>
            </a:r>
            <a:r>
              <a:rPr lang="en-US" sz="1600" dirty="0">
                <a:solidFill>
                  <a:srgbClr val="D4DF33"/>
                </a:solidFill>
                <a:sym typeface="Trebuchet MS" panose="020B0603020202020204" pitchFamily="34" charset="0"/>
              </a:rPr>
              <a:t>in an instance</a:t>
            </a:r>
          </a:p>
          <a:p>
            <a:pPr>
              <a:lnSpc>
                <a:spcPct val="90000"/>
              </a:lnSpc>
              <a:spcAft>
                <a:spcPts val="600"/>
              </a:spcAft>
            </a:pPr>
            <a:endParaRPr lang="en-US" sz="900" dirty="0">
              <a:solidFill>
                <a:schemeClr val="bg1"/>
              </a:solidFill>
              <a:sym typeface="Trebuchet MS" panose="020B0603020202020204" pitchFamily="34" charset="0"/>
            </a:endParaRPr>
          </a:p>
          <a:p>
            <a:pPr>
              <a:lnSpc>
                <a:spcPct val="90000"/>
              </a:lnSpc>
              <a:spcAft>
                <a:spcPts val="600"/>
              </a:spcAft>
            </a:pPr>
            <a:r>
              <a:rPr lang="en-US" sz="1600" dirty="0">
                <a:solidFill>
                  <a:schemeClr val="bg1"/>
                </a:solidFill>
                <a:sym typeface="Trebuchet MS" panose="020B0603020202020204" pitchFamily="34" charset="0"/>
              </a:rPr>
              <a:t>In Python, we can </a:t>
            </a:r>
            <a:r>
              <a:rPr lang="en-US" sz="1600" dirty="0">
                <a:solidFill>
                  <a:srgbClr val="D4DF33"/>
                </a:solidFill>
                <a:sym typeface="Trebuchet MS" panose="020B0603020202020204" pitchFamily="34" charset="0"/>
              </a:rPr>
              <a:t>restrict access </a:t>
            </a:r>
            <a:r>
              <a:rPr lang="en-US" sz="1600" dirty="0">
                <a:solidFill>
                  <a:schemeClr val="bg1"/>
                </a:solidFill>
                <a:sym typeface="Trebuchet MS" panose="020B0603020202020204" pitchFamily="34" charset="0"/>
              </a:rPr>
              <a:t>to methods and variables from direct modification using getter and setter methods. However using </a:t>
            </a:r>
            <a:r>
              <a:rPr lang="en-US" sz="1600" dirty="0">
                <a:solidFill>
                  <a:srgbClr val="D4DF33"/>
                </a:solidFill>
                <a:sym typeface="Trebuchet MS" panose="020B0603020202020204" pitchFamily="34" charset="0"/>
              </a:rPr>
              <a:t>property </a:t>
            </a:r>
            <a:r>
              <a:rPr lang="en-US" sz="1600" dirty="0">
                <a:solidFill>
                  <a:srgbClr val="FFFFFF"/>
                </a:solidFill>
                <a:sym typeface="Trebuchet MS" panose="020B0603020202020204" pitchFamily="34" charset="0"/>
              </a:rPr>
              <a:t>and </a:t>
            </a:r>
            <a:r>
              <a:rPr lang="en-US" sz="1600" dirty="0">
                <a:solidFill>
                  <a:srgbClr val="D4DF33"/>
                </a:solidFill>
                <a:sym typeface="Trebuchet MS" panose="020B0603020202020204" pitchFamily="34" charset="0"/>
              </a:rPr>
              <a:t>property.setter decorators </a:t>
            </a:r>
            <a:r>
              <a:rPr lang="en-US" sz="1600" dirty="0">
                <a:solidFill>
                  <a:schemeClr val="bg1"/>
                </a:solidFill>
                <a:sym typeface="Trebuchet MS" panose="020B0603020202020204" pitchFamily="34" charset="0"/>
              </a:rPr>
              <a:t>is more pythonic</a:t>
            </a:r>
          </a:p>
          <a:p>
            <a:pPr>
              <a:lnSpc>
                <a:spcPct val="90000"/>
              </a:lnSpc>
              <a:spcAft>
                <a:spcPts val="600"/>
              </a:spcAft>
            </a:pPr>
            <a:endParaRPr lang="en-US" sz="900" dirty="0">
              <a:solidFill>
                <a:schemeClr val="bg1"/>
              </a:solidFill>
              <a:sym typeface="Trebuchet MS" panose="020B0603020202020204" pitchFamily="34" charset="0"/>
            </a:endParaRPr>
          </a:p>
          <a:p>
            <a:pPr>
              <a:lnSpc>
                <a:spcPct val="90000"/>
              </a:lnSpc>
              <a:spcAft>
                <a:spcPts val="600"/>
              </a:spcAft>
            </a:pPr>
            <a:r>
              <a:rPr lang="en-US" sz="1600" dirty="0">
                <a:solidFill>
                  <a:schemeClr val="bg1"/>
                </a:solidFill>
                <a:sym typeface="Trebuchet MS" panose="020B0603020202020204" pitchFamily="34" charset="0"/>
              </a:rPr>
              <a:t>In Python, </a:t>
            </a:r>
            <a:r>
              <a:rPr lang="en-US" sz="1600" dirty="0" smtClean="0">
                <a:solidFill>
                  <a:srgbClr val="D4DF33"/>
                </a:solidFill>
                <a:sym typeface="Trebuchet MS" panose="020B0603020202020204" pitchFamily="34" charset="0"/>
              </a:rPr>
              <a:t>private attributes / methods </a:t>
            </a:r>
            <a:r>
              <a:rPr lang="en-US" sz="1600" dirty="0" smtClean="0">
                <a:solidFill>
                  <a:schemeClr val="bg1"/>
                </a:solidFill>
                <a:sym typeface="Trebuchet MS" panose="020B0603020202020204" pitchFamily="34" charset="0"/>
              </a:rPr>
              <a:t>are </a:t>
            </a:r>
            <a:r>
              <a:rPr lang="en-US" sz="1600" dirty="0">
                <a:solidFill>
                  <a:schemeClr val="bg1"/>
                </a:solidFill>
                <a:sym typeface="Trebuchet MS" panose="020B0603020202020204" pitchFamily="34" charset="0"/>
              </a:rPr>
              <a:t>denoted using single leading underscore </a:t>
            </a:r>
            <a:r>
              <a:rPr lang="en-US" sz="1600" dirty="0">
                <a:solidFill>
                  <a:srgbClr val="D4DF33"/>
                </a:solidFill>
                <a:sym typeface="Trebuchet MS" panose="020B0603020202020204" pitchFamily="34" charset="0"/>
              </a:rPr>
              <a:t>“ _ “ </a:t>
            </a:r>
            <a:r>
              <a:rPr lang="en-US" sz="1600" dirty="0">
                <a:solidFill>
                  <a:schemeClr val="bg1"/>
                </a:solidFill>
                <a:sym typeface="Trebuchet MS" panose="020B0603020202020204" pitchFamily="34" charset="0"/>
              </a:rPr>
              <a:t>or double leading underscore </a:t>
            </a:r>
            <a:r>
              <a:rPr lang="en-US" sz="1600" dirty="0">
                <a:solidFill>
                  <a:srgbClr val="D4DF33"/>
                </a:solidFill>
                <a:sym typeface="Trebuchet MS" panose="020B0603020202020204" pitchFamily="34" charset="0"/>
              </a:rPr>
              <a:t>“ __“ </a:t>
            </a:r>
            <a:r>
              <a:rPr lang="en-US" sz="1600" dirty="0">
                <a:solidFill>
                  <a:schemeClr val="bg1"/>
                </a:solidFill>
                <a:sym typeface="Trebuchet MS" panose="020B0603020202020204" pitchFamily="34" charset="0"/>
              </a:rPr>
              <a:t>if the attribute should not be </a:t>
            </a:r>
            <a:r>
              <a:rPr lang="en-US" sz="1600" dirty="0" err="1" smtClean="0">
                <a:solidFill>
                  <a:schemeClr val="bg1"/>
                </a:solidFill>
                <a:sym typeface="Trebuchet MS" panose="020B0603020202020204" pitchFamily="34" charset="0"/>
              </a:rPr>
              <a:t>subclassed</a:t>
            </a:r>
            <a:r>
              <a:rPr lang="en-US" sz="1600" smtClean="0">
                <a:solidFill>
                  <a:schemeClr val="bg1"/>
                </a:solidFill>
                <a:sym typeface="Trebuchet MS" panose="020B0603020202020204" pitchFamily="34" charset="0"/>
              </a:rPr>
              <a:t> (not </a:t>
            </a:r>
            <a:r>
              <a:rPr lang="en-US" sz="1600" dirty="0" smtClean="0">
                <a:solidFill>
                  <a:schemeClr val="bg1"/>
                </a:solidFill>
                <a:sym typeface="Trebuchet MS" panose="020B0603020202020204" pitchFamily="34" charset="0"/>
              </a:rPr>
              <a:t>accessible   from outside of the class)</a:t>
            </a:r>
            <a:endParaRPr lang="en-US" sz="1600" dirty="0">
              <a:solidFill>
                <a:schemeClr val="bg1"/>
              </a:solidFill>
              <a:sym typeface="Trebuchet MS" panose="020B0603020202020204" pitchFamily="34" charset="0"/>
            </a:endParaRPr>
          </a:p>
          <a:p>
            <a:pPr marL="108000" lvl="1">
              <a:spcAft>
                <a:spcPts val="600"/>
              </a:spcAft>
              <a:buClr>
                <a:schemeClr val="tx2">
                  <a:lumMod val="100000"/>
                </a:schemeClr>
              </a:buClr>
              <a:buSzPct val="100000"/>
            </a:pPr>
            <a:endParaRPr lang="en-US" sz="2000" dirty="0">
              <a:solidFill>
                <a:schemeClr val="bg1"/>
              </a:solidFill>
            </a:endParaRPr>
          </a:p>
        </p:txBody>
      </p:sp>
      <p:sp>
        <p:nvSpPr>
          <p:cNvPr id="15" name="TextBox 14"/>
          <p:cNvSpPr txBox="1"/>
          <p:nvPr/>
        </p:nvSpPr>
        <p:spPr>
          <a:xfrm>
            <a:off x="4405651" y="4589312"/>
            <a:ext cx="1106221" cy="3153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2"/>
                </a:solidFill>
              </a:rPr>
              <a:t>Output :</a:t>
            </a:r>
          </a:p>
        </p:txBody>
      </p:sp>
      <p:grpSp>
        <p:nvGrpSpPr>
          <p:cNvPr id="19" name="Group 18"/>
          <p:cNvGrpSpPr/>
          <p:nvPr/>
        </p:nvGrpSpPr>
        <p:grpSpPr>
          <a:xfrm>
            <a:off x="7376612" y="2598530"/>
            <a:ext cx="1290058" cy="457200"/>
            <a:chOff x="7558667" y="1346247"/>
            <a:chExt cx="1290058" cy="457200"/>
          </a:xfrm>
        </p:grpSpPr>
        <p:cxnSp>
          <p:nvCxnSpPr>
            <p:cNvPr id="11" name="Straight Connector 10"/>
            <p:cNvCxnSpPr/>
            <p:nvPr/>
          </p:nvCxnSpPr>
          <p:spPr>
            <a:xfrm>
              <a:off x="7558667" y="1574847"/>
              <a:ext cx="323773" cy="0"/>
            </a:xfrm>
            <a:prstGeom prst="line">
              <a:avLst/>
            </a:prstGeom>
            <a:noFill/>
            <a:ln w="19050" cap="rnd" cmpd="sng" algn="ctr">
              <a:solidFill>
                <a:srgbClr val="6E6F73"/>
              </a:solidFill>
              <a:prstDash val="solid"/>
              <a:round/>
              <a:headEnd type="oval" w="med" len="med"/>
              <a:tailEnd type="none" w="sm" len="sm"/>
            </a:ln>
            <a:effectLst/>
          </p:spPr>
        </p:cxnSp>
        <p:cxnSp>
          <p:nvCxnSpPr>
            <p:cNvPr id="9" name="Straight Connector 8"/>
            <p:cNvCxnSpPr/>
            <p:nvPr/>
          </p:nvCxnSpPr>
          <p:spPr>
            <a:xfrm>
              <a:off x="7896225" y="1346247"/>
              <a:ext cx="0" cy="457200"/>
            </a:xfrm>
            <a:prstGeom prst="line">
              <a:avLst/>
            </a:prstGeom>
            <a:ln w="28575" cap="rnd" cmpd="sng" algn="ctr">
              <a:solidFill>
                <a:srgbClr val="6E6F7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913299" y="1457325"/>
              <a:ext cx="935426" cy="23504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575757"/>
                  </a:solidFill>
                </a:rPr>
                <a:t>getter</a:t>
              </a:r>
            </a:p>
          </p:txBody>
        </p:sp>
      </p:grpSp>
      <p:grpSp>
        <p:nvGrpSpPr>
          <p:cNvPr id="20" name="Group 19"/>
          <p:cNvGrpSpPr/>
          <p:nvPr/>
        </p:nvGrpSpPr>
        <p:grpSpPr>
          <a:xfrm>
            <a:off x="7376612" y="3375353"/>
            <a:ext cx="1290058" cy="457200"/>
            <a:chOff x="7558667" y="1346247"/>
            <a:chExt cx="1290058" cy="457200"/>
          </a:xfrm>
        </p:grpSpPr>
        <p:cxnSp>
          <p:nvCxnSpPr>
            <p:cNvPr id="21" name="Straight Connector 20"/>
            <p:cNvCxnSpPr/>
            <p:nvPr/>
          </p:nvCxnSpPr>
          <p:spPr>
            <a:xfrm>
              <a:off x="7558667" y="1574847"/>
              <a:ext cx="323773" cy="0"/>
            </a:xfrm>
            <a:prstGeom prst="line">
              <a:avLst/>
            </a:prstGeom>
            <a:noFill/>
            <a:ln w="19050" cap="rnd" cmpd="sng" algn="ctr">
              <a:solidFill>
                <a:srgbClr val="6E6F73"/>
              </a:solidFill>
              <a:prstDash val="solid"/>
              <a:round/>
              <a:headEnd type="oval" w="med" len="med"/>
              <a:tailEnd type="none" w="sm" len="sm"/>
            </a:ln>
            <a:effectLst/>
          </p:spPr>
        </p:cxnSp>
        <p:cxnSp>
          <p:nvCxnSpPr>
            <p:cNvPr id="22" name="Straight Connector 21"/>
            <p:cNvCxnSpPr/>
            <p:nvPr/>
          </p:nvCxnSpPr>
          <p:spPr>
            <a:xfrm>
              <a:off x="7896225" y="1346247"/>
              <a:ext cx="0" cy="457200"/>
            </a:xfrm>
            <a:prstGeom prst="line">
              <a:avLst/>
            </a:prstGeom>
            <a:ln w="28575" cap="rnd" cmpd="sng" algn="ctr">
              <a:solidFill>
                <a:srgbClr val="6E6F7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913299" y="1457325"/>
              <a:ext cx="935426" cy="23504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575757"/>
                  </a:solidFill>
                </a:rPr>
                <a:t>setter</a:t>
              </a:r>
            </a:p>
          </p:txBody>
        </p:sp>
      </p:grpSp>
      <p:sp>
        <p:nvSpPr>
          <p:cNvPr id="10" name="Rectangle 9"/>
          <p:cNvSpPr/>
          <p:nvPr/>
        </p:nvSpPr>
        <p:spPr>
          <a:xfrm>
            <a:off x="4394485" y="4904622"/>
            <a:ext cx="1960097" cy="1107996"/>
          </a:xfrm>
          <a:prstGeom prst="rect">
            <a:avLst/>
          </a:prstGeom>
          <a:solidFill>
            <a:srgbClr val="FFFFFF"/>
          </a:solidFill>
          <a:ln w="9525" cap="flat" cmpd="sng" algn="ctr">
            <a:solidFill>
              <a:srgbClr val="6E6F73"/>
            </a:solidFill>
            <a:prstDash val="solid"/>
            <a:round/>
            <a:headEnd type="none" w="med" len="med"/>
            <a:tailEnd type="none" w="med" len="med"/>
          </a:ln>
        </p:spPr>
        <p:txBody>
          <a:bodyPr wrap="square">
            <a:spAutoFit/>
          </a:bodyPr>
          <a:lstStyle/>
          <a:p>
            <a:r>
              <a:rPr lang="en-US" sz="1100" dirty="0">
                <a:solidFill>
                  <a:srgbClr val="000000"/>
                </a:solidFill>
                <a:latin typeface="Consolas" panose="020B0609020204030204" pitchFamily="49" charset="0"/>
              </a:rPr>
              <a:t>user1 = User(100)  </a:t>
            </a:r>
            <a:endParaRPr lang="en-US" sz="1100" dirty="0">
              <a:solidFill>
                <a:srgbClr val="5C5C5C"/>
              </a:solidFill>
              <a:latin typeface="Consolas" panose="020B0609020204030204" pitchFamily="49" charset="0"/>
            </a:endParaRPr>
          </a:p>
          <a:p>
            <a:r>
              <a:rPr lang="en-US" sz="1100" b="1" dirty="0">
                <a:solidFill>
                  <a:srgbClr val="006699"/>
                </a:solidFill>
                <a:latin typeface="Consolas" panose="020B0609020204030204" pitchFamily="49" charset="0"/>
              </a:rPr>
              <a:t>print</a:t>
            </a:r>
            <a:r>
              <a:rPr lang="en-US" sz="1100" dirty="0">
                <a:solidFill>
                  <a:srgbClr val="000000"/>
                </a:solidFill>
                <a:latin typeface="Consolas" panose="020B0609020204030204" pitchFamily="49" charset="0"/>
              </a:rPr>
              <a:t>(user1.__amount)  </a:t>
            </a:r>
            <a:endParaRPr lang="en-US" sz="1100" dirty="0">
              <a:solidFill>
                <a:srgbClr val="5C5C5C"/>
              </a:solidFill>
              <a:latin typeface="Consolas" panose="020B0609020204030204" pitchFamily="49" charset="0"/>
            </a:endParaRPr>
          </a:p>
          <a:p>
            <a:r>
              <a:rPr lang="en-US" sz="1100" dirty="0">
                <a:solidFill>
                  <a:srgbClr val="000000"/>
                </a:solidFill>
                <a:latin typeface="Consolas" panose="020B0609020204030204" pitchFamily="49" charset="0"/>
              </a:rPr>
              <a:t>user1.amount  </a:t>
            </a:r>
            <a:endParaRPr lang="en-US" sz="1100" dirty="0">
              <a:solidFill>
                <a:srgbClr val="5C5C5C"/>
              </a:solidFill>
              <a:latin typeface="Consolas" panose="020B0609020204030204" pitchFamily="49" charset="0"/>
            </a:endParaRPr>
          </a:p>
          <a:p>
            <a:r>
              <a:rPr lang="en-US" sz="1100" dirty="0">
                <a:solidFill>
                  <a:srgbClr val="000000"/>
                </a:solidFill>
                <a:latin typeface="Consolas" panose="020B0609020204030204" pitchFamily="49" charset="0"/>
              </a:rPr>
              <a:t>user1.amount = 50  </a:t>
            </a:r>
            <a:endParaRPr lang="en-US" sz="1100" dirty="0">
              <a:solidFill>
                <a:srgbClr val="5C5C5C"/>
              </a:solidFill>
              <a:latin typeface="Consolas" panose="020B0609020204030204" pitchFamily="49" charset="0"/>
            </a:endParaRPr>
          </a:p>
          <a:p>
            <a:r>
              <a:rPr lang="en-US" sz="1100" dirty="0">
                <a:solidFill>
                  <a:srgbClr val="000000"/>
                </a:solidFill>
                <a:latin typeface="Consolas" panose="020B0609020204030204" pitchFamily="49" charset="0"/>
              </a:rPr>
              <a:t>user1.amount = 90  </a:t>
            </a:r>
            <a:endParaRPr lang="en-US" sz="1100" dirty="0">
              <a:solidFill>
                <a:srgbClr val="5C5C5C"/>
              </a:solidFill>
              <a:latin typeface="Consolas" panose="020B0609020204030204" pitchFamily="49" charset="0"/>
            </a:endParaRPr>
          </a:p>
          <a:p>
            <a:r>
              <a:rPr lang="en-US" sz="1100" dirty="0">
                <a:solidFill>
                  <a:srgbClr val="000000"/>
                </a:solidFill>
                <a:latin typeface="Consolas" panose="020B0609020204030204" pitchFamily="49" charset="0"/>
              </a:rPr>
              <a:t>user1.amount  </a:t>
            </a:r>
            <a:endParaRPr lang="en-US" sz="1100" b="0" i="0" dirty="0">
              <a:solidFill>
                <a:srgbClr val="5C5C5C"/>
              </a:solidFill>
              <a:effectLst/>
              <a:latin typeface="Consolas" panose="020B0609020204030204" pitchFamily="49" charset="0"/>
            </a:endParaRPr>
          </a:p>
        </p:txBody>
      </p:sp>
      <p:sp>
        <p:nvSpPr>
          <p:cNvPr id="13" name="Rectangle 12"/>
          <p:cNvSpPr/>
          <p:nvPr/>
        </p:nvSpPr>
        <p:spPr>
          <a:xfrm>
            <a:off x="6498482" y="4904622"/>
            <a:ext cx="5064868" cy="1446550"/>
          </a:xfrm>
          <a:prstGeom prst="rect">
            <a:avLst/>
          </a:prstGeom>
          <a:solidFill>
            <a:srgbClr val="FFFFFF"/>
          </a:solidFill>
          <a:ln w="9525" cap="flat" cmpd="sng" algn="ctr">
            <a:solidFill>
              <a:srgbClr val="6E6F73"/>
            </a:solidFill>
            <a:prstDash val="solid"/>
            <a:round/>
            <a:headEnd type="none" w="med" len="med"/>
            <a:tailEnd type="none" w="med" len="med"/>
          </a:ln>
        </p:spPr>
        <p:txBody>
          <a:bodyPr wrap="square">
            <a:spAutoFit/>
          </a:bodyPr>
          <a:lstStyle/>
          <a:p>
            <a:r>
              <a:rPr lang="en-US" sz="1100" dirty="0">
                <a:solidFill>
                  <a:srgbClr val="000000"/>
                </a:solidFill>
                <a:latin typeface="Consolas" panose="020B0609020204030204" pitchFamily="49" charset="0"/>
              </a:rPr>
              <a:t>-&gt; </a:t>
            </a:r>
            <a:r>
              <a:rPr lang="en-US" sz="1100" dirty="0" err="1">
                <a:solidFill>
                  <a:srgbClr val="000000"/>
                </a:solidFill>
                <a:latin typeface="Consolas" panose="020B0609020204030204" pitchFamily="49" charset="0"/>
              </a:rPr>
              <a:t>AttributeError</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'User'</a:t>
            </a:r>
            <a:r>
              <a:rPr lang="en-US" sz="1100" dirty="0">
                <a:solidFill>
                  <a:srgbClr val="000000"/>
                </a:solidFill>
                <a:latin typeface="Consolas" panose="020B0609020204030204" pitchFamily="49" charset="0"/>
              </a:rPr>
              <a:t> object has no attribute </a:t>
            </a:r>
            <a:r>
              <a:rPr lang="en-US" sz="1100" dirty="0">
                <a:solidFill>
                  <a:srgbClr val="0000FF"/>
                </a:solidFill>
                <a:latin typeface="Consolas" panose="020B0609020204030204" pitchFamily="49" charset="0"/>
              </a:rPr>
              <a:t>'__amount'</a:t>
            </a:r>
            <a:r>
              <a:rPr lang="en-US" sz="1100" dirty="0">
                <a:solidFill>
                  <a:srgbClr val="000000"/>
                </a:solidFill>
                <a:latin typeface="Consolas" panose="020B0609020204030204" pitchFamily="49" charset="0"/>
              </a:rPr>
              <a:t>   </a:t>
            </a:r>
            <a:endParaRPr lang="en-US" sz="1100" dirty="0">
              <a:solidFill>
                <a:srgbClr val="5C5C5C"/>
              </a:solidFill>
              <a:latin typeface="Consolas" panose="020B0609020204030204" pitchFamily="49" charset="0"/>
            </a:endParaRPr>
          </a:p>
          <a:p>
            <a:r>
              <a:rPr lang="en-US" sz="1100" dirty="0">
                <a:solidFill>
                  <a:srgbClr val="000000"/>
                </a:solidFill>
                <a:latin typeface="Consolas" panose="020B0609020204030204" pitchFamily="49" charset="0"/>
              </a:rPr>
              <a:t>entering the get  </a:t>
            </a:r>
            <a:endParaRPr lang="en-US" sz="1100" dirty="0">
              <a:solidFill>
                <a:srgbClr val="5C5C5C"/>
              </a:solidFill>
              <a:latin typeface="Consolas" panose="020B0609020204030204" pitchFamily="49" charset="0"/>
            </a:endParaRPr>
          </a:p>
          <a:p>
            <a:r>
              <a:rPr lang="en-US" sz="1100" dirty="0">
                <a:solidFill>
                  <a:srgbClr val="000000"/>
                </a:solidFill>
                <a:latin typeface="Consolas" panose="020B0609020204030204" pitchFamily="49" charset="0"/>
              </a:rPr>
              <a:t>100  </a:t>
            </a:r>
            <a:endParaRPr lang="en-US" sz="1100" dirty="0">
              <a:solidFill>
                <a:srgbClr val="5C5C5C"/>
              </a:solidFill>
              <a:latin typeface="Consolas" panose="020B0609020204030204" pitchFamily="49" charset="0"/>
            </a:endParaRPr>
          </a:p>
          <a:p>
            <a:r>
              <a:rPr lang="en-US" sz="1100" dirty="0">
                <a:solidFill>
                  <a:srgbClr val="000000"/>
                </a:solidFill>
                <a:latin typeface="Consolas" panose="020B0609020204030204" pitchFamily="49" charset="0"/>
              </a:rPr>
              <a:t>entering the set  </a:t>
            </a:r>
            <a:endParaRPr lang="en-US" sz="1100" dirty="0">
              <a:solidFill>
                <a:srgbClr val="5C5C5C"/>
              </a:solidFill>
              <a:latin typeface="Consolas" panose="020B0609020204030204" pitchFamily="49" charset="0"/>
            </a:endParaRPr>
          </a:p>
          <a:p>
            <a:r>
              <a:rPr lang="en-US" sz="1100" dirty="0">
                <a:solidFill>
                  <a:srgbClr val="000000"/>
                </a:solidFill>
                <a:latin typeface="Consolas" panose="020B0609020204030204" pitchFamily="49" charset="0"/>
              </a:rPr>
              <a:t>-&gt; </a:t>
            </a:r>
            <a:r>
              <a:rPr lang="en-US" sz="1100" dirty="0" err="1">
                <a:solidFill>
                  <a:srgbClr val="000000"/>
                </a:solidFill>
                <a:latin typeface="Consolas" panose="020B0609020204030204" pitchFamily="49" charset="0"/>
              </a:rPr>
              <a:t>ValueError</a:t>
            </a:r>
            <a:r>
              <a:rPr lang="en-US" sz="1100" dirty="0">
                <a:solidFill>
                  <a:srgbClr val="000000"/>
                </a:solidFill>
                <a:latin typeface="Consolas" panose="020B0609020204030204" pitchFamily="49" charset="0"/>
              </a:rPr>
              <a:t>: We cant give the user an amount lower than 80  </a:t>
            </a:r>
            <a:endParaRPr lang="en-US" sz="1100" dirty="0">
              <a:solidFill>
                <a:srgbClr val="5C5C5C"/>
              </a:solidFill>
              <a:latin typeface="Consolas" panose="020B0609020204030204" pitchFamily="49" charset="0"/>
            </a:endParaRPr>
          </a:p>
          <a:p>
            <a:r>
              <a:rPr lang="en-US" sz="1100" dirty="0">
                <a:solidFill>
                  <a:srgbClr val="000000"/>
                </a:solidFill>
                <a:latin typeface="Consolas" panose="020B0609020204030204" pitchFamily="49" charset="0"/>
              </a:rPr>
              <a:t>entering the set  </a:t>
            </a:r>
            <a:endParaRPr lang="en-US" sz="1100" dirty="0">
              <a:solidFill>
                <a:srgbClr val="5C5C5C"/>
              </a:solidFill>
              <a:latin typeface="Consolas" panose="020B0609020204030204" pitchFamily="49" charset="0"/>
            </a:endParaRPr>
          </a:p>
          <a:p>
            <a:r>
              <a:rPr lang="en-US" sz="1100" dirty="0">
                <a:solidFill>
                  <a:srgbClr val="000000"/>
                </a:solidFill>
                <a:latin typeface="Consolas" panose="020B0609020204030204" pitchFamily="49" charset="0"/>
              </a:rPr>
              <a:t>entering the get  </a:t>
            </a:r>
            <a:endParaRPr lang="en-US" sz="1100" dirty="0">
              <a:solidFill>
                <a:srgbClr val="5C5C5C"/>
              </a:solidFill>
              <a:latin typeface="Consolas" panose="020B0609020204030204" pitchFamily="49" charset="0"/>
            </a:endParaRPr>
          </a:p>
          <a:p>
            <a:r>
              <a:rPr lang="en-US" sz="1100" dirty="0">
                <a:solidFill>
                  <a:srgbClr val="000000"/>
                </a:solidFill>
                <a:latin typeface="Consolas" panose="020B0609020204030204" pitchFamily="49" charset="0"/>
              </a:rPr>
              <a:t>90  </a:t>
            </a:r>
            <a:endParaRPr lang="en-US" sz="1100" b="0" i="0" dirty="0">
              <a:solidFill>
                <a:srgbClr val="5C5C5C"/>
              </a:solidFill>
              <a:effectLst/>
              <a:latin typeface="Consolas" panose="020B0609020204030204" pitchFamily="49" charset="0"/>
            </a:endParaRPr>
          </a:p>
        </p:txBody>
      </p:sp>
    </p:spTree>
    <p:custDataLst>
      <p:tags r:id="rId2"/>
    </p:custDataLst>
    <p:extLst>
      <p:ext uri="{BB962C8B-B14F-4D97-AF65-F5344CB8AC3E}">
        <p14:creationId xmlns:p14="http://schemas.microsoft.com/office/powerpoint/2010/main" val="215904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9604" name="think-cell Slide" r:id="rId7" imgW="360" imgH="360" progId="TCLayout.ActiveDocument.1">
                  <p:embed/>
                </p:oleObj>
              </mc:Choice>
              <mc:Fallback>
                <p:oleObj name="think-cell Slide" r:id="rId7" imgW="360" imgH="360"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8" name="TextBox 7"/>
          <p:cNvSpPr txBox="1"/>
          <p:nvPr/>
        </p:nvSpPr>
        <p:spPr>
          <a:xfrm>
            <a:off x="4520725" y="677483"/>
            <a:ext cx="4299425" cy="5637592"/>
          </a:xfrm>
          <a:prstGeom prst="rect">
            <a:avLst/>
          </a:prstGeom>
          <a:solidFill>
            <a:srgbClr val="FFFFFF"/>
          </a:solidFill>
          <a:ln w="9525" cap="rnd" cmpd="sng" algn="ctr">
            <a:solidFill>
              <a:srgbClr val="9A9A9A"/>
            </a:solidFill>
            <a:prstDash val="solid"/>
            <a:round/>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fr-FR" sz="1200" dirty="0">
                <a:solidFill>
                  <a:srgbClr val="008200"/>
                </a:solidFill>
                <a:latin typeface="Consolas" panose="020B0609020204030204" pitchFamily="49" charset="0"/>
              </a:rPr>
              <a:t># parent class</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b="1" dirty="0">
                <a:solidFill>
                  <a:srgbClr val="006699"/>
                </a:solidFill>
                <a:latin typeface="Consolas" panose="020B0609020204030204" pitchFamily="49" charset="0"/>
              </a:rPr>
              <a:t>class</a:t>
            </a:r>
            <a:r>
              <a:rPr lang="fr-FR" sz="1200" dirty="0">
                <a:solidFill>
                  <a:srgbClr val="000000"/>
                </a:solidFill>
                <a:latin typeface="Consolas" panose="020B0609020204030204" pitchFamily="49" charset="0"/>
              </a:rPr>
              <a:t> Bird: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b="1" dirty="0">
                <a:solidFill>
                  <a:srgbClr val="006699"/>
                </a:solidFill>
                <a:latin typeface="Consolas" panose="020B0609020204030204" pitchFamily="49" charset="0"/>
              </a:rPr>
              <a:t>def</a:t>
            </a:r>
            <a:r>
              <a:rPr lang="fr-FR" sz="1200" dirty="0">
                <a:solidFill>
                  <a:srgbClr val="000000"/>
                </a:solidFill>
                <a:latin typeface="Consolas" panose="020B0609020204030204" pitchFamily="49" charset="0"/>
              </a:rPr>
              <a:t> __init__(self):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b="1" dirty="0">
                <a:solidFill>
                  <a:srgbClr val="006699"/>
                </a:solidFill>
                <a:latin typeface="Consolas" panose="020B0609020204030204" pitchFamily="49" charset="0"/>
              </a:rPr>
              <a:t>print</a:t>
            </a:r>
            <a:r>
              <a:rPr lang="fr-FR" sz="1200" dirty="0">
                <a:solidFill>
                  <a:srgbClr val="000000"/>
                </a:solidFill>
                <a:latin typeface="Consolas" panose="020B0609020204030204" pitchFamily="49" charset="0"/>
              </a:rPr>
              <a:t>(</a:t>
            </a:r>
            <a:r>
              <a:rPr lang="fr-FR" sz="1200" dirty="0">
                <a:solidFill>
                  <a:srgbClr val="0000FF"/>
                </a:solidFill>
                <a:latin typeface="Consolas" panose="020B0609020204030204" pitchFamily="49" charset="0"/>
              </a:rPr>
              <a:t>"Bird is ready"</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b="1" dirty="0">
                <a:solidFill>
                  <a:srgbClr val="006699"/>
                </a:solidFill>
                <a:latin typeface="Consolas" panose="020B0609020204030204" pitchFamily="49" charset="0"/>
              </a:rPr>
              <a:t>def</a:t>
            </a:r>
            <a:r>
              <a:rPr lang="fr-FR" sz="1200" dirty="0">
                <a:solidFill>
                  <a:srgbClr val="000000"/>
                </a:solidFill>
                <a:latin typeface="Consolas" panose="020B0609020204030204" pitchFamily="49" charset="0"/>
              </a:rPr>
              <a:t> whoisThis(self):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b="1" dirty="0">
                <a:solidFill>
                  <a:srgbClr val="006699"/>
                </a:solidFill>
                <a:latin typeface="Consolas" panose="020B0609020204030204" pitchFamily="49" charset="0"/>
              </a:rPr>
              <a:t>print</a:t>
            </a:r>
            <a:r>
              <a:rPr lang="fr-FR" sz="1200" dirty="0">
                <a:solidFill>
                  <a:srgbClr val="000000"/>
                </a:solidFill>
                <a:latin typeface="Consolas" panose="020B0609020204030204" pitchFamily="49" charset="0"/>
              </a:rPr>
              <a:t>(</a:t>
            </a:r>
            <a:r>
              <a:rPr lang="fr-FR" sz="1200" dirty="0">
                <a:solidFill>
                  <a:srgbClr val="0000FF"/>
                </a:solidFill>
                <a:latin typeface="Consolas" panose="020B0609020204030204" pitchFamily="49" charset="0"/>
              </a:rPr>
              <a:t>"Bird"</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b="1" dirty="0">
                <a:solidFill>
                  <a:srgbClr val="006699"/>
                </a:solidFill>
                <a:latin typeface="Consolas" panose="020B0609020204030204" pitchFamily="49" charset="0"/>
              </a:rPr>
              <a:t>def</a:t>
            </a:r>
            <a:r>
              <a:rPr lang="fr-FR" sz="1200" dirty="0">
                <a:solidFill>
                  <a:srgbClr val="000000"/>
                </a:solidFill>
                <a:latin typeface="Consolas" panose="020B0609020204030204" pitchFamily="49" charset="0"/>
              </a:rPr>
              <a:t> swim(self):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b="1" dirty="0">
                <a:solidFill>
                  <a:srgbClr val="006699"/>
                </a:solidFill>
                <a:latin typeface="Consolas" panose="020B0609020204030204" pitchFamily="49" charset="0"/>
              </a:rPr>
              <a:t>print</a:t>
            </a:r>
            <a:r>
              <a:rPr lang="fr-FR" sz="1200" dirty="0">
                <a:solidFill>
                  <a:srgbClr val="000000"/>
                </a:solidFill>
                <a:latin typeface="Consolas" panose="020B0609020204030204" pitchFamily="49" charset="0"/>
              </a:rPr>
              <a:t>(</a:t>
            </a:r>
            <a:r>
              <a:rPr lang="fr-FR" sz="1200" dirty="0">
                <a:solidFill>
                  <a:srgbClr val="0000FF"/>
                </a:solidFill>
                <a:latin typeface="Consolas" panose="020B0609020204030204" pitchFamily="49" charset="0"/>
              </a:rPr>
              <a:t>"Swim faster"</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8200"/>
                </a:solidFill>
                <a:latin typeface="Consolas" panose="020B0609020204030204" pitchFamily="49" charset="0"/>
              </a:rPr>
              <a:t># child class</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b="1" dirty="0">
                <a:solidFill>
                  <a:srgbClr val="006699"/>
                </a:solidFill>
                <a:latin typeface="Consolas" panose="020B0609020204030204" pitchFamily="49" charset="0"/>
              </a:rPr>
              <a:t>class</a:t>
            </a:r>
            <a:r>
              <a:rPr lang="fr-FR" sz="1200" dirty="0">
                <a:solidFill>
                  <a:srgbClr val="000000"/>
                </a:solidFill>
                <a:latin typeface="Consolas" panose="020B0609020204030204" pitchFamily="49" charset="0"/>
              </a:rPr>
              <a:t> Penguin(Bird):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b="1" dirty="0">
                <a:solidFill>
                  <a:srgbClr val="006699"/>
                </a:solidFill>
                <a:latin typeface="Consolas" panose="020B0609020204030204" pitchFamily="49" charset="0"/>
              </a:rPr>
              <a:t>def</a:t>
            </a:r>
            <a:r>
              <a:rPr lang="fr-FR" sz="1200" dirty="0">
                <a:solidFill>
                  <a:srgbClr val="000000"/>
                </a:solidFill>
                <a:latin typeface="Consolas" panose="020B0609020204030204" pitchFamily="49" charset="0"/>
              </a:rPr>
              <a:t> __init__(self):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dirty="0">
                <a:solidFill>
                  <a:srgbClr val="008200"/>
                </a:solidFill>
                <a:latin typeface="Consolas" panose="020B0609020204030204" pitchFamily="49" charset="0"/>
              </a:rPr>
              <a:t># call super() function</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super().__init__()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b="1" dirty="0">
                <a:solidFill>
                  <a:srgbClr val="006699"/>
                </a:solidFill>
                <a:latin typeface="Consolas" panose="020B0609020204030204" pitchFamily="49" charset="0"/>
              </a:rPr>
              <a:t>print</a:t>
            </a:r>
            <a:r>
              <a:rPr lang="fr-FR" sz="1200" dirty="0">
                <a:solidFill>
                  <a:srgbClr val="000000"/>
                </a:solidFill>
                <a:latin typeface="Consolas" panose="020B0609020204030204" pitchFamily="49" charset="0"/>
              </a:rPr>
              <a:t>(</a:t>
            </a:r>
            <a:r>
              <a:rPr lang="fr-FR" sz="1200" dirty="0">
                <a:solidFill>
                  <a:srgbClr val="0000FF"/>
                </a:solidFill>
                <a:latin typeface="Consolas" panose="020B0609020204030204" pitchFamily="49" charset="0"/>
              </a:rPr>
              <a:t>"Penguin is ready"</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b="1" dirty="0">
                <a:solidFill>
                  <a:srgbClr val="006699"/>
                </a:solidFill>
                <a:latin typeface="Consolas" panose="020B0609020204030204" pitchFamily="49" charset="0"/>
              </a:rPr>
              <a:t>def</a:t>
            </a:r>
            <a:r>
              <a:rPr lang="fr-FR" sz="1200" dirty="0">
                <a:solidFill>
                  <a:srgbClr val="000000"/>
                </a:solidFill>
                <a:latin typeface="Consolas" panose="020B0609020204030204" pitchFamily="49" charset="0"/>
              </a:rPr>
              <a:t> whoisThis(self):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b="1" dirty="0">
                <a:solidFill>
                  <a:srgbClr val="006699"/>
                </a:solidFill>
                <a:latin typeface="Consolas" panose="020B0609020204030204" pitchFamily="49" charset="0"/>
              </a:rPr>
              <a:t>print</a:t>
            </a:r>
            <a:r>
              <a:rPr lang="fr-FR" sz="1200" dirty="0">
                <a:solidFill>
                  <a:srgbClr val="000000"/>
                </a:solidFill>
                <a:latin typeface="Consolas" panose="020B0609020204030204" pitchFamily="49" charset="0"/>
              </a:rPr>
              <a:t>(</a:t>
            </a:r>
            <a:r>
              <a:rPr lang="fr-FR" sz="1200" dirty="0">
                <a:solidFill>
                  <a:srgbClr val="0000FF"/>
                </a:solidFill>
                <a:latin typeface="Consolas" panose="020B0609020204030204" pitchFamily="49" charset="0"/>
              </a:rPr>
              <a:t>"Penguin"</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b="1" dirty="0">
                <a:solidFill>
                  <a:srgbClr val="006699"/>
                </a:solidFill>
                <a:latin typeface="Consolas" panose="020B0609020204030204" pitchFamily="49" charset="0"/>
              </a:rPr>
              <a:t>def</a:t>
            </a:r>
            <a:r>
              <a:rPr lang="fr-FR" sz="1200" dirty="0">
                <a:solidFill>
                  <a:srgbClr val="000000"/>
                </a:solidFill>
                <a:latin typeface="Consolas" panose="020B0609020204030204" pitchFamily="49" charset="0"/>
              </a:rPr>
              <a:t> run(self):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b="1" dirty="0">
                <a:solidFill>
                  <a:srgbClr val="006699"/>
                </a:solidFill>
                <a:latin typeface="Consolas" panose="020B0609020204030204" pitchFamily="49" charset="0"/>
              </a:rPr>
              <a:t>print</a:t>
            </a:r>
            <a:r>
              <a:rPr lang="fr-FR" sz="1200" dirty="0">
                <a:solidFill>
                  <a:srgbClr val="000000"/>
                </a:solidFill>
                <a:latin typeface="Consolas" panose="020B0609020204030204" pitchFamily="49" charset="0"/>
              </a:rPr>
              <a:t>(</a:t>
            </a:r>
            <a:r>
              <a:rPr lang="fr-FR" sz="1200" dirty="0">
                <a:solidFill>
                  <a:srgbClr val="0000FF"/>
                </a:solidFill>
                <a:latin typeface="Consolas" panose="020B0609020204030204" pitchFamily="49" charset="0"/>
              </a:rPr>
              <a:t>"Run faster"</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peggy = Penguin()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peggy.whoisThis()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peggy.swim()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peggy.run()  </a:t>
            </a:r>
            <a:endParaRPr lang="fr-FR" sz="1200" b="0" i="0" dirty="0">
              <a:solidFill>
                <a:srgbClr val="5C5C5C"/>
              </a:solidFill>
              <a:effectLst/>
              <a:latin typeface="Consolas" panose="020B0609020204030204" pitchFamily="49" charset="0"/>
            </a:endParaRPr>
          </a:p>
        </p:txBody>
      </p:sp>
      <p:sp>
        <p:nvSpPr>
          <p:cNvPr id="3" name="Title 2"/>
          <p:cNvSpPr>
            <a:spLocks noGrp="1"/>
          </p:cNvSpPr>
          <p:nvPr>
            <p:ph type="title"/>
          </p:nvPr>
        </p:nvSpPr>
        <p:spPr>
          <a:xfrm>
            <a:off x="113496" y="1613174"/>
            <a:ext cx="3127881" cy="602823"/>
          </a:xfrm>
        </p:spPr>
        <p:txBody>
          <a:bodyPr/>
          <a:lstStyle/>
          <a:p>
            <a:pPr algn="ctr"/>
            <a:r>
              <a:rPr lang="en-US" dirty="0"/>
              <a:t>Inheritance</a:t>
            </a:r>
          </a:p>
        </p:txBody>
      </p:sp>
      <p:sp>
        <p:nvSpPr>
          <p:cNvPr id="5" name="TextBox 4"/>
          <p:cNvSpPr txBox="1"/>
          <p:nvPr/>
        </p:nvSpPr>
        <p:spPr>
          <a:xfrm>
            <a:off x="408273" y="2167731"/>
            <a:ext cx="3165715" cy="440156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08000" lvl="1">
              <a:spcAft>
                <a:spcPts val="600"/>
              </a:spcAft>
              <a:buClr>
                <a:schemeClr val="tx2">
                  <a:lumMod val="100000"/>
                </a:schemeClr>
              </a:buClr>
              <a:buSzPct val="100000"/>
            </a:pPr>
            <a:r>
              <a:rPr lang="en-US" sz="1600" dirty="0">
                <a:solidFill>
                  <a:srgbClr val="FFFFFF"/>
                </a:solidFill>
                <a:latin typeface="Trebuchet MS" panose="020B0603020202020204" pitchFamily="34" charset="0"/>
                <a:sym typeface="Trebuchet MS" panose="020B0603020202020204" pitchFamily="34" charset="0"/>
              </a:rPr>
              <a:t>Inheritance is a way of creating a new class leveraging attributes and behaviors from an existing class</a:t>
            </a:r>
          </a:p>
          <a:p>
            <a:pPr marL="108000" lvl="1">
              <a:spcAft>
                <a:spcPts val="600"/>
              </a:spcAft>
              <a:buClr>
                <a:schemeClr val="tx2">
                  <a:lumMod val="100000"/>
                </a:schemeClr>
              </a:buClr>
              <a:buSzPct val="100000"/>
            </a:pPr>
            <a:r>
              <a:rPr lang="en-US" sz="1600" dirty="0">
                <a:solidFill>
                  <a:srgbClr val="FFFFFF"/>
                </a:solidFill>
                <a:latin typeface="Trebuchet MS" panose="020B0603020202020204" pitchFamily="34" charset="0"/>
                <a:sym typeface="Trebuchet MS" panose="020B0603020202020204" pitchFamily="34" charset="0"/>
              </a:rPr>
              <a:t> </a:t>
            </a:r>
          </a:p>
          <a:p>
            <a:pPr marL="108000" lvl="1">
              <a:spcAft>
                <a:spcPts val="600"/>
              </a:spcAft>
              <a:buClr>
                <a:schemeClr val="tx2">
                  <a:lumMod val="100000"/>
                </a:schemeClr>
              </a:buClr>
              <a:buSzPct val="100000"/>
            </a:pPr>
            <a:r>
              <a:rPr lang="en-US" sz="1600" dirty="0">
                <a:solidFill>
                  <a:srgbClr val="FFFFFF"/>
                </a:solidFill>
                <a:latin typeface="Trebuchet MS" panose="020B0603020202020204" pitchFamily="34" charset="0"/>
              </a:rPr>
              <a:t>The newly formed class is a </a:t>
            </a:r>
            <a:r>
              <a:rPr lang="en-US" sz="1600" dirty="0">
                <a:solidFill>
                  <a:srgbClr val="D4DF33"/>
                </a:solidFill>
                <a:latin typeface="Trebuchet MS" panose="020B0603020202020204" pitchFamily="34" charset="0"/>
              </a:rPr>
              <a:t>derived class </a:t>
            </a:r>
            <a:r>
              <a:rPr lang="en-US" sz="1600" dirty="0">
                <a:solidFill>
                  <a:srgbClr val="FFFFFF"/>
                </a:solidFill>
                <a:latin typeface="Trebuchet MS" panose="020B0603020202020204" pitchFamily="34" charset="0"/>
              </a:rPr>
              <a:t>(or child class). Similarly, the existing class is a </a:t>
            </a:r>
            <a:r>
              <a:rPr lang="en-US" sz="1600" dirty="0">
                <a:solidFill>
                  <a:srgbClr val="D4DF33"/>
                </a:solidFill>
                <a:latin typeface="Trebuchet MS" panose="020B0603020202020204" pitchFamily="34" charset="0"/>
              </a:rPr>
              <a:t>base class</a:t>
            </a:r>
            <a:r>
              <a:rPr lang="en-US" sz="1600" b="1" dirty="0">
                <a:solidFill>
                  <a:srgbClr val="FFFFFF"/>
                </a:solidFill>
                <a:latin typeface="Trebuchet MS" panose="020B0603020202020204" pitchFamily="34" charset="0"/>
              </a:rPr>
              <a:t> </a:t>
            </a:r>
            <a:r>
              <a:rPr lang="en-US" sz="1600" dirty="0">
                <a:solidFill>
                  <a:srgbClr val="FFFFFF"/>
                </a:solidFill>
                <a:latin typeface="Trebuchet MS" panose="020B0603020202020204" pitchFamily="34" charset="0"/>
              </a:rPr>
              <a:t>(or parent class).</a:t>
            </a:r>
          </a:p>
          <a:p>
            <a:pPr marL="108000" lvl="1">
              <a:buClr>
                <a:schemeClr val="tx2">
                  <a:lumMod val="100000"/>
                </a:schemeClr>
              </a:buClr>
              <a:buSzPct val="100000"/>
            </a:pPr>
            <a:endParaRPr lang="en-US" sz="1600" dirty="0">
              <a:solidFill>
                <a:srgbClr val="FFFFFF"/>
              </a:solidFill>
              <a:latin typeface="Trebuchet MS" panose="020B0603020202020204" pitchFamily="34" charset="0"/>
            </a:endParaRPr>
          </a:p>
          <a:p>
            <a:pPr marL="108000" lvl="1">
              <a:buClr>
                <a:schemeClr val="tx2">
                  <a:lumMod val="100000"/>
                </a:schemeClr>
              </a:buClr>
              <a:buSzPct val="100000"/>
            </a:pPr>
            <a:r>
              <a:rPr lang="en-US" sz="1600" dirty="0">
                <a:solidFill>
                  <a:srgbClr val="FFFFFF"/>
                </a:solidFill>
                <a:latin typeface="Trebuchet MS" panose="020B0603020202020204" pitchFamily="34" charset="0"/>
              </a:rPr>
              <a:t>Python </a:t>
            </a:r>
            <a:r>
              <a:rPr lang="en-US" sz="1600" dirty="0">
                <a:solidFill>
                  <a:srgbClr val="D4DF33"/>
                </a:solidFill>
                <a:latin typeface="Trebuchet MS" panose="020B0603020202020204" pitchFamily="34" charset="0"/>
              </a:rPr>
              <a:t>super() </a:t>
            </a:r>
            <a:r>
              <a:rPr lang="en-US" sz="1600" dirty="0">
                <a:solidFill>
                  <a:srgbClr val="FFFFFF"/>
                </a:solidFill>
                <a:latin typeface="Trebuchet MS" panose="020B0603020202020204" pitchFamily="34" charset="0"/>
              </a:rPr>
              <a:t>function allows us to refer the superclass implicitly</a:t>
            </a:r>
          </a:p>
        </p:txBody>
      </p:sp>
      <p:sp>
        <p:nvSpPr>
          <p:cNvPr id="11" name="TextBox 10"/>
          <p:cNvSpPr txBox="1"/>
          <p:nvPr/>
        </p:nvSpPr>
        <p:spPr>
          <a:xfrm>
            <a:off x="8937065" y="2572099"/>
            <a:ext cx="1106221" cy="3153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2"/>
                </a:solidFill>
              </a:rPr>
              <a:t>Output :</a:t>
            </a:r>
          </a:p>
        </p:txBody>
      </p:sp>
      <p:cxnSp>
        <p:nvCxnSpPr>
          <p:cNvPr id="17" name="Straight Arrow Connector 16"/>
          <p:cNvCxnSpPr>
            <a:stCxn id="7" idx="1"/>
          </p:cNvCxnSpPr>
          <p:nvPr/>
        </p:nvCxnSpPr>
        <p:spPr>
          <a:xfrm flipH="1">
            <a:off x="7223350" y="1507531"/>
            <a:ext cx="1817443" cy="2180023"/>
          </a:xfrm>
          <a:prstGeom prst="straightConnector1">
            <a:avLst/>
          </a:prstGeom>
          <a:ln w="9525" cap="rnd">
            <a:solidFill>
              <a:schemeClr val="tx1">
                <a:lumMod val="60000"/>
                <a:lumOff val="40000"/>
              </a:schemeClr>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040793" y="1100475"/>
            <a:ext cx="2462658" cy="814111"/>
          </a:xfrm>
          <a:prstGeom prst="rect">
            <a:avLst/>
          </a:prstGeom>
          <a:noFill/>
          <a:ln w="9525" cap="rnd" cmpd="sng" algn="ctr">
            <a:solidFill>
              <a:srgbClr val="9A9A9A"/>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575757"/>
                </a:solidFill>
              </a:rPr>
              <a:t>Robust way to write Bird.__init__(self)</a:t>
            </a:r>
          </a:p>
        </p:txBody>
      </p:sp>
      <p:sp>
        <p:nvSpPr>
          <p:cNvPr id="12" name="TextBox 11"/>
          <p:cNvSpPr txBox="1"/>
          <p:nvPr/>
        </p:nvSpPr>
        <p:spPr>
          <a:xfrm>
            <a:off x="9040793" y="3116980"/>
            <a:ext cx="2078476" cy="1027605"/>
          </a:xfrm>
          <a:prstGeom prst="rect">
            <a:avLst/>
          </a:prstGeom>
          <a:solidFill>
            <a:schemeClr val="bg1"/>
          </a:solidFill>
          <a:ln w="9525" cap="rnd" cmpd="sng" algn="ctr">
            <a:solidFill>
              <a:srgbClr val="6E6F73"/>
            </a:solidFill>
            <a:prstDash val="solid"/>
            <a:round/>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dirty="0">
                <a:solidFill>
                  <a:srgbClr val="37373A"/>
                </a:solidFill>
                <a:latin typeface="Consolas" panose="020B0609020204030204" pitchFamily="49" charset="0"/>
              </a:rPr>
              <a:t>Bird is ready</a:t>
            </a:r>
          </a:p>
          <a:p>
            <a:r>
              <a:rPr lang="en-US" sz="1200" dirty="0">
                <a:solidFill>
                  <a:srgbClr val="37373A"/>
                </a:solidFill>
                <a:latin typeface="Consolas" panose="020B0609020204030204" pitchFamily="49" charset="0"/>
              </a:rPr>
              <a:t>Penguin is ready</a:t>
            </a:r>
          </a:p>
          <a:p>
            <a:r>
              <a:rPr lang="en-US" sz="1200" dirty="0">
                <a:solidFill>
                  <a:srgbClr val="37373A"/>
                </a:solidFill>
                <a:latin typeface="Consolas" panose="020B0609020204030204" pitchFamily="49" charset="0"/>
              </a:rPr>
              <a:t>Penguin</a:t>
            </a:r>
          </a:p>
          <a:p>
            <a:r>
              <a:rPr lang="en-US" sz="1200" dirty="0">
                <a:solidFill>
                  <a:srgbClr val="37373A"/>
                </a:solidFill>
                <a:latin typeface="Consolas" panose="020B0609020204030204" pitchFamily="49" charset="0"/>
              </a:rPr>
              <a:t>Swim faster</a:t>
            </a:r>
          </a:p>
          <a:p>
            <a:r>
              <a:rPr lang="en-US" sz="1200" dirty="0">
                <a:solidFill>
                  <a:srgbClr val="37373A"/>
                </a:solidFill>
                <a:latin typeface="Consolas" panose="020B0609020204030204" pitchFamily="49" charset="0"/>
              </a:rPr>
              <a:t>Run faster</a:t>
            </a:r>
          </a:p>
        </p:txBody>
      </p:sp>
    </p:spTree>
    <p:custDataLst>
      <p:tags r:id="rId2"/>
    </p:custDataLst>
    <p:extLst>
      <p:ext uri="{BB962C8B-B14F-4D97-AF65-F5344CB8AC3E}">
        <p14:creationId xmlns:p14="http://schemas.microsoft.com/office/powerpoint/2010/main" val="24918534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0629" name="think-cell Slide" r:id="rId7" imgW="360" imgH="360" progId="TCLayout.ActiveDocument.1">
                  <p:embed/>
                </p:oleObj>
              </mc:Choice>
              <mc:Fallback>
                <p:oleObj name="think-cell Slide" r:id="rId7" imgW="360" imgH="360"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a:xfrm>
            <a:off x="304050" y="1637025"/>
            <a:ext cx="3127881" cy="444188"/>
          </a:xfrm>
        </p:spPr>
        <p:txBody>
          <a:bodyPr/>
          <a:lstStyle/>
          <a:p>
            <a:pPr algn="ctr"/>
            <a:r>
              <a:rPr lang="en-US" dirty="0"/>
              <a:t>Polymorphism</a:t>
            </a:r>
          </a:p>
        </p:txBody>
      </p:sp>
      <p:sp>
        <p:nvSpPr>
          <p:cNvPr id="5" name="TextBox 4"/>
          <p:cNvSpPr txBox="1"/>
          <p:nvPr/>
        </p:nvSpPr>
        <p:spPr>
          <a:xfrm>
            <a:off x="525260" y="2190034"/>
            <a:ext cx="3165715" cy="440156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chemeClr val="bg1"/>
                </a:solidFill>
              </a:rPr>
              <a:t>Polymorphism is an ability (in OOP) to </a:t>
            </a:r>
            <a:r>
              <a:rPr lang="en-US" sz="1600" dirty="0">
                <a:solidFill>
                  <a:srgbClr val="FFFFFF"/>
                </a:solidFill>
              </a:rPr>
              <a:t>use</a:t>
            </a:r>
            <a:r>
              <a:rPr lang="en-US" sz="1600" dirty="0">
                <a:solidFill>
                  <a:srgbClr val="D4DF33"/>
                </a:solidFill>
              </a:rPr>
              <a:t> common interface for multiple forms</a:t>
            </a:r>
            <a:r>
              <a:rPr lang="en-US" sz="1600" dirty="0">
                <a:solidFill>
                  <a:schemeClr val="bg1"/>
                </a:solidFill>
              </a:rPr>
              <a:t> (data types)</a:t>
            </a:r>
          </a:p>
          <a:p>
            <a:endParaRPr lang="en-US" sz="1600" dirty="0">
              <a:solidFill>
                <a:schemeClr val="bg1"/>
              </a:solidFill>
            </a:endParaRPr>
          </a:p>
          <a:p>
            <a:r>
              <a:rPr lang="en-US" sz="1600" dirty="0">
                <a:solidFill>
                  <a:schemeClr val="bg1"/>
                </a:solidFill>
              </a:rPr>
              <a:t>Suppose, we need to color a shape, there are multiple shape option (rectangle, square, circle). However we could use the same method to color any shape. This concept is called Polymorphism</a:t>
            </a:r>
          </a:p>
        </p:txBody>
      </p:sp>
      <p:sp>
        <p:nvSpPr>
          <p:cNvPr id="10" name="TextBox 9"/>
          <p:cNvSpPr txBox="1"/>
          <p:nvPr/>
        </p:nvSpPr>
        <p:spPr>
          <a:xfrm>
            <a:off x="8913391" y="2542161"/>
            <a:ext cx="1106221" cy="3153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2"/>
                </a:solidFill>
              </a:rPr>
              <a:t>Output :</a:t>
            </a:r>
          </a:p>
        </p:txBody>
      </p:sp>
      <p:sp>
        <p:nvSpPr>
          <p:cNvPr id="7" name="TextBox 6"/>
          <p:cNvSpPr txBox="1"/>
          <p:nvPr/>
        </p:nvSpPr>
        <p:spPr>
          <a:xfrm>
            <a:off x="4667250" y="1222917"/>
            <a:ext cx="3905250" cy="5368685"/>
          </a:xfrm>
          <a:prstGeom prst="rect">
            <a:avLst/>
          </a:prstGeom>
          <a:solidFill>
            <a:srgbClr val="FFFFFF"/>
          </a:solidFill>
          <a:ln w="9525" cap="rnd" cmpd="sng" algn="ctr">
            <a:solidFill>
              <a:srgbClr val="9A9A9A"/>
            </a:solidFill>
            <a:prstDash val="solid"/>
            <a:round/>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fr-FR" sz="1200" b="1" dirty="0">
                <a:solidFill>
                  <a:srgbClr val="006699"/>
                </a:solidFill>
                <a:latin typeface="Consolas" panose="020B0609020204030204" pitchFamily="49" charset="0"/>
              </a:rPr>
              <a:t>class</a:t>
            </a:r>
            <a:r>
              <a:rPr lang="fr-FR" sz="1200" dirty="0">
                <a:solidFill>
                  <a:srgbClr val="000000"/>
                </a:solidFill>
                <a:latin typeface="Consolas" panose="020B0609020204030204" pitchFamily="49" charset="0"/>
              </a:rPr>
              <a:t> Parrot: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b="1" dirty="0">
                <a:solidFill>
                  <a:srgbClr val="006699"/>
                </a:solidFill>
                <a:latin typeface="Consolas" panose="020B0609020204030204" pitchFamily="49" charset="0"/>
              </a:rPr>
              <a:t>def</a:t>
            </a:r>
            <a:r>
              <a:rPr lang="fr-FR" sz="1200" dirty="0">
                <a:solidFill>
                  <a:srgbClr val="000000"/>
                </a:solidFill>
                <a:latin typeface="Consolas" panose="020B0609020204030204" pitchFamily="49" charset="0"/>
              </a:rPr>
              <a:t> fly(self):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b="1" dirty="0">
                <a:solidFill>
                  <a:srgbClr val="006699"/>
                </a:solidFill>
                <a:latin typeface="Consolas" panose="020B0609020204030204" pitchFamily="49" charset="0"/>
              </a:rPr>
              <a:t>print</a:t>
            </a:r>
            <a:r>
              <a:rPr lang="fr-FR" sz="1200" dirty="0">
                <a:solidFill>
                  <a:srgbClr val="000000"/>
                </a:solidFill>
                <a:latin typeface="Consolas" panose="020B0609020204030204" pitchFamily="49" charset="0"/>
              </a:rPr>
              <a:t>(</a:t>
            </a:r>
            <a:r>
              <a:rPr lang="fr-FR" sz="1200" dirty="0">
                <a:solidFill>
                  <a:srgbClr val="0000FF"/>
                </a:solidFill>
                <a:latin typeface="Consolas" panose="020B0609020204030204" pitchFamily="49" charset="0"/>
              </a:rPr>
              <a:t>"Parrot can fly"</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b="1" dirty="0">
                <a:solidFill>
                  <a:srgbClr val="006699"/>
                </a:solidFill>
                <a:latin typeface="Consolas" panose="020B0609020204030204" pitchFamily="49" charset="0"/>
              </a:rPr>
              <a:t>def</a:t>
            </a:r>
            <a:r>
              <a:rPr lang="fr-FR" sz="1200" dirty="0">
                <a:solidFill>
                  <a:srgbClr val="000000"/>
                </a:solidFill>
                <a:latin typeface="Consolas" panose="020B0609020204030204" pitchFamily="49" charset="0"/>
              </a:rPr>
              <a:t> swim(self):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b="1" dirty="0">
                <a:solidFill>
                  <a:srgbClr val="006699"/>
                </a:solidFill>
                <a:latin typeface="Consolas" panose="020B0609020204030204" pitchFamily="49" charset="0"/>
              </a:rPr>
              <a:t>print</a:t>
            </a:r>
            <a:r>
              <a:rPr lang="fr-FR" sz="1200" dirty="0">
                <a:solidFill>
                  <a:srgbClr val="000000"/>
                </a:solidFill>
                <a:latin typeface="Consolas" panose="020B0609020204030204" pitchFamily="49" charset="0"/>
              </a:rPr>
              <a:t>(</a:t>
            </a:r>
            <a:r>
              <a:rPr lang="fr-FR" sz="1200" dirty="0">
                <a:solidFill>
                  <a:srgbClr val="0000FF"/>
                </a:solidFill>
                <a:latin typeface="Consolas" panose="020B0609020204030204" pitchFamily="49" charset="0"/>
              </a:rPr>
              <a:t>"Parrot can't swim"</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b="1" dirty="0">
                <a:solidFill>
                  <a:srgbClr val="006699"/>
                </a:solidFill>
                <a:latin typeface="Consolas" panose="020B0609020204030204" pitchFamily="49" charset="0"/>
              </a:rPr>
              <a:t>class</a:t>
            </a:r>
            <a:r>
              <a:rPr lang="fr-FR" sz="1200" dirty="0">
                <a:solidFill>
                  <a:srgbClr val="000000"/>
                </a:solidFill>
                <a:latin typeface="Consolas" panose="020B0609020204030204" pitchFamily="49" charset="0"/>
              </a:rPr>
              <a:t> Penguin: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b="1" dirty="0">
                <a:solidFill>
                  <a:srgbClr val="006699"/>
                </a:solidFill>
                <a:latin typeface="Consolas" panose="020B0609020204030204" pitchFamily="49" charset="0"/>
              </a:rPr>
              <a:t>def</a:t>
            </a:r>
            <a:r>
              <a:rPr lang="fr-FR" sz="1200" dirty="0">
                <a:solidFill>
                  <a:srgbClr val="000000"/>
                </a:solidFill>
                <a:latin typeface="Consolas" panose="020B0609020204030204" pitchFamily="49" charset="0"/>
              </a:rPr>
              <a:t> fly(self):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b="1" dirty="0">
                <a:solidFill>
                  <a:srgbClr val="006699"/>
                </a:solidFill>
                <a:latin typeface="Consolas" panose="020B0609020204030204" pitchFamily="49" charset="0"/>
              </a:rPr>
              <a:t>print</a:t>
            </a:r>
            <a:r>
              <a:rPr lang="fr-FR" sz="1200" dirty="0">
                <a:solidFill>
                  <a:srgbClr val="000000"/>
                </a:solidFill>
                <a:latin typeface="Consolas" panose="020B0609020204030204" pitchFamily="49" charset="0"/>
              </a:rPr>
              <a:t>(</a:t>
            </a:r>
            <a:r>
              <a:rPr lang="fr-FR" sz="1200" dirty="0">
                <a:solidFill>
                  <a:srgbClr val="0000FF"/>
                </a:solidFill>
                <a:latin typeface="Consolas" panose="020B0609020204030204" pitchFamily="49" charset="0"/>
              </a:rPr>
              <a:t>"Penguin can't fly"</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b="1" dirty="0">
                <a:solidFill>
                  <a:srgbClr val="006699"/>
                </a:solidFill>
                <a:latin typeface="Consolas" panose="020B0609020204030204" pitchFamily="49" charset="0"/>
              </a:rPr>
              <a:t>def</a:t>
            </a:r>
            <a:r>
              <a:rPr lang="fr-FR" sz="1200" dirty="0">
                <a:solidFill>
                  <a:srgbClr val="000000"/>
                </a:solidFill>
                <a:latin typeface="Consolas" panose="020B0609020204030204" pitchFamily="49" charset="0"/>
              </a:rPr>
              <a:t> swim(self):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b="1" dirty="0">
                <a:solidFill>
                  <a:srgbClr val="006699"/>
                </a:solidFill>
                <a:latin typeface="Consolas" panose="020B0609020204030204" pitchFamily="49" charset="0"/>
              </a:rPr>
              <a:t>print</a:t>
            </a:r>
            <a:r>
              <a:rPr lang="fr-FR" sz="1200" dirty="0">
                <a:solidFill>
                  <a:srgbClr val="000000"/>
                </a:solidFill>
                <a:latin typeface="Consolas" panose="020B0609020204030204" pitchFamily="49" charset="0"/>
              </a:rPr>
              <a:t>(</a:t>
            </a:r>
            <a:r>
              <a:rPr lang="fr-FR" sz="1200" dirty="0">
                <a:solidFill>
                  <a:srgbClr val="0000FF"/>
                </a:solidFill>
                <a:latin typeface="Consolas" panose="020B0609020204030204" pitchFamily="49" charset="0"/>
              </a:rPr>
              <a:t>"Penguin can swim"</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8200"/>
                </a:solidFill>
                <a:latin typeface="Consolas" panose="020B0609020204030204" pitchFamily="49" charset="0"/>
              </a:rPr>
              <a:t># common interface</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b="1" dirty="0">
                <a:solidFill>
                  <a:srgbClr val="006699"/>
                </a:solidFill>
                <a:latin typeface="Consolas" panose="020B0609020204030204" pitchFamily="49" charset="0"/>
              </a:rPr>
              <a:t>def</a:t>
            </a:r>
            <a:r>
              <a:rPr lang="fr-FR" sz="1200" dirty="0">
                <a:solidFill>
                  <a:srgbClr val="000000"/>
                </a:solidFill>
                <a:latin typeface="Consolas" panose="020B0609020204030204" pitchFamily="49" charset="0"/>
              </a:rPr>
              <a:t> flying_test(bird):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bird.fly()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8200"/>
                </a:solidFill>
                <a:latin typeface="Consolas" panose="020B0609020204030204" pitchFamily="49" charset="0"/>
              </a:rPr>
              <a:t>#instantiate objects</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blu = Parrot()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peggy = Penguin()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8200"/>
                </a:solidFill>
                <a:latin typeface="Consolas" panose="020B0609020204030204" pitchFamily="49" charset="0"/>
              </a:rPr>
              <a:t># passing the object</a:t>
            </a:r>
            <a:r>
              <a:rPr lang="fr-FR" sz="1200" dirty="0">
                <a:solidFill>
                  <a:srgbClr val="000000"/>
                </a:solidFill>
                <a:latin typeface="Consolas" panose="020B0609020204030204" pitchFamily="49" charset="0"/>
              </a:rPr>
              <a:t>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flying_test(blu)  </a:t>
            </a:r>
            <a:endParaRPr lang="fr-FR" sz="1200" dirty="0">
              <a:solidFill>
                <a:srgbClr val="5C5C5C"/>
              </a:solidFill>
              <a:latin typeface="Consolas" panose="020B0609020204030204" pitchFamily="49" charset="0"/>
            </a:endParaRPr>
          </a:p>
          <a:p>
            <a:r>
              <a:rPr lang="fr-FR" sz="1200" dirty="0">
                <a:solidFill>
                  <a:srgbClr val="000000"/>
                </a:solidFill>
                <a:latin typeface="Consolas" panose="020B0609020204030204" pitchFamily="49" charset="0"/>
              </a:rPr>
              <a:t>flying_test(peggy) </a:t>
            </a:r>
            <a:endParaRPr lang="fr-FR" sz="1200" dirty="0">
              <a:solidFill>
                <a:srgbClr val="5C5C5C"/>
              </a:solidFill>
              <a:latin typeface="Consolas" panose="020B0609020204030204" pitchFamily="49" charset="0"/>
            </a:endParaRPr>
          </a:p>
          <a:p>
            <a:pPr algn="ctr"/>
            <a:endParaRPr lang="en-US" sz="1200" dirty="0">
              <a:solidFill>
                <a:srgbClr val="575757"/>
              </a:solidFill>
            </a:endParaRPr>
          </a:p>
        </p:txBody>
      </p:sp>
      <p:sp>
        <p:nvSpPr>
          <p:cNvPr id="9" name="TextBox 8"/>
          <p:cNvSpPr txBox="1"/>
          <p:nvPr/>
        </p:nvSpPr>
        <p:spPr>
          <a:xfrm>
            <a:off x="8980374" y="3005847"/>
            <a:ext cx="2078476" cy="507175"/>
          </a:xfrm>
          <a:prstGeom prst="rect">
            <a:avLst/>
          </a:prstGeom>
          <a:solidFill>
            <a:schemeClr val="bg1"/>
          </a:solidFill>
          <a:ln w="9525" cap="rnd" cmpd="sng" algn="ctr">
            <a:solidFill>
              <a:srgbClr val="6E6F73"/>
            </a:solidFill>
            <a:prstDash val="solid"/>
            <a:round/>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dirty="0">
                <a:solidFill>
                  <a:srgbClr val="37373A"/>
                </a:solidFill>
                <a:latin typeface="Consolas" panose="020B0609020204030204" pitchFamily="49" charset="0"/>
              </a:rPr>
              <a:t>Parrot can fly</a:t>
            </a:r>
          </a:p>
          <a:p>
            <a:r>
              <a:rPr lang="en-US" sz="1200" dirty="0">
                <a:solidFill>
                  <a:srgbClr val="37373A"/>
                </a:solidFill>
                <a:latin typeface="Consolas" panose="020B0609020204030204" pitchFamily="49" charset="0"/>
              </a:rPr>
              <a:t>Penguin can't fly</a:t>
            </a:r>
          </a:p>
        </p:txBody>
      </p:sp>
    </p:spTree>
    <p:custDataLst>
      <p:tags r:id="rId2"/>
    </p:custDataLst>
    <p:extLst>
      <p:ext uri="{BB962C8B-B14F-4D97-AF65-F5344CB8AC3E}">
        <p14:creationId xmlns:p14="http://schemas.microsoft.com/office/powerpoint/2010/main" val="21282887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hlinkClick r:id="rId13" action="ppaction://hlinksldjump"/>
          </p:cNvPr>
          <p:cNvSpPr/>
          <p:nvPr>
            <p:custDataLst>
              <p:tags r:id="rId2"/>
            </p:custDataLst>
          </p:nvPr>
        </p:nvSpPr>
        <p:spPr>
          <a:xfrm>
            <a:off x="5166432" y="4164441"/>
            <a:ext cx="3352650"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a:solidFill>
                  <a:schemeClr val="tx1">
                    <a:lumMod val="60000"/>
                    <a:lumOff val="40000"/>
                  </a:schemeClr>
                </a:solidFill>
                <a:latin typeface="Trebuchet MS" panose="020B0603020202020204" pitchFamily="34" charset="0"/>
              </a:rPr>
              <a:t>Tests</a:t>
            </a:r>
          </a:p>
        </p:txBody>
      </p:sp>
      <p:sp>
        <p:nvSpPr>
          <p:cNvPr id="10" name="Oval 9"/>
          <p:cNvSpPr/>
          <p:nvPr>
            <p:custDataLst>
              <p:tags r:id="rId3"/>
            </p:custDataLst>
          </p:nvPr>
        </p:nvSpPr>
        <p:spPr>
          <a:xfrm>
            <a:off x="4714058" y="3790947"/>
            <a:ext cx="293147" cy="292608"/>
          </a:xfrm>
          <a:prstGeom prst="ellipse">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1600">
              <a:solidFill>
                <a:schemeClr val="tx1">
                  <a:lumMod val="100000"/>
                </a:schemeClr>
              </a:solidFill>
              <a:latin typeface="Trebuchet MS" panose="020B0603020202020204" pitchFamily="34" charset="0"/>
            </a:endParaRPr>
          </a:p>
        </p:txBody>
      </p:sp>
      <p:pic>
        <p:nvPicPr>
          <p:cNvPr id="9" name="Picture 8"/>
          <p:cNvPicPr>
            <a:picLocks/>
          </p:cNvPicPr>
          <p:nvPr>
            <p:custDataLst>
              <p:tags r:id="rId4"/>
            </p:custDataLst>
          </p:nvPr>
        </p:nvPicPr>
        <p:blipFill>
          <a:blip r:embed="rId14">
            <a:extLst>
              <a:ext uri="{28A0092B-C50C-407E-A947-70E740481C1C}">
                <a14:useLocalDpi xmlns:a14="http://schemas.microsoft.com/office/drawing/2010/main" val="0"/>
              </a:ext>
            </a:extLst>
          </a:blip>
          <a:stretch>
            <a:fillRect/>
          </a:stretch>
        </p:blipFill>
        <p:spPr>
          <a:xfrm>
            <a:off x="4714058" y="3790947"/>
            <a:ext cx="293147" cy="292608"/>
          </a:xfrm>
          <a:prstGeom prst="rect">
            <a:avLst/>
          </a:prstGeom>
        </p:spPr>
      </p:pic>
      <p:sp>
        <p:nvSpPr>
          <p:cNvPr id="8" name="Rectangle 7">
            <a:hlinkClick r:id="rId15" action="ppaction://hlinksldjump"/>
          </p:cNvPr>
          <p:cNvSpPr/>
          <p:nvPr>
            <p:custDataLst>
              <p:tags r:id="rId5"/>
            </p:custDataLst>
          </p:nvPr>
        </p:nvSpPr>
        <p:spPr>
          <a:xfrm>
            <a:off x="5166432" y="3843411"/>
            <a:ext cx="3352650"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a:solidFill>
                  <a:schemeClr val="tx1">
                    <a:lumMod val="100000"/>
                  </a:schemeClr>
                </a:solidFill>
                <a:latin typeface="Trebuchet MS" panose="020B0603020202020204" pitchFamily="34" charset="0"/>
              </a:rPr>
              <a:t>Built-in functions</a:t>
            </a:r>
          </a:p>
        </p:txBody>
      </p:sp>
      <p:sp>
        <p:nvSpPr>
          <p:cNvPr id="7" name="Rectangle 6">
            <a:hlinkClick r:id="rId16" action="ppaction://hlinksldjump"/>
          </p:cNvPr>
          <p:cNvSpPr/>
          <p:nvPr>
            <p:custDataLst>
              <p:tags r:id="rId6"/>
            </p:custDataLst>
          </p:nvPr>
        </p:nvSpPr>
        <p:spPr>
          <a:xfrm>
            <a:off x="5166432" y="3604931"/>
            <a:ext cx="3352650"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a:solidFill>
                  <a:schemeClr val="tx1">
                    <a:lumMod val="60000"/>
                    <a:lumOff val="40000"/>
                  </a:schemeClr>
                </a:solidFill>
                <a:latin typeface="Trebuchet MS" panose="020B0603020202020204" pitchFamily="34" charset="0"/>
              </a:rPr>
              <a:t>Data Encapsulation, Inheritance &amp; Polymorphism</a:t>
            </a:r>
          </a:p>
        </p:txBody>
      </p:sp>
      <p:sp>
        <p:nvSpPr>
          <p:cNvPr id="6" name="Rectangle 5">
            <a:hlinkClick r:id="rId17" action="ppaction://hlinksldjump"/>
          </p:cNvPr>
          <p:cNvSpPr/>
          <p:nvPr>
            <p:custDataLst>
              <p:tags r:id="rId7"/>
            </p:custDataLst>
          </p:nvPr>
        </p:nvSpPr>
        <p:spPr>
          <a:xfrm>
            <a:off x="5166432" y="3366451"/>
            <a:ext cx="3352650"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a:solidFill>
                  <a:schemeClr val="tx1">
                    <a:lumMod val="60000"/>
                    <a:lumOff val="40000"/>
                  </a:schemeClr>
                </a:solidFill>
                <a:latin typeface="Trebuchet MS" panose="020B0603020202020204" pitchFamily="34" charset="0"/>
              </a:rPr>
              <a:t>Property</a:t>
            </a:r>
          </a:p>
        </p:txBody>
      </p:sp>
      <p:sp>
        <p:nvSpPr>
          <p:cNvPr id="5" name="Rectangle 4">
            <a:hlinkClick r:id="rId18" action="ppaction://hlinksldjump"/>
          </p:cNvPr>
          <p:cNvSpPr/>
          <p:nvPr>
            <p:custDataLst>
              <p:tags r:id="rId8"/>
            </p:custDataLst>
          </p:nvPr>
        </p:nvSpPr>
        <p:spPr>
          <a:xfrm>
            <a:off x="5166432" y="3127971"/>
            <a:ext cx="3352650"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a:solidFill>
                  <a:schemeClr val="tx1">
                    <a:lumMod val="60000"/>
                    <a:lumOff val="40000"/>
                  </a:schemeClr>
                </a:solidFill>
                <a:latin typeface="Trebuchet MS" panose="020B0603020202020204" pitchFamily="34" charset="0"/>
              </a:rPr>
              <a:t>Class, Objects and Methods</a:t>
            </a:r>
          </a:p>
        </p:txBody>
      </p:sp>
      <p:sp>
        <p:nvSpPr>
          <p:cNvPr id="4" name="Rectangle 3">
            <a:hlinkClick r:id="rId19" action="ppaction://hlinksldjump"/>
          </p:cNvPr>
          <p:cNvSpPr/>
          <p:nvPr>
            <p:custDataLst>
              <p:tags r:id="rId9"/>
            </p:custDataLst>
          </p:nvPr>
        </p:nvSpPr>
        <p:spPr>
          <a:xfrm>
            <a:off x="5166432" y="2826910"/>
            <a:ext cx="3352650"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a:solidFill>
                  <a:schemeClr val="tx1">
                    <a:lumMod val="60000"/>
                    <a:lumOff val="40000"/>
                  </a:schemeClr>
                </a:solidFill>
                <a:latin typeface="Trebuchet MS" panose="020B0603020202020204" pitchFamily="34" charset="0"/>
              </a:rPr>
              <a:t>OOP Fundamentals</a:t>
            </a:r>
          </a:p>
        </p:txBody>
      </p:sp>
      <p:sp>
        <p:nvSpPr>
          <p:cNvPr id="3" name="Rectangle 2">
            <a:hlinkClick r:id="rId20" action="ppaction://hlinksldjump"/>
          </p:cNvPr>
          <p:cNvSpPr/>
          <p:nvPr>
            <p:custDataLst>
              <p:tags r:id="rId10"/>
            </p:custDataLst>
          </p:nvPr>
        </p:nvSpPr>
        <p:spPr>
          <a:xfrm>
            <a:off x="5166432" y="2443299"/>
            <a:ext cx="3352650"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a:solidFill>
                  <a:schemeClr val="tx1">
                    <a:lumMod val="60000"/>
                    <a:lumOff val="40000"/>
                  </a:schemeClr>
                </a:solidFill>
                <a:latin typeface="Trebuchet MS" panose="020B0603020202020204" pitchFamily="34" charset="0"/>
              </a:rPr>
              <a:t>Use Cases Exercises (Reminder)</a:t>
            </a:r>
          </a:p>
        </p:txBody>
      </p:sp>
      <p:sp>
        <p:nvSpPr>
          <p:cNvPr id="2" name="Title 1"/>
          <p:cNvSpPr>
            <a:spLocks noGrp="1"/>
          </p:cNvSpPr>
          <p:nvPr>
            <p:ph type="title"/>
            <p:custDataLst>
              <p:tags r:id="rId11"/>
            </p:custDataLst>
          </p:nvPr>
        </p:nvSpPr>
        <p:spPr/>
        <p:txBody>
          <a:bodyPr/>
          <a:lstStyle/>
          <a:p>
            <a:r>
              <a:rPr lang="en-US"/>
              <a:t>Agenda</a:t>
            </a:r>
          </a:p>
        </p:txBody>
      </p:sp>
    </p:spTree>
    <p:custDataLst>
      <p:tags r:id="rId1"/>
    </p:custDataLst>
    <p:extLst>
      <p:ext uri="{BB962C8B-B14F-4D97-AF65-F5344CB8AC3E}">
        <p14:creationId xmlns:p14="http://schemas.microsoft.com/office/powerpoint/2010/main" val="39076668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700" name="think-cell Slide" r:id="rId7" imgW="473" imgH="473" progId="TCLayout.ActiveDocument.1">
                  <p:embed/>
                </p:oleObj>
              </mc:Choice>
              <mc:Fallback>
                <p:oleObj name="think-cell Slide" r:id="rId7" imgW="473" imgH="473"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13" name="Rectangle 12"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a:xfrm>
            <a:off x="580851" y="590488"/>
            <a:ext cx="10933200" cy="470898"/>
          </a:xfrm>
        </p:spPr>
        <p:txBody>
          <a:bodyPr/>
          <a:lstStyle/>
          <a:p>
            <a:r>
              <a:rPr lang="en-US" dirty="0"/>
              <a:t>Built-in functions for OOP</a:t>
            </a:r>
          </a:p>
        </p:txBody>
      </p:sp>
      <p:sp>
        <p:nvSpPr>
          <p:cNvPr id="3" name="Rectangle 2"/>
          <p:cNvSpPr/>
          <p:nvPr/>
        </p:nvSpPr>
        <p:spPr>
          <a:xfrm>
            <a:off x="609600" y="2765228"/>
            <a:ext cx="3743325" cy="1600438"/>
          </a:xfrm>
          <a:prstGeom prst="rect">
            <a:avLst/>
          </a:prstGeom>
          <a:solidFill>
            <a:srgbClr val="FFFFFF"/>
          </a:solidFill>
          <a:ln w="9525" cap="flat" cmpd="sng" algn="ctr">
            <a:solidFill>
              <a:srgbClr val="9A9A9A"/>
            </a:solidFill>
            <a:prstDash val="solid"/>
            <a:round/>
            <a:headEnd type="none" w="med" len="med"/>
            <a:tailEnd type="none" w="med" len="med"/>
          </a:ln>
        </p:spPr>
        <p:txBody>
          <a:bodyPr wrap="square">
            <a:spAutoFit/>
          </a:bodyPr>
          <a:lstStyle/>
          <a:p>
            <a:r>
              <a:rPr lang="fr-FR" sz="1400" b="1" dirty="0">
                <a:solidFill>
                  <a:srgbClr val="006699"/>
                </a:solidFill>
                <a:latin typeface="Consolas" panose="020B0609020204030204" pitchFamily="49" charset="0"/>
              </a:rPr>
              <a:t>class</a:t>
            </a: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Employee</a:t>
            </a:r>
            <a:r>
              <a:rPr lang="fr-FR" sz="1400" dirty="0">
                <a:solidFill>
                  <a:srgbClr val="000000"/>
                </a:solidFill>
                <a:latin typeface="Consolas" panose="020B0609020204030204" pitchFamily="49" charset="0"/>
              </a:rPr>
              <a:t>:  </a:t>
            </a:r>
            <a:endParaRPr lang="fr-FR" sz="1400" dirty="0">
              <a:solidFill>
                <a:srgbClr val="5C5C5C"/>
              </a:solidFill>
              <a:latin typeface="Consolas" panose="020B0609020204030204" pitchFamily="49" charset="0"/>
            </a:endParaRPr>
          </a:p>
          <a:p>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default_age</a:t>
            </a:r>
            <a:r>
              <a:rPr lang="fr-FR" sz="1400" dirty="0">
                <a:solidFill>
                  <a:srgbClr val="000000"/>
                </a:solidFill>
                <a:latin typeface="Consolas" panose="020B0609020204030204" pitchFamily="49" charset="0"/>
              </a:rPr>
              <a:t> = 25  </a:t>
            </a:r>
            <a:endParaRPr lang="fr-FR" sz="1400" dirty="0">
              <a:solidFill>
                <a:srgbClr val="5C5C5C"/>
              </a:solidFill>
              <a:latin typeface="Consolas" panose="020B0609020204030204" pitchFamily="49" charset="0"/>
            </a:endParaRPr>
          </a:p>
          <a:p>
            <a:r>
              <a:rPr lang="fr-FR" sz="1400" dirty="0">
                <a:solidFill>
                  <a:srgbClr val="000000"/>
                </a:solidFill>
                <a:latin typeface="Consolas" panose="020B0609020204030204" pitchFamily="49" charset="0"/>
              </a:rPr>
              <a:t>    </a:t>
            </a:r>
            <a:r>
              <a:rPr lang="fr-FR" sz="1400" b="1" dirty="0" err="1">
                <a:solidFill>
                  <a:srgbClr val="006699"/>
                </a:solidFill>
                <a:latin typeface="Consolas" panose="020B0609020204030204" pitchFamily="49" charset="0"/>
              </a:rPr>
              <a:t>def</a:t>
            </a:r>
            <a:r>
              <a:rPr lang="fr-FR" sz="1400" dirty="0">
                <a:solidFill>
                  <a:srgbClr val="000000"/>
                </a:solidFill>
                <a:latin typeface="Consolas" panose="020B0609020204030204" pitchFamily="49" charset="0"/>
              </a:rPr>
              <a:t> __</a:t>
            </a:r>
            <a:r>
              <a:rPr lang="fr-FR" sz="1400" dirty="0" err="1">
                <a:solidFill>
                  <a:srgbClr val="000000"/>
                </a:solidFill>
                <a:latin typeface="Consolas" panose="020B0609020204030204" pitchFamily="49" charset="0"/>
              </a:rPr>
              <a:t>init</a:t>
            </a:r>
            <a:r>
              <a:rPr lang="fr-FR" sz="1400" dirty="0">
                <a:solidFill>
                  <a:srgbClr val="000000"/>
                </a:solidFill>
                <a:latin typeface="Consolas" panose="020B0609020204030204" pitchFamily="49" charset="0"/>
              </a:rPr>
              <a:t>__(</a:t>
            </a:r>
            <a:r>
              <a:rPr lang="fr-FR" sz="1400" dirty="0" err="1">
                <a:solidFill>
                  <a:srgbClr val="000000"/>
                </a:solidFill>
                <a:latin typeface="Consolas" panose="020B0609020204030204" pitchFamily="49" charset="0"/>
              </a:rPr>
              <a:t>self,age</a:t>
            </a:r>
            <a:r>
              <a:rPr lang="fr-FR" sz="1400" dirty="0">
                <a:solidFill>
                  <a:srgbClr val="000000"/>
                </a:solidFill>
                <a:latin typeface="Consolas" panose="020B0609020204030204" pitchFamily="49" charset="0"/>
              </a:rPr>
              <a:t>):  </a:t>
            </a:r>
            <a:endParaRPr lang="fr-FR" sz="1400" dirty="0">
              <a:solidFill>
                <a:srgbClr val="5C5C5C"/>
              </a:solidFill>
              <a:latin typeface="Consolas" panose="020B0609020204030204" pitchFamily="49" charset="0"/>
            </a:endParaRPr>
          </a:p>
          <a:p>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self.emp_comp</a:t>
            </a:r>
            <a:r>
              <a:rPr lang="fr-FR" sz="1400" dirty="0">
                <a:solidFill>
                  <a:srgbClr val="000000"/>
                </a:solidFill>
                <a:latin typeface="Consolas" panose="020B0609020204030204" pitchFamily="49" charset="0"/>
              </a:rPr>
              <a:t>= </a:t>
            </a:r>
            <a:r>
              <a:rPr lang="fr-FR" sz="1400" dirty="0">
                <a:solidFill>
                  <a:srgbClr val="0000FF"/>
                </a:solidFill>
                <a:latin typeface="Consolas" panose="020B0609020204030204" pitchFamily="49" charset="0"/>
              </a:rPr>
              <a:t>'gamma'</a:t>
            </a:r>
            <a:r>
              <a:rPr lang="fr-FR" sz="1400" dirty="0">
                <a:solidFill>
                  <a:srgbClr val="000000"/>
                </a:solidFill>
                <a:latin typeface="Consolas" panose="020B0609020204030204" pitchFamily="49" charset="0"/>
              </a:rPr>
              <a:t>  </a:t>
            </a:r>
            <a:endParaRPr lang="fr-FR" sz="1400" dirty="0">
              <a:solidFill>
                <a:srgbClr val="5C5C5C"/>
              </a:solidFill>
              <a:latin typeface="Consolas" panose="020B0609020204030204" pitchFamily="49" charset="0"/>
            </a:endParaRPr>
          </a:p>
          <a:p>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self.emp_age</a:t>
            </a:r>
            <a:r>
              <a:rPr lang="fr-FR" sz="1400" dirty="0">
                <a:solidFill>
                  <a:srgbClr val="000000"/>
                </a:solidFill>
                <a:latin typeface="Consolas" panose="020B0609020204030204" pitchFamily="49" charset="0"/>
              </a:rPr>
              <a:t> = </a:t>
            </a:r>
            <a:r>
              <a:rPr lang="fr-FR" sz="1400" dirty="0" err="1">
                <a:solidFill>
                  <a:srgbClr val="000000"/>
                </a:solidFill>
                <a:latin typeface="Consolas" panose="020B0609020204030204" pitchFamily="49" charset="0"/>
              </a:rPr>
              <a:t>age</a:t>
            </a:r>
            <a:r>
              <a:rPr lang="fr-FR" sz="1400" dirty="0">
                <a:solidFill>
                  <a:srgbClr val="000000"/>
                </a:solidFill>
                <a:latin typeface="Consolas" panose="020B0609020204030204" pitchFamily="49" charset="0"/>
              </a:rPr>
              <a:t>  </a:t>
            </a:r>
            <a:endParaRPr lang="fr-FR" sz="1400" dirty="0">
              <a:solidFill>
                <a:srgbClr val="5C5C5C"/>
              </a:solidFill>
              <a:latin typeface="Consolas" panose="020B0609020204030204" pitchFamily="49" charset="0"/>
            </a:endParaRPr>
          </a:p>
          <a:p>
            <a:r>
              <a:rPr lang="fr-FR" sz="1400" dirty="0">
                <a:solidFill>
                  <a:srgbClr val="000000"/>
                </a:solidFill>
                <a:latin typeface="Consolas" panose="020B0609020204030204" pitchFamily="49" charset="0"/>
              </a:rPr>
              <a:t>  </a:t>
            </a:r>
            <a:endParaRPr lang="fr-FR" sz="1400" dirty="0">
              <a:solidFill>
                <a:srgbClr val="5C5C5C"/>
              </a:solidFill>
              <a:latin typeface="Consolas" panose="020B0609020204030204" pitchFamily="49" charset="0"/>
            </a:endParaRPr>
          </a:p>
          <a:p>
            <a:r>
              <a:rPr lang="fr-FR" sz="1400" dirty="0">
                <a:solidFill>
                  <a:srgbClr val="000000"/>
                </a:solidFill>
                <a:latin typeface="Consolas" panose="020B0609020204030204" pitchFamily="49" charset="0"/>
              </a:rPr>
              <a:t>&gt;&gt;&gt; </a:t>
            </a:r>
            <a:r>
              <a:rPr lang="fr-FR" sz="1400" dirty="0" err="1">
                <a:solidFill>
                  <a:srgbClr val="000000"/>
                </a:solidFill>
                <a:latin typeface="Consolas" panose="020B0609020204030204" pitchFamily="49" charset="0"/>
              </a:rPr>
              <a:t>emp</a:t>
            </a:r>
            <a:r>
              <a:rPr lang="fr-FR" sz="1400" dirty="0">
                <a:solidFill>
                  <a:srgbClr val="000000"/>
                </a:solidFill>
                <a:latin typeface="Consolas" panose="020B0609020204030204" pitchFamily="49" charset="0"/>
              </a:rPr>
              <a:t> = </a:t>
            </a:r>
            <a:r>
              <a:rPr lang="fr-FR" sz="1400" dirty="0" err="1">
                <a:solidFill>
                  <a:srgbClr val="000000"/>
                </a:solidFill>
                <a:latin typeface="Consolas" panose="020B0609020204030204" pitchFamily="49" charset="0"/>
              </a:rPr>
              <a:t>Employee</a:t>
            </a:r>
            <a:r>
              <a:rPr lang="fr-FR" sz="1400" dirty="0">
                <a:solidFill>
                  <a:srgbClr val="000000"/>
                </a:solidFill>
                <a:latin typeface="Consolas" panose="020B0609020204030204" pitchFamily="49" charset="0"/>
              </a:rPr>
              <a:t>(27)  </a:t>
            </a:r>
            <a:endParaRPr lang="fr-FR" sz="1400" b="0" i="0" dirty="0">
              <a:solidFill>
                <a:srgbClr val="5C5C5C"/>
              </a:solidFill>
              <a:effectLst/>
              <a:latin typeface="Consolas" panose="020B0609020204030204" pitchFamily="49" charset="0"/>
            </a:endParaRPr>
          </a:p>
        </p:txBody>
      </p:sp>
      <p:sp>
        <p:nvSpPr>
          <p:cNvPr id="14" name="Rectangle 13"/>
          <p:cNvSpPr/>
          <p:nvPr/>
        </p:nvSpPr>
        <p:spPr>
          <a:xfrm>
            <a:off x="6122115" y="2342085"/>
            <a:ext cx="4728384" cy="738664"/>
          </a:xfrm>
          <a:prstGeom prst="rect">
            <a:avLst/>
          </a:prstGeom>
          <a:solidFill>
            <a:srgbClr val="FFFFFF"/>
          </a:solidFill>
          <a:ln w="9525" cap="flat" cmpd="sng" algn="ctr">
            <a:solidFill>
              <a:srgbClr val="9A9A9A"/>
            </a:solidFill>
            <a:prstDash val="solid"/>
            <a:round/>
            <a:headEnd type="none" w="med" len="med"/>
            <a:tailEnd type="none" w="med" len="med"/>
          </a:ln>
        </p:spPr>
        <p:txBody>
          <a:bodyPr wrap="square">
            <a:spAutoFit/>
          </a:bodyPr>
          <a:lstStyle/>
          <a:p>
            <a:r>
              <a:rPr lang="fr-FR" sz="1400" dirty="0">
                <a:solidFill>
                  <a:srgbClr val="000000"/>
                </a:solidFill>
                <a:latin typeface="Consolas" panose="020B0609020204030204" pitchFamily="49" charset="0"/>
              </a:rPr>
              <a:t>&gt;&gt;&gt; vars(</a:t>
            </a:r>
            <a:r>
              <a:rPr lang="fr-FR" sz="1400" dirty="0" err="1">
                <a:solidFill>
                  <a:srgbClr val="000000"/>
                </a:solidFill>
                <a:latin typeface="Consolas" panose="020B0609020204030204" pitchFamily="49" charset="0"/>
              </a:rPr>
              <a:t>emp</a:t>
            </a:r>
            <a:r>
              <a:rPr lang="fr-FR" sz="1400" dirty="0">
                <a:solidFill>
                  <a:srgbClr val="000000"/>
                </a:solidFill>
                <a:latin typeface="Consolas" panose="020B0609020204030204" pitchFamily="49" charset="0"/>
              </a:rPr>
              <a:t>)   </a:t>
            </a:r>
            <a:endParaRPr lang="fr-FR" sz="1400" dirty="0">
              <a:solidFill>
                <a:srgbClr val="5C5C5C"/>
              </a:solidFill>
              <a:latin typeface="Consolas" panose="020B0609020204030204" pitchFamily="49" charset="0"/>
            </a:endParaRPr>
          </a:p>
          <a:p>
            <a:r>
              <a:rPr lang="fr-FR" sz="1400" dirty="0">
                <a:solidFill>
                  <a:srgbClr val="000000"/>
                </a:solidFill>
                <a:latin typeface="Consolas" panose="020B0609020204030204" pitchFamily="49" charset="0"/>
              </a:rPr>
              <a:t>{</a:t>
            </a:r>
            <a:r>
              <a:rPr lang="fr-FR" sz="1400" dirty="0">
                <a:solidFill>
                  <a:srgbClr val="0000FF"/>
                </a:solidFill>
                <a:latin typeface="Consolas" panose="020B0609020204030204" pitchFamily="49" charset="0"/>
              </a:rPr>
              <a:t>'</a:t>
            </a:r>
            <a:r>
              <a:rPr lang="fr-FR" sz="1400" dirty="0" err="1">
                <a:solidFill>
                  <a:srgbClr val="0000FF"/>
                </a:solidFill>
                <a:latin typeface="Consolas" panose="020B0609020204030204" pitchFamily="49" charset="0"/>
              </a:rPr>
              <a:t>emp_comp</a:t>
            </a:r>
            <a:r>
              <a:rPr lang="fr-FR" sz="1400" dirty="0">
                <a:solidFill>
                  <a:srgbClr val="0000FF"/>
                </a:solidFill>
                <a:latin typeface="Consolas" panose="020B0609020204030204" pitchFamily="49" charset="0"/>
              </a:rPr>
              <a:t>'</a:t>
            </a:r>
            <a:r>
              <a:rPr lang="fr-FR" sz="1400" dirty="0">
                <a:solidFill>
                  <a:srgbClr val="000000"/>
                </a:solidFill>
                <a:latin typeface="Consolas" panose="020B0609020204030204" pitchFamily="49" charset="0"/>
              </a:rPr>
              <a:t>: </a:t>
            </a:r>
            <a:r>
              <a:rPr lang="fr-FR" sz="1400" dirty="0">
                <a:solidFill>
                  <a:srgbClr val="0000FF"/>
                </a:solidFill>
                <a:latin typeface="Consolas" panose="020B0609020204030204" pitchFamily="49" charset="0"/>
              </a:rPr>
              <a:t>'gamma'</a:t>
            </a:r>
            <a:r>
              <a:rPr lang="fr-FR" sz="1400" dirty="0">
                <a:solidFill>
                  <a:srgbClr val="000000"/>
                </a:solidFill>
                <a:latin typeface="Consolas" panose="020B0609020204030204" pitchFamily="49" charset="0"/>
              </a:rPr>
              <a:t>,  </a:t>
            </a:r>
            <a:endParaRPr lang="fr-FR" sz="1400" dirty="0">
              <a:solidFill>
                <a:srgbClr val="5C5C5C"/>
              </a:solidFill>
              <a:latin typeface="Consolas" panose="020B0609020204030204" pitchFamily="49" charset="0"/>
            </a:endParaRPr>
          </a:p>
          <a:p>
            <a:r>
              <a:rPr lang="fr-FR" sz="1400" dirty="0">
                <a:solidFill>
                  <a:srgbClr val="000000"/>
                </a:solidFill>
                <a:latin typeface="Consolas" panose="020B0609020204030204" pitchFamily="49" charset="0"/>
              </a:rPr>
              <a:t> </a:t>
            </a:r>
            <a:r>
              <a:rPr lang="fr-FR" sz="1400" dirty="0">
                <a:solidFill>
                  <a:srgbClr val="0000FF"/>
                </a:solidFill>
                <a:latin typeface="Consolas" panose="020B0609020204030204" pitchFamily="49" charset="0"/>
              </a:rPr>
              <a:t>'</a:t>
            </a:r>
            <a:r>
              <a:rPr lang="fr-FR" sz="1400" dirty="0" err="1">
                <a:solidFill>
                  <a:srgbClr val="0000FF"/>
                </a:solidFill>
                <a:latin typeface="Consolas" panose="020B0609020204030204" pitchFamily="49" charset="0"/>
              </a:rPr>
              <a:t>emp_age</a:t>
            </a:r>
            <a:r>
              <a:rPr lang="fr-FR" sz="1400" dirty="0">
                <a:solidFill>
                  <a:srgbClr val="0000FF"/>
                </a:solidFill>
                <a:latin typeface="Consolas" panose="020B0609020204030204" pitchFamily="49" charset="0"/>
              </a:rPr>
              <a:t>'</a:t>
            </a:r>
            <a:r>
              <a:rPr lang="fr-FR" sz="1400" dirty="0">
                <a:solidFill>
                  <a:srgbClr val="000000"/>
                </a:solidFill>
                <a:latin typeface="Consolas" panose="020B0609020204030204" pitchFamily="49" charset="0"/>
              </a:rPr>
              <a:t>: 30}  </a:t>
            </a:r>
            <a:endParaRPr lang="fr-FR" sz="1400" dirty="0">
              <a:solidFill>
                <a:srgbClr val="5C5C5C"/>
              </a:solidFill>
              <a:latin typeface="Consolas" panose="020B0609020204030204" pitchFamily="49" charset="0"/>
            </a:endParaRPr>
          </a:p>
        </p:txBody>
      </p:sp>
      <p:sp>
        <p:nvSpPr>
          <p:cNvPr id="15" name="Rectangle 14"/>
          <p:cNvSpPr/>
          <p:nvPr/>
        </p:nvSpPr>
        <p:spPr>
          <a:xfrm>
            <a:off x="6122115" y="3728650"/>
            <a:ext cx="4728384" cy="523220"/>
          </a:xfrm>
          <a:prstGeom prst="rect">
            <a:avLst/>
          </a:prstGeom>
          <a:solidFill>
            <a:srgbClr val="FFFFFF"/>
          </a:solidFill>
          <a:ln w="9525" cap="flat" cmpd="sng" algn="ctr">
            <a:solidFill>
              <a:srgbClr val="9A9A9A"/>
            </a:solidFill>
            <a:prstDash val="solid"/>
            <a:round/>
            <a:headEnd type="none" w="med" len="med"/>
            <a:tailEnd type="none" w="med" len="med"/>
          </a:ln>
        </p:spPr>
        <p:txBody>
          <a:bodyPr wrap="square">
            <a:spAutoFit/>
          </a:bodyPr>
          <a:lstStyle/>
          <a:p>
            <a:r>
              <a:rPr lang="fr-FR" sz="1400" dirty="0">
                <a:solidFill>
                  <a:srgbClr val="000000"/>
                </a:solidFill>
                <a:latin typeface="Consolas" panose="020B0609020204030204" pitchFamily="49" charset="0"/>
              </a:rPr>
              <a:t>&gt;&gt;&gt; </a:t>
            </a:r>
            <a:r>
              <a:rPr lang="fr-FR" sz="1400" dirty="0" err="1">
                <a:solidFill>
                  <a:srgbClr val="000000"/>
                </a:solidFill>
                <a:latin typeface="Consolas" panose="020B0609020204030204" pitchFamily="49" charset="0"/>
              </a:rPr>
              <a:t>dir</a:t>
            </a:r>
            <a:r>
              <a:rPr lang="fr-FR" sz="1400" dirty="0">
                <a:solidFill>
                  <a:srgbClr val="000000"/>
                </a:solidFill>
                <a:latin typeface="Consolas" panose="020B0609020204030204" pitchFamily="49" charset="0"/>
              </a:rPr>
              <a:t>(</a:t>
            </a:r>
            <a:r>
              <a:rPr lang="fr-FR" sz="1400" dirty="0" err="1">
                <a:solidFill>
                  <a:srgbClr val="000000"/>
                </a:solidFill>
                <a:latin typeface="Consolas" panose="020B0609020204030204" pitchFamily="49" charset="0"/>
              </a:rPr>
              <a:t>emp</a:t>
            </a:r>
            <a:r>
              <a:rPr lang="fr-FR" sz="1400" dirty="0">
                <a:solidFill>
                  <a:srgbClr val="000000"/>
                </a:solidFill>
                <a:latin typeface="Consolas" panose="020B0609020204030204" pitchFamily="49" charset="0"/>
              </a:rPr>
              <a:t>)  </a:t>
            </a:r>
            <a:endParaRPr lang="fr-FR" sz="1400" dirty="0">
              <a:solidFill>
                <a:srgbClr val="5C5C5C"/>
              </a:solidFill>
              <a:latin typeface="Consolas" panose="020B0609020204030204" pitchFamily="49" charset="0"/>
            </a:endParaRPr>
          </a:p>
          <a:p>
            <a:r>
              <a:rPr lang="fr-FR" sz="1400" dirty="0">
                <a:solidFill>
                  <a:srgbClr val="000000"/>
                </a:solidFill>
                <a:latin typeface="Consolas" panose="020B0609020204030204" pitchFamily="49" charset="0"/>
              </a:rPr>
              <a:t>[</a:t>
            </a:r>
            <a:r>
              <a:rPr lang="fr-FR" sz="1400" dirty="0">
                <a:solidFill>
                  <a:srgbClr val="0000FF"/>
                </a:solidFill>
                <a:latin typeface="Consolas" panose="020B0609020204030204" pitchFamily="49" charset="0"/>
              </a:rPr>
              <a:t>'__class__'</a:t>
            </a:r>
            <a:r>
              <a:rPr lang="fr-FR" sz="1400" dirty="0">
                <a:solidFill>
                  <a:srgbClr val="000000"/>
                </a:solidFill>
                <a:latin typeface="Consolas" panose="020B0609020204030204" pitchFamily="49" charset="0"/>
              </a:rPr>
              <a:t>, </a:t>
            </a:r>
            <a:r>
              <a:rPr lang="fr-FR" sz="1400" dirty="0">
                <a:solidFill>
                  <a:srgbClr val="0000FF"/>
                </a:solidFill>
                <a:latin typeface="Consolas" panose="020B0609020204030204" pitchFamily="49" charset="0"/>
              </a:rPr>
              <a:t>'__</a:t>
            </a:r>
            <a:r>
              <a:rPr lang="fr-FR" sz="1400" dirty="0" err="1">
                <a:solidFill>
                  <a:srgbClr val="0000FF"/>
                </a:solidFill>
                <a:latin typeface="Consolas" panose="020B0609020204030204" pitchFamily="49" charset="0"/>
              </a:rPr>
              <a:t>delattr</a:t>
            </a:r>
            <a:r>
              <a:rPr lang="fr-FR" sz="1400" dirty="0">
                <a:solidFill>
                  <a:srgbClr val="0000FF"/>
                </a:solidFill>
                <a:latin typeface="Consolas" panose="020B0609020204030204" pitchFamily="49" charset="0"/>
              </a:rPr>
              <a:t>__'</a:t>
            </a:r>
            <a:r>
              <a:rPr lang="fr-FR" sz="1400" dirty="0">
                <a:solidFill>
                  <a:srgbClr val="000000"/>
                </a:solidFill>
                <a:latin typeface="Consolas" panose="020B0609020204030204" pitchFamily="49" charset="0"/>
              </a:rPr>
              <a:t>, </a:t>
            </a:r>
            <a:r>
              <a:rPr lang="fr-FR" sz="1400" dirty="0">
                <a:solidFill>
                  <a:srgbClr val="0000FF"/>
                </a:solidFill>
                <a:latin typeface="Consolas" panose="020B0609020204030204" pitchFamily="49" charset="0"/>
              </a:rPr>
              <a:t>'__</a:t>
            </a:r>
            <a:r>
              <a:rPr lang="fr-FR" sz="1400" dirty="0" err="1">
                <a:solidFill>
                  <a:srgbClr val="0000FF"/>
                </a:solidFill>
                <a:latin typeface="Consolas" panose="020B0609020204030204" pitchFamily="49" charset="0"/>
              </a:rPr>
              <a:t>dict</a:t>
            </a:r>
            <a:r>
              <a:rPr lang="fr-FR" sz="1400" dirty="0">
                <a:solidFill>
                  <a:srgbClr val="0000FF"/>
                </a:solidFill>
                <a:latin typeface="Consolas" panose="020B0609020204030204" pitchFamily="49" charset="0"/>
              </a:rPr>
              <a:t>__'</a:t>
            </a:r>
            <a:r>
              <a:rPr lang="fr-FR" sz="1400" dirty="0">
                <a:solidFill>
                  <a:srgbClr val="000000"/>
                </a:solidFill>
                <a:latin typeface="Consolas" panose="020B0609020204030204" pitchFamily="49" charset="0"/>
              </a:rPr>
              <a:t>, …] </a:t>
            </a:r>
            <a:endParaRPr lang="fr-FR" sz="1400" b="0" i="0" dirty="0">
              <a:solidFill>
                <a:srgbClr val="5C5C5C"/>
              </a:solidFill>
              <a:effectLst/>
              <a:latin typeface="Consolas" panose="020B0609020204030204" pitchFamily="49" charset="0"/>
            </a:endParaRPr>
          </a:p>
        </p:txBody>
      </p:sp>
      <p:sp>
        <p:nvSpPr>
          <p:cNvPr id="17" name="TextBox 16"/>
          <p:cNvSpPr txBox="1"/>
          <p:nvPr/>
        </p:nvSpPr>
        <p:spPr>
          <a:xfrm>
            <a:off x="6047451" y="1914906"/>
            <a:ext cx="5473608" cy="26338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fr-FR" sz="1600" dirty="0">
                <a:solidFill>
                  <a:srgbClr val="29BA74"/>
                </a:solidFill>
              </a:rPr>
              <a:t>vars(</a:t>
            </a:r>
            <a:r>
              <a:rPr lang="fr-FR" sz="1600" dirty="0" err="1">
                <a:solidFill>
                  <a:srgbClr val="29BA74"/>
                </a:solidFill>
              </a:rPr>
              <a:t>object</a:t>
            </a:r>
            <a:r>
              <a:rPr lang="fr-FR" sz="1600" dirty="0">
                <a:solidFill>
                  <a:srgbClr val="29BA74"/>
                </a:solidFill>
              </a:rPr>
              <a:t>) :  </a:t>
            </a:r>
            <a:r>
              <a:rPr lang="en-US" sz="1600" dirty="0">
                <a:solidFill>
                  <a:srgbClr val="29BA74"/>
                </a:solidFill>
              </a:rPr>
              <a:t>returns the __</a:t>
            </a:r>
            <a:r>
              <a:rPr lang="en-US" sz="1600" dirty="0" err="1">
                <a:solidFill>
                  <a:srgbClr val="29BA74"/>
                </a:solidFill>
              </a:rPr>
              <a:t>dict</a:t>
            </a:r>
            <a:r>
              <a:rPr lang="en-US" sz="1600" dirty="0">
                <a:solidFill>
                  <a:srgbClr val="29BA74"/>
                </a:solidFill>
              </a:rPr>
              <a:t>__ attribute of the given instance</a:t>
            </a:r>
            <a:r>
              <a:rPr lang="fr-FR" sz="1600" dirty="0">
                <a:solidFill>
                  <a:srgbClr val="29BA74"/>
                </a:solidFill>
              </a:rPr>
              <a:t> </a:t>
            </a:r>
            <a:endParaRPr lang="en-US" sz="1600" dirty="0" err="1">
              <a:solidFill>
                <a:srgbClr val="29BA74"/>
              </a:solidFill>
            </a:endParaRPr>
          </a:p>
        </p:txBody>
      </p:sp>
      <p:sp>
        <p:nvSpPr>
          <p:cNvPr id="19" name="TextBox 18"/>
          <p:cNvSpPr txBox="1"/>
          <p:nvPr/>
        </p:nvSpPr>
        <p:spPr>
          <a:xfrm>
            <a:off x="6047451" y="3414436"/>
            <a:ext cx="5766216" cy="30202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err="1">
                <a:solidFill>
                  <a:srgbClr val="29BA74"/>
                </a:solidFill>
              </a:rPr>
              <a:t>dir</a:t>
            </a:r>
            <a:r>
              <a:rPr lang="en-US" sz="1600" dirty="0">
                <a:solidFill>
                  <a:srgbClr val="29BA74"/>
                </a:solidFill>
              </a:rPr>
              <a:t>(object) : return a list of valid attributes of the instance.</a:t>
            </a:r>
          </a:p>
        </p:txBody>
      </p:sp>
      <p:sp>
        <p:nvSpPr>
          <p:cNvPr id="22" name="Rectangle 21"/>
          <p:cNvSpPr/>
          <p:nvPr/>
        </p:nvSpPr>
        <p:spPr>
          <a:xfrm>
            <a:off x="6122115" y="5018635"/>
            <a:ext cx="4728384" cy="523220"/>
          </a:xfrm>
          <a:prstGeom prst="rect">
            <a:avLst/>
          </a:prstGeom>
          <a:solidFill>
            <a:srgbClr val="FFFFFF"/>
          </a:solidFill>
          <a:ln w="9525" cap="flat" cmpd="sng" algn="ctr">
            <a:solidFill>
              <a:srgbClr val="9A9A9A"/>
            </a:solidFill>
            <a:prstDash val="solid"/>
            <a:round/>
            <a:headEnd type="none" w="med" len="med"/>
            <a:tailEnd type="none" w="med" len="med"/>
          </a:ln>
        </p:spPr>
        <p:txBody>
          <a:bodyPr wrap="square">
            <a:spAutoFit/>
          </a:bodyPr>
          <a:lstStyle/>
          <a:p>
            <a:r>
              <a:rPr lang="fr-FR" sz="1400" dirty="0">
                <a:solidFill>
                  <a:srgbClr val="000000"/>
                </a:solidFill>
                <a:latin typeface="Consolas" panose="020B0609020204030204" pitchFamily="49" charset="0"/>
              </a:rPr>
              <a:t>&gt;&gt;&gt; </a:t>
            </a:r>
            <a:r>
              <a:rPr lang="fr-FR" sz="1400" dirty="0" err="1">
                <a:solidFill>
                  <a:srgbClr val="000000"/>
                </a:solidFill>
                <a:latin typeface="Consolas" panose="020B0609020204030204" pitchFamily="49" charset="0"/>
              </a:rPr>
              <a:t>isinstance</a:t>
            </a:r>
            <a:r>
              <a:rPr lang="fr-FR" sz="1400" dirty="0">
                <a:solidFill>
                  <a:srgbClr val="000000"/>
                </a:solidFill>
                <a:latin typeface="Consolas" panose="020B0609020204030204" pitchFamily="49" charset="0"/>
              </a:rPr>
              <a:t>(</a:t>
            </a:r>
            <a:r>
              <a:rPr lang="fr-FR" sz="1400" dirty="0" err="1">
                <a:solidFill>
                  <a:srgbClr val="000000"/>
                </a:solidFill>
                <a:latin typeface="Consolas" panose="020B0609020204030204" pitchFamily="49" charset="0"/>
              </a:rPr>
              <a:t>emp</a:t>
            </a: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Employee</a:t>
            </a:r>
            <a:r>
              <a:rPr lang="fr-FR" sz="1400" dirty="0">
                <a:solidFill>
                  <a:srgbClr val="000000"/>
                </a:solidFill>
                <a:latin typeface="Consolas" panose="020B0609020204030204" pitchFamily="49" charset="0"/>
              </a:rPr>
              <a:t>)   </a:t>
            </a:r>
            <a:endParaRPr lang="fr-FR" sz="1400" dirty="0">
              <a:solidFill>
                <a:srgbClr val="5C5C5C"/>
              </a:solidFill>
              <a:latin typeface="Consolas" panose="020B0609020204030204" pitchFamily="49" charset="0"/>
            </a:endParaRPr>
          </a:p>
          <a:p>
            <a:r>
              <a:rPr lang="fr-FR" sz="1400" dirty="0" err="1">
                <a:solidFill>
                  <a:srgbClr val="000000"/>
                </a:solidFill>
                <a:latin typeface="Consolas" panose="020B0609020204030204" pitchFamily="49" charset="0"/>
              </a:rPr>
              <a:t>True</a:t>
            </a:r>
            <a:r>
              <a:rPr lang="fr-FR" sz="1400" dirty="0">
                <a:solidFill>
                  <a:srgbClr val="000000"/>
                </a:solidFill>
                <a:latin typeface="Consolas" panose="020B0609020204030204" pitchFamily="49" charset="0"/>
              </a:rPr>
              <a:t>  </a:t>
            </a:r>
            <a:endParaRPr lang="fr-FR" sz="1400" dirty="0">
              <a:solidFill>
                <a:srgbClr val="5C5C5C"/>
              </a:solidFill>
              <a:latin typeface="Consolas" panose="020B0609020204030204" pitchFamily="49" charset="0"/>
            </a:endParaRPr>
          </a:p>
        </p:txBody>
      </p:sp>
      <p:sp>
        <p:nvSpPr>
          <p:cNvPr id="23" name="TextBox 22"/>
          <p:cNvSpPr txBox="1"/>
          <p:nvPr/>
        </p:nvSpPr>
        <p:spPr>
          <a:xfrm>
            <a:off x="6047451" y="4628032"/>
            <a:ext cx="5473608" cy="26338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err="1">
                <a:solidFill>
                  <a:srgbClr val="29BA74"/>
                </a:solidFill>
              </a:rPr>
              <a:t>Isinstance</a:t>
            </a:r>
            <a:r>
              <a:rPr lang="en-US" sz="1600" dirty="0">
                <a:solidFill>
                  <a:srgbClr val="29BA74"/>
                </a:solidFill>
              </a:rPr>
              <a:t>(instance, Object) : test if it is an instance of the object</a:t>
            </a:r>
          </a:p>
        </p:txBody>
      </p:sp>
      <p:grpSp>
        <p:nvGrpSpPr>
          <p:cNvPr id="20" name="Group 19"/>
          <p:cNvGrpSpPr/>
          <p:nvPr/>
        </p:nvGrpSpPr>
        <p:grpSpPr>
          <a:xfrm>
            <a:off x="5084434" y="1676917"/>
            <a:ext cx="306171" cy="4079081"/>
            <a:chOff x="5942914" y="2081213"/>
            <a:chExt cx="306171" cy="4079081"/>
          </a:xfrm>
        </p:grpSpPr>
        <p:cxnSp>
          <p:nvCxnSpPr>
            <p:cNvPr id="21" name="Straight Connector 20"/>
            <p:cNvCxnSpPr/>
            <p:nvPr/>
          </p:nvCxnSpPr>
          <p:spPr>
            <a:xfrm>
              <a:off x="6096000" y="2081213"/>
              <a:ext cx="0" cy="4079081"/>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5942914" y="3967299"/>
              <a:ext cx="306171" cy="306910"/>
              <a:chOff x="5937564" y="3833745"/>
              <a:chExt cx="306171" cy="306910"/>
            </a:xfrm>
          </p:grpSpPr>
          <p:sp>
            <p:nvSpPr>
              <p:cNvPr id="25" name="Freeform 94"/>
              <p:cNvSpPr>
                <a:spLocks/>
              </p:cNvSpPr>
              <p:nvPr/>
            </p:nvSpPr>
            <p:spPr bwMode="gray">
              <a:xfrm>
                <a:off x="593756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chemeClr val="tx2"/>
              </a:solidFill>
              <a:ln>
                <a:solidFill>
                  <a:schemeClr val="tx2"/>
                </a:solidFill>
              </a:ln>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sp>
            <p:nvSpPr>
              <p:cNvPr id="26" name="Freeform 95"/>
              <p:cNvSpPr>
                <a:spLocks/>
              </p:cNvSpPr>
              <p:nvPr/>
            </p:nvSpPr>
            <p:spPr bwMode="gray">
              <a:xfrm>
                <a:off x="605399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grpSp>
      </p:grpSp>
    </p:spTree>
    <p:custDataLst>
      <p:tags r:id="rId2"/>
    </p:custDataLst>
    <p:extLst>
      <p:ext uri="{BB962C8B-B14F-4D97-AF65-F5344CB8AC3E}">
        <p14:creationId xmlns:p14="http://schemas.microsoft.com/office/powerpoint/2010/main" val="9852026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4725" name="think-cell Slide" r:id="rId7" imgW="473" imgH="473" progId="TCLayout.ActiveDocument.1">
                  <p:embed/>
                </p:oleObj>
              </mc:Choice>
              <mc:Fallback>
                <p:oleObj name="think-cell Slide" r:id="rId7" imgW="473" imgH="473"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13" name="Rectangle 12"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a:xfrm>
            <a:off x="611343" y="597786"/>
            <a:ext cx="10933200" cy="470898"/>
          </a:xfrm>
        </p:spPr>
        <p:txBody>
          <a:bodyPr/>
          <a:lstStyle/>
          <a:p>
            <a:r>
              <a:rPr lang="en-US" dirty="0"/>
              <a:t>Built-in functions for OOP</a:t>
            </a:r>
          </a:p>
        </p:txBody>
      </p:sp>
      <p:sp>
        <p:nvSpPr>
          <p:cNvPr id="4" name="Rectangle 3"/>
          <p:cNvSpPr/>
          <p:nvPr/>
        </p:nvSpPr>
        <p:spPr>
          <a:xfrm>
            <a:off x="5797296" y="1871931"/>
            <a:ext cx="6096000" cy="523220"/>
          </a:xfrm>
          <a:prstGeom prst="rect">
            <a:avLst/>
          </a:prstGeom>
          <a:solidFill>
            <a:srgbClr val="FFFFFF"/>
          </a:solidFill>
          <a:ln w="9525" cap="flat" cmpd="sng" algn="ctr">
            <a:solidFill>
              <a:srgbClr val="9A9A9A"/>
            </a:solidFill>
            <a:prstDash val="solid"/>
            <a:round/>
            <a:headEnd type="none" w="med" len="med"/>
            <a:tailEnd type="none" w="med" len="med"/>
          </a:ln>
        </p:spPr>
        <p:txBody>
          <a:bodyPr>
            <a:spAutoFit/>
          </a:bodyPr>
          <a:lstStyle/>
          <a:p>
            <a:r>
              <a:rPr lang="fr-FR" sz="1400" dirty="0">
                <a:solidFill>
                  <a:srgbClr val="000000"/>
                </a:solidFill>
                <a:latin typeface="Consolas" panose="020B0609020204030204" pitchFamily="49" charset="0"/>
              </a:rPr>
              <a:t>&gt;&gt;&gt; </a:t>
            </a:r>
            <a:r>
              <a:rPr lang="fr-FR" sz="1400" dirty="0" err="1">
                <a:solidFill>
                  <a:srgbClr val="000000"/>
                </a:solidFill>
                <a:latin typeface="Consolas" panose="020B0609020204030204" pitchFamily="49" charset="0"/>
              </a:rPr>
              <a:t>getattr</a:t>
            </a:r>
            <a:r>
              <a:rPr lang="fr-FR" sz="1400" dirty="0">
                <a:solidFill>
                  <a:srgbClr val="000000"/>
                </a:solidFill>
                <a:latin typeface="Consolas" panose="020B0609020204030204" pitchFamily="49" charset="0"/>
              </a:rPr>
              <a:t>(</a:t>
            </a:r>
            <a:r>
              <a:rPr lang="fr-FR" sz="1400" dirty="0" err="1">
                <a:solidFill>
                  <a:srgbClr val="000000"/>
                </a:solidFill>
                <a:latin typeface="Consolas" panose="020B0609020204030204" pitchFamily="49" charset="0"/>
              </a:rPr>
              <a:t>emp</a:t>
            </a:r>
            <a:r>
              <a:rPr lang="fr-FR" sz="1400" dirty="0">
                <a:solidFill>
                  <a:srgbClr val="000000"/>
                </a:solidFill>
                <a:latin typeface="Consolas" panose="020B0609020204030204" pitchFamily="49" charset="0"/>
              </a:rPr>
              <a:t>, </a:t>
            </a:r>
            <a:r>
              <a:rPr lang="fr-FR" sz="1400" dirty="0">
                <a:solidFill>
                  <a:srgbClr val="0000FF"/>
                </a:solidFill>
                <a:latin typeface="Consolas" panose="020B0609020204030204" pitchFamily="49" charset="0"/>
              </a:rPr>
              <a:t>'</a:t>
            </a:r>
            <a:r>
              <a:rPr lang="fr-FR" sz="1400" dirty="0" err="1">
                <a:solidFill>
                  <a:srgbClr val="0000FF"/>
                </a:solidFill>
                <a:latin typeface="Consolas" panose="020B0609020204030204" pitchFamily="49" charset="0"/>
              </a:rPr>
              <a:t>emp_age</a:t>
            </a:r>
            <a:r>
              <a:rPr lang="fr-FR" sz="1400" dirty="0">
                <a:solidFill>
                  <a:srgbClr val="0000FF"/>
                </a:solidFill>
                <a:latin typeface="Consolas" panose="020B0609020204030204" pitchFamily="49" charset="0"/>
              </a:rPr>
              <a:t>'</a:t>
            </a:r>
            <a:r>
              <a:rPr lang="fr-FR" sz="1400" dirty="0">
                <a:solidFill>
                  <a:srgbClr val="000000"/>
                </a:solidFill>
                <a:latin typeface="Consolas" panose="020B0609020204030204" pitchFamily="49" charset="0"/>
              </a:rPr>
              <a:t>)</a:t>
            </a:r>
          </a:p>
          <a:p>
            <a:r>
              <a:rPr lang="fr-FR" sz="1400" dirty="0">
                <a:solidFill>
                  <a:srgbClr val="575757"/>
                </a:solidFill>
                <a:latin typeface="Consolas" panose="020B0609020204030204" pitchFamily="49" charset="0"/>
              </a:rPr>
              <a:t>27</a:t>
            </a:r>
            <a:endParaRPr lang="fr-FR" sz="1400" b="0" i="0" dirty="0">
              <a:solidFill>
                <a:srgbClr val="575757"/>
              </a:solidFill>
              <a:effectLst/>
              <a:latin typeface="Consolas" panose="020B0609020204030204" pitchFamily="49" charset="0"/>
            </a:endParaRPr>
          </a:p>
        </p:txBody>
      </p:sp>
      <p:sp>
        <p:nvSpPr>
          <p:cNvPr id="5" name="Rectangle 4"/>
          <p:cNvSpPr/>
          <p:nvPr/>
        </p:nvSpPr>
        <p:spPr>
          <a:xfrm>
            <a:off x="5797296" y="2962911"/>
            <a:ext cx="6096000" cy="307777"/>
          </a:xfrm>
          <a:prstGeom prst="rect">
            <a:avLst/>
          </a:prstGeom>
          <a:solidFill>
            <a:srgbClr val="FFFFFF"/>
          </a:solidFill>
          <a:ln w="9525" cap="flat" cmpd="sng" algn="ctr">
            <a:solidFill>
              <a:srgbClr val="9A9A9A"/>
            </a:solidFill>
            <a:prstDash val="solid"/>
            <a:round/>
            <a:headEnd type="none" w="med" len="med"/>
            <a:tailEnd type="none" w="med" len="med"/>
          </a:ln>
        </p:spPr>
        <p:txBody>
          <a:bodyPr>
            <a:spAutoFit/>
          </a:bodyPr>
          <a:lstStyle/>
          <a:p>
            <a:r>
              <a:rPr lang="fr-FR" sz="1400" dirty="0" err="1">
                <a:solidFill>
                  <a:srgbClr val="000000"/>
                </a:solidFill>
                <a:latin typeface="Consolas" panose="020B0609020204030204" pitchFamily="49" charset="0"/>
              </a:rPr>
              <a:t>setattr</a:t>
            </a:r>
            <a:r>
              <a:rPr lang="fr-FR" sz="1400" dirty="0">
                <a:solidFill>
                  <a:srgbClr val="000000"/>
                </a:solidFill>
                <a:latin typeface="Consolas" panose="020B0609020204030204" pitchFamily="49" charset="0"/>
              </a:rPr>
              <a:t>(emp,</a:t>
            </a:r>
            <a:r>
              <a:rPr lang="fr-FR" sz="1400" dirty="0">
                <a:solidFill>
                  <a:srgbClr val="0000FF"/>
                </a:solidFill>
                <a:latin typeface="Consolas" panose="020B0609020204030204" pitchFamily="49" charset="0"/>
              </a:rPr>
              <a:t>'get_1_year_more'</a:t>
            </a:r>
            <a:r>
              <a:rPr lang="fr-FR" sz="1400" dirty="0">
                <a:solidFill>
                  <a:srgbClr val="000000"/>
                </a:solidFill>
                <a:latin typeface="Consolas" panose="020B0609020204030204" pitchFamily="49" charset="0"/>
              </a:rPr>
              <a:t>, lambda _: _+ </a:t>
            </a:r>
            <a:r>
              <a:rPr lang="fr-FR" sz="1400" dirty="0" err="1">
                <a:solidFill>
                  <a:srgbClr val="000000"/>
                </a:solidFill>
                <a:latin typeface="Consolas" panose="020B0609020204030204" pitchFamily="49" charset="0"/>
              </a:rPr>
              <a:t>emp.emp_age</a:t>
            </a:r>
            <a:r>
              <a:rPr lang="fr-FR" sz="1400" dirty="0">
                <a:solidFill>
                  <a:srgbClr val="000000"/>
                </a:solidFill>
                <a:latin typeface="Consolas" panose="020B0609020204030204" pitchFamily="49" charset="0"/>
              </a:rPr>
              <a:t>)  </a:t>
            </a:r>
            <a:endParaRPr lang="fr-FR" sz="1400" b="0" i="0" dirty="0">
              <a:solidFill>
                <a:srgbClr val="5C5C5C"/>
              </a:solidFill>
              <a:effectLst/>
              <a:latin typeface="Consolas" panose="020B0609020204030204" pitchFamily="49" charset="0"/>
            </a:endParaRPr>
          </a:p>
        </p:txBody>
      </p:sp>
      <p:sp>
        <p:nvSpPr>
          <p:cNvPr id="6" name="Rectangle 5"/>
          <p:cNvSpPr/>
          <p:nvPr/>
        </p:nvSpPr>
        <p:spPr>
          <a:xfrm>
            <a:off x="5797296" y="3838448"/>
            <a:ext cx="6096000" cy="523220"/>
          </a:xfrm>
          <a:prstGeom prst="rect">
            <a:avLst/>
          </a:prstGeom>
          <a:solidFill>
            <a:srgbClr val="FFFFFF"/>
          </a:solidFill>
          <a:ln w="9525" cap="flat" cmpd="sng" algn="ctr">
            <a:solidFill>
              <a:srgbClr val="9A9A9A"/>
            </a:solidFill>
            <a:prstDash val="solid"/>
            <a:round/>
            <a:headEnd type="none" w="med" len="med"/>
            <a:tailEnd type="none" w="med" len="med"/>
          </a:ln>
        </p:spPr>
        <p:txBody>
          <a:bodyPr>
            <a:spAutoFit/>
          </a:bodyPr>
          <a:lstStyle/>
          <a:p>
            <a:r>
              <a:rPr lang="fr-FR" sz="1400" dirty="0">
                <a:solidFill>
                  <a:srgbClr val="000000"/>
                </a:solidFill>
                <a:latin typeface="Consolas" panose="020B0609020204030204" pitchFamily="49" charset="0"/>
              </a:rPr>
              <a:t>&gt;&gt;&gt; </a:t>
            </a:r>
            <a:r>
              <a:rPr lang="fr-FR" sz="1400" dirty="0" err="1">
                <a:solidFill>
                  <a:srgbClr val="000000"/>
                </a:solidFill>
                <a:latin typeface="Consolas" panose="020B0609020204030204" pitchFamily="49" charset="0"/>
              </a:rPr>
              <a:t>hasattr</a:t>
            </a:r>
            <a:r>
              <a:rPr lang="fr-FR" sz="1400" dirty="0">
                <a:solidFill>
                  <a:srgbClr val="000000"/>
                </a:solidFill>
                <a:latin typeface="Consolas" panose="020B0609020204030204" pitchFamily="49" charset="0"/>
              </a:rPr>
              <a:t>(</a:t>
            </a:r>
            <a:r>
              <a:rPr lang="fr-FR" sz="1400" dirty="0" err="1">
                <a:solidFill>
                  <a:srgbClr val="000000"/>
                </a:solidFill>
                <a:latin typeface="Consolas" panose="020B0609020204030204" pitchFamily="49" charset="0"/>
              </a:rPr>
              <a:t>emp</a:t>
            </a:r>
            <a:r>
              <a:rPr lang="fr-FR" sz="1400" dirty="0">
                <a:solidFill>
                  <a:srgbClr val="000000"/>
                </a:solidFill>
                <a:latin typeface="Consolas" panose="020B0609020204030204" pitchFamily="49" charset="0"/>
              </a:rPr>
              <a:t>, </a:t>
            </a:r>
            <a:r>
              <a:rPr lang="fr-FR" sz="1400" dirty="0">
                <a:solidFill>
                  <a:srgbClr val="0000FF"/>
                </a:solidFill>
                <a:latin typeface="Consolas" panose="020B0609020204030204" pitchFamily="49" charset="0"/>
              </a:rPr>
              <a:t>'get_1_year_more'</a:t>
            </a:r>
            <a:r>
              <a:rPr lang="fr-FR" sz="1400" dirty="0">
                <a:solidFill>
                  <a:srgbClr val="000000"/>
                </a:solidFill>
                <a:latin typeface="Consolas" panose="020B0609020204030204" pitchFamily="49" charset="0"/>
              </a:rPr>
              <a:t>)  </a:t>
            </a:r>
            <a:endParaRPr lang="fr-FR" sz="1400" dirty="0">
              <a:solidFill>
                <a:srgbClr val="5C5C5C"/>
              </a:solidFill>
              <a:latin typeface="Consolas" panose="020B0609020204030204" pitchFamily="49" charset="0"/>
            </a:endParaRPr>
          </a:p>
          <a:p>
            <a:r>
              <a:rPr lang="fr-FR" sz="1400" dirty="0" err="1">
                <a:solidFill>
                  <a:srgbClr val="000000"/>
                </a:solidFill>
                <a:latin typeface="Consolas" panose="020B0609020204030204" pitchFamily="49" charset="0"/>
              </a:rPr>
              <a:t>True</a:t>
            </a:r>
            <a:r>
              <a:rPr lang="fr-FR" sz="1400" dirty="0">
                <a:solidFill>
                  <a:srgbClr val="000000"/>
                </a:solidFill>
                <a:latin typeface="Consolas" panose="020B0609020204030204" pitchFamily="49" charset="0"/>
              </a:rPr>
              <a:t>  </a:t>
            </a:r>
            <a:endParaRPr lang="fr-FR" sz="1400" b="0" i="0" dirty="0">
              <a:solidFill>
                <a:srgbClr val="5C5C5C"/>
              </a:solidFill>
              <a:effectLst/>
              <a:latin typeface="Consolas" panose="020B0609020204030204" pitchFamily="49" charset="0"/>
            </a:endParaRPr>
          </a:p>
        </p:txBody>
      </p:sp>
      <p:sp>
        <p:nvSpPr>
          <p:cNvPr id="7" name="Rectangle 6"/>
          <p:cNvSpPr/>
          <p:nvPr/>
        </p:nvSpPr>
        <p:spPr>
          <a:xfrm>
            <a:off x="5797296" y="4929426"/>
            <a:ext cx="6096000" cy="738664"/>
          </a:xfrm>
          <a:prstGeom prst="rect">
            <a:avLst/>
          </a:prstGeom>
          <a:solidFill>
            <a:srgbClr val="FFFFFF"/>
          </a:solidFill>
          <a:ln w="9525" cap="flat" cmpd="sng" algn="ctr">
            <a:solidFill>
              <a:srgbClr val="9A9A9A"/>
            </a:solidFill>
            <a:prstDash val="solid"/>
            <a:round/>
            <a:headEnd type="none" w="med" len="med"/>
            <a:tailEnd type="none" w="med" len="med"/>
          </a:ln>
        </p:spPr>
        <p:txBody>
          <a:bodyPr>
            <a:spAutoFit/>
          </a:bodyPr>
          <a:lstStyle/>
          <a:p>
            <a:r>
              <a:rPr lang="fr-FR" sz="1400" dirty="0">
                <a:solidFill>
                  <a:srgbClr val="000000"/>
                </a:solidFill>
                <a:latin typeface="Consolas" panose="020B0609020204030204" pitchFamily="49" charset="0"/>
              </a:rPr>
              <a:t>&gt;&gt;&gt; </a:t>
            </a:r>
            <a:r>
              <a:rPr lang="fr-FR" sz="1400" dirty="0" err="1">
                <a:solidFill>
                  <a:srgbClr val="000000"/>
                </a:solidFill>
                <a:latin typeface="Consolas" panose="020B0609020204030204" pitchFamily="49" charset="0"/>
              </a:rPr>
              <a:t>delattr</a:t>
            </a:r>
            <a:r>
              <a:rPr lang="fr-FR" sz="1400" dirty="0">
                <a:solidFill>
                  <a:srgbClr val="000000"/>
                </a:solidFill>
                <a:latin typeface="Consolas" panose="020B0609020204030204" pitchFamily="49" charset="0"/>
              </a:rPr>
              <a:t>(</a:t>
            </a:r>
            <a:r>
              <a:rPr lang="fr-FR" sz="1400" dirty="0" err="1">
                <a:solidFill>
                  <a:srgbClr val="000000"/>
                </a:solidFill>
                <a:latin typeface="Consolas" panose="020B0609020204030204" pitchFamily="49" charset="0"/>
              </a:rPr>
              <a:t>emp</a:t>
            </a:r>
            <a:r>
              <a:rPr lang="fr-FR" sz="1400" dirty="0">
                <a:solidFill>
                  <a:srgbClr val="000000"/>
                </a:solidFill>
                <a:latin typeface="Consolas" panose="020B0609020204030204" pitchFamily="49" charset="0"/>
              </a:rPr>
              <a:t>, </a:t>
            </a:r>
            <a:r>
              <a:rPr lang="fr-FR" sz="1400" dirty="0">
                <a:solidFill>
                  <a:srgbClr val="0000FF"/>
                </a:solidFill>
                <a:latin typeface="Consolas" panose="020B0609020204030204" pitchFamily="49" charset="0"/>
              </a:rPr>
              <a:t>'get_1_year_more'</a:t>
            </a:r>
            <a:r>
              <a:rPr lang="fr-FR" sz="1400" dirty="0">
                <a:solidFill>
                  <a:srgbClr val="000000"/>
                </a:solidFill>
                <a:latin typeface="Consolas" panose="020B0609020204030204" pitchFamily="49" charset="0"/>
              </a:rPr>
              <a:t>)  </a:t>
            </a:r>
            <a:endParaRPr lang="fr-FR" sz="1400" dirty="0">
              <a:solidFill>
                <a:srgbClr val="5C5C5C"/>
              </a:solidFill>
              <a:latin typeface="Consolas" panose="020B0609020204030204" pitchFamily="49" charset="0"/>
            </a:endParaRPr>
          </a:p>
          <a:p>
            <a:r>
              <a:rPr lang="fr-FR" sz="1400" dirty="0">
                <a:solidFill>
                  <a:srgbClr val="000000"/>
                </a:solidFill>
                <a:latin typeface="Consolas" panose="020B0609020204030204" pitchFamily="49" charset="0"/>
              </a:rPr>
              <a:t>&gt;&gt;&gt; </a:t>
            </a:r>
            <a:r>
              <a:rPr lang="fr-FR" sz="1400" dirty="0" err="1">
                <a:solidFill>
                  <a:srgbClr val="000000"/>
                </a:solidFill>
                <a:latin typeface="Consolas" panose="020B0609020204030204" pitchFamily="49" charset="0"/>
              </a:rPr>
              <a:t>hasattr</a:t>
            </a:r>
            <a:r>
              <a:rPr lang="fr-FR" sz="1400" dirty="0">
                <a:solidFill>
                  <a:srgbClr val="000000"/>
                </a:solidFill>
                <a:latin typeface="Consolas" panose="020B0609020204030204" pitchFamily="49" charset="0"/>
              </a:rPr>
              <a:t>(</a:t>
            </a:r>
            <a:r>
              <a:rPr lang="fr-FR" sz="1400" dirty="0" err="1">
                <a:solidFill>
                  <a:srgbClr val="000000"/>
                </a:solidFill>
                <a:latin typeface="Consolas" panose="020B0609020204030204" pitchFamily="49" charset="0"/>
              </a:rPr>
              <a:t>emp</a:t>
            </a:r>
            <a:r>
              <a:rPr lang="fr-FR" sz="1400" dirty="0">
                <a:solidFill>
                  <a:srgbClr val="000000"/>
                </a:solidFill>
                <a:latin typeface="Consolas" panose="020B0609020204030204" pitchFamily="49" charset="0"/>
              </a:rPr>
              <a:t>, </a:t>
            </a:r>
            <a:r>
              <a:rPr lang="fr-FR" sz="1400" dirty="0">
                <a:solidFill>
                  <a:srgbClr val="0000FF"/>
                </a:solidFill>
                <a:latin typeface="Consolas" panose="020B0609020204030204" pitchFamily="49" charset="0"/>
              </a:rPr>
              <a:t>'get_1_year_more'</a:t>
            </a:r>
            <a:r>
              <a:rPr lang="fr-FR" sz="1400" dirty="0">
                <a:solidFill>
                  <a:srgbClr val="000000"/>
                </a:solidFill>
                <a:latin typeface="Consolas" panose="020B0609020204030204" pitchFamily="49" charset="0"/>
              </a:rPr>
              <a:t>)  </a:t>
            </a:r>
            <a:endParaRPr lang="fr-FR" sz="1400" dirty="0">
              <a:solidFill>
                <a:srgbClr val="5C5C5C"/>
              </a:solidFill>
              <a:latin typeface="Consolas" panose="020B0609020204030204" pitchFamily="49" charset="0"/>
            </a:endParaRPr>
          </a:p>
          <a:p>
            <a:r>
              <a:rPr lang="fr-FR" sz="1400" dirty="0">
                <a:solidFill>
                  <a:srgbClr val="000000"/>
                </a:solidFill>
                <a:latin typeface="Consolas" panose="020B0609020204030204" pitchFamily="49" charset="0"/>
              </a:rPr>
              <a:t>False  </a:t>
            </a:r>
            <a:endParaRPr lang="fr-FR" sz="1400" b="0" i="0" dirty="0">
              <a:solidFill>
                <a:srgbClr val="5C5C5C"/>
              </a:solidFill>
              <a:effectLst/>
              <a:latin typeface="Consolas" panose="020B0609020204030204" pitchFamily="49" charset="0"/>
            </a:endParaRPr>
          </a:p>
        </p:txBody>
      </p:sp>
      <p:sp>
        <p:nvSpPr>
          <p:cNvPr id="8" name="TextBox 7"/>
          <p:cNvSpPr txBox="1"/>
          <p:nvPr/>
        </p:nvSpPr>
        <p:spPr>
          <a:xfrm>
            <a:off x="5748528" y="1473258"/>
            <a:ext cx="6644640" cy="35150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fr-FR" sz="1600" dirty="0" err="1">
                <a:solidFill>
                  <a:srgbClr val="29BA74"/>
                </a:solidFill>
              </a:rPr>
              <a:t>getattr</a:t>
            </a:r>
            <a:r>
              <a:rPr lang="fr-FR" sz="1600" dirty="0">
                <a:solidFill>
                  <a:srgbClr val="29BA74"/>
                </a:solidFill>
              </a:rPr>
              <a:t>(</a:t>
            </a:r>
            <a:r>
              <a:rPr lang="fr-FR" sz="1600" dirty="0" err="1">
                <a:solidFill>
                  <a:srgbClr val="29BA74"/>
                </a:solidFill>
              </a:rPr>
              <a:t>object</a:t>
            </a:r>
            <a:r>
              <a:rPr lang="fr-FR" sz="1600" dirty="0">
                <a:solidFill>
                  <a:srgbClr val="29BA74"/>
                </a:solidFill>
              </a:rPr>
              <a:t>, </a:t>
            </a:r>
            <a:r>
              <a:rPr lang="fr-FR" sz="1600" dirty="0" err="1">
                <a:solidFill>
                  <a:srgbClr val="29BA74"/>
                </a:solidFill>
              </a:rPr>
              <a:t>name</a:t>
            </a:r>
            <a:r>
              <a:rPr lang="fr-FR" sz="1600" dirty="0">
                <a:solidFill>
                  <a:srgbClr val="29BA74"/>
                </a:solidFill>
              </a:rPr>
              <a:t>[, default]) : </a:t>
            </a:r>
            <a:r>
              <a:rPr lang="fr-FR" sz="1600" dirty="0" err="1">
                <a:solidFill>
                  <a:srgbClr val="29BA74"/>
                </a:solidFill>
              </a:rPr>
              <a:t>get</a:t>
            </a:r>
            <a:r>
              <a:rPr lang="fr-FR" sz="1600" dirty="0">
                <a:solidFill>
                  <a:srgbClr val="29BA74"/>
                </a:solidFill>
              </a:rPr>
              <a:t> </a:t>
            </a:r>
            <a:r>
              <a:rPr lang="fr-FR" sz="1600" dirty="0" err="1">
                <a:solidFill>
                  <a:srgbClr val="29BA74"/>
                </a:solidFill>
              </a:rPr>
              <a:t>attribute</a:t>
            </a:r>
            <a:r>
              <a:rPr lang="fr-FR" sz="1600" dirty="0">
                <a:solidFill>
                  <a:srgbClr val="29BA74"/>
                </a:solidFill>
              </a:rPr>
              <a:t> of the </a:t>
            </a:r>
            <a:r>
              <a:rPr lang="fr-FR" sz="1600" dirty="0" err="1">
                <a:solidFill>
                  <a:srgbClr val="29BA74"/>
                </a:solidFill>
              </a:rPr>
              <a:t>object</a:t>
            </a:r>
            <a:r>
              <a:rPr lang="fr-FR" sz="1600" dirty="0">
                <a:solidFill>
                  <a:srgbClr val="29BA74"/>
                </a:solidFill>
              </a:rPr>
              <a:t> </a:t>
            </a:r>
            <a:endParaRPr lang="en-US" sz="1600" dirty="0" err="1">
              <a:solidFill>
                <a:srgbClr val="29BA74"/>
              </a:solidFill>
            </a:endParaRPr>
          </a:p>
        </p:txBody>
      </p:sp>
      <p:sp>
        <p:nvSpPr>
          <p:cNvPr id="9" name="TextBox 8"/>
          <p:cNvSpPr txBox="1"/>
          <p:nvPr/>
        </p:nvSpPr>
        <p:spPr>
          <a:xfrm>
            <a:off x="5748528" y="2552046"/>
            <a:ext cx="6644640" cy="35150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defRPr>
                <a:solidFill>
                  <a:srgbClr val="29BA74"/>
                </a:solidFill>
              </a:defRPr>
            </a:lvl1pPr>
          </a:lstStyle>
          <a:p>
            <a:r>
              <a:rPr lang="fr-FR" sz="1600" dirty="0" err="1"/>
              <a:t>setattr</a:t>
            </a:r>
            <a:r>
              <a:rPr lang="fr-FR" sz="1600" dirty="0"/>
              <a:t>(</a:t>
            </a:r>
            <a:r>
              <a:rPr lang="fr-FR" sz="1600" dirty="0" err="1"/>
              <a:t>object</a:t>
            </a:r>
            <a:r>
              <a:rPr lang="fr-FR" sz="1600" dirty="0"/>
              <a:t>, </a:t>
            </a:r>
            <a:r>
              <a:rPr lang="fr-FR" sz="1600" dirty="0" err="1"/>
              <a:t>name</a:t>
            </a:r>
            <a:r>
              <a:rPr lang="fr-FR" sz="1600" dirty="0"/>
              <a:t>, value) : set </a:t>
            </a:r>
            <a:r>
              <a:rPr lang="fr-FR" sz="1600" dirty="0" err="1"/>
              <a:t>attribute</a:t>
            </a:r>
            <a:r>
              <a:rPr lang="fr-FR" sz="1600" dirty="0"/>
              <a:t> of the </a:t>
            </a:r>
            <a:r>
              <a:rPr lang="fr-FR" sz="1600" dirty="0" err="1"/>
              <a:t>object</a:t>
            </a:r>
            <a:endParaRPr lang="en-US" sz="1600" dirty="0" err="1"/>
          </a:p>
        </p:txBody>
      </p:sp>
      <p:sp>
        <p:nvSpPr>
          <p:cNvPr id="10" name="TextBox 9"/>
          <p:cNvSpPr txBox="1"/>
          <p:nvPr/>
        </p:nvSpPr>
        <p:spPr>
          <a:xfrm>
            <a:off x="5748528" y="3439775"/>
            <a:ext cx="6644640" cy="35150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defRPr>
                <a:solidFill>
                  <a:srgbClr val="29BA74"/>
                </a:solidFill>
              </a:defRPr>
            </a:lvl1pPr>
          </a:lstStyle>
          <a:p>
            <a:r>
              <a:rPr lang="en-US" sz="1600" dirty="0" err="1"/>
              <a:t>hasattr</a:t>
            </a:r>
            <a:r>
              <a:rPr lang="en-US" sz="1600" dirty="0"/>
              <a:t>(object, name) : test if a value is an attribute of the object</a:t>
            </a:r>
          </a:p>
        </p:txBody>
      </p:sp>
      <p:sp>
        <p:nvSpPr>
          <p:cNvPr id="11" name="TextBox 10"/>
          <p:cNvSpPr txBox="1"/>
          <p:nvPr/>
        </p:nvSpPr>
        <p:spPr>
          <a:xfrm>
            <a:off x="5748528" y="4542947"/>
            <a:ext cx="6644640" cy="35150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defRPr>
                <a:solidFill>
                  <a:srgbClr val="29BA74"/>
                </a:solidFill>
              </a:defRPr>
            </a:lvl1pPr>
          </a:lstStyle>
          <a:p>
            <a:r>
              <a:rPr lang="en-US" sz="1600" dirty="0" err="1"/>
              <a:t>delattr</a:t>
            </a:r>
            <a:r>
              <a:rPr lang="en-US" sz="1600" dirty="0"/>
              <a:t>(object, name) : remove attribute of the object</a:t>
            </a:r>
          </a:p>
        </p:txBody>
      </p:sp>
      <p:sp>
        <p:nvSpPr>
          <p:cNvPr id="22" name="Rectangle 21"/>
          <p:cNvSpPr/>
          <p:nvPr/>
        </p:nvSpPr>
        <p:spPr>
          <a:xfrm>
            <a:off x="609600" y="2765228"/>
            <a:ext cx="3743325" cy="1600438"/>
          </a:xfrm>
          <a:prstGeom prst="rect">
            <a:avLst/>
          </a:prstGeom>
          <a:solidFill>
            <a:srgbClr val="FFFFFF"/>
          </a:solidFill>
          <a:ln w="9525" cap="flat" cmpd="sng" algn="ctr">
            <a:solidFill>
              <a:srgbClr val="9A9A9A"/>
            </a:solidFill>
            <a:prstDash val="solid"/>
            <a:round/>
            <a:headEnd type="none" w="med" len="med"/>
            <a:tailEnd type="none" w="med" len="med"/>
          </a:ln>
        </p:spPr>
        <p:txBody>
          <a:bodyPr wrap="square">
            <a:spAutoFit/>
          </a:bodyPr>
          <a:lstStyle/>
          <a:p>
            <a:r>
              <a:rPr lang="fr-FR" sz="1400" b="1" dirty="0">
                <a:solidFill>
                  <a:srgbClr val="006699"/>
                </a:solidFill>
                <a:latin typeface="Consolas" panose="020B0609020204030204" pitchFamily="49" charset="0"/>
              </a:rPr>
              <a:t>class</a:t>
            </a: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Employee</a:t>
            </a:r>
            <a:r>
              <a:rPr lang="fr-FR" sz="1400" dirty="0">
                <a:solidFill>
                  <a:srgbClr val="000000"/>
                </a:solidFill>
                <a:latin typeface="Consolas" panose="020B0609020204030204" pitchFamily="49" charset="0"/>
              </a:rPr>
              <a:t>:  </a:t>
            </a:r>
            <a:endParaRPr lang="fr-FR" sz="1400" dirty="0">
              <a:solidFill>
                <a:srgbClr val="5C5C5C"/>
              </a:solidFill>
              <a:latin typeface="Consolas" panose="020B0609020204030204" pitchFamily="49" charset="0"/>
            </a:endParaRPr>
          </a:p>
          <a:p>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default_age</a:t>
            </a:r>
            <a:r>
              <a:rPr lang="fr-FR" sz="1400" dirty="0">
                <a:solidFill>
                  <a:srgbClr val="000000"/>
                </a:solidFill>
                <a:latin typeface="Consolas" panose="020B0609020204030204" pitchFamily="49" charset="0"/>
              </a:rPr>
              <a:t> = 25  </a:t>
            </a:r>
            <a:endParaRPr lang="fr-FR" sz="1400" dirty="0">
              <a:solidFill>
                <a:srgbClr val="5C5C5C"/>
              </a:solidFill>
              <a:latin typeface="Consolas" panose="020B0609020204030204" pitchFamily="49" charset="0"/>
            </a:endParaRPr>
          </a:p>
          <a:p>
            <a:r>
              <a:rPr lang="fr-FR" sz="1400" dirty="0">
                <a:solidFill>
                  <a:srgbClr val="000000"/>
                </a:solidFill>
                <a:latin typeface="Consolas" panose="020B0609020204030204" pitchFamily="49" charset="0"/>
              </a:rPr>
              <a:t>    </a:t>
            </a:r>
            <a:r>
              <a:rPr lang="fr-FR" sz="1400" b="1" dirty="0" err="1">
                <a:solidFill>
                  <a:srgbClr val="006699"/>
                </a:solidFill>
                <a:latin typeface="Consolas" panose="020B0609020204030204" pitchFamily="49" charset="0"/>
              </a:rPr>
              <a:t>def</a:t>
            </a:r>
            <a:r>
              <a:rPr lang="fr-FR" sz="1400" dirty="0">
                <a:solidFill>
                  <a:srgbClr val="000000"/>
                </a:solidFill>
                <a:latin typeface="Consolas" panose="020B0609020204030204" pitchFamily="49" charset="0"/>
              </a:rPr>
              <a:t> __</a:t>
            </a:r>
            <a:r>
              <a:rPr lang="fr-FR" sz="1400" dirty="0" err="1">
                <a:solidFill>
                  <a:srgbClr val="000000"/>
                </a:solidFill>
                <a:latin typeface="Consolas" panose="020B0609020204030204" pitchFamily="49" charset="0"/>
              </a:rPr>
              <a:t>init</a:t>
            </a:r>
            <a:r>
              <a:rPr lang="fr-FR" sz="1400" dirty="0">
                <a:solidFill>
                  <a:srgbClr val="000000"/>
                </a:solidFill>
                <a:latin typeface="Consolas" panose="020B0609020204030204" pitchFamily="49" charset="0"/>
              </a:rPr>
              <a:t>__(</a:t>
            </a:r>
            <a:r>
              <a:rPr lang="fr-FR" sz="1400" dirty="0" err="1">
                <a:solidFill>
                  <a:srgbClr val="000000"/>
                </a:solidFill>
                <a:latin typeface="Consolas" panose="020B0609020204030204" pitchFamily="49" charset="0"/>
              </a:rPr>
              <a:t>self,age</a:t>
            </a:r>
            <a:r>
              <a:rPr lang="fr-FR" sz="1400" dirty="0">
                <a:solidFill>
                  <a:srgbClr val="000000"/>
                </a:solidFill>
                <a:latin typeface="Consolas" panose="020B0609020204030204" pitchFamily="49" charset="0"/>
              </a:rPr>
              <a:t>):  </a:t>
            </a:r>
            <a:endParaRPr lang="fr-FR" sz="1400" dirty="0">
              <a:solidFill>
                <a:srgbClr val="5C5C5C"/>
              </a:solidFill>
              <a:latin typeface="Consolas" panose="020B0609020204030204" pitchFamily="49" charset="0"/>
            </a:endParaRPr>
          </a:p>
          <a:p>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self.emp_comp</a:t>
            </a:r>
            <a:r>
              <a:rPr lang="fr-FR" sz="1400" dirty="0">
                <a:solidFill>
                  <a:srgbClr val="000000"/>
                </a:solidFill>
                <a:latin typeface="Consolas" panose="020B0609020204030204" pitchFamily="49" charset="0"/>
              </a:rPr>
              <a:t>= </a:t>
            </a:r>
            <a:r>
              <a:rPr lang="fr-FR" sz="1400" dirty="0">
                <a:solidFill>
                  <a:srgbClr val="0000FF"/>
                </a:solidFill>
                <a:latin typeface="Consolas" panose="020B0609020204030204" pitchFamily="49" charset="0"/>
              </a:rPr>
              <a:t>'gamma'</a:t>
            </a:r>
            <a:r>
              <a:rPr lang="fr-FR" sz="1400" dirty="0">
                <a:solidFill>
                  <a:srgbClr val="000000"/>
                </a:solidFill>
                <a:latin typeface="Consolas" panose="020B0609020204030204" pitchFamily="49" charset="0"/>
              </a:rPr>
              <a:t>  </a:t>
            </a:r>
            <a:endParaRPr lang="fr-FR" sz="1400" dirty="0">
              <a:solidFill>
                <a:srgbClr val="5C5C5C"/>
              </a:solidFill>
              <a:latin typeface="Consolas" panose="020B0609020204030204" pitchFamily="49" charset="0"/>
            </a:endParaRPr>
          </a:p>
          <a:p>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self.emp_age</a:t>
            </a:r>
            <a:r>
              <a:rPr lang="fr-FR" sz="1400" dirty="0">
                <a:solidFill>
                  <a:srgbClr val="000000"/>
                </a:solidFill>
                <a:latin typeface="Consolas" panose="020B0609020204030204" pitchFamily="49" charset="0"/>
              </a:rPr>
              <a:t> = </a:t>
            </a:r>
            <a:r>
              <a:rPr lang="fr-FR" sz="1400" dirty="0" err="1">
                <a:solidFill>
                  <a:srgbClr val="000000"/>
                </a:solidFill>
                <a:latin typeface="Consolas" panose="020B0609020204030204" pitchFamily="49" charset="0"/>
              </a:rPr>
              <a:t>age</a:t>
            </a:r>
            <a:r>
              <a:rPr lang="fr-FR" sz="1400" dirty="0">
                <a:solidFill>
                  <a:srgbClr val="000000"/>
                </a:solidFill>
                <a:latin typeface="Consolas" panose="020B0609020204030204" pitchFamily="49" charset="0"/>
              </a:rPr>
              <a:t>  </a:t>
            </a:r>
            <a:endParaRPr lang="fr-FR" sz="1400" dirty="0">
              <a:solidFill>
                <a:srgbClr val="5C5C5C"/>
              </a:solidFill>
              <a:latin typeface="Consolas" panose="020B0609020204030204" pitchFamily="49" charset="0"/>
            </a:endParaRPr>
          </a:p>
          <a:p>
            <a:r>
              <a:rPr lang="fr-FR" sz="1400" dirty="0">
                <a:solidFill>
                  <a:srgbClr val="000000"/>
                </a:solidFill>
                <a:latin typeface="Consolas" panose="020B0609020204030204" pitchFamily="49" charset="0"/>
              </a:rPr>
              <a:t>  </a:t>
            </a:r>
            <a:endParaRPr lang="fr-FR" sz="1400" dirty="0">
              <a:solidFill>
                <a:srgbClr val="5C5C5C"/>
              </a:solidFill>
              <a:latin typeface="Consolas" panose="020B0609020204030204" pitchFamily="49" charset="0"/>
            </a:endParaRPr>
          </a:p>
          <a:p>
            <a:r>
              <a:rPr lang="fr-FR" sz="1400" dirty="0">
                <a:solidFill>
                  <a:srgbClr val="000000"/>
                </a:solidFill>
                <a:latin typeface="Consolas" panose="020B0609020204030204" pitchFamily="49" charset="0"/>
              </a:rPr>
              <a:t>&gt;&gt;&gt; </a:t>
            </a:r>
            <a:r>
              <a:rPr lang="fr-FR" sz="1400" dirty="0" err="1">
                <a:solidFill>
                  <a:srgbClr val="000000"/>
                </a:solidFill>
                <a:latin typeface="Consolas" panose="020B0609020204030204" pitchFamily="49" charset="0"/>
              </a:rPr>
              <a:t>emp</a:t>
            </a:r>
            <a:r>
              <a:rPr lang="fr-FR" sz="1400" dirty="0">
                <a:solidFill>
                  <a:srgbClr val="000000"/>
                </a:solidFill>
                <a:latin typeface="Consolas" panose="020B0609020204030204" pitchFamily="49" charset="0"/>
              </a:rPr>
              <a:t> = </a:t>
            </a:r>
            <a:r>
              <a:rPr lang="fr-FR" sz="1400" dirty="0" err="1">
                <a:solidFill>
                  <a:srgbClr val="000000"/>
                </a:solidFill>
                <a:latin typeface="Consolas" panose="020B0609020204030204" pitchFamily="49" charset="0"/>
              </a:rPr>
              <a:t>Employee</a:t>
            </a:r>
            <a:r>
              <a:rPr lang="fr-FR" sz="1400" dirty="0">
                <a:solidFill>
                  <a:srgbClr val="000000"/>
                </a:solidFill>
                <a:latin typeface="Consolas" panose="020B0609020204030204" pitchFamily="49" charset="0"/>
              </a:rPr>
              <a:t>(27)  </a:t>
            </a:r>
            <a:endParaRPr lang="fr-FR" sz="1400" b="0" i="0" dirty="0">
              <a:solidFill>
                <a:srgbClr val="5C5C5C"/>
              </a:solidFill>
              <a:effectLst/>
              <a:latin typeface="Consolas" panose="020B0609020204030204" pitchFamily="49" charset="0"/>
            </a:endParaRPr>
          </a:p>
        </p:txBody>
      </p:sp>
      <p:grpSp>
        <p:nvGrpSpPr>
          <p:cNvPr id="23" name="Group 22"/>
          <p:cNvGrpSpPr/>
          <p:nvPr/>
        </p:nvGrpSpPr>
        <p:grpSpPr>
          <a:xfrm>
            <a:off x="5084434" y="1676917"/>
            <a:ext cx="306171" cy="4079081"/>
            <a:chOff x="5942914" y="2081213"/>
            <a:chExt cx="306171" cy="4079081"/>
          </a:xfrm>
        </p:grpSpPr>
        <p:cxnSp>
          <p:nvCxnSpPr>
            <p:cNvPr id="27" name="Straight Connector 26"/>
            <p:cNvCxnSpPr/>
            <p:nvPr/>
          </p:nvCxnSpPr>
          <p:spPr>
            <a:xfrm>
              <a:off x="6096000" y="2081213"/>
              <a:ext cx="0" cy="4079081"/>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5942914" y="3967299"/>
              <a:ext cx="306171" cy="306910"/>
              <a:chOff x="5937564" y="3833745"/>
              <a:chExt cx="306171" cy="306910"/>
            </a:xfrm>
          </p:grpSpPr>
          <p:sp>
            <p:nvSpPr>
              <p:cNvPr id="29" name="Freeform 94"/>
              <p:cNvSpPr>
                <a:spLocks/>
              </p:cNvSpPr>
              <p:nvPr/>
            </p:nvSpPr>
            <p:spPr bwMode="gray">
              <a:xfrm>
                <a:off x="593756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chemeClr val="tx2"/>
              </a:solidFill>
              <a:ln>
                <a:solidFill>
                  <a:schemeClr val="tx2"/>
                </a:solidFill>
              </a:ln>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sp>
            <p:nvSpPr>
              <p:cNvPr id="30" name="Freeform 95"/>
              <p:cNvSpPr>
                <a:spLocks/>
              </p:cNvSpPr>
              <p:nvPr/>
            </p:nvSpPr>
            <p:spPr bwMode="gray">
              <a:xfrm>
                <a:off x="605399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grpSp>
      </p:grpSp>
    </p:spTree>
    <p:custDataLst>
      <p:tags r:id="rId2"/>
    </p:custDataLst>
    <p:extLst>
      <p:ext uri="{BB962C8B-B14F-4D97-AF65-F5344CB8AC3E}">
        <p14:creationId xmlns:p14="http://schemas.microsoft.com/office/powerpoint/2010/main" val="41770297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3"/>
            </p:custDataLst>
            <p:extLst>
              <p:ext uri="{D42A27DB-BD31-4B8C-83A1-F6EECF244321}">
                <p14:modId xmlns:p14="http://schemas.microsoft.com/office/powerpoint/2010/main" val="36346896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2130" name="think-cell Slide" r:id="rId7" imgW="473" imgH="473" progId="TCLayout.ActiveDocument.1">
                  <p:embed/>
                </p:oleObj>
              </mc:Choice>
              <mc:Fallback>
                <p:oleObj name="think-cell Slide" r:id="rId7" imgW="473" imgH="473"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Rectangle 6"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0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4" name="Title 3"/>
          <p:cNvSpPr>
            <a:spLocks noGrp="1"/>
          </p:cNvSpPr>
          <p:nvPr>
            <p:ph type="title"/>
          </p:nvPr>
        </p:nvSpPr>
        <p:spPr/>
        <p:txBody>
          <a:bodyPr/>
          <a:lstStyle/>
          <a:p>
            <a:r>
              <a:rPr lang="en-US" dirty="0"/>
              <a:t>Exercise 1.2</a:t>
            </a:r>
            <a:br>
              <a:rPr lang="en-US" dirty="0"/>
            </a:br>
            <a:r>
              <a:rPr lang="en-US" dirty="0"/>
              <a:t>Implement a class</a:t>
            </a:r>
            <a:br>
              <a:rPr lang="en-US" dirty="0"/>
            </a:br>
            <a:r>
              <a:rPr lang="en-US" sz="2000" dirty="0"/>
              <a:t>Branch </a:t>
            </a:r>
            <a:r>
              <a:rPr lang="fr-FR" sz="2000" dirty="0" err="1"/>
              <a:t>origin</a:t>
            </a:r>
            <a:r>
              <a:rPr lang="fr-FR" sz="2000" dirty="0"/>
              <a:t>/training/ex-class-</a:t>
            </a:r>
            <a:r>
              <a:rPr lang="fr-FR" sz="2000" dirty="0" err="1"/>
              <a:t>df</a:t>
            </a:r>
            <a:r>
              <a:rPr lang="fr-FR" sz="2000" b="1" dirty="0"/>
              <a:t/>
            </a:r>
            <a:br>
              <a:rPr lang="fr-FR" sz="2000" b="1" dirty="0"/>
            </a:br>
            <a:endParaRPr lang="en-US" sz="2000" dirty="0"/>
          </a:p>
        </p:txBody>
      </p:sp>
      <p:pic>
        <p:nvPicPr>
          <p:cNvPr id="9" name="Picture Placeholder 8"/>
          <p:cNvPicPr>
            <a:picLocks noGrp="1" noChangeAspect="1"/>
          </p:cNvPicPr>
          <p:nvPr>
            <p:ph type="pic" sz="quarter" idx="11"/>
          </p:nvPr>
        </p:nvPicPr>
        <p:blipFill>
          <a:blip r:embed="rId9">
            <a:extLst>
              <a:ext uri="{28A0092B-C50C-407E-A947-70E740481C1C}">
                <a14:useLocalDpi xmlns:a14="http://schemas.microsoft.com/office/drawing/2010/main" val="0"/>
              </a:ext>
            </a:extLst>
          </a:blip>
          <a:srcRect l="28750" r="28750"/>
          <a:stretch>
            <a:fillRect/>
          </a:stretch>
        </p:blipFill>
        <p:spPr/>
      </p:pic>
    </p:spTree>
    <p:custDataLst>
      <p:tags r:id="rId2"/>
    </p:custDataLst>
    <p:extLst>
      <p:ext uri="{BB962C8B-B14F-4D97-AF65-F5344CB8AC3E}">
        <p14:creationId xmlns:p14="http://schemas.microsoft.com/office/powerpoint/2010/main" val="8940761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hlinkClick r:id="rId15" action="ppaction://hlinksldjump"/>
          </p:cNvPr>
          <p:cNvSpPr/>
          <p:nvPr>
            <p:custDataLst>
              <p:tags r:id="rId3"/>
            </p:custDataLst>
          </p:nvPr>
        </p:nvSpPr>
        <p:spPr>
          <a:xfrm>
            <a:off x="5166432" y="4164441"/>
            <a:ext cx="3352650"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a:solidFill>
                  <a:schemeClr val="tx1">
                    <a:lumMod val="60000"/>
                    <a:lumOff val="40000"/>
                  </a:schemeClr>
                </a:solidFill>
                <a:latin typeface="Trebuchet MS" panose="020B0603020202020204" pitchFamily="34" charset="0"/>
              </a:rPr>
              <a:t>Tests</a:t>
            </a:r>
          </a:p>
        </p:txBody>
      </p:sp>
      <p:sp>
        <p:nvSpPr>
          <p:cNvPr id="10" name="Rectangle 9">
            <a:hlinkClick r:id="rId16" action="ppaction://hlinksldjump"/>
          </p:cNvPr>
          <p:cNvSpPr/>
          <p:nvPr>
            <p:custDataLst>
              <p:tags r:id="rId4"/>
            </p:custDataLst>
          </p:nvPr>
        </p:nvSpPr>
        <p:spPr>
          <a:xfrm>
            <a:off x="5166432" y="3843411"/>
            <a:ext cx="3352650"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a:solidFill>
                  <a:schemeClr val="tx1">
                    <a:lumMod val="60000"/>
                    <a:lumOff val="40000"/>
                  </a:schemeClr>
                </a:solidFill>
                <a:latin typeface="Trebuchet MS" panose="020B0603020202020204" pitchFamily="34" charset="0"/>
              </a:rPr>
              <a:t>Built-in functions</a:t>
            </a:r>
          </a:p>
        </p:txBody>
      </p:sp>
      <p:sp>
        <p:nvSpPr>
          <p:cNvPr id="9" name="Rectangle 8">
            <a:hlinkClick r:id="rId17" action="ppaction://hlinksldjump"/>
          </p:cNvPr>
          <p:cNvSpPr/>
          <p:nvPr>
            <p:custDataLst>
              <p:tags r:id="rId5"/>
            </p:custDataLst>
          </p:nvPr>
        </p:nvSpPr>
        <p:spPr>
          <a:xfrm>
            <a:off x="5166432" y="3604931"/>
            <a:ext cx="3352650"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a:solidFill>
                  <a:schemeClr val="tx1">
                    <a:lumMod val="60000"/>
                    <a:lumOff val="40000"/>
                  </a:schemeClr>
                </a:solidFill>
                <a:latin typeface="Trebuchet MS" panose="020B0603020202020204" pitchFamily="34" charset="0"/>
              </a:rPr>
              <a:t>Data Encapsulation, Inheritance &amp; Polymorphism</a:t>
            </a:r>
          </a:p>
        </p:txBody>
      </p:sp>
      <p:sp>
        <p:nvSpPr>
          <p:cNvPr id="8" name="Rectangle 7">
            <a:hlinkClick r:id="rId18" action="ppaction://hlinksldjump"/>
          </p:cNvPr>
          <p:cNvSpPr/>
          <p:nvPr>
            <p:custDataLst>
              <p:tags r:id="rId6"/>
            </p:custDataLst>
          </p:nvPr>
        </p:nvSpPr>
        <p:spPr>
          <a:xfrm>
            <a:off x="5166432" y="3366451"/>
            <a:ext cx="3352650"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a:solidFill>
                  <a:schemeClr val="tx1">
                    <a:lumMod val="60000"/>
                    <a:lumOff val="40000"/>
                  </a:schemeClr>
                </a:solidFill>
                <a:latin typeface="Trebuchet MS" panose="020B0603020202020204" pitchFamily="34" charset="0"/>
              </a:rPr>
              <a:t>Property</a:t>
            </a:r>
          </a:p>
        </p:txBody>
      </p:sp>
      <p:sp>
        <p:nvSpPr>
          <p:cNvPr id="7" name="Rectangle 6">
            <a:hlinkClick r:id="rId19" action="ppaction://hlinksldjump"/>
          </p:cNvPr>
          <p:cNvSpPr/>
          <p:nvPr>
            <p:custDataLst>
              <p:tags r:id="rId7"/>
            </p:custDataLst>
          </p:nvPr>
        </p:nvSpPr>
        <p:spPr>
          <a:xfrm>
            <a:off x="5166432" y="3127971"/>
            <a:ext cx="3352650"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a:solidFill>
                  <a:schemeClr val="tx1">
                    <a:lumMod val="60000"/>
                    <a:lumOff val="40000"/>
                  </a:schemeClr>
                </a:solidFill>
                <a:latin typeface="Trebuchet MS" panose="020B0603020202020204" pitchFamily="34" charset="0"/>
              </a:rPr>
              <a:t>Class, Objects and Methods</a:t>
            </a:r>
          </a:p>
        </p:txBody>
      </p:sp>
      <p:sp>
        <p:nvSpPr>
          <p:cNvPr id="6" name="Rectangle 5">
            <a:hlinkClick r:id="rId20" action="ppaction://hlinksldjump"/>
          </p:cNvPr>
          <p:cNvSpPr/>
          <p:nvPr>
            <p:custDataLst>
              <p:tags r:id="rId8"/>
            </p:custDataLst>
          </p:nvPr>
        </p:nvSpPr>
        <p:spPr>
          <a:xfrm>
            <a:off x="5166432" y="2826910"/>
            <a:ext cx="3352650"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a:solidFill>
                  <a:schemeClr val="tx1">
                    <a:lumMod val="60000"/>
                    <a:lumOff val="40000"/>
                  </a:schemeClr>
                </a:solidFill>
                <a:latin typeface="Trebuchet MS" panose="020B0603020202020204" pitchFamily="34" charset="0"/>
              </a:rPr>
              <a:t>OOP Fundamentals</a:t>
            </a:r>
          </a:p>
        </p:txBody>
      </p:sp>
      <p:sp>
        <p:nvSpPr>
          <p:cNvPr id="5" name="Oval 4"/>
          <p:cNvSpPr/>
          <p:nvPr>
            <p:custDataLst>
              <p:tags r:id="rId9"/>
            </p:custDataLst>
          </p:nvPr>
        </p:nvSpPr>
        <p:spPr>
          <a:xfrm>
            <a:off x="4714058" y="2422125"/>
            <a:ext cx="293147" cy="292608"/>
          </a:xfrm>
          <a:prstGeom prst="ellipse">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1600">
              <a:solidFill>
                <a:schemeClr val="tx1">
                  <a:lumMod val="100000"/>
                </a:schemeClr>
              </a:solidFill>
              <a:latin typeface="Trebuchet MS" panose="020B0603020202020204" pitchFamily="34" charset="0"/>
            </a:endParaRPr>
          </a:p>
        </p:txBody>
      </p:sp>
      <p:pic>
        <p:nvPicPr>
          <p:cNvPr id="4" name="Picture 3"/>
          <p:cNvPicPr>
            <a:picLocks/>
          </p:cNvPicPr>
          <p:nvPr>
            <p:custDataLst>
              <p:tags r:id="rId10"/>
            </p:custDataLst>
          </p:nvPr>
        </p:nvPicPr>
        <p:blipFill>
          <a:blip r:embed="rId21">
            <a:extLst>
              <a:ext uri="{28A0092B-C50C-407E-A947-70E740481C1C}">
                <a14:useLocalDpi xmlns:a14="http://schemas.microsoft.com/office/drawing/2010/main" val="0"/>
              </a:ext>
            </a:extLst>
          </a:blip>
          <a:stretch>
            <a:fillRect/>
          </a:stretch>
        </p:blipFill>
        <p:spPr>
          <a:xfrm>
            <a:off x="4714058" y="2422125"/>
            <a:ext cx="293147" cy="292608"/>
          </a:xfrm>
          <a:prstGeom prst="rect">
            <a:avLst/>
          </a:prstGeom>
        </p:spPr>
      </p:pic>
      <p:sp>
        <p:nvSpPr>
          <p:cNvPr id="3" name="Rectangle 2">
            <a:hlinkClick r:id="rId22" action="ppaction://hlinksldjump"/>
          </p:cNvPr>
          <p:cNvSpPr/>
          <p:nvPr>
            <p:custDataLst>
              <p:tags r:id="rId11"/>
            </p:custDataLst>
          </p:nvPr>
        </p:nvSpPr>
        <p:spPr>
          <a:xfrm>
            <a:off x="5166432" y="2443299"/>
            <a:ext cx="3352650"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a:solidFill>
                  <a:schemeClr val="tx1">
                    <a:lumMod val="100000"/>
                  </a:schemeClr>
                </a:solidFill>
                <a:latin typeface="Trebuchet MS" panose="020B0603020202020204" pitchFamily="34" charset="0"/>
              </a:rPr>
              <a:t>Use Cases Exercises (Reminder)</a:t>
            </a:r>
          </a:p>
        </p:txBody>
      </p:sp>
      <p:sp>
        <p:nvSpPr>
          <p:cNvPr id="2" name="Title 1"/>
          <p:cNvSpPr>
            <a:spLocks noGrp="1"/>
          </p:cNvSpPr>
          <p:nvPr>
            <p:ph type="title"/>
            <p:custDataLst>
              <p:tags r:id="rId12"/>
            </p:custDataLst>
          </p:nvPr>
        </p:nvSpPr>
        <p:spPr/>
        <p:txBody>
          <a:bodyPr/>
          <a:lstStyle/>
          <a:p>
            <a:r>
              <a:rPr lang="en-US"/>
              <a:t>Agenda</a:t>
            </a:r>
          </a:p>
        </p:txBody>
      </p:sp>
      <p:graphicFrame>
        <p:nvGraphicFramePr>
          <p:cNvPr id="57" name="Object 56" hidden="1"/>
          <p:cNvGraphicFramePr>
            <a:graphicFrameLocks noChangeAspect="1"/>
          </p:cNvGraphicFramePr>
          <p:nvPr>
            <p:custDataLst>
              <p:tags r:id="rId13"/>
            </p:custDataLst>
            <p:extLst>
              <p:ext uri="{D42A27DB-BD31-4B8C-83A1-F6EECF244321}">
                <p14:modId xmlns:p14="http://schemas.microsoft.com/office/powerpoint/2010/main" val="30951822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296" name="think-cell Slide" r:id="rId23" imgW="473" imgH="473" progId="TCLayout.ActiveDocument.1">
                  <p:embed/>
                </p:oleObj>
              </mc:Choice>
              <mc:Fallback>
                <p:oleObj name="think-cell Slide" r:id="rId23" imgW="473" imgH="473" progId="TCLayout.ActiveDocument.1">
                  <p:embed/>
                  <p:pic>
                    <p:nvPicPr>
                      <p:cNvPr id="0" name=""/>
                      <p:cNvPicPr/>
                      <p:nvPr/>
                    </p:nvPicPr>
                    <p:blipFill>
                      <a:blip r:embed="rId24"/>
                      <a:stretch>
                        <a:fillRect/>
                      </a:stretch>
                    </p:blipFill>
                    <p:spPr>
                      <a:xfrm>
                        <a:off x="1588" y="1588"/>
                        <a:ext cx="1588" cy="1588"/>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42442069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p:cNvSpPr/>
          <p:nvPr>
            <p:custDataLst>
              <p:tags r:id="rId2"/>
            </p:custDataLst>
          </p:nvPr>
        </p:nvSpPr>
        <p:spPr>
          <a:xfrm>
            <a:off x="4714058" y="4143267"/>
            <a:ext cx="293147" cy="292608"/>
          </a:xfrm>
          <a:prstGeom prst="ellipse">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1600">
              <a:solidFill>
                <a:schemeClr val="tx1">
                  <a:lumMod val="100000"/>
                </a:schemeClr>
              </a:solidFill>
              <a:latin typeface="Trebuchet MS" panose="020B0603020202020204" pitchFamily="34" charset="0"/>
            </a:endParaRPr>
          </a:p>
        </p:txBody>
      </p:sp>
      <p:pic>
        <p:nvPicPr>
          <p:cNvPr id="10" name="Picture 9"/>
          <p:cNvPicPr>
            <a:picLocks/>
          </p:cNvPicPr>
          <p:nvPr>
            <p:custDataLst>
              <p:tags r:id="rId3"/>
            </p:custDataLst>
          </p:nvPr>
        </p:nvPicPr>
        <p:blipFill>
          <a:blip r:embed="rId13">
            <a:extLst>
              <a:ext uri="{28A0092B-C50C-407E-A947-70E740481C1C}">
                <a14:useLocalDpi xmlns:a14="http://schemas.microsoft.com/office/drawing/2010/main" val="0"/>
              </a:ext>
            </a:extLst>
          </a:blip>
          <a:stretch>
            <a:fillRect/>
          </a:stretch>
        </p:blipFill>
        <p:spPr>
          <a:xfrm>
            <a:off x="4714058" y="4143267"/>
            <a:ext cx="293147" cy="292608"/>
          </a:xfrm>
          <a:prstGeom prst="rect">
            <a:avLst/>
          </a:prstGeom>
        </p:spPr>
      </p:pic>
      <p:sp>
        <p:nvSpPr>
          <p:cNvPr id="9" name="Rectangle 8">
            <a:hlinkClick r:id="rId14" action="ppaction://hlinksldjump"/>
          </p:cNvPr>
          <p:cNvSpPr/>
          <p:nvPr>
            <p:custDataLst>
              <p:tags r:id="rId4"/>
            </p:custDataLst>
          </p:nvPr>
        </p:nvSpPr>
        <p:spPr>
          <a:xfrm>
            <a:off x="5166432" y="4164441"/>
            <a:ext cx="3352650"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a:solidFill>
                  <a:schemeClr val="tx1">
                    <a:lumMod val="100000"/>
                  </a:schemeClr>
                </a:solidFill>
                <a:latin typeface="Trebuchet MS" panose="020B0603020202020204" pitchFamily="34" charset="0"/>
              </a:rPr>
              <a:t>Tests</a:t>
            </a:r>
          </a:p>
        </p:txBody>
      </p:sp>
      <p:sp>
        <p:nvSpPr>
          <p:cNvPr id="8" name="Rectangle 7">
            <a:hlinkClick r:id="rId15" action="ppaction://hlinksldjump"/>
          </p:cNvPr>
          <p:cNvSpPr/>
          <p:nvPr>
            <p:custDataLst>
              <p:tags r:id="rId5"/>
            </p:custDataLst>
          </p:nvPr>
        </p:nvSpPr>
        <p:spPr>
          <a:xfrm>
            <a:off x="5166432" y="3843411"/>
            <a:ext cx="3352650"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a:solidFill>
                  <a:schemeClr val="tx1">
                    <a:lumMod val="60000"/>
                    <a:lumOff val="40000"/>
                  </a:schemeClr>
                </a:solidFill>
                <a:latin typeface="Trebuchet MS" panose="020B0603020202020204" pitchFamily="34" charset="0"/>
              </a:rPr>
              <a:t>Built-in functions</a:t>
            </a:r>
          </a:p>
        </p:txBody>
      </p:sp>
      <p:sp>
        <p:nvSpPr>
          <p:cNvPr id="7" name="Rectangle 6">
            <a:hlinkClick r:id="rId16" action="ppaction://hlinksldjump"/>
          </p:cNvPr>
          <p:cNvSpPr/>
          <p:nvPr>
            <p:custDataLst>
              <p:tags r:id="rId6"/>
            </p:custDataLst>
          </p:nvPr>
        </p:nvSpPr>
        <p:spPr>
          <a:xfrm>
            <a:off x="5166432" y="3604931"/>
            <a:ext cx="3352650"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a:solidFill>
                  <a:schemeClr val="tx1">
                    <a:lumMod val="60000"/>
                    <a:lumOff val="40000"/>
                  </a:schemeClr>
                </a:solidFill>
                <a:latin typeface="Trebuchet MS" panose="020B0603020202020204" pitchFamily="34" charset="0"/>
              </a:rPr>
              <a:t>Data Encapsulation, Inheritance &amp; Polymorphism</a:t>
            </a:r>
          </a:p>
        </p:txBody>
      </p:sp>
      <p:sp>
        <p:nvSpPr>
          <p:cNvPr id="6" name="Rectangle 5">
            <a:hlinkClick r:id="rId17" action="ppaction://hlinksldjump"/>
          </p:cNvPr>
          <p:cNvSpPr/>
          <p:nvPr>
            <p:custDataLst>
              <p:tags r:id="rId7"/>
            </p:custDataLst>
          </p:nvPr>
        </p:nvSpPr>
        <p:spPr>
          <a:xfrm>
            <a:off x="5166432" y="3366451"/>
            <a:ext cx="3352650"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a:solidFill>
                  <a:schemeClr val="tx1">
                    <a:lumMod val="60000"/>
                    <a:lumOff val="40000"/>
                  </a:schemeClr>
                </a:solidFill>
                <a:latin typeface="Trebuchet MS" panose="020B0603020202020204" pitchFamily="34" charset="0"/>
              </a:rPr>
              <a:t>Property</a:t>
            </a:r>
          </a:p>
        </p:txBody>
      </p:sp>
      <p:sp>
        <p:nvSpPr>
          <p:cNvPr id="5" name="Rectangle 4">
            <a:hlinkClick r:id="rId18" action="ppaction://hlinksldjump"/>
          </p:cNvPr>
          <p:cNvSpPr/>
          <p:nvPr>
            <p:custDataLst>
              <p:tags r:id="rId8"/>
            </p:custDataLst>
          </p:nvPr>
        </p:nvSpPr>
        <p:spPr>
          <a:xfrm>
            <a:off x="5166432" y="3127971"/>
            <a:ext cx="3352650" cy="18768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200">
                <a:solidFill>
                  <a:schemeClr val="tx1">
                    <a:lumMod val="60000"/>
                    <a:lumOff val="40000"/>
                  </a:schemeClr>
                </a:solidFill>
                <a:latin typeface="Trebuchet MS" panose="020B0603020202020204" pitchFamily="34" charset="0"/>
              </a:rPr>
              <a:t>Class, Objects and Methods</a:t>
            </a:r>
          </a:p>
        </p:txBody>
      </p:sp>
      <p:sp>
        <p:nvSpPr>
          <p:cNvPr id="4" name="Rectangle 3">
            <a:hlinkClick r:id="rId19" action="ppaction://hlinksldjump"/>
          </p:cNvPr>
          <p:cNvSpPr/>
          <p:nvPr>
            <p:custDataLst>
              <p:tags r:id="rId9"/>
            </p:custDataLst>
          </p:nvPr>
        </p:nvSpPr>
        <p:spPr>
          <a:xfrm>
            <a:off x="5166432" y="2826910"/>
            <a:ext cx="3352650"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a:solidFill>
                  <a:schemeClr val="tx1">
                    <a:lumMod val="60000"/>
                    <a:lumOff val="40000"/>
                  </a:schemeClr>
                </a:solidFill>
                <a:latin typeface="Trebuchet MS" panose="020B0603020202020204" pitchFamily="34" charset="0"/>
              </a:rPr>
              <a:t>OOP Fundamentals</a:t>
            </a:r>
          </a:p>
        </p:txBody>
      </p:sp>
      <p:sp>
        <p:nvSpPr>
          <p:cNvPr id="3" name="Rectangle 2">
            <a:hlinkClick r:id="rId20" action="ppaction://hlinksldjump"/>
          </p:cNvPr>
          <p:cNvSpPr/>
          <p:nvPr>
            <p:custDataLst>
              <p:tags r:id="rId10"/>
            </p:custDataLst>
          </p:nvPr>
        </p:nvSpPr>
        <p:spPr>
          <a:xfrm>
            <a:off x="5166432" y="2443299"/>
            <a:ext cx="3352650" cy="25026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1600">
                <a:solidFill>
                  <a:schemeClr val="tx1">
                    <a:lumMod val="60000"/>
                    <a:lumOff val="40000"/>
                  </a:schemeClr>
                </a:solidFill>
                <a:latin typeface="Trebuchet MS" panose="020B0603020202020204" pitchFamily="34" charset="0"/>
              </a:rPr>
              <a:t>Use Cases Exercises (Reminder)</a:t>
            </a:r>
          </a:p>
        </p:txBody>
      </p:sp>
      <p:sp>
        <p:nvSpPr>
          <p:cNvPr id="2" name="Title 1"/>
          <p:cNvSpPr>
            <a:spLocks noGrp="1"/>
          </p:cNvSpPr>
          <p:nvPr>
            <p:ph type="title"/>
            <p:custDataLst>
              <p:tags r:id="rId11"/>
            </p:custDataLst>
          </p:nvPr>
        </p:nvSpPr>
        <p:spPr/>
        <p:txBody>
          <a:bodyPr/>
          <a:lstStyle/>
          <a:p>
            <a:r>
              <a:rPr lang="en-US"/>
              <a:t>Agenda</a:t>
            </a:r>
          </a:p>
        </p:txBody>
      </p:sp>
    </p:spTree>
    <p:custDataLst>
      <p:tags r:id="rId1"/>
    </p:custDataLst>
    <p:extLst>
      <p:ext uri="{BB962C8B-B14F-4D97-AF65-F5344CB8AC3E}">
        <p14:creationId xmlns:p14="http://schemas.microsoft.com/office/powerpoint/2010/main" val="38051865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
            </p:custDataLst>
            <p:extLst>
              <p:ext uri="{D42A27DB-BD31-4B8C-83A1-F6EECF244321}">
                <p14:modId xmlns:p14="http://schemas.microsoft.com/office/powerpoint/2010/main" val="25734713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7797" name="think-cell Slide" r:id="rId7" imgW="473" imgH="473" progId="TCLayout.ActiveDocument.1">
                  <p:embed/>
                </p:oleObj>
              </mc:Choice>
              <mc:Fallback>
                <p:oleObj name="think-cell Slide" r:id="rId7" imgW="473" imgH="473"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en-US" dirty="0"/>
              <a:t>Tests should cover each step of the production process</a:t>
            </a:r>
          </a:p>
        </p:txBody>
      </p:sp>
      <p:sp>
        <p:nvSpPr>
          <p:cNvPr id="18" name="TextBox 17"/>
          <p:cNvSpPr txBox="1"/>
          <p:nvPr/>
        </p:nvSpPr>
        <p:spPr>
          <a:xfrm>
            <a:off x="5824617" y="2848601"/>
            <a:ext cx="4147917" cy="95418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600" dirty="0">
              <a:solidFill>
                <a:srgbClr val="29BA74"/>
              </a:solidFill>
            </a:endParaRPr>
          </a:p>
        </p:txBody>
      </p:sp>
      <p:sp>
        <p:nvSpPr>
          <p:cNvPr id="19" name="TextBox 18"/>
          <p:cNvSpPr txBox="1"/>
          <p:nvPr/>
        </p:nvSpPr>
        <p:spPr>
          <a:xfrm>
            <a:off x="5654984" y="3934284"/>
            <a:ext cx="5276756" cy="95418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600" dirty="0">
              <a:solidFill>
                <a:srgbClr val="29BA74"/>
              </a:solidFill>
            </a:endParaRPr>
          </a:p>
        </p:txBody>
      </p:sp>
      <p:sp>
        <p:nvSpPr>
          <p:cNvPr id="20" name="TextBox 19"/>
          <p:cNvSpPr txBox="1"/>
          <p:nvPr/>
        </p:nvSpPr>
        <p:spPr>
          <a:xfrm>
            <a:off x="2424462" y="3884383"/>
            <a:ext cx="3774186" cy="105398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600" dirty="0">
              <a:solidFill>
                <a:srgbClr val="29BA74"/>
              </a:solidFill>
            </a:endParaRPr>
          </a:p>
        </p:txBody>
      </p:sp>
      <p:sp>
        <p:nvSpPr>
          <p:cNvPr id="24" name="TextBox 23"/>
          <p:cNvSpPr txBox="1"/>
          <p:nvPr/>
        </p:nvSpPr>
        <p:spPr>
          <a:xfrm>
            <a:off x="178099" y="3367438"/>
            <a:ext cx="1594132" cy="85047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rgbClr val="7F7F7F"/>
              </a:solidFill>
            </a:endParaRPr>
          </a:p>
        </p:txBody>
      </p:sp>
      <p:grpSp>
        <p:nvGrpSpPr>
          <p:cNvPr id="28" name="Group 27"/>
          <p:cNvGrpSpPr/>
          <p:nvPr/>
        </p:nvGrpSpPr>
        <p:grpSpPr>
          <a:xfrm>
            <a:off x="22186" y="2671608"/>
            <a:ext cx="10193585" cy="2966723"/>
            <a:chOff x="3401468" y="1794939"/>
            <a:chExt cx="4516271" cy="2966723"/>
          </a:xfrm>
        </p:grpSpPr>
        <p:sp>
          <p:nvSpPr>
            <p:cNvPr id="29" name="Rectangle 4"/>
            <p:cNvSpPr>
              <a:spLocks noChangeArrowheads="1"/>
            </p:cNvSpPr>
            <p:nvPr/>
          </p:nvSpPr>
          <p:spPr bwMode="auto">
            <a:xfrm>
              <a:off x="6088939" y="1794939"/>
              <a:ext cx="1828800" cy="1347787"/>
            </a:xfrm>
            <a:prstGeom prst="rect">
              <a:avLst/>
            </a:prstGeom>
            <a:noFill/>
            <a:ln w="3175" cap="rnd">
              <a:solidFill>
                <a:schemeClr val="tx2"/>
              </a:solidFill>
              <a:round/>
              <a:headEnd/>
              <a:tailEnd/>
            </a:ln>
            <a:extLst>
              <a:ext uri="{909E8E84-426E-40DD-AFC4-6F175D3DCCD1}">
                <a14:hiddenFill xmlns:a14="http://schemas.microsoft.com/office/drawing/2010/main">
                  <a:solidFill>
                    <a:schemeClr val="bg1"/>
                  </a:solidFill>
                </a14:hiddenFill>
              </a:ext>
            </a:extLst>
          </p:spPr>
          <p:txBody>
            <a:bodyPr wrap="none" lIns="103900" tIns="103900" rIns="103900" bIns="103900" anchor="ctr"/>
            <a:lstStyle/>
            <a:p>
              <a:endParaRPr lang="en-US" b="1" dirty="0">
                <a:solidFill>
                  <a:srgbClr val="575757"/>
                </a:solidFill>
              </a:endParaRPr>
            </a:p>
            <a:p>
              <a:r>
                <a:rPr lang="en-US" b="1" dirty="0">
                  <a:solidFill>
                    <a:srgbClr val="575757"/>
                  </a:solidFill>
                </a:rPr>
                <a:t>Exploratory testing</a:t>
              </a:r>
            </a:p>
            <a:p>
              <a:r>
                <a:rPr lang="en-US" dirty="0">
                  <a:solidFill>
                    <a:srgbClr val="575757"/>
                  </a:solidFill>
                </a:rPr>
                <a:t>Usability, how can I break the system?  </a:t>
              </a:r>
            </a:p>
            <a:p>
              <a:r>
                <a:rPr lang="en-US" dirty="0">
                  <a:solidFill>
                    <a:srgbClr val="29BA74"/>
                  </a:solidFill>
                </a:rPr>
                <a:t>Manual</a:t>
              </a:r>
            </a:p>
            <a:p>
              <a:pPr algn="ctr"/>
              <a:endParaRPr lang="en-US" dirty="0">
                <a:sym typeface="Trebuchet MS" panose="020B0603020202020204" pitchFamily="34" charset="0"/>
              </a:endParaRPr>
            </a:p>
          </p:txBody>
        </p:sp>
        <p:sp>
          <p:nvSpPr>
            <p:cNvPr id="30" name="Rectangle 5"/>
            <p:cNvSpPr>
              <a:spLocks noChangeArrowheads="1"/>
            </p:cNvSpPr>
            <p:nvPr/>
          </p:nvSpPr>
          <p:spPr bwMode="auto">
            <a:xfrm>
              <a:off x="4260139" y="1794939"/>
              <a:ext cx="1828800" cy="1347787"/>
            </a:xfrm>
            <a:prstGeom prst="rect">
              <a:avLst/>
            </a:prstGeom>
            <a:noFill/>
            <a:ln w="3175" cap="rnd">
              <a:solidFill>
                <a:schemeClr val="tx2"/>
              </a:solidFill>
              <a:round/>
              <a:headEnd/>
              <a:tailEnd/>
            </a:ln>
            <a:extLst>
              <a:ext uri="{909E8E84-426E-40DD-AFC4-6F175D3DCCD1}">
                <a14:hiddenFill xmlns:a14="http://schemas.microsoft.com/office/drawing/2010/main">
                  <a:solidFill>
                    <a:schemeClr val="bg1"/>
                  </a:solidFill>
                </a14:hiddenFill>
              </a:ext>
            </a:extLst>
          </p:spPr>
          <p:txBody>
            <a:bodyPr wrap="none" lIns="103900" tIns="103900" rIns="103900" bIns="103900" anchor="ctr"/>
            <a:lstStyle/>
            <a:p>
              <a:r>
                <a:rPr lang="en-US" b="1" dirty="0">
                  <a:solidFill>
                    <a:srgbClr val="575757"/>
                  </a:solidFill>
                </a:rPr>
                <a:t>Acceptance testing</a:t>
              </a:r>
            </a:p>
            <a:p>
              <a:r>
                <a:rPr lang="en-US" dirty="0">
                  <a:solidFill>
                    <a:srgbClr val="575757"/>
                  </a:solidFill>
                </a:rPr>
                <a:t>Did we build the right thing?</a:t>
              </a:r>
            </a:p>
            <a:p>
              <a:r>
                <a:rPr lang="en-US" dirty="0">
                  <a:solidFill>
                    <a:srgbClr val="29BA74"/>
                  </a:solidFill>
                </a:rPr>
                <a:t>Automated (Fit-Finesse, </a:t>
              </a:r>
              <a:r>
                <a:rPr lang="en-US" dirty="0" err="1">
                  <a:solidFill>
                    <a:srgbClr val="29BA74"/>
                  </a:solidFill>
                </a:rPr>
                <a:t>etc</a:t>
              </a:r>
              <a:r>
                <a:rPr lang="en-US" dirty="0">
                  <a:solidFill>
                    <a:srgbClr val="29BA74"/>
                  </a:solidFill>
                </a:rPr>
                <a:t>…)</a:t>
              </a:r>
            </a:p>
          </p:txBody>
        </p:sp>
        <p:sp>
          <p:nvSpPr>
            <p:cNvPr id="31" name="Rectangle 6"/>
            <p:cNvSpPr>
              <a:spLocks noChangeArrowheads="1"/>
            </p:cNvSpPr>
            <p:nvPr/>
          </p:nvSpPr>
          <p:spPr bwMode="auto">
            <a:xfrm>
              <a:off x="4260137" y="3142488"/>
              <a:ext cx="1828800" cy="1332000"/>
            </a:xfrm>
            <a:prstGeom prst="rect">
              <a:avLst/>
            </a:prstGeom>
            <a:noFill/>
            <a:ln w="3175" cap="rnd">
              <a:solidFill>
                <a:schemeClr val="tx2"/>
              </a:solidFill>
              <a:round/>
              <a:headEnd/>
              <a:tailEnd/>
            </a:ln>
            <a:extLst>
              <a:ext uri="{909E8E84-426E-40DD-AFC4-6F175D3DCCD1}">
                <a14:hiddenFill xmlns:a14="http://schemas.microsoft.com/office/drawing/2010/main">
                  <a:solidFill>
                    <a:schemeClr val="bg1"/>
                  </a:solidFill>
                </a14:hiddenFill>
              </a:ext>
            </a:extLst>
          </p:spPr>
          <p:txBody>
            <a:bodyPr wrap="none" lIns="103900" tIns="103900" rIns="103900" bIns="103900" anchor="ctr"/>
            <a:lstStyle/>
            <a:p>
              <a:r>
                <a:rPr lang="en-US" b="1" dirty="0">
                  <a:solidFill>
                    <a:srgbClr val="575757"/>
                  </a:solidFill>
                </a:rPr>
                <a:t>Unit testing</a:t>
              </a:r>
            </a:p>
            <a:p>
              <a:r>
                <a:rPr lang="en-US" dirty="0">
                  <a:solidFill>
                    <a:srgbClr val="575757"/>
                  </a:solidFill>
                </a:rPr>
                <a:t>Did we build it right? </a:t>
              </a:r>
            </a:p>
            <a:p>
              <a:r>
                <a:rPr lang="en-US" dirty="0">
                  <a:solidFill>
                    <a:srgbClr val="29BA74"/>
                  </a:solidFill>
                </a:rPr>
                <a:t>Automated (Unit framework)</a:t>
              </a:r>
            </a:p>
          </p:txBody>
        </p:sp>
        <p:sp>
          <p:nvSpPr>
            <p:cNvPr id="32" name="Rectangle 7"/>
            <p:cNvSpPr>
              <a:spLocks noChangeArrowheads="1"/>
            </p:cNvSpPr>
            <p:nvPr/>
          </p:nvSpPr>
          <p:spPr bwMode="auto">
            <a:xfrm>
              <a:off x="6088938" y="3143741"/>
              <a:ext cx="1828801" cy="1330747"/>
            </a:xfrm>
            <a:prstGeom prst="rect">
              <a:avLst/>
            </a:prstGeom>
            <a:noFill/>
            <a:ln w="3175" cap="rnd">
              <a:solidFill>
                <a:schemeClr val="tx2"/>
              </a:solidFill>
              <a:round/>
              <a:headEnd/>
              <a:tailEnd/>
            </a:ln>
            <a:extLst>
              <a:ext uri="{909E8E84-426E-40DD-AFC4-6F175D3DCCD1}">
                <a14:hiddenFill xmlns:a14="http://schemas.microsoft.com/office/drawing/2010/main">
                  <a:solidFill>
                    <a:schemeClr val="bg1"/>
                  </a:solidFill>
                </a14:hiddenFill>
              </a:ext>
            </a:extLst>
          </p:spPr>
          <p:txBody>
            <a:bodyPr wrap="none" lIns="103900" tIns="103900" rIns="103900" bIns="103900" anchor="ctr"/>
            <a:lstStyle/>
            <a:p>
              <a:endParaRPr lang="en-US" b="1" dirty="0">
                <a:solidFill>
                  <a:srgbClr val="575757"/>
                </a:solidFill>
              </a:endParaRPr>
            </a:p>
            <a:p>
              <a:r>
                <a:rPr lang="en-US" b="1" dirty="0">
                  <a:solidFill>
                    <a:srgbClr val="575757"/>
                  </a:solidFill>
                </a:rPr>
                <a:t>Property testing</a:t>
              </a:r>
            </a:p>
            <a:p>
              <a:r>
                <a:rPr lang="en-US" dirty="0">
                  <a:solidFill>
                    <a:srgbClr val="575757"/>
                  </a:solidFill>
                </a:rPr>
                <a:t>Response time, scalability, </a:t>
              </a:r>
            </a:p>
            <a:p>
              <a:r>
                <a:rPr lang="en-US" dirty="0">
                  <a:solidFill>
                    <a:srgbClr val="575757"/>
                  </a:solidFill>
                </a:rPr>
                <a:t>performance, security</a:t>
              </a:r>
            </a:p>
            <a:p>
              <a:r>
                <a:rPr lang="en-US" dirty="0">
                  <a:solidFill>
                    <a:srgbClr val="29BA74"/>
                  </a:solidFill>
                </a:rPr>
                <a:t>Tools</a:t>
              </a:r>
            </a:p>
            <a:p>
              <a:pPr algn="ctr"/>
              <a:endParaRPr lang="en-US" dirty="0">
                <a:sym typeface="Trebuchet MS" panose="020B0603020202020204" pitchFamily="34" charset="0"/>
              </a:endParaRPr>
            </a:p>
          </p:txBody>
        </p:sp>
        <p:sp>
          <p:nvSpPr>
            <p:cNvPr id="35" name="Rectangle 10"/>
            <p:cNvSpPr>
              <a:spLocks noChangeArrowheads="1"/>
            </p:cNvSpPr>
            <p:nvPr/>
          </p:nvSpPr>
          <p:spPr bwMode="auto">
            <a:xfrm>
              <a:off x="5506585" y="4456862"/>
              <a:ext cx="1172308" cy="304800"/>
            </a:xfrm>
            <a:prstGeom prst="rect">
              <a:avLst/>
            </a:prstGeom>
            <a:noFill/>
            <a:ln w="12700">
              <a:noFill/>
              <a:miter lim="800000"/>
              <a:headEnd/>
              <a:tailEnd/>
            </a:ln>
          </p:spPr>
          <p:txBody>
            <a:bodyPr wrap="none" lIns="103900" tIns="103900" rIns="103900" bIns="103900"/>
            <a:lstStyle/>
            <a:p>
              <a:pPr algn="ctr"/>
              <a:r>
                <a:rPr lang="en-US" sz="1600" dirty="0">
                  <a:solidFill>
                    <a:srgbClr val="7F7F7F"/>
                  </a:solidFill>
                  <a:sym typeface="Trebuchet MS" panose="020B0603020202020204" pitchFamily="34" charset="0"/>
                </a:rPr>
                <a:t>Technology facing</a:t>
              </a:r>
            </a:p>
          </p:txBody>
        </p:sp>
        <p:sp>
          <p:nvSpPr>
            <p:cNvPr id="38" name="Rectangle 13"/>
            <p:cNvSpPr>
              <a:spLocks noChangeArrowheads="1"/>
            </p:cNvSpPr>
            <p:nvPr/>
          </p:nvSpPr>
          <p:spPr bwMode="auto">
            <a:xfrm>
              <a:off x="3401468" y="2986023"/>
              <a:ext cx="844061" cy="304800"/>
            </a:xfrm>
            <a:prstGeom prst="rect">
              <a:avLst/>
            </a:prstGeom>
            <a:noFill/>
            <a:ln w="12700">
              <a:noFill/>
              <a:miter lim="800000"/>
              <a:headEnd/>
              <a:tailEnd/>
            </a:ln>
          </p:spPr>
          <p:txBody>
            <a:bodyPr wrap="none" lIns="103900" tIns="103900" rIns="103900" bIns="103900" anchor="ctr"/>
            <a:lstStyle/>
            <a:p>
              <a:pPr algn="r"/>
              <a:r>
                <a:rPr lang="en-US" sz="1600" dirty="0">
                  <a:solidFill>
                    <a:srgbClr val="7F7F7F"/>
                  </a:solidFill>
                  <a:sym typeface="Trebuchet MS" panose="020B0603020202020204" pitchFamily="34" charset="0"/>
                </a:rPr>
                <a:t>Support </a:t>
              </a:r>
            </a:p>
            <a:p>
              <a:pPr algn="r"/>
              <a:r>
                <a:rPr lang="en-US" sz="1600" dirty="0">
                  <a:solidFill>
                    <a:srgbClr val="7F7F7F"/>
                  </a:solidFill>
                  <a:sym typeface="Trebuchet MS" panose="020B0603020202020204" pitchFamily="34" charset="0"/>
                </a:rPr>
                <a:t>programming</a:t>
              </a:r>
            </a:p>
          </p:txBody>
        </p:sp>
      </p:grpSp>
      <p:sp>
        <p:nvSpPr>
          <p:cNvPr id="39" name="Rectangle 10"/>
          <p:cNvSpPr>
            <a:spLocks noChangeArrowheads="1"/>
          </p:cNvSpPr>
          <p:nvPr/>
        </p:nvSpPr>
        <p:spPr bwMode="auto">
          <a:xfrm>
            <a:off x="4773604" y="2261802"/>
            <a:ext cx="2645993" cy="304800"/>
          </a:xfrm>
          <a:prstGeom prst="rect">
            <a:avLst/>
          </a:prstGeom>
          <a:noFill/>
          <a:ln w="12700">
            <a:noFill/>
            <a:miter lim="800000"/>
            <a:headEnd/>
            <a:tailEnd/>
          </a:ln>
        </p:spPr>
        <p:txBody>
          <a:bodyPr wrap="none" lIns="103900" tIns="103900" rIns="103900" bIns="103900"/>
          <a:lstStyle/>
          <a:p>
            <a:pPr algn="ctr"/>
            <a:r>
              <a:rPr lang="en-US" sz="1600" dirty="0">
                <a:solidFill>
                  <a:srgbClr val="7F7F7F"/>
                </a:solidFill>
                <a:sym typeface="Trebuchet MS" panose="020B0603020202020204" pitchFamily="34" charset="0"/>
              </a:rPr>
              <a:t>Business facing</a:t>
            </a:r>
          </a:p>
        </p:txBody>
      </p:sp>
      <p:sp>
        <p:nvSpPr>
          <p:cNvPr id="40" name="Rectangle 13"/>
          <p:cNvSpPr>
            <a:spLocks noChangeArrowheads="1"/>
          </p:cNvSpPr>
          <p:nvPr/>
        </p:nvSpPr>
        <p:spPr bwMode="auto">
          <a:xfrm>
            <a:off x="9979183" y="3781377"/>
            <a:ext cx="1905113" cy="304800"/>
          </a:xfrm>
          <a:prstGeom prst="rect">
            <a:avLst/>
          </a:prstGeom>
          <a:noFill/>
          <a:ln w="12700">
            <a:noFill/>
            <a:miter lim="800000"/>
            <a:headEnd/>
            <a:tailEnd/>
          </a:ln>
        </p:spPr>
        <p:txBody>
          <a:bodyPr wrap="none" lIns="103900" tIns="103900" rIns="103900" bIns="103900" anchor="ctr"/>
          <a:lstStyle/>
          <a:p>
            <a:pPr algn="r"/>
            <a:endParaRPr lang="en-US" sz="2000" dirty="0">
              <a:solidFill>
                <a:schemeClr val="tx2"/>
              </a:solidFill>
              <a:sym typeface="Trebuchet MS" panose="020B0603020202020204" pitchFamily="34" charset="0"/>
            </a:endParaRPr>
          </a:p>
        </p:txBody>
      </p:sp>
      <p:sp>
        <p:nvSpPr>
          <p:cNvPr id="41" name="Rectangle 13"/>
          <p:cNvSpPr>
            <a:spLocks noChangeArrowheads="1"/>
          </p:cNvSpPr>
          <p:nvPr/>
        </p:nvSpPr>
        <p:spPr bwMode="auto">
          <a:xfrm>
            <a:off x="10282468" y="3860320"/>
            <a:ext cx="1905113" cy="304800"/>
          </a:xfrm>
          <a:prstGeom prst="rect">
            <a:avLst/>
          </a:prstGeom>
          <a:noFill/>
          <a:ln w="12700">
            <a:noFill/>
            <a:miter lim="800000"/>
            <a:headEnd/>
            <a:tailEnd/>
          </a:ln>
        </p:spPr>
        <p:txBody>
          <a:bodyPr wrap="none" lIns="103900" tIns="103900" rIns="103900" bIns="103900" anchor="ctr"/>
          <a:lstStyle/>
          <a:p>
            <a:r>
              <a:rPr lang="en-US" sz="1600" dirty="0">
                <a:solidFill>
                  <a:srgbClr val="7F7F7F"/>
                </a:solidFill>
                <a:sym typeface="Trebuchet MS" panose="020B0603020202020204" pitchFamily="34" charset="0"/>
              </a:rPr>
              <a:t>Critique</a:t>
            </a:r>
          </a:p>
          <a:p>
            <a:r>
              <a:rPr lang="en-US" sz="1600" dirty="0">
                <a:solidFill>
                  <a:srgbClr val="7F7F7F"/>
                </a:solidFill>
                <a:sym typeface="Trebuchet MS" panose="020B0603020202020204" pitchFamily="34" charset="0"/>
              </a:rPr>
              <a:t>product</a:t>
            </a:r>
          </a:p>
        </p:txBody>
      </p:sp>
    </p:spTree>
    <p:custDataLst>
      <p:tags r:id="rId2"/>
    </p:custDataLst>
    <p:extLst>
      <p:ext uri="{BB962C8B-B14F-4D97-AF65-F5344CB8AC3E}">
        <p14:creationId xmlns:p14="http://schemas.microsoft.com/office/powerpoint/2010/main" val="19193417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8820" name="think-cell Slide" r:id="rId7" imgW="473" imgH="473" progId="TCLayout.ActiveDocument.1">
                  <p:embed/>
                </p:oleObj>
              </mc:Choice>
              <mc:Fallback>
                <p:oleObj name="think-cell Slide" r:id="rId7" imgW="473" imgH="473"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en-US" dirty="0"/>
              <a:t>Three main type of tests can be implemented</a:t>
            </a:r>
          </a:p>
        </p:txBody>
      </p:sp>
      <p:grpSp>
        <p:nvGrpSpPr>
          <p:cNvPr id="5" name="Group 4"/>
          <p:cNvGrpSpPr>
            <a:grpSpLocks/>
          </p:cNvGrpSpPr>
          <p:nvPr/>
        </p:nvGrpSpPr>
        <p:grpSpPr>
          <a:xfrm>
            <a:off x="662940" y="2313432"/>
            <a:ext cx="4576094" cy="3582480"/>
            <a:chOff x="4327021" y="1897930"/>
            <a:chExt cx="3537959" cy="3062141"/>
          </a:xfrm>
        </p:grpSpPr>
        <p:sp>
          <p:nvSpPr>
            <p:cNvPr id="6" name="Freeform 20"/>
            <p:cNvSpPr>
              <a:spLocks/>
            </p:cNvSpPr>
            <p:nvPr/>
          </p:nvSpPr>
          <p:spPr bwMode="auto">
            <a:xfrm>
              <a:off x="5536467" y="1897930"/>
              <a:ext cx="1119067" cy="967553"/>
            </a:xfrm>
            <a:custGeom>
              <a:avLst/>
              <a:gdLst>
                <a:gd name="T0" fmla="*/ 210 w 421"/>
                <a:gd name="T1" fmla="*/ 0 h 364"/>
                <a:gd name="T2" fmla="*/ 0 w 421"/>
                <a:gd name="T3" fmla="*/ 364 h 364"/>
                <a:gd name="T4" fmla="*/ 421 w 421"/>
                <a:gd name="T5" fmla="*/ 364 h 364"/>
                <a:gd name="T6" fmla="*/ 210 w 421"/>
                <a:gd name="T7" fmla="*/ 0 h 364"/>
              </a:gdLst>
              <a:ahLst/>
              <a:cxnLst>
                <a:cxn ang="0">
                  <a:pos x="T0" y="T1"/>
                </a:cxn>
                <a:cxn ang="0">
                  <a:pos x="T2" y="T3"/>
                </a:cxn>
                <a:cxn ang="0">
                  <a:pos x="T4" y="T5"/>
                </a:cxn>
                <a:cxn ang="0">
                  <a:pos x="T6" y="T7"/>
                </a:cxn>
              </a:cxnLst>
              <a:rect l="0" t="0" r="r" b="b"/>
              <a:pathLst>
                <a:path w="421" h="364">
                  <a:moveTo>
                    <a:pt x="210" y="0"/>
                  </a:moveTo>
                  <a:lnTo>
                    <a:pt x="0" y="364"/>
                  </a:lnTo>
                  <a:lnTo>
                    <a:pt x="421" y="364"/>
                  </a:lnTo>
                  <a:lnTo>
                    <a:pt x="210" y="0"/>
                  </a:lnTo>
                  <a:close/>
                </a:path>
              </a:pathLst>
            </a:cu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buClr>
                  <a:schemeClr val="bg1"/>
                </a:buClr>
              </a:pPr>
              <a:endParaRPr lang="en-US" sz="2000" kern="0" dirty="0"/>
            </a:p>
            <a:p>
              <a:pPr algn="ctr">
                <a:buClr>
                  <a:schemeClr val="bg1"/>
                </a:buClr>
              </a:pPr>
              <a:r>
                <a:rPr lang="en-US" sz="2000" kern="0" dirty="0"/>
                <a:t>E2E</a:t>
              </a:r>
            </a:p>
            <a:p>
              <a:pPr algn="ctr">
                <a:buClr>
                  <a:schemeClr val="bg1"/>
                </a:buClr>
              </a:pPr>
              <a:r>
                <a:rPr lang="en-US" sz="1400" kern="0" dirty="0"/>
                <a:t>10%</a:t>
              </a:r>
            </a:p>
          </p:txBody>
        </p:sp>
        <p:sp>
          <p:nvSpPr>
            <p:cNvPr id="7" name="Freeform 21"/>
            <p:cNvSpPr>
              <a:spLocks/>
            </p:cNvSpPr>
            <p:nvPr/>
          </p:nvSpPr>
          <p:spPr bwMode="auto">
            <a:xfrm>
              <a:off x="4946364" y="2971805"/>
              <a:ext cx="2296614" cy="914392"/>
            </a:xfrm>
            <a:custGeom>
              <a:avLst/>
              <a:gdLst>
                <a:gd name="T0" fmla="*/ 0 w 864"/>
                <a:gd name="T1" fmla="*/ 344 h 344"/>
                <a:gd name="T2" fmla="*/ 864 w 864"/>
                <a:gd name="T3" fmla="*/ 344 h 344"/>
                <a:gd name="T4" fmla="*/ 665 w 864"/>
                <a:gd name="T5" fmla="*/ 0 h 344"/>
                <a:gd name="T6" fmla="*/ 199 w 864"/>
                <a:gd name="T7" fmla="*/ 0 h 344"/>
                <a:gd name="T8" fmla="*/ 0 w 864"/>
                <a:gd name="T9" fmla="*/ 344 h 344"/>
              </a:gdLst>
              <a:ahLst/>
              <a:cxnLst>
                <a:cxn ang="0">
                  <a:pos x="T0" y="T1"/>
                </a:cxn>
                <a:cxn ang="0">
                  <a:pos x="T2" y="T3"/>
                </a:cxn>
                <a:cxn ang="0">
                  <a:pos x="T4" y="T5"/>
                </a:cxn>
                <a:cxn ang="0">
                  <a:pos x="T6" y="T7"/>
                </a:cxn>
                <a:cxn ang="0">
                  <a:pos x="T8" y="T9"/>
                </a:cxn>
              </a:cxnLst>
              <a:rect l="0" t="0" r="r" b="b"/>
              <a:pathLst>
                <a:path w="864" h="344">
                  <a:moveTo>
                    <a:pt x="0" y="344"/>
                  </a:moveTo>
                  <a:lnTo>
                    <a:pt x="864" y="344"/>
                  </a:lnTo>
                  <a:lnTo>
                    <a:pt x="665" y="0"/>
                  </a:lnTo>
                  <a:lnTo>
                    <a:pt x="199" y="0"/>
                  </a:lnTo>
                  <a:lnTo>
                    <a:pt x="0" y="344"/>
                  </a:lnTo>
                  <a:close/>
                </a:path>
              </a:pathLst>
            </a:cu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buClr>
                  <a:schemeClr val="bg1"/>
                </a:buClr>
              </a:pPr>
              <a:r>
                <a:rPr lang="en-US" sz="2000" kern="0" dirty="0"/>
                <a:t>Integration</a:t>
              </a:r>
            </a:p>
            <a:p>
              <a:pPr algn="ctr">
                <a:buClr>
                  <a:schemeClr val="bg1"/>
                </a:buClr>
              </a:pPr>
              <a:r>
                <a:rPr lang="en-US" sz="1400" kern="0" dirty="0"/>
                <a:t>20%</a:t>
              </a:r>
            </a:p>
          </p:txBody>
        </p:sp>
        <p:sp>
          <p:nvSpPr>
            <p:cNvPr id="8" name="Freeform 22"/>
            <p:cNvSpPr>
              <a:spLocks/>
            </p:cNvSpPr>
            <p:nvPr/>
          </p:nvSpPr>
          <p:spPr bwMode="auto">
            <a:xfrm>
              <a:off x="4327021" y="3992518"/>
              <a:ext cx="3537959" cy="967553"/>
            </a:xfrm>
            <a:custGeom>
              <a:avLst/>
              <a:gdLst>
                <a:gd name="T0" fmla="*/ 0 w 1331"/>
                <a:gd name="T1" fmla="*/ 364 h 364"/>
                <a:gd name="T2" fmla="*/ 1331 w 1331"/>
                <a:gd name="T3" fmla="*/ 364 h 364"/>
                <a:gd name="T4" fmla="*/ 1120 w 1331"/>
                <a:gd name="T5" fmla="*/ 0 h 364"/>
                <a:gd name="T6" fmla="*/ 210 w 1331"/>
                <a:gd name="T7" fmla="*/ 0 h 364"/>
                <a:gd name="T8" fmla="*/ 0 w 1331"/>
                <a:gd name="T9" fmla="*/ 364 h 364"/>
              </a:gdLst>
              <a:ahLst/>
              <a:cxnLst>
                <a:cxn ang="0">
                  <a:pos x="T0" y="T1"/>
                </a:cxn>
                <a:cxn ang="0">
                  <a:pos x="T2" y="T3"/>
                </a:cxn>
                <a:cxn ang="0">
                  <a:pos x="T4" y="T5"/>
                </a:cxn>
                <a:cxn ang="0">
                  <a:pos x="T6" y="T7"/>
                </a:cxn>
                <a:cxn ang="0">
                  <a:pos x="T8" y="T9"/>
                </a:cxn>
              </a:cxnLst>
              <a:rect l="0" t="0" r="r" b="b"/>
              <a:pathLst>
                <a:path w="1331" h="364">
                  <a:moveTo>
                    <a:pt x="0" y="364"/>
                  </a:moveTo>
                  <a:lnTo>
                    <a:pt x="1331" y="364"/>
                  </a:lnTo>
                  <a:lnTo>
                    <a:pt x="1120" y="0"/>
                  </a:lnTo>
                  <a:lnTo>
                    <a:pt x="210" y="0"/>
                  </a:lnTo>
                  <a:lnTo>
                    <a:pt x="0" y="364"/>
                  </a:lnTo>
                  <a:close/>
                </a:path>
              </a:pathLst>
            </a:cu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buClr>
                  <a:schemeClr val="bg1"/>
                </a:buClr>
              </a:pPr>
              <a:r>
                <a:rPr lang="en-US" sz="2000" kern="0" dirty="0"/>
                <a:t>Unit</a:t>
              </a:r>
            </a:p>
            <a:p>
              <a:pPr algn="ctr">
                <a:buClr>
                  <a:schemeClr val="bg1"/>
                </a:buClr>
              </a:pPr>
              <a:r>
                <a:rPr lang="en-US" sz="1400" kern="0" dirty="0"/>
                <a:t>70%</a:t>
              </a:r>
            </a:p>
          </p:txBody>
        </p:sp>
      </p:grpSp>
      <p:sp>
        <p:nvSpPr>
          <p:cNvPr id="9" name="TextBox 8"/>
          <p:cNvSpPr txBox="1"/>
          <p:nvPr/>
        </p:nvSpPr>
        <p:spPr>
          <a:xfrm>
            <a:off x="5307614" y="4750868"/>
            <a:ext cx="6172678" cy="116593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solidFill>
                  <a:srgbClr val="575757"/>
                </a:solidFill>
              </a:rPr>
              <a:t>Level of software testing where </a:t>
            </a:r>
            <a:r>
              <a:rPr lang="en-US" sz="1400" dirty="0">
                <a:solidFill>
                  <a:srgbClr val="29BA74"/>
                </a:solidFill>
              </a:rPr>
              <a:t>individual units/components </a:t>
            </a:r>
            <a:r>
              <a:rPr lang="en-US" sz="1400" dirty="0">
                <a:solidFill>
                  <a:srgbClr val="575757"/>
                </a:solidFill>
              </a:rPr>
              <a:t>of a software (the smallest possible, e.g. a function or a class) are tested in order to validate that each of them </a:t>
            </a:r>
            <a:r>
              <a:rPr lang="en-US" sz="1400" dirty="0">
                <a:solidFill>
                  <a:srgbClr val="29BA74"/>
                </a:solidFill>
              </a:rPr>
              <a:t>performs as designed</a:t>
            </a:r>
          </a:p>
        </p:txBody>
      </p:sp>
      <p:sp>
        <p:nvSpPr>
          <p:cNvPr id="10" name="TextBox 9"/>
          <p:cNvSpPr txBox="1"/>
          <p:nvPr/>
        </p:nvSpPr>
        <p:spPr>
          <a:xfrm>
            <a:off x="5307614" y="3473620"/>
            <a:ext cx="6172678" cy="116593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solidFill>
                  <a:srgbClr val="575757"/>
                </a:solidFill>
              </a:rPr>
              <a:t>Level of software testing where individual units of a software are tested as a </a:t>
            </a:r>
            <a:r>
              <a:rPr lang="en-US" sz="1400" dirty="0">
                <a:solidFill>
                  <a:srgbClr val="29BA74"/>
                </a:solidFill>
              </a:rPr>
              <a:t>group </a:t>
            </a:r>
            <a:r>
              <a:rPr lang="en-US" sz="1400" dirty="0">
                <a:solidFill>
                  <a:srgbClr val="575757"/>
                </a:solidFill>
              </a:rPr>
              <a:t>in order to expose faults in the </a:t>
            </a:r>
            <a:r>
              <a:rPr lang="en-US" sz="1400" dirty="0">
                <a:solidFill>
                  <a:srgbClr val="29BA74"/>
                </a:solidFill>
              </a:rPr>
              <a:t>interaction </a:t>
            </a:r>
            <a:r>
              <a:rPr lang="en-US" sz="1400" dirty="0">
                <a:solidFill>
                  <a:srgbClr val="575757"/>
                </a:solidFill>
              </a:rPr>
              <a:t>between integrated units e.g. black box testing, white box testing, gray box testing</a:t>
            </a:r>
            <a:endParaRPr lang="en-US" sz="1400" dirty="0">
              <a:solidFill>
                <a:srgbClr val="29BA74"/>
              </a:solidFill>
            </a:endParaRPr>
          </a:p>
        </p:txBody>
      </p:sp>
      <p:sp>
        <p:nvSpPr>
          <p:cNvPr id="11" name="TextBox 10"/>
          <p:cNvSpPr txBox="1"/>
          <p:nvPr/>
        </p:nvSpPr>
        <p:spPr>
          <a:xfrm>
            <a:off x="5239034" y="2352890"/>
            <a:ext cx="6172678" cy="116593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solidFill>
                  <a:srgbClr val="575757"/>
                </a:solidFill>
              </a:rPr>
              <a:t>Level of software testing where the </a:t>
            </a:r>
            <a:r>
              <a:rPr lang="en-US" sz="1400" dirty="0">
                <a:solidFill>
                  <a:srgbClr val="29BA74"/>
                </a:solidFill>
              </a:rPr>
              <a:t>whole software flow </a:t>
            </a:r>
            <a:r>
              <a:rPr lang="en-US" sz="1400" dirty="0">
                <a:solidFill>
                  <a:srgbClr val="575757"/>
                </a:solidFill>
              </a:rPr>
              <a:t>is tested from start to end in order to </a:t>
            </a:r>
            <a:r>
              <a:rPr lang="en-US" sz="1400" dirty="0">
                <a:solidFill>
                  <a:srgbClr val="29BA74"/>
                </a:solidFill>
              </a:rPr>
              <a:t>simulate the real user scenario </a:t>
            </a:r>
            <a:r>
              <a:rPr lang="en-US" sz="1400" dirty="0">
                <a:solidFill>
                  <a:srgbClr val="575757"/>
                </a:solidFill>
              </a:rPr>
              <a:t>and make sure it performs as expected</a:t>
            </a:r>
          </a:p>
        </p:txBody>
      </p:sp>
    </p:spTree>
    <p:custDataLst>
      <p:tags r:id="rId2"/>
    </p:custDataLst>
    <p:extLst>
      <p:ext uri="{BB962C8B-B14F-4D97-AF65-F5344CB8AC3E}">
        <p14:creationId xmlns:p14="http://schemas.microsoft.com/office/powerpoint/2010/main" val="2902126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9844" name="think-cell Slide" r:id="rId17" imgW="473" imgH="473" progId="TCLayout.ActiveDocument.1">
                  <p:embed/>
                </p:oleObj>
              </mc:Choice>
              <mc:Fallback>
                <p:oleObj name="think-cell Slide" r:id="rId17" imgW="473" imgH="473" progId="TCLayout.ActiveDocument.1">
                  <p:embed/>
                  <p:pic>
                    <p:nvPicPr>
                      <p:cNvPr id="0" name=""/>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305" name="CustomShape 1" hidden="1"/>
          <p:cNvSpPr/>
          <p:nvPr/>
        </p:nvSpPr>
        <p:spPr>
          <a:xfrm>
            <a:off x="0" y="0"/>
            <a:ext cx="158040" cy="158040"/>
          </a:xfrm>
          <a:prstGeom prst="rect">
            <a:avLst/>
          </a:prstGeom>
          <a:solidFill>
            <a:srgbClr val="29BA74"/>
          </a:solidFill>
          <a:ln w="9360">
            <a:solidFill>
              <a:srgbClr val="29BA74"/>
            </a:solidFill>
            <a:round/>
          </a:ln>
        </p:spPr>
        <p:style>
          <a:lnRef idx="0">
            <a:scrgbClr r="0" g="0" b="0"/>
          </a:lnRef>
          <a:fillRef idx="0">
            <a:scrgbClr r="0" g="0" b="0"/>
          </a:fillRef>
          <a:effectRef idx="0">
            <a:scrgbClr r="0" g="0" b="0"/>
          </a:effectRef>
          <a:fontRef idx="minor"/>
        </p:style>
        <p:txBody>
          <a:bodyPr/>
          <a:lstStyle/>
          <a:p>
            <a:endParaRPr lang="en-US" dirty="0"/>
          </a:p>
        </p:txBody>
      </p:sp>
      <p:sp>
        <p:nvSpPr>
          <p:cNvPr id="306" name="CustomShape 2"/>
          <p:cNvSpPr/>
          <p:nvPr/>
        </p:nvSpPr>
        <p:spPr>
          <a:xfrm>
            <a:off x="619118" y="1198925"/>
            <a:ext cx="3127320" cy="882288"/>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0000"/>
              </a:lnSpc>
            </a:pPr>
            <a:r>
              <a:rPr lang="en-US" sz="3200" b="0" strike="noStrike" spc="-1" dirty="0">
                <a:solidFill>
                  <a:srgbClr val="FFFFFF"/>
                </a:solidFill>
                <a:latin typeface="Trebuchet MS"/>
              </a:rPr>
              <a:t>Test</a:t>
            </a:r>
            <a:r>
              <a:rPr lang="en-US" dirty="0"/>
              <a:t> </a:t>
            </a:r>
            <a:r>
              <a:rPr lang="en-US" sz="3200" b="0" strike="noStrike" spc="-1" dirty="0">
                <a:solidFill>
                  <a:srgbClr val="FFFFFF"/>
                </a:solidFill>
                <a:latin typeface="Trebuchet MS"/>
              </a:rPr>
              <a:t>driven</a:t>
            </a:r>
            <a:r>
              <a:rPr lang="en-US" dirty="0"/>
              <a:t> </a:t>
            </a:r>
            <a:r>
              <a:rPr lang="en-US" sz="3200" b="0" strike="noStrike" spc="-1" dirty="0">
                <a:solidFill>
                  <a:srgbClr val="FFFFFF"/>
                </a:solidFill>
                <a:latin typeface="Trebuchet MS"/>
              </a:rPr>
              <a:t>development</a:t>
            </a:r>
            <a:endParaRPr lang="en-US" sz="3200" b="0" strike="noStrike" spc="-1" dirty="0">
              <a:latin typeface="Arial"/>
            </a:endParaRPr>
          </a:p>
        </p:txBody>
      </p:sp>
      <p:sp>
        <p:nvSpPr>
          <p:cNvPr id="307" name="CustomShape 3"/>
          <p:cNvSpPr/>
          <p:nvPr/>
        </p:nvSpPr>
        <p:spPr>
          <a:xfrm>
            <a:off x="541210" y="2155824"/>
            <a:ext cx="3165120" cy="4401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800" b="0" strike="noStrike" spc="-1" dirty="0">
                <a:solidFill>
                  <a:srgbClr val="FFFFFF"/>
                </a:solidFill>
                <a:latin typeface="Trebuchet MS"/>
                <a:ea typeface="DejaVu Sans"/>
              </a:rPr>
              <a:t>Development process that relies on the parallel development of code &amp; related tests.</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marL="324000" lvl="1" indent="-216000">
              <a:buClr>
                <a:schemeClr val="tx2">
                  <a:lumMod val="100000"/>
                </a:schemeClr>
              </a:buClr>
              <a:buSzPct val="100000"/>
              <a:buFont typeface="Trebuchet MS" panose="020B0603020202020204" pitchFamily="34" charset="0"/>
              <a:buChar char="•"/>
            </a:pPr>
            <a:r>
              <a:rPr lang="en-US" b="0" strike="noStrike" spc="-1" dirty="0">
                <a:solidFill>
                  <a:srgbClr val="FFFFFF"/>
                </a:solidFill>
                <a:latin typeface="Trebuchet MS"/>
                <a:ea typeface="DejaVu Sans"/>
              </a:rPr>
              <a:t>Aut</a:t>
            </a:r>
            <a:r>
              <a:rPr lang="en-US" b="0" strike="noStrike" dirty="0">
                <a:solidFill>
                  <a:srgbClr val="FFFFFF"/>
                </a:solidFill>
                <a:latin typeface="Trebuchet MS" panose="020B0603020202020204" pitchFamily="34" charset="0"/>
                <a:ea typeface="DejaVu Sans"/>
              </a:rPr>
              <a:t>omating your test harness</a:t>
            </a:r>
            <a:endParaRPr lang="en-US" b="0" strike="noStrike" dirty="0">
              <a:solidFill>
                <a:srgbClr val="FFFFFF"/>
              </a:solidFill>
              <a:latin typeface="Trebuchet MS" panose="020B0603020202020204" pitchFamily="34" charset="0"/>
            </a:endParaRPr>
          </a:p>
          <a:p>
            <a:pPr marL="324000" lvl="1" indent="-216000">
              <a:buClr>
                <a:schemeClr val="tx2">
                  <a:lumMod val="100000"/>
                </a:schemeClr>
              </a:buClr>
              <a:buSzPct val="100000"/>
              <a:buFont typeface="Trebuchet MS" panose="020B0603020202020204" pitchFamily="34" charset="0"/>
              <a:buChar char="•"/>
            </a:pPr>
            <a:r>
              <a:rPr lang="en-US" b="0" strike="noStrike" dirty="0">
                <a:solidFill>
                  <a:srgbClr val="FFFFFF"/>
                </a:solidFill>
                <a:latin typeface="Trebuchet MS" panose="020B0603020202020204" pitchFamily="34" charset="0"/>
                <a:ea typeface="DejaVu Sans"/>
              </a:rPr>
              <a:t>Raising your confidence in your code</a:t>
            </a:r>
            <a:endParaRPr lang="en-US" b="0" strike="noStrike" dirty="0">
              <a:solidFill>
                <a:srgbClr val="FFFFFF"/>
              </a:solidFill>
              <a:latin typeface="Trebuchet MS" panose="020B0603020202020204" pitchFamily="34" charset="0"/>
            </a:endParaRPr>
          </a:p>
          <a:p>
            <a:pPr marL="324000" lvl="1" indent="-216000">
              <a:buClr>
                <a:schemeClr val="tx2">
                  <a:lumMod val="100000"/>
                </a:schemeClr>
              </a:buClr>
              <a:buSzPct val="100000"/>
              <a:buFont typeface="Trebuchet MS" panose="020B0603020202020204" pitchFamily="34" charset="0"/>
              <a:buChar char="•"/>
            </a:pPr>
            <a:r>
              <a:rPr lang="en-US" b="0" strike="noStrike" dirty="0">
                <a:solidFill>
                  <a:srgbClr val="FFFFFF"/>
                </a:solidFill>
                <a:latin typeface="Trebuchet MS" panose="020B0603020202020204" pitchFamily="34" charset="0"/>
                <a:ea typeface="DejaVu Sans"/>
              </a:rPr>
              <a:t>Allowing you to refactor without stress</a:t>
            </a:r>
            <a:endParaRPr lang="en-US" b="0" strike="noStrike" dirty="0">
              <a:solidFill>
                <a:srgbClr val="FFFFFF"/>
              </a:solidFill>
              <a:latin typeface="Trebuchet MS" panose="020B0603020202020204" pitchFamily="34" charset="0"/>
            </a:endParaRPr>
          </a:p>
          <a:p>
            <a:pPr marL="324000" lvl="1" indent="-216000">
              <a:buClr>
                <a:schemeClr val="tx2">
                  <a:lumMod val="100000"/>
                </a:schemeClr>
              </a:buClr>
              <a:buSzPct val="100000"/>
              <a:buFont typeface="Trebuchet MS" panose="020B0603020202020204" pitchFamily="34" charset="0"/>
              <a:buChar char="•"/>
            </a:pPr>
            <a:r>
              <a:rPr lang="en-US" b="0" strike="noStrike" dirty="0">
                <a:solidFill>
                  <a:srgbClr val="FFFFFF"/>
                </a:solidFill>
                <a:latin typeface="Trebuchet MS" panose="020B0603020202020204" pitchFamily="34" charset="0"/>
                <a:ea typeface="DejaVu Sans"/>
              </a:rPr>
              <a:t>Imp</a:t>
            </a:r>
            <a:r>
              <a:rPr lang="en-US" b="0" strike="noStrike" spc="-1" dirty="0">
                <a:solidFill>
                  <a:srgbClr val="FFFFFF"/>
                </a:solidFill>
                <a:latin typeface="Trebuchet MS"/>
                <a:ea typeface="DejaVu Sans"/>
              </a:rPr>
              <a:t>roving code quality</a:t>
            </a:r>
            <a:endParaRPr lang="en-US" b="0" strike="noStrike" spc="-1" dirty="0">
              <a:solidFill>
                <a:srgbClr val="FFFFFF"/>
              </a:solidFill>
              <a:latin typeface="Arial"/>
            </a:endParaRPr>
          </a:p>
        </p:txBody>
      </p:sp>
      <p:pic>
        <p:nvPicPr>
          <p:cNvPr id="308" name="Picture 307"/>
          <p:cNvPicPr/>
          <p:nvPr/>
        </p:nvPicPr>
        <p:blipFill>
          <a:blip r:embed="rId19"/>
          <a:stretch/>
        </p:blipFill>
        <p:spPr>
          <a:xfrm>
            <a:off x="360" y="0"/>
            <a:ext cx="360" cy="360"/>
          </a:xfrm>
          <a:prstGeom prst="rect">
            <a:avLst/>
          </a:prstGeom>
          <a:ln>
            <a:noFill/>
          </a:ln>
        </p:spPr>
      </p:pic>
      <p:grpSp>
        <p:nvGrpSpPr>
          <p:cNvPr id="31" name="Group 30"/>
          <p:cNvGrpSpPr/>
          <p:nvPr/>
        </p:nvGrpSpPr>
        <p:grpSpPr>
          <a:xfrm>
            <a:off x="5706741" y="1388267"/>
            <a:ext cx="4079999" cy="4081463"/>
            <a:chOff x="4056001" y="1780305"/>
            <a:chExt cx="4079999" cy="4081463"/>
          </a:xfrm>
        </p:grpSpPr>
        <p:sp>
          <p:nvSpPr>
            <p:cNvPr id="32" name="CircleSegment"/>
            <p:cNvSpPr>
              <a:spLocks/>
            </p:cNvSpPr>
            <p:nvPr>
              <p:custDataLst>
                <p:tags r:id="rId3"/>
              </p:custDataLst>
            </p:nvPr>
          </p:nvSpPr>
          <p:spPr bwMode="gray">
            <a:xfrm>
              <a:off x="6096000" y="1780305"/>
              <a:ext cx="1766943" cy="1541463"/>
            </a:xfrm>
            <a:custGeom>
              <a:avLst/>
              <a:gdLst>
                <a:gd name="T0" fmla="*/ 0 w 1120"/>
                <a:gd name="T1" fmla="*/ 0 h 975"/>
                <a:gd name="T2" fmla="*/ 0 w 1120"/>
                <a:gd name="T3" fmla="*/ 0 h 975"/>
                <a:gd name="T4" fmla="*/ 0 w 1120"/>
                <a:gd name="T5" fmla="*/ 0 h 975"/>
                <a:gd name="T6" fmla="*/ 2147483647 w 1120"/>
                <a:gd name="T7" fmla="*/ 0 h 975"/>
                <a:gd name="T8" fmla="*/ 2147483647 w 1120"/>
                <a:gd name="T9" fmla="*/ 2147483647 h 975"/>
                <a:gd name="T10" fmla="*/ 2147483647 w 1120"/>
                <a:gd name="T11" fmla="*/ 2147483647 h 975"/>
                <a:gd name="T12" fmla="*/ 2147483647 w 1120"/>
                <a:gd name="T13" fmla="*/ 2147483647 h 975"/>
                <a:gd name="T14" fmla="*/ 2147483647 w 1120"/>
                <a:gd name="T15" fmla="*/ 2147483647 h 975"/>
                <a:gd name="T16" fmla="*/ 2147483647 w 1120"/>
                <a:gd name="T17" fmla="*/ 2147483647 h 975"/>
                <a:gd name="T18" fmla="*/ 2147483647 w 1120"/>
                <a:gd name="T19" fmla="*/ 2147483647 h 975"/>
                <a:gd name="T20" fmla="*/ 2147483647 w 1120"/>
                <a:gd name="T21" fmla="*/ 2147483647 h 975"/>
                <a:gd name="T22" fmla="*/ 2147483647 w 1120"/>
                <a:gd name="T23" fmla="*/ 2147483647 h 975"/>
                <a:gd name="T24" fmla="*/ 2147483647 w 1120"/>
                <a:gd name="T25" fmla="*/ 2147483647 h 975"/>
                <a:gd name="T26" fmla="*/ 2147483647 w 1120"/>
                <a:gd name="T27" fmla="*/ 2147483647 h 975"/>
                <a:gd name="T28" fmla="*/ 2147483647 w 1120"/>
                <a:gd name="T29" fmla="*/ 2147483647 h 975"/>
                <a:gd name="T30" fmla="*/ 2147483647 w 1120"/>
                <a:gd name="T31" fmla="*/ 2147483647 h 975"/>
                <a:gd name="T32" fmla="*/ 2147483647 w 1120"/>
                <a:gd name="T33" fmla="*/ 2147483647 h 975"/>
                <a:gd name="T34" fmla="*/ 2147483647 w 1120"/>
                <a:gd name="T35" fmla="*/ 2147483647 h 975"/>
                <a:gd name="T36" fmla="*/ 2147483647 w 1120"/>
                <a:gd name="T37" fmla="*/ 2147483647 h 975"/>
                <a:gd name="T38" fmla="*/ 2147483647 w 1120"/>
                <a:gd name="T39" fmla="*/ 2147483647 h 975"/>
                <a:gd name="T40" fmla="*/ 2147483647 w 1120"/>
                <a:gd name="T41" fmla="*/ 2147483647 h 975"/>
                <a:gd name="T42" fmla="*/ 2147483647 w 1120"/>
                <a:gd name="T43" fmla="*/ 2147483647 h 975"/>
                <a:gd name="T44" fmla="*/ 2147483647 w 1120"/>
                <a:gd name="T45" fmla="*/ 2147483647 h 975"/>
                <a:gd name="T46" fmla="*/ 2147483647 w 1120"/>
                <a:gd name="T47" fmla="*/ 2147483647 h 975"/>
                <a:gd name="T48" fmla="*/ 2147483647 w 1120"/>
                <a:gd name="T49" fmla="*/ 2147483647 h 975"/>
                <a:gd name="T50" fmla="*/ 2147483647 w 1120"/>
                <a:gd name="T51" fmla="*/ 2147483647 h 975"/>
                <a:gd name="T52" fmla="*/ 2147483647 w 1120"/>
                <a:gd name="T53" fmla="*/ 2147483647 h 975"/>
                <a:gd name="T54" fmla="*/ 2147483647 w 1120"/>
                <a:gd name="T55" fmla="*/ 2147483647 h 975"/>
                <a:gd name="T56" fmla="*/ 2147483647 w 1120"/>
                <a:gd name="T57" fmla="*/ 2147483647 h 975"/>
                <a:gd name="T58" fmla="*/ 2147483647 w 1120"/>
                <a:gd name="T59" fmla="*/ 2147483647 h 975"/>
                <a:gd name="T60" fmla="*/ 2147483647 w 1120"/>
                <a:gd name="T61" fmla="*/ 2147483647 h 975"/>
                <a:gd name="T62" fmla="*/ 2147483647 w 1120"/>
                <a:gd name="T63" fmla="*/ 2147483647 h 975"/>
                <a:gd name="T64" fmla="*/ 2147483647 w 1120"/>
                <a:gd name="T65" fmla="*/ 2147483647 h 975"/>
                <a:gd name="T66" fmla="*/ 2147483647 w 1120"/>
                <a:gd name="T67" fmla="*/ 2147483647 h 975"/>
                <a:gd name="T68" fmla="*/ 2147483647 w 1120"/>
                <a:gd name="T69" fmla="*/ 2147483647 h 975"/>
                <a:gd name="T70" fmla="*/ 2147483647 w 1120"/>
                <a:gd name="T71" fmla="*/ 2147483647 h 975"/>
                <a:gd name="T72" fmla="*/ 2147483647 w 1120"/>
                <a:gd name="T73" fmla="*/ 2147483647 h 975"/>
                <a:gd name="T74" fmla="*/ 2147483647 w 1120"/>
                <a:gd name="T75" fmla="*/ 2147483647 h 975"/>
                <a:gd name="T76" fmla="*/ 2147483647 w 1120"/>
                <a:gd name="T77" fmla="*/ 2147483647 h 975"/>
                <a:gd name="T78" fmla="*/ 2147483647 w 1120"/>
                <a:gd name="T79" fmla="*/ 2147483647 h 975"/>
                <a:gd name="T80" fmla="*/ 2147483647 w 1120"/>
                <a:gd name="T81" fmla="*/ 2147483647 h 975"/>
                <a:gd name="T82" fmla="*/ 2147483647 w 1120"/>
                <a:gd name="T83" fmla="*/ 2147483647 h 975"/>
                <a:gd name="T84" fmla="*/ 2147483647 w 1120"/>
                <a:gd name="T85" fmla="*/ 2147483647 h 975"/>
                <a:gd name="T86" fmla="*/ 2147483647 w 1120"/>
                <a:gd name="T87" fmla="*/ 2147483647 h 975"/>
                <a:gd name="T88" fmla="*/ 2147483647 w 1120"/>
                <a:gd name="T89" fmla="*/ 2147483647 h 975"/>
                <a:gd name="T90" fmla="*/ 2147483647 w 1120"/>
                <a:gd name="T91" fmla="*/ 2147483647 h 975"/>
                <a:gd name="T92" fmla="*/ 2147483647 w 1120"/>
                <a:gd name="T93" fmla="*/ 2147483647 h 975"/>
                <a:gd name="T94" fmla="*/ 2147483647 w 1120"/>
                <a:gd name="T95" fmla="*/ 2147483647 h 975"/>
                <a:gd name="T96" fmla="*/ 2147483647 w 1120"/>
                <a:gd name="T97" fmla="*/ 2147483647 h 975"/>
                <a:gd name="T98" fmla="*/ 2147483647 w 1120"/>
                <a:gd name="T99" fmla="*/ 2147483647 h 975"/>
                <a:gd name="T100" fmla="*/ 2147483647 w 1120"/>
                <a:gd name="T101" fmla="*/ 2147483647 h 975"/>
                <a:gd name="T102" fmla="*/ 2147483647 w 1120"/>
                <a:gd name="T103" fmla="*/ 2147483647 h 975"/>
                <a:gd name="T104" fmla="*/ 2147483647 w 1120"/>
                <a:gd name="T105" fmla="*/ 2147483647 h 975"/>
                <a:gd name="T106" fmla="*/ 2147483647 w 1120"/>
                <a:gd name="T107" fmla="*/ 2147483647 h 975"/>
                <a:gd name="T108" fmla="*/ 0 w 1120"/>
                <a:gd name="T109" fmla="*/ 2147483647 h 975"/>
                <a:gd name="T110" fmla="*/ 0 w 1120"/>
                <a:gd name="T111" fmla="*/ 2147483647 h 975"/>
                <a:gd name="T112" fmla="*/ 0 w 1120"/>
                <a:gd name="T113" fmla="*/ 2147483647 h 975"/>
                <a:gd name="T114" fmla="*/ 2147483647 w 1120"/>
                <a:gd name="T115" fmla="*/ 2147483647 h 975"/>
                <a:gd name="T116" fmla="*/ 0 w 1120"/>
                <a:gd name="T117" fmla="*/ 0 h 9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120"/>
                <a:gd name="T178" fmla="*/ 0 h 975"/>
                <a:gd name="T179" fmla="*/ 1120 w 1120"/>
                <a:gd name="T180" fmla="*/ 975 h 975"/>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120" h="975">
                  <a:moveTo>
                    <a:pt x="0" y="0"/>
                  </a:moveTo>
                  <a:lnTo>
                    <a:pt x="0" y="0"/>
                  </a:lnTo>
                  <a:lnTo>
                    <a:pt x="46" y="0"/>
                  </a:lnTo>
                  <a:lnTo>
                    <a:pt x="90" y="2"/>
                  </a:lnTo>
                  <a:lnTo>
                    <a:pt x="132" y="6"/>
                  </a:lnTo>
                  <a:lnTo>
                    <a:pt x="176" y="12"/>
                  </a:lnTo>
                  <a:lnTo>
                    <a:pt x="219" y="20"/>
                  </a:lnTo>
                  <a:lnTo>
                    <a:pt x="261" y="27"/>
                  </a:lnTo>
                  <a:lnTo>
                    <a:pt x="303" y="37"/>
                  </a:lnTo>
                  <a:lnTo>
                    <a:pt x="346" y="46"/>
                  </a:lnTo>
                  <a:lnTo>
                    <a:pt x="386" y="60"/>
                  </a:lnTo>
                  <a:lnTo>
                    <a:pt x="426" y="73"/>
                  </a:lnTo>
                  <a:lnTo>
                    <a:pt x="467" y="87"/>
                  </a:lnTo>
                  <a:lnTo>
                    <a:pt x="505" y="104"/>
                  </a:lnTo>
                  <a:lnTo>
                    <a:pt x="544" y="121"/>
                  </a:lnTo>
                  <a:lnTo>
                    <a:pt x="582" y="139"/>
                  </a:lnTo>
                  <a:lnTo>
                    <a:pt x="619" y="158"/>
                  </a:lnTo>
                  <a:lnTo>
                    <a:pt x="655" y="179"/>
                  </a:lnTo>
                  <a:lnTo>
                    <a:pt x="690" y="200"/>
                  </a:lnTo>
                  <a:lnTo>
                    <a:pt x="726" y="223"/>
                  </a:lnTo>
                  <a:lnTo>
                    <a:pt x="759" y="248"/>
                  </a:lnTo>
                  <a:lnTo>
                    <a:pt x="794" y="273"/>
                  </a:lnTo>
                  <a:lnTo>
                    <a:pt x="824" y="300"/>
                  </a:lnTo>
                  <a:lnTo>
                    <a:pt x="857" y="327"/>
                  </a:lnTo>
                  <a:lnTo>
                    <a:pt x="888" y="354"/>
                  </a:lnTo>
                  <a:lnTo>
                    <a:pt x="917" y="382"/>
                  </a:lnTo>
                  <a:lnTo>
                    <a:pt x="945" y="413"/>
                  </a:lnTo>
                  <a:lnTo>
                    <a:pt x="974" y="444"/>
                  </a:lnTo>
                  <a:lnTo>
                    <a:pt x="1001" y="476"/>
                  </a:lnTo>
                  <a:lnTo>
                    <a:pt x="1026" y="509"/>
                  </a:lnTo>
                  <a:lnTo>
                    <a:pt x="1051" y="542"/>
                  </a:lnTo>
                  <a:lnTo>
                    <a:pt x="1076" y="576"/>
                  </a:lnTo>
                  <a:lnTo>
                    <a:pt x="1097" y="611"/>
                  </a:lnTo>
                  <a:lnTo>
                    <a:pt x="1120" y="647"/>
                  </a:lnTo>
                  <a:lnTo>
                    <a:pt x="1118" y="647"/>
                  </a:lnTo>
                  <a:lnTo>
                    <a:pt x="899" y="923"/>
                  </a:lnTo>
                  <a:lnTo>
                    <a:pt x="549" y="975"/>
                  </a:lnTo>
                  <a:lnTo>
                    <a:pt x="553" y="973"/>
                  </a:lnTo>
                  <a:lnTo>
                    <a:pt x="530" y="937"/>
                  </a:lnTo>
                  <a:lnTo>
                    <a:pt x="507" y="904"/>
                  </a:lnTo>
                  <a:lnTo>
                    <a:pt x="480" y="874"/>
                  </a:lnTo>
                  <a:lnTo>
                    <a:pt x="453" y="843"/>
                  </a:lnTo>
                  <a:lnTo>
                    <a:pt x="422" y="814"/>
                  </a:lnTo>
                  <a:lnTo>
                    <a:pt x="392" y="789"/>
                  </a:lnTo>
                  <a:lnTo>
                    <a:pt x="359" y="764"/>
                  </a:lnTo>
                  <a:lnTo>
                    <a:pt x="322" y="741"/>
                  </a:lnTo>
                  <a:lnTo>
                    <a:pt x="288" y="722"/>
                  </a:lnTo>
                  <a:lnTo>
                    <a:pt x="249" y="705"/>
                  </a:lnTo>
                  <a:lnTo>
                    <a:pt x="211" y="689"/>
                  </a:lnTo>
                  <a:lnTo>
                    <a:pt x="171" y="676"/>
                  </a:lnTo>
                  <a:lnTo>
                    <a:pt x="128" y="666"/>
                  </a:lnTo>
                  <a:lnTo>
                    <a:pt x="86" y="659"/>
                  </a:lnTo>
                  <a:lnTo>
                    <a:pt x="44" y="655"/>
                  </a:lnTo>
                  <a:lnTo>
                    <a:pt x="0" y="653"/>
                  </a:lnTo>
                  <a:lnTo>
                    <a:pt x="128" y="327"/>
                  </a:lnTo>
                  <a:lnTo>
                    <a:pt x="0" y="0"/>
                  </a:lnTo>
                </a:path>
              </a:pathLst>
            </a:custGeom>
            <a:solidFill>
              <a:schemeClr val="tx2"/>
            </a:solidFill>
            <a:ln w="3175" cap="rnd">
              <a:solidFill>
                <a:schemeClr val="bg1"/>
              </a:solidFill>
              <a:round/>
              <a:headEnd/>
              <a:tailEnd/>
            </a:ln>
          </p:spPr>
          <p:txBody>
            <a:bodyPr lIns="103900" tIns="51951" rIns="103900" bIns="51951" anchor="ctr"/>
            <a:lstStyle/>
            <a:p>
              <a:endParaRPr lang="en-US" dirty="0">
                <a:solidFill>
                  <a:schemeClr val="bg1"/>
                </a:solidFill>
                <a:sym typeface="Trebuchet MS" panose="020B0603020202020204" pitchFamily="34" charset="0"/>
              </a:endParaRPr>
            </a:p>
          </p:txBody>
        </p:sp>
        <p:sp>
          <p:nvSpPr>
            <p:cNvPr id="33" name="CircleSegment"/>
            <p:cNvSpPr>
              <a:spLocks/>
            </p:cNvSpPr>
            <p:nvPr>
              <p:custDataLst>
                <p:tags r:id="rId4"/>
              </p:custDataLst>
            </p:nvPr>
          </p:nvSpPr>
          <p:spPr bwMode="gray">
            <a:xfrm>
              <a:off x="6965976" y="2802654"/>
              <a:ext cx="1170024" cy="2041525"/>
            </a:xfrm>
            <a:custGeom>
              <a:avLst/>
              <a:gdLst>
                <a:gd name="T0" fmla="*/ 2147483647 w 742"/>
                <a:gd name="T1" fmla="*/ 0 h 1292"/>
                <a:gd name="T2" fmla="*/ 2147483647 w 742"/>
                <a:gd name="T3" fmla="*/ 2147483647 h 1292"/>
                <a:gd name="T4" fmla="*/ 2147483647 w 742"/>
                <a:gd name="T5" fmla="*/ 2147483647 h 1292"/>
                <a:gd name="T6" fmla="*/ 2147483647 w 742"/>
                <a:gd name="T7" fmla="*/ 2147483647 h 1292"/>
                <a:gd name="T8" fmla="*/ 2147483647 w 742"/>
                <a:gd name="T9" fmla="*/ 2147483647 h 1292"/>
                <a:gd name="T10" fmla="*/ 2147483647 w 742"/>
                <a:gd name="T11" fmla="*/ 2147483647 h 1292"/>
                <a:gd name="T12" fmla="*/ 2147483647 w 742"/>
                <a:gd name="T13" fmla="*/ 2147483647 h 1292"/>
                <a:gd name="T14" fmla="*/ 2147483647 w 742"/>
                <a:gd name="T15" fmla="*/ 2147483647 h 1292"/>
                <a:gd name="T16" fmla="*/ 2147483647 w 742"/>
                <a:gd name="T17" fmla="*/ 2147483647 h 1292"/>
                <a:gd name="T18" fmla="*/ 2147483647 w 742"/>
                <a:gd name="T19" fmla="*/ 2147483647 h 1292"/>
                <a:gd name="T20" fmla="*/ 2147483647 w 742"/>
                <a:gd name="T21" fmla="*/ 2147483647 h 1292"/>
                <a:gd name="T22" fmla="*/ 2147483647 w 742"/>
                <a:gd name="T23" fmla="*/ 2147483647 h 1292"/>
                <a:gd name="T24" fmla="*/ 2147483647 w 742"/>
                <a:gd name="T25" fmla="*/ 2147483647 h 1292"/>
                <a:gd name="T26" fmla="*/ 2147483647 w 742"/>
                <a:gd name="T27" fmla="*/ 2147483647 h 1292"/>
                <a:gd name="T28" fmla="*/ 2147483647 w 742"/>
                <a:gd name="T29" fmla="*/ 2147483647 h 1292"/>
                <a:gd name="T30" fmla="*/ 2147483647 w 742"/>
                <a:gd name="T31" fmla="*/ 2147483647 h 1292"/>
                <a:gd name="T32" fmla="*/ 2147483647 w 742"/>
                <a:gd name="T33" fmla="*/ 2147483647 h 1292"/>
                <a:gd name="T34" fmla="*/ 2147483647 w 742"/>
                <a:gd name="T35" fmla="*/ 2147483647 h 1292"/>
                <a:gd name="T36" fmla="*/ 2147483647 w 742"/>
                <a:gd name="T37" fmla="*/ 2147483647 h 1292"/>
                <a:gd name="T38" fmla="*/ 2147483647 w 742"/>
                <a:gd name="T39" fmla="*/ 2147483647 h 1292"/>
                <a:gd name="T40" fmla="*/ 2147483647 w 742"/>
                <a:gd name="T41" fmla="*/ 2147483647 h 1292"/>
                <a:gd name="T42" fmla="*/ 2147483647 w 742"/>
                <a:gd name="T43" fmla="*/ 2147483647 h 1292"/>
                <a:gd name="T44" fmla="*/ 2147483647 w 742"/>
                <a:gd name="T45" fmla="*/ 2147483647 h 1292"/>
                <a:gd name="T46" fmla="*/ 0 w 742"/>
                <a:gd name="T47" fmla="*/ 2147483647 h 1292"/>
                <a:gd name="T48" fmla="*/ 2147483647 w 742"/>
                <a:gd name="T49" fmla="*/ 2147483647 h 1292"/>
                <a:gd name="T50" fmla="*/ 2147483647 w 742"/>
                <a:gd name="T51" fmla="*/ 2147483647 h 1292"/>
                <a:gd name="T52" fmla="*/ 2147483647 w 742"/>
                <a:gd name="T53" fmla="*/ 2147483647 h 1292"/>
                <a:gd name="T54" fmla="*/ 2147483647 w 742"/>
                <a:gd name="T55" fmla="*/ 2147483647 h 1292"/>
                <a:gd name="T56" fmla="*/ 2147483647 w 742"/>
                <a:gd name="T57" fmla="*/ 2147483647 h 1292"/>
                <a:gd name="T58" fmla="*/ 2147483647 w 742"/>
                <a:gd name="T59" fmla="*/ 2147483647 h 1292"/>
                <a:gd name="T60" fmla="*/ 2147483647 w 742"/>
                <a:gd name="T61" fmla="*/ 2147483647 h 1292"/>
                <a:gd name="T62" fmla="*/ 2147483647 w 742"/>
                <a:gd name="T63" fmla="*/ 2147483647 h 1292"/>
                <a:gd name="T64" fmla="*/ 2147483647 w 742"/>
                <a:gd name="T65" fmla="*/ 2147483647 h 1292"/>
                <a:gd name="T66" fmla="*/ 2147483647 w 742"/>
                <a:gd name="T67" fmla="*/ 0 h 129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42"/>
                <a:gd name="T103" fmla="*/ 0 h 1292"/>
                <a:gd name="T104" fmla="*/ 742 w 742"/>
                <a:gd name="T105" fmla="*/ 1292 h 129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42" h="1292">
                  <a:moveTo>
                    <a:pt x="569" y="0"/>
                  </a:moveTo>
                  <a:lnTo>
                    <a:pt x="569" y="0"/>
                  </a:lnTo>
                  <a:lnTo>
                    <a:pt x="589" y="37"/>
                  </a:lnTo>
                  <a:lnTo>
                    <a:pt x="608" y="73"/>
                  </a:lnTo>
                  <a:lnTo>
                    <a:pt x="625" y="110"/>
                  </a:lnTo>
                  <a:lnTo>
                    <a:pt x="642" y="148"/>
                  </a:lnTo>
                  <a:lnTo>
                    <a:pt x="658" y="186"/>
                  </a:lnTo>
                  <a:lnTo>
                    <a:pt x="671" y="227"/>
                  </a:lnTo>
                  <a:lnTo>
                    <a:pt x="685" y="265"/>
                  </a:lnTo>
                  <a:lnTo>
                    <a:pt x="696" y="305"/>
                  </a:lnTo>
                  <a:lnTo>
                    <a:pt x="708" y="347"/>
                  </a:lnTo>
                  <a:lnTo>
                    <a:pt x="717" y="388"/>
                  </a:lnTo>
                  <a:lnTo>
                    <a:pt x="725" y="430"/>
                  </a:lnTo>
                  <a:lnTo>
                    <a:pt x="731" y="472"/>
                  </a:lnTo>
                  <a:lnTo>
                    <a:pt x="737" y="514"/>
                  </a:lnTo>
                  <a:lnTo>
                    <a:pt x="740" y="559"/>
                  </a:lnTo>
                  <a:lnTo>
                    <a:pt x="742" y="601"/>
                  </a:lnTo>
                  <a:lnTo>
                    <a:pt x="742" y="645"/>
                  </a:lnTo>
                  <a:lnTo>
                    <a:pt x="742" y="689"/>
                  </a:lnTo>
                  <a:lnTo>
                    <a:pt x="740" y="733"/>
                  </a:lnTo>
                  <a:lnTo>
                    <a:pt x="737" y="775"/>
                  </a:lnTo>
                  <a:lnTo>
                    <a:pt x="731" y="820"/>
                  </a:lnTo>
                  <a:lnTo>
                    <a:pt x="725" y="862"/>
                  </a:lnTo>
                  <a:lnTo>
                    <a:pt x="717" y="902"/>
                  </a:lnTo>
                  <a:lnTo>
                    <a:pt x="708" y="944"/>
                  </a:lnTo>
                  <a:lnTo>
                    <a:pt x="696" y="985"/>
                  </a:lnTo>
                  <a:lnTo>
                    <a:pt x="685" y="1025"/>
                  </a:lnTo>
                  <a:lnTo>
                    <a:pt x="673" y="1065"/>
                  </a:lnTo>
                  <a:lnTo>
                    <a:pt x="658" y="1104"/>
                  </a:lnTo>
                  <a:lnTo>
                    <a:pt x="642" y="1142"/>
                  </a:lnTo>
                  <a:lnTo>
                    <a:pt x="625" y="1180"/>
                  </a:lnTo>
                  <a:lnTo>
                    <a:pt x="608" y="1219"/>
                  </a:lnTo>
                  <a:lnTo>
                    <a:pt x="589" y="1255"/>
                  </a:lnTo>
                  <a:lnTo>
                    <a:pt x="569" y="1290"/>
                  </a:lnTo>
                  <a:lnTo>
                    <a:pt x="569" y="1292"/>
                  </a:lnTo>
                  <a:lnTo>
                    <a:pt x="567" y="1290"/>
                  </a:lnTo>
                  <a:lnTo>
                    <a:pt x="394" y="1265"/>
                  </a:lnTo>
                  <a:lnTo>
                    <a:pt x="221" y="1240"/>
                  </a:lnTo>
                  <a:lnTo>
                    <a:pt x="112" y="1102"/>
                  </a:lnTo>
                  <a:lnTo>
                    <a:pt x="2" y="965"/>
                  </a:lnTo>
                  <a:lnTo>
                    <a:pt x="0" y="963"/>
                  </a:lnTo>
                  <a:lnTo>
                    <a:pt x="2" y="963"/>
                  </a:lnTo>
                  <a:lnTo>
                    <a:pt x="21" y="929"/>
                  </a:lnTo>
                  <a:lnTo>
                    <a:pt x="39" y="891"/>
                  </a:lnTo>
                  <a:lnTo>
                    <a:pt x="54" y="852"/>
                  </a:lnTo>
                  <a:lnTo>
                    <a:pt x="66" y="814"/>
                  </a:lnTo>
                  <a:lnTo>
                    <a:pt x="75" y="772"/>
                  </a:lnTo>
                  <a:lnTo>
                    <a:pt x="83" y="731"/>
                  </a:lnTo>
                  <a:lnTo>
                    <a:pt x="87" y="689"/>
                  </a:lnTo>
                  <a:lnTo>
                    <a:pt x="89" y="645"/>
                  </a:lnTo>
                  <a:lnTo>
                    <a:pt x="87" y="603"/>
                  </a:lnTo>
                  <a:lnTo>
                    <a:pt x="83" y="560"/>
                  </a:lnTo>
                  <a:lnTo>
                    <a:pt x="75" y="518"/>
                  </a:lnTo>
                  <a:lnTo>
                    <a:pt x="66" y="478"/>
                  </a:lnTo>
                  <a:lnTo>
                    <a:pt x="54" y="438"/>
                  </a:lnTo>
                  <a:lnTo>
                    <a:pt x="39" y="399"/>
                  </a:lnTo>
                  <a:lnTo>
                    <a:pt x="21" y="363"/>
                  </a:lnTo>
                  <a:lnTo>
                    <a:pt x="2" y="326"/>
                  </a:lnTo>
                  <a:lnTo>
                    <a:pt x="348" y="276"/>
                  </a:lnTo>
                  <a:lnTo>
                    <a:pt x="567" y="0"/>
                  </a:lnTo>
                  <a:lnTo>
                    <a:pt x="569" y="0"/>
                  </a:lnTo>
                </a:path>
              </a:pathLst>
            </a:custGeom>
            <a:solidFill>
              <a:schemeClr val="tx2"/>
            </a:solidFill>
            <a:ln w="3175" cap="rnd">
              <a:solidFill>
                <a:schemeClr val="bg1"/>
              </a:solidFill>
              <a:round/>
              <a:headEnd/>
              <a:tailEnd/>
            </a:ln>
          </p:spPr>
          <p:txBody>
            <a:bodyPr lIns="103900" tIns="51951" rIns="103900" bIns="51951" anchor="ctr"/>
            <a:lstStyle/>
            <a:p>
              <a:endParaRPr lang="en-US" dirty="0">
                <a:solidFill>
                  <a:schemeClr val="bg1"/>
                </a:solidFill>
                <a:sym typeface="Trebuchet MS" panose="020B0603020202020204" pitchFamily="34" charset="0"/>
              </a:endParaRPr>
            </a:p>
          </p:txBody>
        </p:sp>
        <p:sp>
          <p:nvSpPr>
            <p:cNvPr id="34" name="CircleSegment"/>
            <p:cNvSpPr>
              <a:spLocks/>
            </p:cNvSpPr>
            <p:nvPr>
              <p:custDataLst>
                <p:tags r:id="rId5"/>
              </p:custDataLst>
            </p:nvPr>
          </p:nvSpPr>
          <p:spPr bwMode="gray">
            <a:xfrm>
              <a:off x="4056001" y="2802654"/>
              <a:ext cx="1170023" cy="2041525"/>
            </a:xfrm>
            <a:custGeom>
              <a:avLst/>
              <a:gdLst>
                <a:gd name="T0" fmla="*/ 2147483647 w 742"/>
                <a:gd name="T1" fmla="*/ 2147483647 h 1292"/>
                <a:gd name="T2" fmla="*/ 2147483647 w 742"/>
                <a:gd name="T3" fmla="*/ 2147483647 h 1292"/>
                <a:gd name="T4" fmla="*/ 2147483647 w 742"/>
                <a:gd name="T5" fmla="*/ 2147483647 h 1292"/>
                <a:gd name="T6" fmla="*/ 2147483647 w 742"/>
                <a:gd name="T7" fmla="*/ 2147483647 h 1292"/>
                <a:gd name="T8" fmla="*/ 2147483647 w 742"/>
                <a:gd name="T9" fmla="*/ 2147483647 h 1292"/>
                <a:gd name="T10" fmla="*/ 2147483647 w 742"/>
                <a:gd name="T11" fmla="*/ 2147483647 h 1292"/>
                <a:gd name="T12" fmla="*/ 2147483647 w 742"/>
                <a:gd name="T13" fmla="*/ 2147483647 h 1292"/>
                <a:gd name="T14" fmla="*/ 2147483647 w 742"/>
                <a:gd name="T15" fmla="*/ 2147483647 h 1292"/>
                <a:gd name="T16" fmla="*/ 2147483647 w 742"/>
                <a:gd name="T17" fmla="*/ 2147483647 h 1292"/>
                <a:gd name="T18" fmla="*/ 2147483647 w 742"/>
                <a:gd name="T19" fmla="*/ 2147483647 h 1292"/>
                <a:gd name="T20" fmla="*/ 2147483647 w 742"/>
                <a:gd name="T21" fmla="*/ 2147483647 h 1292"/>
                <a:gd name="T22" fmla="*/ 2147483647 w 742"/>
                <a:gd name="T23" fmla="*/ 2147483647 h 1292"/>
                <a:gd name="T24" fmla="*/ 2147483647 w 742"/>
                <a:gd name="T25" fmla="*/ 2147483647 h 1292"/>
                <a:gd name="T26" fmla="*/ 2147483647 w 742"/>
                <a:gd name="T27" fmla="*/ 2147483647 h 1292"/>
                <a:gd name="T28" fmla="*/ 2147483647 w 742"/>
                <a:gd name="T29" fmla="*/ 2147483647 h 1292"/>
                <a:gd name="T30" fmla="*/ 2147483647 w 742"/>
                <a:gd name="T31" fmla="*/ 2147483647 h 1292"/>
                <a:gd name="T32" fmla="*/ 2147483647 w 742"/>
                <a:gd name="T33" fmla="*/ 2147483647 h 1292"/>
                <a:gd name="T34" fmla="*/ 0 w 742"/>
                <a:gd name="T35" fmla="*/ 2147483647 h 1292"/>
                <a:gd name="T36" fmla="*/ 0 w 742"/>
                <a:gd name="T37" fmla="*/ 2147483647 h 1292"/>
                <a:gd name="T38" fmla="*/ 2147483647 w 742"/>
                <a:gd name="T39" fmla="*/ 2147483647 h 1292"/>
                <a:gd name="T40" fmla="*/ 2147483647 w 742"/>
                <a:gd name="T41" fmla="*/ 2147483647 h 1292"/>
                <a:gd name="T42" fmla="*/ 2147483647 w 742"/>
                <a:gd name="T43" fmla="*/ 2147483647 h 1292"/>
                <a:gd name="T44" fmla="*/ 2147483647 w 742"/>
                <a:gd name="T45" fmla="*/ 2147483647 h 1292"/>
                <a:gd name="T46" fmla="*/ 2147483647 w 742"/>
                <a:gd name="T47" fmla="*/ 2147483647 h 1292"/>
                <a:gd name="T48" fmla="*/ 2147483647 w 742"/>
                <a:gd name="T49" fmla="*/ 2147483647 h 1292"/>
                <a:gd name="T50" fmla="*/ 2147483647 w 742"/>
                <a:gd name="T51" fmla="*/ 2147483647 h 1292"/>
                <a:gd name="T52" fmla="*/ 2147483647 w 742"/>
                <a:gd name="T53" fmla="*/ 2147483647 h 1292"/>
                <a:gd name="T54" fmla="*/ 2147483647 w 742"/>
                <a:gd name="T55" fmla="*/ 2147483647 h 1292"/>
                <a:gd name="T56" fmla="*/ 2147483647 w 742"/>
                <a:gd name="T57" fmla="*/ 2147483647 h 1292"/>
                <a:gd name="T58" fmla="*/ 2147483647 w 742"/>
                <a:gd name="T59" fmla="*/ 2147483647 h 1292"/>
                <a:gd name="T60" fmla="*/ 2147483647 w 742"/>
                <a:gd name="T61" fmla="*/ 2147483647 h 1292"/>
                <a:gd name="T62" fmla="*/ 2147483647 w 742"/>
                <a:gd name="T63" fmla="*/ 2147483647 h 1292"/>
                <a:gd name="T64" fmla="*/ 2147483647 w 742"/>
                <a:gd name="T65" fmla="*/ 2147483647 h 1292"/>
                <a:gd name="T66" fmla="*/ 2147483647 w 742"/>
                <a:gd name="T67" fmla="*/ 2147483647 h 1292"/>
                <a:gd name="T68" fmla="*/ 2147483647 w 742"/>
                <a:gd name="T69" fmla="*/ 0 h 1292"/>
                <a:gd name="T70" fmla="*/ 2147483647 w 742"/>
                <a:gd name="T71" fmla="*/ 0 h 1292"/>
                <a:gd name="T72" fmla="*/ 2147483647 w 742"/>
                <a:gd name="T73" fmla="*/ 2147483647 h 1292"/>
                <a:gd name="T74" fmla="*/ 2147483647 w 742"/>
                <a:gd name="T75" fmla="*/ 2147483647 h 1292"/>
                <a:gd name="T76" fmla="*/ 2147483647 w 742"/>
                <a:gd name="T77" fmla="*/ 2147483647 h 1292"/>
                <a:gd name="T78" fmla="*/ 2147483647 w 742"/>
                <a:gd name="T79" fmla="*/ 2147483647 h 1292"/>
                <a:gd name="T80" fmla="*/ 2147483647 w 742"/>
                <a:gd name="T81" fmla="*/ 2147483647 h 1292"/>
                <a:gd name="T82" fmla="*/ 2147483647 w 742"/>
                <a:gd name="T83" fmla="*/ 2147483647 h 1292"/>
                <a:gd name="T84" fmla="*/ 2147483647 w 742"/>
                <a:gd name="T85" fmla="*/ 2147483647 h 1292"/>
                <a:gd name="T86" fmla="*/ 2147483647 w 742"/>
                <a:gd name="T87" fmla="*/ 2147483647 h 1292"/>
                <a:gd name="T88" fmla="*/ 2147483647 w 742"/>
                <a:gd name="T89" fmla="*/ 2147483647 h 1292"/>
                <a:gd name="T90" fmla="*/ 2147483647 w 742"/>
                <a:gd name="T91" fmla="*/ 2147483647 h 1292"/>
                <a:gd name="T92" fmla="*/ 2147483647 w 742"/>
                <a:gd name="T93" fmla="*/ 2147483647 h 1292"/>
                <a:gd name="T94" fmla="*/ 2147483647 w 742"/>
                <a:gd name="T95" fmla="*/ 2147483647 h 1292"/>
                <a:gd name="T96" fmla="*/ 2147483647 w 742"/>
                <a:gd name="T97" fmla="*/ 2147483647 h 1292"/>
                <a:gd name="T98" fmla="*/ 2147483647 w 742"/>
                <a:gd name="T99" fmla="*/ 2147483647 h 1292"/>
                <a:gd name="T100" fmla="*/ 2147483647 w 742"/>
                <a:gd name="T101" fmla="*/ 2147483647 h 1292"/>
                <a:gd name="T102" fmla="*/ 2147483647 w 742"/>
                <a:gd name="T103" fmla="*/ 2147483647 h 1292"/>
                <a:gd name="T104" fmla="*/ 2147483647 w 742"/>
                <a:gd name="T105" fmla="*/ 2147483647 h 1292"/>
                <a:gd name="T106" fmla="*/ 2147483647 w 742"/>
                <a:gd name="T107" fmla="*/ 2147483647 h 1292"/>
                <a:gd name="T108" fmla="*/ 2147483647 w 742"/>
                <a:gd name="T109" fmla="*/ 2147483647 h 1292"/>
                <a:gd name="T110" fmla="*/ 2147483647 w 742"/>
                <a:gd name="T111" fmla="*/ 2147483647 h 1292"/>
                <a:gd name="T112" fmla="*/ 2147483647 w 742"/>
                <a:gd name="T113" fmla="*/ 2147483647 h 1292"/>
                <a:gd name="T114" fmla="*/ 2147483647 w 742"/>
                <a:gd name="T115" fmla="*/ 2147483647 h 1292"/>
                <a:gd name="T116" fmla="*/ 2147483647 w 742"/>
                <a:gd name="T117" fmla="*/ 2147483647 h 129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42"/>
                <a:gd name="T178" fmla="*/ 0 h 1292"/>
                <a:gd name="T179" fmla="*/ 742 w 742"/>
                <a:gd name="T180" fmla="*/ 1292 h 129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42" h="1292">
                  <a:moveTo>
                    <a:pt x="173" y="1292"/>
                  </a:moveTo>
                  <a:lnTo>
                    <a:pt x="173" y="1290"/>
                  </a:lnTo>
                  <a:lnTo>
                    <a:pt x="171" y="1290"/>
                  </a:lnTo>
                  <a:lnTo>
                    <a:pt x="150" y="1251"/>
                  </a:lnTo>
                  <a:lnTo>
                    <a:pt x="130" y="1211"/>
                  </a:lnTo>
                  <a:lnTo>
                    <a:pt x="111" y="1173"/>
                  </a:lnTo>
                  <a:lnTo>
                    <a:pt x="94" y="1132"/>
                  </a:lnTo>
                  <a:lnTo>
                    <a:pt x="78" y="1092"/>
                  </a:lnTo>
                  <a:lnTo>
                    <a:pt x="65" y="1052"/>
                  </a:lnTo>
                  <a:lnTo>
                    <a:pt x="52" y="1010"/>
                  </a:lnTo>
                  <a:lnTo>
                    <a:pt x="40" y="969"/>
                  </a:lnTo>
                  <a:lnTo>
                    <a:pt x="30" y="927"/>
                  </a:lnTo>
                  <a:lnTo>
                    <a:pt x="21" y="887"/>
                  </a:lnTo>
                  <a:lnTo>
                    <a:pt x="15" y="844"/>
                  </a:lnTo>
                  <a:lnTo>
                    <a:pt x="9" y="802"/>
                  </a:lnTo>
                  <a:lnTo>
                    <a:pt x="3" y="760"/>
                  </a:lnTo>
                  <a:lnTo>
                    <a:pt x="2" y="718"/>
                  </a:lnTo>
                  <a:lnTo>
                    <a:pt x="0" y="678"/>
                  </a:lnTo>
                  <a:lnTo>
                    <a:pt x="0" y="635"/>
                  </a:lnTo>
                  <a:lnTo>
                    <a:pt x="2" y="593"/>
                  </a:lnTo>
                  <a:lnTo>
                    <a:pt x="3" y="551"/>
                  </a:lnTo>
                  <a:lnTo>
                    <a:pt x="7" y="511"/>
                  </a:lnTo>
                  <a:lnTo>
                    <a:pt x="11" y="468"/>
                  </a:lnTo>
                  <a:lnTo>
                    <a:pt x="19" y="428"/>
                  </a:lnTo>
                  <a:lnTo>
                    <a:pt x="27" y="388"/>
                  </a:lnTo>
                  <a:lnTo>
                    <a:pt x="34" y="347"/>
                  </a:lnTo>
                  <a:lnTo>
                    <a:pt x="46" y="307"/>
                  </a:lnTo>
                  <a:lnTo>
                    <a:pt x="57" y="267"/>
                  </a:lnTo>
                  <a:lnTo>
                    <a:pt x="69" y="227"/>
                  </a:lnTo>
                  <a:lnTo>
                    <a:pt x="84" y="188"/>
                  </a:lnTo>
                  <a:lnTo>
                    <a:pt x="100" y="150"/>
                  </a:lnTo>
                  <a:lnTo>
                    <a:pt x="115" y="111"/>
                  </a:lnTo>
                  <a:lnTo>
                    <a:pt x="134" y="73"/>
                  </a:lnTo>
                  <a:lnTo>
                    <a:pt x="153" y="37"/>
                  </a:lnTo>
                  <a:lnTo>
                    <a:pt x="173" y="0"/>
                  </a:lnTo>
                  <a:lnTo>
                    <a:pt x="175" y="0"/>
                  </a:lnTo>
                  <a:lnTo>
                    <a:pt x="523" y="52"/>
                  </a:lnTo>
                  <a:lnTo>
                    <a:pt x="742" y="328"/>
                  </a:lnTo>
                  <a:lnTo>
                    <a:pt x="740" y="326"/>
                  </a:lnTo>
                  <a:lnTo>
                    <a:pt x="721" y="363"/>
                  </a:lnTo>
                  <a:lnTo>
                    <a:pt x="703" y="399"/>
                  </a:lnTo>
                  <a:lnTo>
                    <a:pt x="688" y="438"/>
                  </a:lnTo>
                  <a:lnTo>
                    <a:pt x="676" y="478"/>
                  </a:lnTo>
                  <a:lnTo>
                    <a:pt x="667" y="518"/>
                  </a:lnTo>
                  <a:lnTo>
                    <a:pt x="659" y="559"/>
                  </a:lnTo>
                  <a:lnTo>
                    <a:pt x="655" y="599"/>
                  </a:lnTo>
                  <a:lnTo>
                    <a:pt x="653" y="641"/>
                  </a:lnTo>
                  <a:lnTo>
                    <a:pt x="655" y="681"/>
                  </a:lnTo>
                  <a:lnTo>
                    <a:pt x="657" y="724"/>
                  </a:lnTo>
                  <a:lnTo>
                    <a:pt x="665" y="764"/>
                  </a:lnTo>
                  <a:lnTo>
                    <a:pt x="673" y="804"/>
                  </a:lnTo>
                  <a:lnTo>
                    <a:pt x="686" y="846"/>
                  </a:lnTo>
                  <a:lnTo>
                    <a:pt x="699" y="887"/>
                  </a:lnTo>
                  <a:lnTo>
                    <a:pt x="719" y="925"/>
                  </a:lnTo>
                  <a:lnTo>
                    <a:pt x="738" y="963"/>
                  </a:lnTo>
                  <a:lnTo>
                    <a:pt x="392" y="1015"/>
                  </a:lnTo>
                  <a:lnTo>
                    <a:pt x="173" y="1292"/>
                  </a:lnTo>
                </a:path>
              </a:pathLst>
            </a:custGeom>
            <a:solidFill>
              <a:schemeClr val="tx2"/>
            </a:solidFill>
            <a:ln w="3175" cap="rnd">
              <a:solidFill>
                <a:schemeClr val="bg1"/>
              </a:solidFill>
              <a:round/>
              <a:headEnd/>
              <a:tailEnd/>
            </a:ln>
          </p:spPr>
          <p:txBody>
            <a:bodyPr lIns="103900" tIns="51951" rIns="103900" bIns="51951" anchor="ctr"/>
            <a:lstStyle/>
            <a:p>
              <a:endParaRPr lang="en-US" dirty="0">
                <a:solidFill>
                  <a:schemeClr val="bg1"/>
                </a:solidFill>
                <a:sym typeface="Trebuchet MS" panose="020B0603020202020204" pitchFamily="34" charset="0"/>
              </a:endParaRPr>
            </a:p>
          </p:txBody>
        </p:sp>
        <p:sp>
          <p:nvSpPr>
            <p:cNvPr id="35" name="CircleSegment"/>
            <p:cNvSpPr>
              <a:spLocks/>
            </p:cNvSpPr>
            <p:nvPr>
              <p:custDataLst>
                <p:tags r:id="rId6"/>
              </p:custDataLst>
            </p:nvPr>
          </p:nvSpPr>
          <p:spPr bwMode="gray">
            <a:xfrm>
              <a:off x="4329060" y="1780306"/>
              <a:ext cx="1970148" cy="1535113"/>
            </a:xfrm>
            <a:custGeom>
              <a:avLst/>
              <a:gdLst>
                <a:gd name="T0" fmla="*/ 0 w 1249"/>
                <a:gd name="T1" fmla="*/ 2147483647 h 971"/>
                <a:gd name="T2" fmla="*/ 2147483647 w 1249"/>
                <a:gd name="T3" fmla="*/ 2147483647 h 971"/>
                <a:gd name="T4" fmla="*/ 2147483647 w 1249"/>
                <a:gd name="T5" fmla="*/ 2147483647 h 971"/>
                <a:gd name="T6" fmla="*/ 2147483647 w 1249"/>
                <a:gd name="T7" fmla="*/ 2147483647 h 971"/>
                <a:gd name="T8" fmla="*/ 2147483647 w 1249"/>
                <a:gd name="T9" fmla="*/ 2147483647 h 971"/>
                <a:gd name="T10" fmla="*/ 2147483647 w 1249"/>
                <a:gd name="T11" fmla="*/ 2147483647 h 971"/>
                <a:gd name="T12" fmla="*/ 2147483647 w 1249"/>
                <a:gd name="T13" fmla="*/ 2147483647 h 971"/>
                <a:gd name="T14" fmla="*/ 2147483647 w 1249"/>
                <a:gd name="T15" fmla="*/ 2147483647 h 971"/>
                <a:gd name="T16" fmla="*/ 2147483647 w 1249"/>
                <a:gd name="T17" fmla="*/ 2147483647 h 971"/>
                <a:gd name="T18" fmla="*/ 2147483647 w 1249"/>
                <a:gd name="T19" fmla="*/ 2147483647 h 971"/>
                <a:gd name="T20" fmla="*/ 2147483647 w 1249"/>
                <a:gd name="T21" fmla="*/ 2147483647 h 971"/>
                <a:gd name="T22" fmla="*/ 2147483647 w 1249"/>
                <a:gd name="T23" fmla="*/ 2147483647 h 971"/>
                <a:gd name="T24" fmla="*/ 2147483647 w 1249"/>
                <a:gd name="T25" fmla="*/ 2147483647 h 971"/>
                <a:gd name="T26" fmla="*/ 2147483647 w 1249"/>
                <a:gd name="T27" fmla="*/ 2147483647 h 971"/>
                <a:gd name="T28" fmla="*/ 2147483647 w 1249"/>
                <a:gd name="T29" fmla="*/ 2147483647 h 971"/>
                <a:gd name="T30" fmla="*/ 2147483647 w 1249"/>
                <a:gd name="T31" fmla="*/ 2147483647 h 971"/>
                <a:gd name="T32" fmla="*/ 2147483647 w 1249"/>
                <a:gd name="T33" fmla="*/ 2147483647 h 971"/>
                <a:gd name="T34" fmla="*/ 2147483647 w 1249"/>
                <a:gd name="T35" fmla="*/ 0 h 971"/>
                <a:gd name="T36" fmla="*/ 2147483647 w 1249"/>
                <a:gd name="T37" fmla="*/ 0 h 971"/>
                <a:gd name="T38" fmla="*/ 2147483647 w 1249"/>
                <a:gd name="T39" fmla="*/ 2147483647 h 971"/>
                <a:gd name="T40" fmla="*/ 2147483647 w 1249"/>
                <a:gd name="T41" fmla="*/ 2147483647 h 971"/>
                <a:gd name="T42" fmla="*/ 2147483647 w 1249"/>
                <a:gd name="T43" fmla="*/ 2147483647 h 971"/>
                <a:gd name="T44" fmla="*/ 2147483647 w 1249"/>
                <a:gd name="T45" fmla="*/ 2147483647 h 971"/>
                <a:gd name="T46" fmla="*/ 2147483647 w 1249"/>
                <a:gd name="T47" fmla="*/ 2147483647 h 971"/>
                <a:gd name="T48" fmla="*/ 2147483647 w 1249"/>
                <a:gd name="T49" fmla="*/ 2147483647 h 971"/>
                <a:gd name="T50" fmla="*/ 2147483647 w 1249"/>
                <a:gd name="T51" fmla="*/ 2147483647 h 971"/>
                <a:gd name="T52" fmla="*/ 2147483647 w 1249"/>
                <a:gd name="T53" fmla="*/ 2147483647 h 971"/>
                <a:gd name="T54" fmla="*/ 2147483647 w 1249"/>
                <a:gd name="T55" fmla="*/ 2147483647 h 971"/>
                <a:gd name="T56" fmla="*/ 2147483647 w 1249"/>
                <a:gd name="T57" fmla="*/ 2147483647 h 971"/>
                <a:gd name="T58" fmla="*/ 2147483647 w 1249"/>
                <a:gd name="T59" fmla="*/ 2147483647 h 971"/>
                <a:gd name="T60" fmla="*/ 2147483647 w 1249"/>
                <a:gd name="T61" fmla="*/ 2147483647 h 971"/>
                <a:gd name="T62" fmla="*/ 2147483647 w 1249"/>
                <a:gd name="T63" fmla="*/ 2147483647 h 971"/>
                <a:gd name="T64" fmla="*/ 2147483647 w 1249"/>
                <a:gd name="T65" fmla="*/ 2147483647 h 971"/>
                <a:gd name="T66" fmla="*/ 0 w 1249"/>
                <a:gd name="T67" fmla="*/ 2147483647 h 97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49"/>
                <a:gd name="T103" fmla="*/ 0 h 971"/>
                <a:gd name="T104" fmla="*/ 1249 w 1249"/>
                <a:gd name="T105" fmla="*/ 971 h 97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49" h="971">
                  <a:moveTo>
                    <a:pt x="0" y="647"/>
                  </a:moveTo>
                  <a:lnTo>
                    <a:pt x="0" y="647"/>
                  </a:lnTo>
                  <a:lnTo>
                    <a:pt x="21" y="611"/>
                  </a:lnTo>
                  <a:lnTo>
                    <a:pt x="44" y="576"/>
                  </a:lnTo>
                  <a:lnTo>
                    <a:pt x="67" y="542"/>
                  </a:lnTo>
                  <a:lnTo>
                    <a:pt x="92" y="509"/>
                  </a:lnTo>
                  <a:lnTo>
                    <a:pt x="117" y="476"/>
                  </a:lnTo>
                  <a:lnTo>
                    <a:pt x="144" y="444"/>
                  </a:lnTo>
                  <a:lnTo>
                    <a:pt x="173" y="413"/>
                  </a:lnTo>
                  <a:lnTo>
                    <a:pt x="202" y="382"/>
                  </a:lnTo>
                  <a:lnTo>
                    <a:pt x="232" y="354"/>
                  </a:lnTo>
                  <a:lnTo>
                    <a:pt x="263" y="325"/>
                  </a:lnTo>
                  <a:lnTo>
                    <a:pt x="296" y="296"/>
                  </a:lnTo>
                  <a:lnTo>
                    <a:pt x="328" y="269"/>
                  </a:lnTo>
                  <a:lnTo>
                    <a:pt x="363" y="244"/>
                  </a:lnTo>
                  <a:lnTo>
                    <a:pt x="400" y="219"/>
                  </a:lnTo>
                  <a:lnTo>
                    <a:pt x="436" y="196"/>
                  </a:lnTo>
                  <a:lnTo>
                    <a:pt x="473" y="173"/>
                  </a:lnTo>
                  <a:lnTo>
                    <a:pt x="511" y="152"/>
                  </a:lnTo>
                  <a:lnTo>
                    <a:pt x="549" y="133"/>
                  </a:lnTo>
                  <a:lnTo>
                    <a:pt x="590" y="114"/>
                  </a:lnTo>
                  <a:lnTo>
                    <a:pt x="628" y="96"/>
                  </a:lnTo>
                  <a:lnTo>
                    <a:pt x="669" y="81"/>
                  </a:lnTo>
                  <a:lnTo>
                    <a:pt x="709" y="68"/>
                  </a:lnTo>
                  <a:lnTo>
                    <a:pt x="749" y="54"/>
                  </a:lnTo>
                  <a:lnTo>
                    <a:pt x="790" y="43"/>
                  </a:lnTo>
                  <a:lnTo>
                    <a:pt x="830" y="33"/>
                  </a:lnTo>
                  <a:lnTo>
                    <a:pt x="872" y="23"/>
                  </a:lnTo>
                  <a:lnTo>
                    <a:pt x="913" y="18"/>
                  </a:lnTo>
                  <a:lnTo>
                    <a:pt x="955" y="12"/>
                  </a:lnTo>
                  <a:lnTo>
                    <a:pt x="996" y="6"/>
                  </a:lnTo>
                  <a:lnTo>
                    <a:pt x="1038" y="2"/>
                  </a:lnTo>
                  <a:lnTo>
                    <a:pt x="1078" y="2"/>
                  </a:lnTo>
                  <a:lnTo>
                    <a:pt x="1121" y="0"/>
                  </a:lnTo>
                  <a:lnTo>
                    <a:pt x="1121" y="2"/>
                  </a:lnTo>
                  <a:lnTo>
                    <a:pt x="1184" y="164"/>
                  </a:lnTo>
                  <a:lnTo>
                    <a:pt x="1249" y="329"/>
                  </a:lnTo>
                  <a:lnTo>
                    <a:pt x="1184" y="492"/>
                  </a:lnTo>
                  <a:lnTo>
                    <a:pt x="1121" y="653"/>
                  </a:lnTo>
                  <a:lnTo>
                    <a:pt x="1121" y="655"/>
                  </a:lnTo>
                  <a:lnTo>
                    <a:pt x="1121" y="653"/>
                  </a:lnTo>
                  <a:lnTo>
                    <a:pt x="1078" y="655"/>
                  </a:lnTo>
                  <a:lnTo>
                    <a:pt x="1038" y="659"/>
                  </a:lnTo>
                  <a:lnTo>
                    <a:pt x="997" y="664"/>
                  </a:lnTo>
                  <a:lnTo>
                    <a:pt x="957" y="674"/>
                  </a:lnTo>
                  <a:lnTo>
                    <a:pt x="917" y="686"/>
                  </a:lnTo>
                  <a:lnTo>
                    <a:pt x="878" y="701"/>
                  </a:lnTo>
                  <a:lnTo>
                    <a:pt x="838" y="718"/>
                  </a:lnTo>
                  <a:lnTo>
                    <a:pt x="801" y="739"/>
                  </a:lnTo>
                  <a:lnTo>
                    <a:pt x="763" y="762"/>
                  </a:lnTo>
                  <a:lnTo>
                    <a:pt x="728" y="787"/>
                  </a:lnTo>
                  <a:lnTo>
                    <a:pt x="698" y="814"/>
                  </a:lnTo>
                  <a:lnTo>
                    <a:pt x="667" y="843"/>
                  </a:lnTo>
                  <a:lnTo>
                    <a:pt x="638" y="872"/>
                  </a:lnTo>
                  <a:lnTo>
                    <a:pt x="613" y="904"/>
                  </a:lnTo>
                  <a:lnTo>
                    <a:pt x="588" y="937"/>
                  </a:lnTo>
                  <a:lnTo>
                    <a:pt x="567" y="971"/>
                  </a:lnTo>
                  <a:lnTo>
                    <a:pt x="350" y="699"/>
                  </a:lnTo>
                  <a:lnTo>
                    <a:pt x="2" y="647"/>
                  </a:lnTo>
                  <a:lnTo>
                    <a:pt x="0" y="647"/>
                  </a:lnTo>
                </a:path>
              </a:pathLst>
            </a:custGeom>
            <a:solidFill>
              <a:schemeClr val="tx2"/>
            </a:solidFill>
            <a:ln w="3175" cap="rnd">
              <a:solidFill>
                <a:schemeClr val="bg1"/>
              </a:solidFill>
              <a:round/>
              <a:headEnd/>
              <a:tailEnd/>
            </a:ln>
          </p:spPr>
          <p:txBody>
            <a:bodyPr lIns="103900" tIns="51951" rIns="103900" bIns="51951" anchor="ctr"/>
            <a:lstStyle/>
            <a:p>
              <a:endParaRPr lang="en-US" dirty="0">
                <a:solidFill>
                  <a:schemeClr val="bg1"/>
                </a:solidFill>
                <a:sym typeface="Trebuchet MS" panose="020B0603020202020204" pitchFamily="34" charset="0"/>
              </a:endParaRPr>
            </a:p>
          </p:txBody>
        </p:sp>
        <p:sp>
          <p:nvSpPr>
            <p:cNvPr id="36" name="CircleSegment"/>
            <p:cNvSpPr>
              <a:spLocks/>
            </p:cNvSpPr>
            <p:nvPr>
              <p:custDataLst>
                <p:tags r:id="rId7"/>
              </p:custDataLst>
            </p:nvPr>
          </p:nvSpPr>
          <p:spPr bwMode="gray">
            <a:xfrm>
              <a:off x="5899941" y="4326655"/>
              <a:ext cx="1973324" cy="1535113"/>
            </a:xfrm>
            <a:custGeom>
              <a:avLst/>
              <a:gdLst>
                <a:gd name="T0" fmla="*/ 2147483647 w 1251"/>
                <a:gd name="T1" fmla="*/ 2147483647 h 971"/>
                <a:gd name="T2" fmla="*/ 2147483647 w 1251"/>
                <a:gd name="T3" fmla="*/ 2147483647 h 971"/>
                <a:gd name="T4" fmla="*/ 2147483647 w 1251"/>
                <a:gd name="T5" fmla="*/ 2147483647 h 971"/>
                <a:gd name="T6" fmla="*/ 2147483647 w 1251"/>
                <a:gd name="T7" fmla="*/ 2147483647 h 971"/>
                <a:gd name="T8" fmla="*/ 2147483647 w 1251"/>
                <a:gd name="T9" fmla="*/ 2147483647 h 971"/>
                <a:gd name="T10" fmla="*/ 2147483647 w 1251"/>
                <a:gd name="T11" fmla="*/ 2147483647 h 971"/>
                <a:gd name="T12" fmla="*/ 2147483647 w 1251"/>
                <a:gd name="T13" fmla="*/ 2147483647 h 971"/>
                <a:gd name="T14" fmla="*/ 2147483647 w 1251"/>
                <a:gd name="T15" fmla="*/ 2147483647 h 971"/>
                <a:gd name="T16" fmla="*/ 2147483647 w 1251"/>
                <a:gd name="T17" fmla="*/ 2147483647 h 971"/>
                <a:gd name="T18" fmla="*/ 2147483647 w 1251"/>
                <a:gd name="T19" fmla="*/ 2147483647 h 971"/>
                <a:gd name="T20" fmla="*/ 2147483647 w 1251"/>
                <a:gd name="T21" fmla="*/ 2147483647 h 971"/>
                <a:gd name="T22" fmla="*/ 2147483647 w 1251"/>
                <a:gd name="T23" fmla="*/ 2147483647 h 971"/>
                <a:gd name="T24" fmla="*/ 2147483647 w 1251"/>
                <a:gd name="T25" fmla="*/ 2147483647 h 971"/>
                <a:gd name="T26" fmla="*/ 2147483647 w 1251"/>
                <a:gd name="T27" fmla="*/ 2147483647 h 971"/>
                <a:gd name="T28" fmla="*/ 2147483647 w 1251"/>
                <a:gd name="T29" fmla="*/ 2147483647 h 971"/>
                <a:gd name="T30" fmla="*/ 2147483647 w 1251"/>
                <a:gd name="T31" fmla="*/ 2147483647 h 971"/>
                <a:gd name="T32" fmla="*/ 2147483647 w 1251"/>
                <a:gd name="T33" fmla="*/ 2147483647 h 971"/>
                <a:gd name="T34" fmla="*/ 2147483647 w 1251"/>
                <a:gd name="T35" fmla="*/ 2147483647 h 971"/>
                <a:gd name="T36" fmla="*/ 2147483647 w 1251"/>
                <a:gd name="T37" fmla="*/ 2147483647 h 971"/>
                <a:gd name="T38" fmla="*/ 2147483647 w 1251"/>
                <a:gd name="T39" fmla="*/ 2147483647 h 971"/>
                <a:gd name="T40" fmla="*/ 2147483647 w 1251"/>
                <a:gd name="T41" fmla="*/ 2147483647 h 971"/>
                <a:gd name="T42" fmla="*/ 2147483647 w 1251"/>
                <a:gd name="T43" fmla="*/ 2147483647 h 971"/>
                <a:gd name="T44" fmla="*/ 2147483647 w 1251"/>
                <a:gd name="T45" fmla="*/ 2147483647 h 971"/>
                <a:gd name="T46" fmla="*/ 2147483647 w 1251"/>
                <a:gd name="T47" fmla="*/ 2147483647 h 971"/>
                <a:gd name="T48" fmla="*/ 2147483647 w 1251"/>
                <a:gd name="T49" fmla="*/ 2147483647 h 971"/>
                <a:gd name="T50" fmla="*/ 2147483647 w 1251"/>
                <a:gd name="T51" fmla="*/ 2147483647 h 971"/>
                <a:gd name="T52" fmla="*/ 2147483647 w 1251"/>
                <a:gd name="T53" fmla="*/ 2147483647 h 971"/>
                <a:gd name="T54" fmla="*/ 2147483647 w 1251"/>
                <a:gd name="T55" fmla="*/ 2147483647 h 971"/>
                <a:gd name="T56" fmla="*/ 2147483647 w 1251"/>
                <a:gd name="T57" fmla="*/ 2147483647 h 971"/>
                <a:gd name="T58" fmla="*/ 2147483647 w 1251"/>
                <a:gd name="T59" fmla="*/ 2147483647 h 971"/>
                <a:gd name="T60" fmla="*/ 2147483647 w 1251"/>
                <a:gd name="T61" fmla="*/ 2147483647 h 971"/>
                <a:gd name="T62" fmla="*/ 2147483647 w 1251"/>
                <a:gd name="T63" fmla="*/ 2147483647 h 971"/>
                <a:gd name="T64" fmla="*/ 2147483647 w 1251"/>
                <a:gd name="T65" fmla="*/ 2147483647 h 971"/>
                <a:gd name="T66" fmla="*/ 2147483647 w 1251"/>
                <a:gd name="T67" fmla="*/ 2147483647 h 971"/>
                <a:gd name="T68" fmla="*/ 2147483647 w 1251"/>
                <a:gd name="T69" fmla="*/ 2147483647 h 971"/>
                <a:gd name="T70" fmla="*/ 2147483647 w 1251"/>
                <a:gd name="T71" fmla="*/ 2147483647 h 971"/>
                <a:gd name="T72" fmla="*/ 0 w 1251"/>
                <a:gd name="T73" fmla="*/ 2147483647 h 971"/>
                <a:gd name="T74" fmla="*/ 2147483647 w 1251"/>
                <a:gd name="T75" fmla="*/ 2147483647 h 971"/>
                <a:gd name="T76" fmla="*/ 2147483647 w 1251"/>
                <a:gd name="T77" fmla="*/ 2147483647 h 971"/>
                <a:gd name="T78" fmla="*/ 2147483647 w 1251"/>
                <a:gd name="T79" fmla="*/ 2147483647 h 971"/>
                <a:gd name="T80" fmla="*/ 2147483647 w 1251"/>
                <a:gd name="T81" fmla="*/ 2147483647 h 971"/>
                <a:gd name="T82" fmla="*/ 2147483647 w 1251"/>
                <a:gd name="T83" fmla="*/ 2147483647 h 971"/>
                <a:gd name="T84" fmla="*/ 2147483647 w 1251"/>
                <a:gd name="T85" fmla="*/ 2147483647 h 971"/>
                <a:gd name="T86" fmla="*/ 2147483647 w 1251"/>
                <a:gd name="T87" fmla="*/ 2147483647 h 971"/>
                <a:gd name="T88" fmla="*/ 2147483647 w 1251"/>
                <a:gd name="T89" fmla="*/ 2147483647 h 971"/>
                <a:gd name="T90" fmla="*/ 2147483647 w 1251"/>
                <a:gd name="T91" fmla="*/ 2147483647 h 971"/>
                <a:gd name="T92" fmla="*/ 2147483647 w 1251"/>
                <a:gd name="T93" fmla="*/ 2147483647 h 971"/>
                <a:gd name="T94" fmla="*/ 2147483647 w 1251"/>
                <a:gd name="T95" fmla="*/ 2147483647 h 971"/>
                <a:gd name="T96" fmla="*/ 2147483647 w 1251"/>
                <a:gd name="T97" fmla="*/ 2147483647 h 971"/>
                <a:gd name="T98" fmla="*/ 2147483647 w 1251"/>
                <a:gd name="T99" fmla="*/ 2147483647 h 971"/>
                <a:gd name="T100" fmla="*/ 2147483647 w 1251"/>
                <a:gd name="T101" fmla="*/ 2147483647 h 971"/>
                <a:gd name="T102" fmla="*/ 2147483647 w 1251"/>
                <a:gd name="T103" fmla="*/ 2147483647 h 971"/>
                <a:gd name="T104" fmla="*/ 2147483647 w 1251"/>
                <a:gd name="T105" fmla="*/ 2147483647 h 971"/>
                <a:gd name="T106" fmla="*/ 2147483647 w 1251"/>
                <a:gd name="T107" fmla="*/ 2147483647 h 971"/>
                <a:gd name="T108" fmla="*/ 2147483647 w 1251"/>
                <a:gd name="T109" fmla="*/ 0 h 971"/>
                <a:gd name="T110" fmla="*/ 2147483647 w 1251"/>
                <a:gd name="T111" fmla="*/ 0 h 971"/>
                <a:gd name="T112" fmla="*/ 2147483647 w 1251"/>
                <a:gd name="T113" fmla="*/ 0 h 971"/>
                <a:gd name="T114" fmla="*/ 2147483647 w 1251"/>
                <a:gd name="T115" fmla="*/ 2147483647 h 971"/>
                <a:gd name="T116" fmla="*/ 2147483647 w 1251"/>
                <a:gd name="T117" fmla="*/ 2147483647 h 97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251"/>
                <a:gd name="T178" fmla="*/ 0 h 971"/>
                <a:gd name="T179" fmla="*/ 1251 w 1251"/>
                <a:gd name="T180" fmla="*/ 971 h 97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251" h="971">
                  <a:moveTo>
                    <a:pt x="1251" y="327"/>
                  </a:moveTo>
                  <a:lnTo>
                    <a:pt x="1249" y="327"/>
                  </a:lnTo>
                  <a:lnTo>
                    <a:pt x="1226" y="365"/>
                  </a:lnTo>
                  <a:lnTo>
                    <a:pt x="1203" y="403"/>
                  </a:lnTo>
                  <a:lnTo>
                    <a:pt x="1178" y="438"/>
                  </a:lnTo>
                  <a:lnTo>
                    <a:pt x="1151" y="472"/>
                  </a:lnTo>
                  <a:lnTo>
                    <a:pt x="1124" y="507"/>
                  </a:lnTo>
                  <a:lnTo>
                    <a:pt x="1096" y="540"/>
                  </a:lnTo>
                  <a:lnTo>
                    <a:pt x="1067" y="572"/>
                  </a:lnTo>
                  <a:lnTo>
                    <a:pt x="1036" y="601"/>
                  </a:lnTo>
                  <a:lnTo>
                    <a:pt x="1005" y="632"/>
                  </a:lnTo>
                  <a:lnTo>
                    <a:pt x="975" y="659"/>
                  </a:lnTo>
                  <a:lnTo>
                    <a:pt x="942" y="685"/>
                  </a:lnTo>
                  <a:lnTo>
                    <a:pt x="909" y="712"/>
                  </a:lnTo>
                  <a:lnTo>
                    <a:pt x="875" y="737"/>
                  </a:lnTo>
                  <a:lnTo>
                    <a:pt x="840" y="760"/>
                  </a:lnTo>
                  <a:lnTo>
                    <a:pt x="803" y="783"/>
                  </a:lnTo>
                  <a:lnTo>
                    <a:pt x="767" y="804"/>
                  </a:lnTo>
                  <a:lnTo>
                    <a:pt x="730" y="824"/>
                  </a:lnTo>
                  <a:lnTo>
                    <a:pt x="694" y="843"/>
                  </a:lnTo>
                  <a:lnTo>
                    <a:pt x="655" y="860"/>
                  </a:lnTo>
                  <a:lnTo>
                    <a:pt x="617" y="875"/>
                  </a:lnTo>
                  <a:lnTo>
                    <a:pt x="578" y="891"/>
                  </a:lnTo>
                  <a:lnTo>
                    <a:pt x="540" y="904"/>
                  </a:lnTo>
                  <a:lnTo>
                    <a:pt x="500" y="918"/>
                  </a:lnTo>
                  <a:lnTo>
                    <a:pt x="459" y="929"/>
                  </a:lnTo>
                  <a:lnTo>
                    <a:pt x="419" y="939"/>
                  </a:lnTo>
                  <a:lnTo>
                    <a:pt x="379" y="946"/>
                  </a:lnTo>
                  <a:lnTo>
                    <a:pt x="338" y="954"/>
                  </a:lnTo>
                  <a:lnTo>
                    <a:pt x="296" y="960"/>
                  </a:lnTo>
                  <a:lnTo>
                    <a:pt x="255" y="966"/>
                  </a:lnTo>
                  <a:lnTo>
                    <a:pt x="213" y="969"/>
                  </a:lnTo>
                  <a:lnTo>
                    <a:pt x="171" y="971"/>
                  </a:lnTo>
                  <a:lnTo>
                    <a:pt x="131" y="971"/>
                  </a:lnTo>
                  <a:lnTo>
                    <a:pt x="131" y="969"/>
                  </a:lnTo>
                  <a:lnTo>
                    <a:pt x="0" y="643"/>
                  </a:lnTo>
                  <a:lnTo>
                    <a:pt x="131" y="315"/>
                  </a:lnTo>
                  <a:lnTo>
                    <a:pt x="131" y="319"/>
                  </a:lnTo>
                  <a:lnTo>
                    <a:pt x="171" y="317"/>
                  </a:lnTo>
                  <a:lnTo>
                    <a:pt x="211" y="313"/>
                  </a:lnTo>
                  <a:lnTo>
                    <a:pt x="254" y="307"/>
                  </a:lnTo>
                  <a:lnTo>
                    <a:pt x="292" y="298"/>
                  </a:lnTo>
                  <a:lnTo>
                    <a:pt x="332" y="286"/>
                  </a:lnTo>
                  <a:lnTo>
                    <a:pt x="371" y="271"/>
                  </a:lnTo>
                  <a:lnTo>
                    <a:pt x="409" y="256"/>
                  </a:lnTo>
                  <a:lnTo>
                    <a:pt x="446" y="236"/>
                  </a:lnTo>
                  <a:lnTo>
                    <a:pt x="480" y="213"/>
                  </a:lnTo>
                  <a:lnTo>
                    <a:pt x="515" y="190"/>
                  </a:lnTo>
                  <a:lnTo>
                    <a:pt x="548" y="164"/>
                  </a:lnTo>
                  <a:lnTo>
                    <a:pt x="578" y="137"/>
                  </a:lnTo>
                  <a:lnTo>
                    <a:pt x="607" y="106"/>
                  </a:lnTo>
                  <a:lnTo>
                    <a:pt x="634" y="73"/>
                  </a:lnTo>
                  <a:lnTo>
                    <a:pt x="661" y="37"/>
                  </a:lnTo>
                  <a:lnTo>
                    <a:pt x="684" y="0"/>
                  </a:lnTo>
                  <a:lnTo>
                    <a:pt x="901" y="275"/>
                  </a:lnTo>
                  <a:lnTo>
                    <a:pt x="1251" y="327"/>
                  </a:lnTo>
                </a:path>
              </a:pathLst>
            </a:custGeom>
            <a:solidFill>
              <a:schemeClr val="tx2"/>
            </a:solidFill>
            <a:ln w="3175" cap="rnd">
              <a:solidFill>
                <a:schemeClr val="bg1"/>
              </a:solidFill>
              <a:round/>
              <a:headEnd/>
              <a:tailEnd/>
            </a:ln>
          </p:spPr>
          <p:txBody>
            <a:bodyPr lIns="103900" tIns="51951" rIns="103900" bIns="51951" anchor="ctr"/>
            <a:lstStyle/>
            <a:p>
              <a:endParaRPr lang="en-US" dirty="0">
                <a:solidFill>
                  <a:schemeClr val="bg1"/>
                </a:solidFill>
                <a:sym typeface="Trebuchet MS" panose="020B0603020202020204" pitchFamily="34" charset="0"/>
              </a:endParaRPr>
            </a:p>
          </p:txBody>
        </p:sp>
        <p:sp>
          <p:nvSpPr>
            <p:cNvPr id="37" name="CircleSegment"/>
            <p:cNvSpPr>
              <a:spLocks/>
            </p:cNvSpPr>
            <p:nvPr>
              <p:custDataLst>
                <p:tags r:id="rId8"/>
              </p:custDataLst>
            </p:nvPr>
          </p:nvSpPr>
          <p:spPr bwMode="gray">
            <a:xfrm>
              <a:off x="4325884" y="4323480"/>
              <a:ext cx="1770116" cy="1538288"/>
            </a:xfrm>
            <a:custGeom>
              <a:avLst/>
              <a:gdLst>
                <a:gd name="T0" fmla="*/ 2147483647 w 1123"/>
                <a:gd name="T1" fmla="*/ 2147483647 h 973"/>
                <a:gd name="T2" fmla="*/ 2147483647 w 1123"/>
                <a:gd name="T3" fmla="*/ 2147483647 h 973"/>
                <a:gd name="T4" fmla="*/ 2147483647 w 1123"/>
                <a:gd name="T5" fmla="*/ 2147483647 h 973"/>
                <a:gd name="T6" fmla="*/ 2147483647 w 1123"/>
                <a:gd name="T7" fmla="*/ 2147483647 h 973"/>
                <a:gd name="T8" fmla="*/ 2147483647 w 1123"/>
                <a:gd name="T9" fmla="*/ 2147483647 h 973"/>
                <a:gd name="T10" fmla="*/ 2147483647 w 1123"/>
                <a:gd name="T11" fmla="*/ 2147483647 h 973"/>
                <a:gd name="T12" fmla="*/ 2147483647 w 1123"/>
                <a:gd name="T13" fmla="*/ 2147483647 h 973"/>
                <a:gd name="T14" fmla="*/ 2147483647 w 1123"/>
                <a:gd name="T15" fmla="*/ 2147483647 h 973"/>
                <a:gd name="T16" fmla="*/ 2147483647 w 1123"/>
                <a:gd name="T17" fmla="*/ 2147483647 h 973"/>
                <a:gd name="T18" fmla="*/ 2147483647 w 1123"/>
                <a:gd name="T19" fmla="*/ 2147483647 h 973"/>
                <a:gd name="T20" fmla="*/ 2147483647 w 1123"/>
                <a:gd name="T21" fmla="*/ 2147483647 h 973"/>
                <a:gd name="T22" fmla="*/ 2147483647 w 1123"/>
                <a:gd name="T23" fmla="*/ 2147483647 h 973"/>
                <a:gd name="T24" fmla="*/ 2147483647 w 1123"/>
                <a:gd name="T25" fmla="*/ 2147483647 h 973"/>
                <a:gd name="T26" fmla="*/ 2147483647 w 1123"/>
                <a:gd name="T27" fmla="*/ 2147483647 h 973"/>
                <a:gd name="T28" fmla="*/ 2147483647 w 1123"/>
                <a:gd name="T29" fmla="*/ 2147483647 h 973"/>
                <a:gd name="T30" fmla="*/ 2147483647 w 1123"/>
                <a:gd name="T31" fmla="*/ 2147483647 h 973"/>
                <a:gd name="T32" fmla="*/ 2147483647 w 1123"/>
                <a:gd name="T33" fmla="*/ 2147483647 h 973"/>
                <a:gd name="T34" fmla="*/ 0 w 1123"/>
                <a:gd name="T35" fmla="*/ 2147483647 h 973"/>
                <a:gd name="T36" fmla="*/ 2147483647 w 1123"/>
                <a:gd name="T37" fmla="*/ 2147483647 h 973"/>
                <a:gd name="T38" fmla="*/ 2147483647 w 1123"/>
                <a:gd name="T39" fmla="*/ 2147483647 h 973"/>
                <a:gd name="T40" fmla="*/ 2147483647 w 1123"/>
                <a:gd name="T41" fmla="*/ 2147483647 h 973"/>
                <a:gd name="T42" fmla="*/ 2147483647 w 1123"/>
                <a:gd name="T43" fmla="*/ 2147483647 h 973"/>
                <a:gd name="T44" fmla="*/ 2147483647 w 1123"/>
                <a:gd name="T45" fmla="*/ 0 h 973"/>
                <a:gd name="T46" fmla="*/ 2147483647 w 1123"/>
                <a:gd name="T47" fmla="*/ 0 h 973"/>
                <a:gd name="T48" fmla="*/ 2147483647 w 1123"/>
                <a:gd name="T49" fmla="*/ 2147483647 h 973"/>
                <a:gd name="T50" fmla="*/ 2147483647 w 1123"/>
                <a:gd name="T51" fmla="*/ 2147483647 h 973"/>
                <a:gd name="T52" fmla="*/ 2147483647 w 1123"/>
                <a:gd name="T53" fmla="*/ 2147483647 h 973"/>
                <a:gd name="T54" fmla="*/ 2147483647 w 1123"/>
                <a:gd name="T55" fmla="*/ 2147483647 h 973"/>
                <a:gd name="T56" fmla="*/ 2147483647 w 1123"/>
                <a:gd name="T57" fmla="*/ 2147483647 h 973"/>
                <a:gd name="T58" fmla="*/ 2147483647 w 1123"/>
                <a:gd name="T59" fmla="*/ 2147483647 h 973"/>
                <a:gd name="T60" fmla="*/ 2147483647 w 1123"/>
                <a:gd name="T61" fmla="*/ 2147483647 h 973"/>
                <a:gd name="T62" fmla="*/ 2147483647 w 1123"/>
                <a:gd name="T63" fmla="*/ 2147483647 h 973"/>
                <a:gd name="T64" fmla="*/ 2147483647 w 1123"/>
                <a:gd name="T65" fmla="*/ 2147483647 h 973"/>
                <a:gd name="T66" fmla="*/ 2147483647 w 1123"/>
                <a:gd name="T67" fmla="*/ 2147483647 h 9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23"/>
                <a:gd name="T103" fmla="*/ 0 h 973"/>
                <a:gd name="T104" fmla="*/ 1123 w 1123"/>
                <a:gd name="T105" fmla="*/ 973 h 9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23" h="973">
                  <a:moveTo>
                    <a:pt x="1123" y="973"/>
                  </a:moveTo>
                  <a:lnTo>
                    <a:pt x="1121" y="973"/>
                  </a:lnTo>
                  <a:lnTo>
                    <a:pt x="1080" y="973"/>
                  </a:lnTo>
                  <a:lnTo>
                    <a:pt x="1038" y="971"/>
                  </a:lnTo>
                  <a:lnTo>
                    <a:pt x="998" y="968"/>
                  </a:lnTo>
                  <a:lnTo>
                    <a:pt x="955" y="964"/>
                  </a:lnTo>
                  <a:lnTo>
                    <a:pt x="915" y="958"/>
                  </a:lnTo>
                  <a:lnTo>
                    <a:pt x="873" y="950"/>
                  </a:lnTo>
                  <a:lnTo>
                    <a:pt x="832" y="941"/>
                  </a:lnTo>
                  <a:lnTo>
                    <a:pt x="792" y="931"/>
                  </a:lnTo>
                  <a:lnTo>
                    <a:pt x="751" y="920"/>
                  </a:lnTo>
                  <a:lnTo>
                    <a:pt x="711" y="908"/>
                  </a:lnTo>
                  <a:lnTo>
                    <a:pt x="671" y="893"/>
                  </a:lnTo>
                  <a:lnTo>
                    <a:pt x="630" y="877"/>
                  </a:lnTo>
                  <a:lnTo>
                    <a:pt x="590" y="860"/>
                  </a:lnTo>
                  <a:lnTo>
                    <a:pt x="551" y="843"/>
                  </a:lnTo>
                  <a:lnTo>
                    <a:pt x="513" y="822"/>
                  </a:lnTo>
                  <a:lnTo>
                    <a:pt x="475" y="801"/>
                  </a:lnTo>
                  <a:lnTo>
                    <a:pt x="436" y="778"/>
                  </a:lnTo>
                  <a:lnTo>
                    <a:pt x="400" y="755"/>
                  </a:lnTo>
                  <a:lnTo>
                    <a:pt x="365" y="730"/>
                  </a:lnTo>
                  <a:lnTo>
                    <a:pt x="330" y="705"/>
                  </a:lnTo>
                  <a:lnTo>
                    <a:pt x="296" y="678"/>
                  </a:lnTo>
                  <a:lnTo>
                    <a:pt x="263" y="651"/>
                  </a:lnTo>
                  <a:lnTo>
                    <a:pt x="232" y="622"/>
                  </a:lnTo>
                  <a:lnTo>
                    <a:pt x="202" y="592"/>
                  </a:lnTo>
                  <a:lnTo>
                    <a:pt x="173" y="563"/>
                  </a:lnTo>
                  <a:lnTo>
                    <a:pt x="146" y="530"/>
                  </a:lnTo>
                  <a:lnTo>
                    <a:pt x="119" y="499"/>
                  </a:lnTo>
                  <a:lnTo>
                    <a:pt x="92" y="467"/>
                  </a:lnTo>
                  <a:lnTo>
                    <a:pt x="69" y="432"/>
                  </a:lnTo>
                  <a:lnTo>
                    <a:pt x="44" y="398"/>
                  </a:lnTo>
                  <a:lnTo>
                    <a:pt x="23" y="363"/>
                  </a:lnTo>
                  <a:lnTo>
                    <a:pt x="2" y="329"/>
                  </a:lnTo>
                  <a:lnTo>
                    <a:pt x="0" y="329"/>
                  </a:lnTo>
                  <a:lnTo>
                    <a:pt x="2" y="329"/>
                  </a:lnTo>
                  <a:lnTo>
                    <a:pt x="2" y="327"/>
                  </a:lnTo>
                  <a:lnTo>
                    <a:pt x="111" y="190"/>
                  </a:lnTo>
                  <a:lnTo>
                    <a:pt x="221" y="52"/>
                  </a:lnTo>
                  <a:lnTo>
                    <a:pt x="394" y="27"/>
                  </a:lnTo>
                  <a:lnTo>
                    <a:pt x="567" y="2"/>
                  </a:lnTo>
                  <a:lnTo>
                    <a:pt x="567" y="0"/>
                  </a:lnTo>
                  <a:lnTo>
                    <a:pt x="567" y="2"/>
                  </a:lnTo>
                  <a:lnTo>
                    <a:pt x="569" y="0"/>
                  </a:lnTo>
                  <a:lnTo>
                    <a:pt x="567" y="2"/>
                  </a:lnTo>
                  <a:lnTo>
                    <a:pt x="590" y="37"/>
                  </a:lnTo>
                  <a:lnTo>
                    <a:pt x="613" y="70"/>
                  </a:lnTo>
                  <a:lnTo>
                    <a:pt x="638" y="102"/>
                  </a:lnTo>
                  <a:lnTo>
                    <a:pt x="667" y="133"/>
                  </a:lnTo>
                  <a:lnTo>
                    <a:pt x="698" y="162"/>
                  </a:lnTo>
                  <a:lnTo>
                    <a:pt x="730" y="189"/>
                  </a:lnTo>
                  <a:lnTo>
                    <a:pt x="765" y="213"/>
                  </a:lnTo>
                  <a:lnTo>
                    <a:pt x="801" y="235"/>
                  </a:lnTo>
                  <a:lnTo>
                    <a:pt x="840" y="256"/>
                  </a:lnTo>
                  <a:lnTo>
                    <a:pt x="878" y="273"/>
                  </a:lnTo>
                  <a:lnTo>
                    <a:pt x="919" y="288"/>
                  </a:lnTo>
                  <a:lnTo>
                    <a:pt x="957" y="300"/>
                  </a:lnTo>
                  <a:lnTo>
                    <a:pt x="998" y="309"/>
                  </a:lnTo>
                  <a:lnTo>
                    <a:pt x="1040" y="315"/>
                  </a:lnTo>
                  <a:lnTo>
                    <a:pt x="1080" y="319"/>
                  </a:lnTo>
                  <a:lnTo>
                    <a:pt x="1121" y="321"/>
                  </a:lnTo>
                  <a:lnTo>
                    <a:pt x="992" y="645"/>
                  </a:lnTo>
                  <a:lnTo>
                    <a:pt x="1123" y="971"/>
                  </a:lnTo>
                  <a:lnTo>
                    <a:pt x="1123" y="973"/>
                  </a:lnTo>
                </a:path>
              </a:pathLst>
            </a:custGeom>
            <a:solidFill>
              <a:schemeClr val="tx2"/>
            </a:solidFill>
            <a:ln w="3175" cap="rnd">
              <a:solidFill>
                <a:schemeClr val="bg1"/>
              </a:solidFill>
              <a:round/>
              <a:headEnd/>
              <a:tailEnd/>
            </a:ln>
          </p:spPr>
          <p:txBody>
            <a:bodyPr lIns="103900" tIns="51951" rIns="103900" bIns="51951" anchor="ctr"/>
            <a:lstStyle/>
            <a:p>
              <a:endParaRPr lang="en-US" dirty="0">
                <a:solidFill>
                  <a:schemeClr val="bg1"/>
                </a:solidFill>
                <a:sym typeface="Trebuchet MS" panose="020B0603020202020204" pitchFamily="34" charset="0"/>
              </a:endParaRPr>
            </a:p>
          </p:txBody>
        </p:sp>
        <p:sp>
          <p:nvSpPr>
            <p:cNvPr id="38" name="Rectangle 8"/>
            <p:cNvSpPr>
              <a:spLocks noChangeArrowheads="1"/>
            </p:cNvSpPr>
            <p:nvPr>
              <p:custDataLst>
                <p:tags r:id="rId9"/>
              </p:custDataLst>
            </p:nvPr>
          </p:nvSpPr>
          <p:spPr bwMode="gray">
            <a:xfrm>
              <a:off x="6111102" y="2504923"/>
              <a:ext cx="1551002" cy="246221"/>
            </a:xfrm>
            <a:prstGeom prst="rect">
              <a:avLst/>
            </a:prstGeom>
            <a:noFill/>
            <a:ln w="9525" algn="ctr">
              <a:noFill/>
              <a:miter lim="800000"/>
              <a:headEnd type="none" w="lg" len="lg"/>
              <a:tailEnd type="none" w="lg" len="lg"/>
            </a:ln>
          </p:spPr>
          <p:txBody>
            <a:bodyPr wrap="none" lIns="0" tIns="0" rIns="0" bIns="0" anchor="ctr">
              <a:spAutoFit/>
            </a:bodyPr>
            <a:lstStyle/>
            <a:p>
              <a:pPr lvl="1"/>
              <a:r>
                <a:rPr lang="en-US" sz="1600" dirty="0">
                  <a:solidFill>
                    <a:schemeClr val="bg1"/>
                  </a:solidFill>
                  <a:sym typeface="Trebuchet MS" panose="020B0603020202020204" pitchFamily="34" charset="0"/>
                </a:rPr>
                <a:t>Write a test</a:t>
              </a:r>
            </a:p>
          </p:txBody>
        </p:sp>
        <p:sp>
          <p:nvSpPr>
            <p:cNvPr id="39" name="Rectangle 9"/>
            <p:cNvSpPr>
              <a:spLocks noChangeArrowheads="1"/>
            </p:cNvSpPr>
            <p:nvPr>
              <p:custDataLst>
                <p:tags r:id="rId10"/>
              </p:custDataLst>
            </p:nvPr>
          </p:nvSpPr>
          <p:spPr bwMode="gray">
            <a:xfrm>
              <a:off x="7186917" y="3809847"/>
              <a:ext cx="819263" cy="246221"/>
            </a:xfrm>
            <a:prstGeom prst="rect">
              <a:avLst/>
            </a:prstGeom>
            <a:noFill/>
            <a:ln w="9525" algn="ctr">
              <a:noFill/>
              <a:miter lim="800000"/>
              <a:headEnd type="none" w="lg" len="lg"/>
              <a:tailEnd type="none" w="lg" len="lg"/>
            </a:ln>
          </p:spPr>
          <p:txBody>
            <a:bodyPr wrap="none" lIns="0" tIns="0" rIns="0" bIns="0" anchor="ctr">
              <a:spAutoFit/>
            </a:bodyPr>
            <a:lstStyle/>
            <a:p>
              <a:r>
                <a:rPr lang="en-US" sz="1600" dirty="0">
                  <a:solidFill>
                    <a:schemeClr val="bg1"/>
                  </a:solidFill>
                  <a:sym typeface="Trebuchet MS" panose="020B0603020202020204" pitchFamily="34" charset="0"/>
                </a:rPr>
                <a:t>Test fails</a:t>
              </a:r>
            </a:p>
          </p:txBody>
        </p:sp>
        <p:sp>
          <p:nvSpPr>
            <p:cNvPr id="40" name="Rectangle 10"/>
            <p:cNvSpPr>
              <a:spLocks noChangeArrowheads="1"/>
            </p:cNvSpPr>
            <p:nvPr>
              <p:custDataLst>
                <p:tags r:id="rId11"/>
              </p:custDataLst>
            </p:nvPr>
          </p:nvSpPr>
          <p:spPr bwMode="gray">
            <a:xfrm>
              <a:off x="6127026" y="4868552"/>
              <a:ext cx="1170192" cy="738664"/>
            </a:xfrm>
            <a:prstGeom prst="rect">
              <a:avLst/>
            </a:prstGeom>
            <a:noFill/>
            <a:ln w="9525" algn="ctr">
              <a:noFill/>
              <a:miter lim="800000"/>
              <a:headEnd type="none" w="lg" len="lg"/>
              <a:tailEnd type="none" w="lg" len="lg"/>
            </a:ln>
          </p:spPr>
          <p:txBody>
            <a:bodyPr wrap="none" lIns="0" tIns="0" rIns="0" bIns="0" anchor="ctr">
              <a:spAutoFit/>
            </a:bodyPr>
            <a:lstStyle/>
            <a:p>
              <a:r>
                <a:rPr lang="en-US" sz="1600" dirty="0">
                  <a:solidFill>
                    <a:schemeClr val="bg1"/>
                  </a:solidFill>
                  <a:sym typeface="Trebuchet MS" panose="020B0603020202020204" pitchFamily="34" charset="0"/>
                </a:rPr>
                <a:t>Write code </a:t>
              </a:r>
            </a:p>
            <a:p>
              <a:r>
                <a:rPr lang="en-US" sz="1600" dirty="0">
                  <a:solidFill>
                    <a:schemeClr val="bg1"/>
                  </a:solidFill>
                  <a:sym typeface="Trebuchet MS" panose="020B0603020202020204" pitchFamily="34" charset="0"/>
                </a:rPr>
                <a:t>to make test</a:t>
              </a:r>
            </a:p>
            <a:p>
              <a:r>
                <a:rPr lang="en-US" sz="1600" dirty="0">
                  <a:solidFill>
                    <a:schemeClr val="bg1"/>
                  </a:solidFill>
                  <a:sym typeface="Trebuchet MS" panose="020B0603020202020204" pitchFamily="34" charset="0"/>
                </a:rPr>
                <a:t> pass</a:t>
              </a:r>
            </a:p>
          </p:txBody>
        </p:sp>
        <p:sp>
          <p:nvSpPr>
            <p:cNvPr id="41" name="Rectangle 11"/>
            <p:cNvSpPr>
              <a:spLocks noChangeArrowheads="1"/>
            </p:cNvSpPr>
            <p:nvPr>
              <p:custDataLst>
                <p:tags r:id="rId12"/>
              </p:custDataLst>
            </p:nvPr>
          </p:nvSpPr>
          <p:spPr bwMode="gray">
            <a:xfrm>
              <a:off x="4696585" y="4777212"/>
              <a:ext cx="1168590" cy="492443"/>
            </a:xfrm>
            <a:prstGeom prst="rect">
              <a:avLst/>
            </a:prstGeom>
            <a:noFill/>
            <a:ln w="9525" algn="ctr">
              <a:noFill/>
              <a:miter lim="800000"/>
              <a:headEnd type="none" w="lg" len="lg"/>
              <a:tailEnd type="none" w="lg" len="lg"/>
            </a:ln>
          </p:spPr>
          <p:txBody>
            <a:bodyPr wrap="none" lIns="0" tIns="0" rIns="0" bIns="0" anchor="ctr">
              <a:spAutoFit/>
            </a:bodyPr>
            <a:lstStyle/>
            <a:p>
              <a:r>
                <a:rPr lang="en-US" sz="1600" dirty="0">
                  <a:solidFill>
                    <a:schemeClr val="bg1"/>
                  </a:solidFill>
                  <a:sym typeface="Trebuchet MS" panose="020B0603020202020204" pitchFamily="34" charset="0"/>
                </a:rPr>
                <a:t>Code passes </a:t>
              </a:r>
            </a:p>
            <a:p>
              <a:r>
                <a:rPr lang="en-US" sz="1600" dirty="0">
                  <a:solidFill>
                    <a:schemeClr val="bg1"/>
                  </a:solidFill>
                  <a:sym typeface="Trebuchet MS" panose="020B0603020202020204" pitchFamily="34" charset="0"/>
                </a:rPr>
                <a:t>test</a:t>
              </a:r>
            </a:p>
          </p:txBody>
        </p:sp>
        <p:sp>
          <p:nvSpPr>
            <p:cNvPr id="42" name="Rectangle 12"/>
            <p:cNvSpPr>
              <a:spLocks noChangeArrowheads="1"/>
            </p:cNvSpPr>
            <p:nvPr>
              <p:custDataLst>
                <p:tags r:id="rId13"/>
              </p:custDataLst>
            </p:nvPr>
          </p:nvSpPr>
          <p:spPr bwMode="gray">
            <a:xfrm>
              <a:off x="4125871" y="3528011"/>
              <a:ext cx="947375" cy="492443"/>
            </a:xfrm>
            <a:prstGeom prst="rect">
              <a:avLst/>
            </a:prstGeom>
            <a:noFill/>
            <a:ln w="9525" algn="ctr">
              <a:noFill/>
              <a:miter lim="800000"/>
              <a:headEnd type="none" w="lg" len="lg"/>
              <a:tailEnd type="none" w="lg" len="lg"/>
            </a:ln>
          </p:spPr>
          <p:txBody>
            <a:bodyPr wrap="none" lIns="0" tIns="0" rIns="0" bIns="0" anchor="ctr">
              <a:spAutoFit/>
            </a:bodyPr>
            <a:lstStyle/>
            <a:p>
              <a:r>
                <a:rPr lang="en-US" sz="1600" dirty="0">
                  <a:solidFill>
                    <a:schemeClr val="bg1"/>
                  </a:solidFill>
                  <a:sym typeface="Trebuchet MS" panose="020B0603020202020204" pitchFamily="34" charset="0"/>
                </a:rPr>
                <a:t>How to</a:t>
              </a:r>
            </a:p>
            <a:p>
              <a:r>
                <a:rPr lang="en-US" sz="1600" dirty="0">
                  <a:solidFill>
                    <a:schemeClr val="bg1"/>
                  </a:solidFill>
                  <a:sym typeface="Trebuchet MS" panose="020B0603020202020204" pitchFamily="34" charset="0"/>
                </a:rPr>
                <a:t>improve ? </a:t>
              </a:r>
            </a:p>
          </p:txBody>
        </p:sp>
        <p:sp>
          <p:nvSpPr>
            <p:cNvPr id="43" name="Rectangle 13"/>
            <p:cNvSpPr>
              <a:spLocks noChangeArrowheads="1"/>
            </p:cNvSpPr>
            <p:nvPr>
              <p:custDataLst>
                <p:tags r:id="rId14"/>
              </p:custDataLst>
            </p:nvPr>
          </p:nvSpPr>
          <p:spPr bwMode="gray">
            <a:xfrm>
              <a:off x="4932987" y="2398559"/>
              <a:ext cx="1016304" cy="246221"/>
            </a:xfrm>
            <a:prstGeom prst="rect">
              <a:avLst/>
            </a:prstGeom>
            <a:noFill/>
            <a:ln w="9525" algn="ctr">
              <a:noFill/>
              <a:miter lim="800000"/>
              <a:headEnd type="none" w="lg" len="lg"/>
              <a:tailEnd type="none" w="lg" len="lg"/>
            </a:ln>
          </p:spPr>
          <p:txBody>
            <a:bodyPr wrap="none" lIns="0" tIns="0" rIns="0" bIns="0" anchor="ctr">
              <a:spAutoFit/>
            </a:bodyPr>
            <a:lstStyle/>
            <a:p>
              <a:pPr algn="ctr"/>
              <a:r>
                <a:rPr lang="en-US" sz="1600" dirty="0">
                  <a:solidFill>
                    <a:schemeClr val="bg1"/>
                  </a:solidFill>
                  <a:sym typeface="Trebuchet MS" panose="020B0603020202020204" pitchFamily="34" charset="0"/>
                </a:rPr>
                <a:t>Clean code</a:t>
              </a:r>
            </a:p>
          </p:txBody>
        </p:sp>
      </p:grpSp>
      <p:sp>
        <p:nvSpPr>
          <p:cNvPr id="2" name="Oval 1"/>
          <p:cNvSpPr/>
          <p:nvPr/>
        </p:nvSpPr>
        <p:spPr>
          <a:xfrm>
            <a:off x="5199482" y="872480"/>
            <a:ext cx="5094516" cy="5117796"/>
          </a:xfrm>
          <a:prstGeom prst="ellipse">
            <a:avLst/>
          </a:prstGeom>
          <a:noFill/>
          <a:ln w="9525" cap="rnd" cmpd="sng" algn="ctr">
            <a:solidFill>
              <a:srgbClr val="9A9A9A"/>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 name="Rectangle 4"/>
          <p:cNvSpPr/>
          <p:nvPr/>
        </p:nvSpPr>
        <p:spPr>
          <a:xfrm>
            <a:off x="7427168" y="734050"/>
            <a:ext cx="612270" cy="312344"/>
          </a:xfrm>
          <a:prstGeom prst="rect">
            <a:avLst/>
          </a:prstGeom>
          <a:solidFill>
            <a:srgbClr val="F2F2F2"/>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0" name="Rectangle 49"/>
          <p:cNvSpPr/>
          <p:nvPr/>
        </p:nvSpPr>
        <p:spPr>
          <a:xfrm>
            <a:off x="9688246" y="4389684"/>
            <a:ext cx="737119" cy="312344"/>
          </a:xfrm>
          <a:prstGeom prst="rect">
            <a:avLst/>
          </a:prstGeom>
          <a:solidFill>
            <a:srgbClr val="F2F2F2"/>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1" name="Rectangle 50"/>
          <p:cNvSpPr/>
          <p:nvPr/>
        </p:nvSpPr>
        <p:spPr>
          <a:xfrm>
            <a:off x="5130694" y="4447482"/>
            <a:ext cx="737119" cy="312344"/>
          </a:xfrm>
          <a:prstGeom prst="rect">
            <a:avLst/>
          </a:prstGeom>
          <a:solidFill>
            <a:srgbClr val="F2F2F2"/>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9" name="Isosceles Triangle 58"/>
          <p:cNvSpPr/>
          <p:nvPr/>
        </p:nvSpPr>
        <p:spPr>
          <a:xfrm rot="12941037">
            <a:off x="10032987" y="4339804"/>
            <a:ext cx="133200" cy="108000"/>
          </a:xfrm>
          <a:prstGeom prst="triangle">
            <a:avLst/>
          </a:prstGeom>
          <a:solidFill>
            <a:srgbClr val="9A9A9A"/>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60" name="Isosceles Triangle 59"/>
          <p:cNvSpPr/>
          <p:nvPr/>
        </p:nvSpPr>
        <p:spPr>
          <a:xfrm rot="19807541">
            <a:off x="5483355" y="4667786"/>
            <a:ext cx="133200" cy="108000"/>
          </a:xfrm>
          <a:prstGeom prst="triangle">
            <a:avLst/>
          </a:prstGeom>
          <a:solidFill>
            <a:srgbClr val="9A9A9A"/>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61" name="Isosceles Triangle 60"/>
          <p:cNvSpPr/>
          <p:nvPr/>
        </p:nvSpPr>
        <p:spPr>
          <a:xfrm rot="5077351">
            <a:off x="7420571" y="836196"/>
            <a:ext cx="133200" cy="108000"/>
          </a:xfrm>
          <a:prstGeom prst="triangle">
            <a:avLst/>
          </a:prstGeom>
          <a:solidFill>
            <a:srgbClr val="9A9A9A"/>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4" name="TextBox 53"/>
          <p:cNvSpPr txBox="1"/>
          <p:nvPr/>
        </p:nvSpPr>
        <p:spPr>
          <a:xfrm>
            <a:off x="7002923" y="3143749"/>
            <a:ext cx="1487633" cy="57367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rgbClr val="7F7F7F"/>
                </a:solidFill>
              </a:rPr>
              <a:t>Test driven development</a:t>
            </a:r>
          </a:p>
        </p:txBody>
      </p:sp>
      <p:sp>
        <p:nvSpPr>
          <p:cNvPr id="55" name="TextBox 54"/>
          <p:cNvSpPr txBox="1"/>
          <p:nvPr/>
        </p:nvSpPr>
        <p:spPr>
          <a:xfrm>
            <a:off x="9902812" y="1892130"/>
            <a:ext cx="1562687" cy="26703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rgbClr val="7F7F7F"/>
                </a:solidFill>
              </a:rPr>
              <a:t>Code not working</a:t>
            </a:r>
          </a:p>
        </p:txBody>
      </p:sp>
      <p:sp>
        <p:nvSpPr>
          <p:cNvPr id="64" name="TextBox 63"/>
          <p:cNvSpPr txBox="1"/>
          <p:nvPr/>
        </p:nvSpPr>
        <p:spPr>
          <a:xfrm>
            <a:off x="7261665" y="5995570"/>
            <a:ext cx="1101197" cy="26703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rgbClr val="7F7F7F"/>
                </a:solidFill>
              </a:rPr>
              <a:t>Code working</a:t>
            </a:r>
          </a:p>
        </p:txBody>
      </p:sp>
      <p:sp>
        <p:nvSpPr>
          <p:cNvPr id="65" name="TextBox 64"/>
          <p:cNvSpPr txBox="1"/>
          <p:nvPr/>
        </p:nvSpPr>
        <p:spPr>
          <a:xfrm>
            <a:off x="4643500" y="1888787"/>
            <a:ext cx="1101197" cy="26703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rgbClr val="7F7F7F"/>
                </a:solidFill>
              </a:rPr>
              <a:t>Refactoring</a:t>
            </a:r>
          </a:p>
        </p:txBody>
      </p:sp>
    </p:spTree>
    <p:extLst>
      <p:ext uri="{BB962C8B-B14F-4D97-AF65-F5344CB8AC3E}">
        <p14:creationId xmlns:p14="http://schemas.microsoft.com/office/powerpoint/2010/main" val="4269989343"/>
      </p:ext>
    </p:extLst>
  </p:cSld>
  <p:clrMapOvr>
    <a:masterClrMapping/>
  </p:clrMapOvr>
  <p:transition>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
            </p:custDataLst>
            <p:extLst>
              <p:ext uri="{D42A27DB-BD31-4B8C-83A1-F6EECF244321}">
                <p14:modId xmlns:p14="http://schemas.microsoft.com/office/powerpoint/2010/main" val="30458899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0869" name="think-cell Slide" r:id="rId7" imgW="360" imgH="360" progId="TCLayout.ActiveDocument.1">
                  <p:embed/>
                </p:oleObj>
              </mc:Choice>
              <mc:Fallback>
                <p:oleObj name="think-cell Slide" r:id="rId7" imgW="360" imgH="360"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a:xfrm>
            <a:off x="628650" y="1618488"/>
            <a:ext cx="3127881" cy="462724"/>
          </a:xfrm>
        </p:spPr>
        <p:txBody>
          <a:bodyPr/>
          <a:lstStyle/>
          <a:p>
            <a:r>
              <a:rPr lang="en-US" dirty="0" err="1"/>
              <a:t>Pytest</a:t>
            </a:r>
            <a:r>
              <a:rPr lang="en-US" dirty="0"/>
              <a:t> (I)</a:t>
            </a:r>
          </a:p>
        </p:txBody>
      </p:sp>
      <p:sp>
        <p:nvSpPr>
          <p:cNvPr id="5" name="TextBox 4"/>
          <p:cNvSpPr txBox="1"/>
          <p:nvPr/>
        </p:nvSpPr>
        <p:spPr>
          <a:xfrm>
            <a:off x="541294" y="2314500"/>
            <a:ext cx="3165715" cy="4413393"/>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D4DF33"/>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err="1">
                <a:solidFill>
                  <a:schemeClr val="bg1"/>
                </a:solidFill>
              </a:rPr>
              <a:t>Pytest</a:t>
            </a:r>
            <a:r>
              <a:rPr lang="en-US" dirty="0">
                <a:solidFill>
                  <a:schemeClr val="bg1"/>
                </a:solidFill>
              </a:rPr>
              <a:t> is a </a:t>
            </a:r>
            <a:r>
              <a:rPr lang="en-US" dirty="0">
                <a:solidFill>
                  <a:srgbClr val="D4DF33"/>
                </a:solidFill>
              </a:rPr>
              <a:t>testing framework</a:t>
            </a:r>
            <a:r>
              <a:rPr lang="en-US" dirty="0">
                <a:solidFill>
                  <a:schemeClr val="bg1"/>
                </a:solidFill>
              </a:rPr>
              <a:t> which makes it easy to write small test yet while being able to scale to support complex functional testing for applications &amp; libraries</a:t>
            </a:r>
          </a:p>
          <a:p>
            <a:pPr algn="ctr"/>
            <a:endParaRPr lang="en-US" dirty="0">
              <a:solidFill>
                <a:schemeClr val="bg1"/>
              </a:solidFill>
            </a:endParaRPr>
          </a:p>
          <a:p>
            <a:r>
              <a:rPr lang="en-US" dirty="0">
                <a:solidFill>
                  <a:schemeClr val="bg1"/>
                </a:solidFill>
              </a:rPr>
              <a:t>Tests are written as </a:t>
            </a:r>
            <a:r>
              <a:rPr lang="en-US" dirty="0">
                <a:solidFill>
                  <a:srgbClr val="D4DF33"/>
                </a:solidFill>
              </a:rPr>
              <a:t>Python functions</a:t>
            </a:r>
            <a:r>
              <a:rPr lang="en-US" dirty="0">
                <a:solidFill>
                  <a:schemeClr val="bg1"/>
                </a:solidFill>
              </a:rPr>
              <a:t> that are </a:t>
            </a:r>
            <a:r>
              <a:rPr lang="en-US" dirty="0">
                <a:solidFill>
                  <a:srgbClr val="D4DF33"/>
                </a:solidFill>
              </a:rPr>
              <a:t>starting with test_</a:t>
            </a:r>
          </a:p>
          <a:p>
            <a:endParaRPr lang="en-US" dirty="0">
              <a:solidFill>
                <a:schemeClr val="bg1"/>
              </a:solidFill>
            </a:endParaRPr>
          </a:p>
          <a:p>
            <a:r>
              <a:rPr lang="en-US" dirty="0">
                <a:solidFill>
                  <a:schemeClr val="bg1"/>
                </a:solidFill>
              </a:rPr>
              <a:t>Pytest is able to run tests on all the files starting with test_</a:t>
            </a:r>
          </a:p>
          <a:p>
            <a:endParaRPr lang="en-US" dirty="0">
              <a:solidFill>
                <a:schemeClr val="bg1"/>
              </a:solidFill>
            </a:endParaRPr>
          </a:p>
        </p:txBody>
      </p:sp>
      <p:sp>
        <p:nvSpPr>
          <p:cNvPr id="12" name="TextBox 11"/>
          <p:cNvSpPr txBox="1"/>
          <p:nvPr/>
        </p:nvSpPr>
        <p:spPr>
          <a:xfrm>
            <a:off x="4193457" y="1889198"/>
            <a:ext cx="2211572" cy="85060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2"/>
                </a:solidFill>
              </a:rPr>
              <a:t>Function to test :</a:t>
            </a:r>
          </a:p>
        </p:txBody>
      </p:sp>
      <p:sp>
        <p:nvSpPr>
          <p:cNvPr id="14" name="TextBox 13"/>
          <p:cNvSpPr txBox="1"/>
          <p:nvPr/>
        </p:nvSpPr>
        <p:spPr>
          <a:xfrm>
            <a:off x="6823202" y="1804210"/>
            <a:ext cx="2211572" cy="85060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2"/>
                </a:solidFill>
              </a:rPr>
              <a:t>Test :</a:t>
            </a:r>
          </a:p>
        </p:txBody>
      </p:sp>
      <p:sp>
        <p:nvSpPr>
          <p:cNvPr id="16" name="TextBox 15"/>
          <p:cNvSpPr txBox="1"/>
          <p:nvPr/>
        </p:nvSpPr>
        <p:spPr>
          <a:xfrm>
            <a:off x="4039327" y="4064865"/>
            <a:ext cx="3843309" cy="46302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2"/>
                </a:solidFill>
              </a:rPr>
              <a:t>Launch test from command line :</a:t>
            </a:r>
          </a:p>
        </p:txBody>
      </p:sp>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316744" y="4527892"/>
            <a:ext cx="7484094" cy="1462057"/>
          </a:xfrm>
          <a:prstGeom prst="rect">
            <a:avLst/>
          </a:prstGeom>
          <a:ln w="9525" cap="flat" cmpd="sng" algn="ctr">
            <a:solidFill>
              <a:srgbClr val="9A9A9A"/>
            </a:solidFill>
            <a:prstDash val="solid"/>
            <a:round/>
            <a:headEnd type="none" w="med" len="med"/>
            <a:tailEnd type="none" w="med" len="med"/>
          </a:ln>
        </p:spPr>
      </p:pic>
      <p:sp>
        <p:nvSpPr>
          <p:cNvPr id="7" name="Rectangle 6"/>
          <p:cNvSpPr/>
          <p:nvPr/>
        </p:nvSpPr>
        <p:spPr>
          <a:xfrm>
            <a:off x="4316744" y="2581326"/>
            <a:ext cx="2745129" cy="1046440"/>
          </a:xfrm>
          <a:prstGeom prst="rect">
            <a:avLst/>
          </a:prstGeom>
          <a:solidFill>
            <a:srgbClr val="FFFFFF"/>
          </a:solidFill>
          <a:ln w="9525" cap="flat" cmpd="sng" algn="ctr">
            <a:solidFill>
              <a:srgbClr val="6E6F73"/>
            </a:solidFill>
            <a:prstDash val="solid"/>
            <a:round/>
            <a:headEnd type="none" w="med" len="med"/>
            <a:tailEnd type="none" w="med" len="med"/>
          </a:ln>
        </p:spPr>
        <p:txBody>
          <a:bodyPr wrap="square">
            <a:spAutoFit/>
          </a:bodyPr>
          <a:lstStyle/>
          <a:p>
            <a:r>
              <a:rPr lang="en-US" sz="1100" b="1" dirty="0">
                <a:solidFill>
                  <a:srgbClr val="006699"/>
                </a:solidFill>
                <a:latin typeface="Consolas" panose="020B0609020204030204" pitchFamily="49" charset="0"/>
              </a:rPr>
              <a:t>def</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mysum</a:t>
            </a:r>
            <a:r>
              <a:rPr lang="en-US" sz="1100" dirty="0">
                <a:solidFill>
                  <a:srgbClr val="000000"/>
                </a:solidFill>
                <a:latin typeface="Consolas" panose="020B0609020204030204" pitchFamily="49" charset="0"/>
              </a:rPr>
              <a:t>(numbers):  </a:t>
            </a:r>
            <a:endParaRPr lang="en-US" sz="1100" dirty="0">
              <a:solidFill>
                <a:srgbClr val="5C5C5C"/>
              </a:solidFill>
              <a:latin typeface="Consolas" panose="020B0609020204030204" pitchFamily="49" charset="0"/>
            </a:endParaRPr>
          </a:p>
          <a:p>
            <a:r>
              <a:rPr lang="en-US" sz="1100" dirty="0">
                <a:solidFill>
                  <a:srgbClr val="000000"/>
                </a:solidFill>
                <a:latin typeface="Consolas" panose="020B0609020204030204" pitchFamily="49" charset="0"/>
              </a:rPr>
              <a:t>    output = 0  </a:t>
            </a:r>
            <a:endParaRPr lang="en-US" sz="1100" dirty="0">
              <a:solidFill>
                <a:srgbClr val="5C5C5C"/>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b="1" dirty="0">
                <a:solidFill>
                  <a:srgbClr val="006699"/>
                </a:solidFill>
                <a:latin typeface="Consolas" panose="020B0609020204030204" pitchFamily="49" charset="0"/>
              </a:rPr>
              <a:t>for</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one_number</a:t>
            </a:r>
            <a:r>
              <a:rPr lang="en-US" sz="1100" dirty="0">
                <a:solidFill>
                  <a:srgbClr val="000000"/>
                </a:solidFill>
                <a:latin typeface="Consolas" panose="020B0609020204030204" pitchFamily="49" charset="0"/>
              </a:rPr>
              <a:t> </a:t>
            </a:r>
            <a:r>
              <a:rPr lang="en-US" sz="1100" b="1" dirty="0">
                <a:solidFill>
                  <a:srgbClr val="006699"/>
                </a:solidFill>
                <a:latin typeface="Consolas" panose="020B0609020204030204" pitchFamily="49" charset="0"/>
              </a:rPr>
              <a:t>in</a:t>
            </a:r>
            <a:r>
              <a:rPr lang="en-US" sz="1100" dirty="0">
                <a:solidFill>
                  <a:srgbClr val="000000"/>
                </a:solidFill>
                <a:latin typeface="Consolas" panose="020B0609020204030204" pitchFamily="49" charset="0"/>
              </a:rPr>
              <a:t> numbers:  </a:t>
            </a:r>
            <a:endParaRPr lang="en-US" sz="1100" dirty="0">
              <a:solidFill>
                <a:srgbClr val="5C5C5C"/>
              </a:solidFill>
              <a:latin typeface="Consolas" panose="020B0609020204030204" pitchFamily="49" charset="0"/>
            </a:endParaRPr>
          </a:p>
          <a:p>
            <a:r>
              <a:rPr lang="en-US" sz="1100" dirty="0">
                <a:solidFill>
                  <a:srgbClr val="000000"/>
                </a:solidFill>
                <a:latin typeface="Consolas" panose="020B0609020204030204" pitchFamily="49" charset="0"/>
              </a:rPr>
              <a:t>        output += </a:t>
            </a:r>
            <a:r>
              <a:rPr lang="en-US" sz="1100" dirty="0" err="1">
                <a:solidFill>
                  <a:srgbClr val="000000"/>
                </a:solidFill>
                <a:latin typeface="Consolas" panose="020B0609020204030204" pitchFamily="49" charset="0"/>
              </a:rPr>
              <a:t>one_number</a:t>
            </a:r>
            <a:r>
              <a:rPr lang="en-US" sz="1100" dirty="0">
                <a:solidFill>
                  <a:srgbClr val="000000"/>
                </a:solidFill>
                <a:latin typeface="Consolas" panose="020B0609020204030204" pitchFamily="49" charset="0"/>
              </a:rPr>
              <a:t>  </a:t>
            </a:r>
            <a:endParaRPr lang="en-US" sz="1100" dirty="0">
              <a:solidFill>
                <a:srgbClr val="5C5C5C"/>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b="1" dirty="0">
                <a:solidFill>
                  <a:srgbClr val="006699"/>
                </a:solidFill>
                <a:latin typeface="Consolas" panose="020B0609020204030204" pitchFamily="49" charset="0"/>
              </a:rPr>
              <a:t>return</a:t>
            </a:r>
            <a:r>
              <a:rPr lang="en-US" sz="1100" dirty="0">
                <a:solidFill>
                  <a:srgbClr val="000000"/>
                </a:solidFill>
                <a:latin typeface="Consolas" panose="020B0609020204030204" pitchFamily="49" charset="0"/>
              </a:rPr>
              <a:t> output</a:t>
            </a:r>
            <a:r>
              <a:rPr lang="en-US" dirty="0">
                <a:solidFill>
                  <a:srgbClr val="000000"/>
                </a:solidFill>
                <a:latin typeface="Consolas" panose="020B0609020204030204" pitchFamily="49" charset="0"/>
              </a:rPr>
              <a:t>    </a:t>
            </a:r>
            <a:endParaRPr lang="en-US" b="0" i="0" dirty="0">
              <a:solidFill>
                <a:srgbClr val="5C5C5C"/>
              </a:solidFill>
              <a:effectLst/>
              <a:latin typeface="Consolas" panose="020B0609020204030204" pitchFamily="49" charset="0"/>
            </a:endParaRPr>
          </a:p>
        </p:txBody>
      </p:sp>
      <p:sp>
        <p:nvSpPr>
          <p:cNvPr id="8" name="Rectangle 7"/>
          <p:cNvSpPr/>
          <p:nvPr/>
        </p:nvSpPr>
        <p:spPr>
          <a:xfrm>
            <a:off x="3048000" y="2690336"/>
            <a:ext cx="6096000" cy="369332"/>
          </a:xfrm>
          <a:prstGeom prst="rect">
            <a:avLst/>
          </a:prstGeom>
        </p:spPr>
        <p:txBody>
          <a:bodyPr>
            <a:spAutoFit/>
          </a:bodyPr>
          <a:lstStyle/>
          <a:p>
            <a:r>
              <a:rPr lang="en-US" dirty="0">
                <a:solidFill>
                  <a:srgbClr val="000000"/>
                </a:solidFill>
                <a:latin typeface="Consolas" panose="020B0609020204030204" pitchFamily="49" charset="0"/>
              </a:rPr>
              <a:t> </a:t>
            </a:r>
            <a:endParaRPr lang="en-US" b="0" i="0" dirty="0">
              <a:solidFill>
                <a:srgbClr val="5C5C5C"/>
              </a:solidFill>
              <a:effectLst/>
              <a:latin typeface="Consolas" panose="020B0609020204030204" pitchFamily="49" charset="0"/>
            </a:endParaRPr>
          </a:p>
        </p:txBody>
      </p:sp>
      <p:sp>
        <p:nvSpPr>
          <p:cNvPr id="11" name="Rectangle 10"/>
          <p:cNvSpPr/>
          <p:nvPr/>
        </p:nvSpPr>
        <p:spPr>
          <a:xfrm>
            <a:off x="7657035" y="2581539"/>
            <a:ext cx="3286246" cy="769441"/>
          </a:xfrm>
          <a:prstGeom prst="rect">
            <a:avLst/>
          </a:prstGeom>
          <a:solidFill>
            <a:srgbClr val="FFFFFF"/>
          </a:solidFill>
          <a:ln w="9525" cap="flat" cmpd="sng" algn="ctr">
            <a:solidFill>
              <a:srgbClr val="6E6F73"/>
            </a:solidFill>
            <a:prstDash val="solid"/>
            <a:round/>
            <a:headEnd type="none" w="med" len="med"/>
            <a:tailEnd type="none" w="med" len="med"/>
          </a:ln>
        </p:spPr>
        <p:txBody>
          <a:bodyPr wrap="square">
            <a:spAutoFit/>
          </a:bodyPr>
          <a:lstStyle/>
          <a:p>
            <a:r>
              <a:rPr lang="en-US" sz="1100" b="1" dirty="0">
                <a:solidFill>
                  <a:srgbClr val="006699"/>
                </a:solidFill>
                <a:latin typeface="Consolas" panose="020B0609020204030204" pitchFamily="49" charset="0"/>
              </a:rPr>
              <a:t>from</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mysum</a:t>
            </a:r>
            <a:r>
              <a:rPr lang="en-US" sz="1100" dirty="0">
                <a:solidFill>
                  <a:srgbClr val="000000"/>
                </a:solidFill>
                <a:latin typeface="Consolas" panose="020B0609020204030204" pitchFamily="49" charset="0"/>
              </a:rPr>
              <a:t> </a:t>
            </a:r>
            <a:r>
              <a:rPr lang="en-US" sz="1100" b="1" dirty="0">
                <a:solidFill>
                  <a:srgbClr val="006699"/>
                </a:solidFill>
                <a:latin typeface="Consolas" panose="020B0609020204030204" pitchFamily="49" charset="0"/>
              </a:rPr>
              <a:t>import</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mysum</a:t>
            </a:r>
            <a:r>
              <a:rPr lang="en-US" sz="1100" dirty="0">
                <a:solidFill>
                  <a:srgbClr val="000000"/>
                </a:solidFill>
                <a:latin typeface="Consolas" panose="020B0609020204030204" pitchFamily="49" charset="0"/>
              </a:rPr>
              <a:t>  </a:t>
            </a:r>
            <a:endParaRPr lang="en-US" sz="1100" dirty="0">
              <a:solidFill>
                <a:srgbClr val="5C5C5C"/>
              </a:solidFill>
              <a:latin typeface="Consolas" panose="020B0609020204030204" pitchFamily="49" charset="0"/>
            </a:endParaRPr>
          </a:p>
          <a:p>
            <a:r>
              <a:rPr lang="en-US" sz="1100" dirty="0">
                <a:solidFill>
                  <a:srgbClr val="000000"/>
                </a:solidFill>
                <a:latin typeface="Consolas" panose="020B0609020204030204" pitchFamily="49" charset="0"/>
              </a:rPr>
              <a:t>  </a:t>
            </a:r>
            <a:endParaRPr lang="en-US" sz="1100" dirty="0">
              <a:solidFill>
                <a:srgbClr val="5C5C5C"/>
              </a:solidFill>
              <a:latin typeface="Consolas" panose="020B0609020204030204" pitchFamily="49" charset="0"/>
            </a:endParaRPr>
          </a:p>
          <a:p>
            <a:r>
              <a:rPr lang="en-US" sz="1100" b="1" dirty="0">
                <a:solidFill>
                  <a:srgbClr val="006699"/>
                </a:solidFill>
                <a:latin typeface="Consolas" panose="020B0609020204030204" pitchFamily="49" charset="0"/>
              </a:rPr>
              <a:t>def</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test_sum_integers</a:t>
            </a:r>
            <a:r>
              <a:rPr lang="en-US" sz="1100" dirty="0">
                <a:solidFill>
                  <a:srgbClr val="000000"/>
                </a:solidFill>
                <a:latin typeface="Consolas" panose="020B0609020204030204" pitchFamily="49" charset="0"/>
              </a:rPr>
              <a:t>():  </a:t>
            </a:r>
            <a:endParaRPr lang="en-US" sz="1100" dirty="0">
              <a:solidFill>
                <a:srgbClr val="5C5C5C"/>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b="1" dirty="0">
                <a:solidFill>
                  <a:srgbClr val="006699"/>
                </a:solidFill>
                <a:latin typeface="Consolas" panose="020B0609020204030204" pitchFamily="49" charset="0"/>
              </a:rPr>
              <a:t>assert</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mysum</a:t>
            </a:r>
            <a:r>
              <a:rPr lang="en-US" sz="1100" dirty="0">
                <a:solidFill>
                  <a:srgbClr val="000000"/>
                </a:solidFill>
                <a:latin typeface="Consolas" panose="020B0609020204030204" pitchFamily="49" charset="0"/>
              </a:rPr>
              <a:t>([0, 1, 2, 3, 4]) == 10 </a:t>
            </a:r>
            <a:endParaRPr lang="en-US" sz="1100" dirty="0"/>
          </a:p>
        </p:txBody>
      </p:sp>
    </p:spTree>
    <p:custDataLst>
      <p:tags r:id="rId2"/>
    </p:custDataLst>
    <p:extLst>
      <p:ext uri="{BB962C8B-B14F-4D97-AF65-F5344CB8AC3E}">
        <p14:creationId xmlns:p14="http://schemas.microsoft.com/office/powerpoint/2010/main" val="23947528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1893" name="think-cell Slide" r:id="rId7" imgW="360" imgH="360" progId="TCLayout.ActiveDocument.1">
                  <p:embed/>
                </p:oleObj>
              </mc:Choice>
              <mc:Fallback>
                <p:oleObj name="think-cell Slide" r:id="rId7" imgW="360" imgH="360"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5" name="TextBox 4"/>
          <p:cNvSpPr txBox="1"/>
          <p:nvPr/>
        </p:nvSpPr>
        <p:spPr>
          <a:xfrm>
            <a:off x="525067" y="1498409"/>
            <a:ext cx="3165715" cy="440156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bg1"/>
                </a:solidFill>
              </a:rPr>
              <a:t>Now, if we want to test several cases for the same function, you can use </a:t>
            </a:r>
            <a:r>
              <a:rPr lang="en-US" dirty="0">
                <a:solidFill>
                  <a:srgbClr val="D4DF33"/>
                </a:solidFill>
              </a:rPr>
              <a:t>decorators  </a:t>
            </a:r>
          </a:p>
          <a:p>
            <a:endParaRPr lang="en-US" dirty="0">
              <a:solidFill>
                <a:schemeClr val="bg1"/>
              </a:solidFill>
            </a:endParaRPr>
          </a:p>
          <a:p>
            <a:r>
              <a:rPr lang="en-US" dirty="0">
                <a:solidFill>
                  <a:schemeClr val="bg1"/>
                </a:solidFill>
              </a:rPr>
              <a:t>You can also use the context manager </a:t>
            </a:r>
            <a:r>
              <a:rPr lang="en-US" dirty="0" err="1">
                <a:solidFill>
                  <a:srgbClr val="D4DF33"/>
                </a:solidFill>
              </a:rPr>
              <a:t>pytest.raises</a:t>
            </a:r>
            <a:r>
              <a:rPr lang="en-US" dirty="0">
                <a:solidFill>
                  <a:schemeClr val="bg1"/>
                </a:solidFill>
              </a:rPr>
              <a:t> to handle exceptions</a:t>
            </a:r>
          </a:p>
        </p:txBody>
      </p:sp>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29125" y="3846513"/>
            <a:ext cx="7134225" cy="2314575"/>
          </a:xfrm>
          <a:prstGeom prst="rect">
            <a:avLst/>
          </a:prstGeom>
          <a:ln w="9525" cap="flat" cmpd="sng" algn="ctr">
            <a:solidFill>
              <a:srgbClr val="9A9A9A"/>
            </a:solidFill>
            <a:prstDash val="solid"/>
            <a:round/>
            <a:headEnd type="none" w="med" len="med"/>
            <a:tailEnd type="none" w="med" len="med"/>
          </a:ln>
        </p:spPr>
      </p:pic>
      <p:sp>
        <p:nvSpPr>
          <p:cNvPr id="8" name="TextBox 7"/>
          <p:cNvSpPr txBox="1"/>
          <p:nvPr/>
        </p:nvSpPr>
        <p:spPr>
          <a:xfrm>
            <a:off x="3568446" y="698042"/>
            <a:ext cx="2211572" cy="85060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2"/>
                </a:solidFill>
              </a:rPr>
              <a:t>Test :</a:t>
            </a:r>
          </a:p>
        </p:txBody>
      </p:sp>
      <p:sp>
        <p:nvSpPr>
          <p:cNvPr id="9" name="TextBox 8"/>
          <p:cNvSpPr txBox="1"/>
          <p:nvPr/>
        </p:nvSpPr>
        <p:spPr>
          <a:xfrm>
            <a:off x="4073685" y="3192179"/>
            <a:ext cx="4044630" cy="85060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2"/>
                </a:solidFill>
              </a:rPr>
              <a:t>Launch test from command line :</a:t>
            </a:r>
          </a:p>
        </p:txBody>
      </p:sp>
      <p:sp>
        <p:nvSpPr>
          <p:cNvPr id="13" name="Title 2"/>
          <p:cNvSpPr txBox="1">
            <a:spLocks/>
          </p:cNvSpPr>
          <p:nvPr/>
        </p:nvSpPr>
        <p:spPr>
          <a:xfrm>
            <a:off x="628650" y="1641348"/>
            <a:ext cx="3127881" cy="440702"/>
          </a:xfrm>
          <a:prstGeom prst="rect">
            <a:avLst/>
          </a:prstGeom>
        </p:spPr>
        <p:txBody>
          <a:bodyPr vert="horz" wrap="square" lIns="0" tIns="0" rIns="0" bIns="0" rtlCol="0" anchor="ctr">
            <a:no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sym typeface="Trebuchet MS" panose="020B0603020202020204" pitchFamily="34" charset="0"/>
              </a:defRPr>
            </a:lvl1pPr>
          </a:lstStyle>
          <a:p>
            <a:r>
              <a:rPr lang="en-US" dirty="0" err="1"/>
              <a:t>Pytest</a:t>
            </a:r>
            <a:r>
              <a:rPr lang="en-US" dirty="0"/>
              <a:t> (II)</a:t>
            </a:r>
          </a:p>
        </p:txBody>
      </p:sp>
      <p:sp>
        <p:nvSpPr>
          <p:cNvPr id="3" name="Rectangle 2"/>
          <p:cNvSpPr/>
          <p:nvPr/>
        </p:nvSpPr>
        <p:spPr>
          <a:xfrm>
            <a:off x="4429125" y="1336505"/>
            <a:ext cx="6096000" cy="1785104"/>
          </a:xfrm>
          <a:prstGeom prst="rect">
            <a:avLst/>
          </a:prstGeom>
          <a:solidFill>
            <a:srgbClr val="FFFFFF"/>
          </a:solidFill>
          <a:ln w="9525" cap="flat" cmpd="sng" algn="ctr">
            <a:solidFill>
              <a:srgbClr val="6E6F73"/>
            </a:solidFill>
            <a:prstDash val="solid"/>
            <a:round/>
            <a:headEnd type="none" w="med" len="med"/>
            <a:tailEnd type="none" w="med" len="med"/>
          </a:ln>
        </p:spPr>
        <p:txBody>
          <a:bodyPr>
            <a:spAutoFit/>
          </a:bodyPr>
          <a:lstStyle/>
          <a:p>
            <a:r>
              <a:rPr lang="fr-FR" sz="1100" b="1" dirty="0" err="1">
                <a:solidFill>
                  <a:srgbClr val="006699"/>
                </a:solidFill>
                <a:latin typeface="Consolas" panose="020B0609020204030204" pitchFamily="49" charset="0"/>
              </a:rPr>
              <a:t>from</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mysum</a:t>
            </a:r>
            <a:r>
              <a:rPr lang="fr-FR" sz="1100" dirty="0">
                <a:solidFill>
                  <a:srgbClr val="000000"/>
                </a:solidFill>
                <a:latin typeface="Consolas" panose="020B0609020204030204" pitchFamily="49" charset="0"/>
              </a:rPr>
              <a:t> </a:t>
            </a:r>
            <a:r>
              <a:rPr lang="fr-FR" sz="1100" b="1" dirty="0">
                <a:solidFill>
                  <a:srgbClr val="006699"/>
                </a:solidFill>
                <a:latin typeface="Consolas" panose="020B0609020204030204" pitchFamily="49" charset="0"/>
              </a:rPr>
              <a:t>import</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mysum</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b="1" dirty="0">
                <a:solidFill>
                  <a:srgbClr val="006699"/>
                </a:solidFill>
                <a:latin typeface="Consolas" panose="020B0609020204030204" pitchFamily="49" charset="0"/>
              </a:rPr>
              <a:t>import</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pytest</a:t>
            </a:r>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pytest.mark.parametrize</a:t>
            </a:r>
            <a:r>
              <a:rPr lang="fr-FR" sz="1100" dirty="0">
                <a:solidFill>
                  <a:srgbClr val="000000"/>
                </a:solidFill>
                <a:latin typeface="Consolas" panose="020B0609020204030204" pitchFamily="49" charset="0"/>
              </a:rPr>
              <a:t>(</a:t>
            </a:r>
            <a:r>
              <a:rPr lang="fr-FR" sz="1100" dirty="0">
                <a:solidFill>
                  <a:srgbClr val="0000FF"/>
                </a:solidFill>
                <a:latin typeface="Consolas" panose="020B0609020204030204" pitchFamily="49" charset="0"/>
              </a:rPr>
              <a:t>'</a:t>
            </a:r>
            <a:r>
              <a:rPr lang="fr-FR" sz="1100" dirty="0" err="1">
                <a:solidFill>
                  <a:srgbClr val="0000FF"/>
                </a:solidFill>
                <a:latin typeface="Consolas" panose="020B0609020204030204" pitchFamily="49" charset="0"/>
              </a:rPr>
              <a:t>numbers,output</a:t>
            </a:r>
            <a:r>
              <a:rPr lang="fr-FR" sz="1100" dirty="0">
                <a:solidFill>
                  <a:srgbClr val="0000FF"/>
                </a:solidFill>
                <a:latin typeface="Consolas" panose="020B0609020204030204" pitchFamily="49" charset="0"/>
              </a:rPr>
              <a:t>'</a:t>
            </a:r>
            <a:r>
              <a:rPr lang="fr-FR" sz="1100" dirty="0">
                <a:solidFill>
                  <a:srgbClr val="000000"/>
                </a:solidFill>
                <a:latin typeface="Consolas" panose="020B0609020204030204" pitchFamily="49" charset="0"/>
              </a:rPr>
              <a:t>, [([],0),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([10,20,30],60),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([0.1, 1.2, 2.3, 3.4, 4.5], 11.5)])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endParaRPr lang="fr-FR" sz="1100" dirty="0">
              <a:solidFill>
                <a:srgbClr val="5C5C5C"/>
              </a:solidFill>
              <a:latin typeface="Consolas" panose="020B0609020204030204" pitchFamily="49" charset="0"/>
            </a:endParaRPr>
          </a:p>
          <a:p>
            <a:r>
              <a:rPr lang="fr-FR" sz="1100" b="1" dirty="0">
                <a:solidFill>
                  <a:srgbClr val="006699"/>
                </a:solidFill>
                <a:latin typeface="Consolas" panose="020B0609020204030204" pitchFamily="49" charset="0"/>
              </a:rPr>
              <a:t>def</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test_mysum</a:t>
            </a:r>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numbers</a:t>
            </a:r>
            <a:r>
              <a:rPr lang="fr-FR" sz="1100" dirty="0">
                <a:solidFill>
                  <a:srgbClr val="000000"/>
                </a:solidFill>
                <a:latin typeface="Consolas" panose="020B0609020204030204" pitchFamily="49" charset="0"/>
              </a:rPr>
              <a:t>, output):  </a:t>
            </a:r>
            <a:endParaRPr lang="fr-FR" sz="1100" dirty="0">
              <a:solidFill>
                <a:srgbClr val="5C5C5C"/>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b="1" dirty="0" err="1">
                <a:solidFill>
                  <a:srgbClr val="006699"/>
                </a:solidFill>
                <a:latin typeface="Consolas" panose="020B0609020204030204" pitchFamily="49" charset="0"/>
              </a:rPr>
              <a:t>assert</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mysum</a:t>
            </a:r>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numbers</a:t>
            </a:r>
            <a:r>
              <a:rPr lang="fr-FR" sz="1100" dirty="0">
                <a:solidFill>
                  <a:srgbClr val="000000"/>
                </a:solidFill>
                <a:latin typeface="Consolas" panose="020B0609020204030204" pitchFamily="49" charset="0"/>
              </a:rPr>
              <a:t>) == output </a:t>
            </a:r>
            <a:endParaRPr lang="fr-FR" sz="1100" b="0" i="0" dirty="0">
              <a:solidFill>
                <a:srgbClr val="5C5C5C"/>
              </a:solidFill>
              <a:effectLst/>
              <a:latin typeface="Consolas" panose="020B0609020204030204" pitchFamily="49" charset="0"/>
            </a:endParaRPr>
          </a:p>
        </p:txBody>
      </p:sp>
    </p:spTree>
    <p:custDataLst>
      <p:tags r:id="rId2"/>
    </p:custDataLst>
    <p:extLst>
      <p:ext uri="{BB962C8B-B14F-4D97-AF65-F5344CB8AC3E}">
        <p14:creationId xmlns:p14="http://schemas.microsoft.com/office/powerpoint/2010/main" val="32648178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3"/>
            </p:custDataLst>
            <p:extLst>
              <p:ext uri="{D42A27DB-BD31-4B8C-83A1-F6EECF244321}">
                <p14:modId xmlns:p14="http://schemas.microsoft.com/office/powerpoint/2010/main" val="40689446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154" name="think-cell Slide" r:id="rId7" imgW="473" imgH="473" progId="TCLayout.ActiveDocument.1">
                  <p:embed/>
                </p:oleObj>
              </mc:Choice>
              <mc:Fallback>
                <p:oleObj name="think-cell Slide" r:id="rId7" imgW="473" imgH="473"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Rectangle 6"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0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4" name="Title 3"/>
          <p:cNvSpPr>
            <a:spLocks noGrp="1"/>
          </p:cNvSpPr>
          <p:nvPr>
            <p:ph type="title"/>
          </p:nvPr>
        </p:nvSpPr>
        <p:spPr/>
        <p:txBody>
          <a:bodyPr/>
          <a:lstStyle/>
          <a:p>
            <a:r>
              <a:rPr lang="en-US" dirty="0"/>
              <a:t>Exercise 1.3</a:t>
            </a:r>
            <a:br>
              <a:rPr lang="en-US" dirty="0"/>
            </a:br>
            <a:r>
              <a:rPr lang="en-US" dirty="0"/>
              <a:t>Implement an e2e test</a:t>
            </a:r>
            <a:br>
              <a:rPr lang="en-US" dirty="0"/>
            </a:br>
            <a:r>
              <a:rPr lang="en-US" sz="2000" dirty="0"/>
              <a:t>Branch </a:t>
            </a:r>
            <a:r>
              <a:rPr lang="fr-FR" sz="2000" dirty="0" err="1"/>
              <a:t>origin</a:t>
            </a:r>
            <a:r>
              <a:rPr lang="fr-FR" sz="2000" dirty="0"/>
              <a:t>/training/ex-e2e</a:t>
            </a:r>
            <a:r>
              <a:rPr lang="fr-FR" sz="2000" b="1" dirty="0"/>
              <a:t/>
            </a:r>
            <a:br>
              <a:rPr lang="fr-FR" sz="2000" b="1" dirty="0"/>
            </a:br>
            <a:endParaRPr lang="en-US" sz="2000" dirty="0"/>
          </a:p>
        </p:txBody>
      </p:sp>
      <p:pic>
        <p:nvPicPr>
          <p:cNvPr id="9" name="Picture Placeholder 8"/>
          <p:cNvPicPr>
            <a:picLocks noGrp="1" noChangeAspect="1"/>
          </p:cNvPicPr>
          <p:nvPr>
            <p:ph type="pic" sz="quarter" idx="11"/>
          </p:nvPr>
        </p:nvPicPr>
        <p:blipFill>
          <a:blip r:embed="rId9">
            <a:extLst>
              <a:ext uri="{28A0092B-C50C-407E-A947-70E740481C1C}">
                <a14:useLocalDpi xmlns:a14="http://schemas.microsoft.com/office/drawing/2010/main" val="0"/>
              </a:ext>
            </a:extLst>
          </a:blip>
          <a:srcRect l="28750" r="28750"/>
          <a:stretch>
            <a:fillRect/>
          </a:stretch>
        </p:blipFill>
        <p:spPr/>
      </p:pic>
    </p:spTree>
    <p:custDataLst>
      <p:tags r:id="rId2"/>
    </p:custDataLst>
    <p:extLst>
      <p:ext uri="{BB962C8B-B14F-4D97-AF65-F5344CB8AC3E}">
        <p14:creationId xmlns:p14="http://schemas.microsoft.com/office/powerpoint/2010/main" val="37500230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1720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76810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
            </p:custDataLst>
            <p:extLst>
              <p:ext uri="{D42A27DB-BD31-4B8C-83A1-F6EECF244321}">
                <p14:modId xmlns:p14="http://schemas.microsoft.com/office/powerpoint/2010/main" val="22320877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7223" name="think-cell Slide" r:id="rId7" imgW="473" imgH="473" progId="TCLayout.ActiveDocument.1">
                  <p:embed/>
                </p:oleObj>
              </mc:Choice>
              <mc:Fallback>
                <p:oleObj name="think-cell Slide" r:id="rId7" imgW="473" imgH="473"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4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smtClean="0"/>
              <a:t>Python environment (Reminder)</a:t>
            </a:r>
            <a:endParaRPr lang="en-US" dirty="0"/>
          </a:p>
        </p:txBody>
      </p:sp>
      <p:grpSp>
        <p:nvGrpSpPr>
          <p:cNvPr id="11" name="Group 10"/>
          <p:cNvGrpSpPr/>
          <p:nvPr/>
        </p:nvGrpSpPr>
        <p:grpSpPr>
          <a:xfrm>
            <a:off x="4390968" y="1872060"/>
            <a:ext cx="3432137" cy="4498181"/>
            <a:chOff x="4380532" y="1015200"/>
            <a:chExt cx="3432137" cy="4498181"/>
          </a:xfrm>
        </p:grpSpPr>
        <p:sp>
          <p:nvSpPr>
            <p:cNvPr id="93" name="ee4pContent2"/>
            <p:cNvSpPr txBox="1"/>
            <p:nvPr/>
          </p:nvSpPr>
          <p:spPr>
            <a:xfrm>
              <a:off x="4380532" y="2140256"/>
              <a:ext cx="3432137" cy="3373125"/>
            </a:xfrm>
            <a:prstGeom prst="rect">
              <a:avLst/>
            </a:prstGeom>
            <a:ln cap="rnd">
              <a:noFill/>
            </a:ln>
          </p:spPr>
          <p:txBody>
            <a:bodyPr vert="horz" wrap="square" lIns="0" tIns="0" rIns="0" bIns="0" rtlCol="0" anchor="t">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sz="1800" dirty="0" smtClean="0">
                  <a:solidFill>
                    <a:schemeClr val="tx1">
                      <a:lumMod val="100000"/>
                    </a:schemeClr>
                  </a:solidFill>
                </a:rPr>
                <a:t>Docker environment with Python interpreter from the model service.</a:t>
              </a:r>
              <a:r>
                <a:rPr lang="en-US" sz="1800" dirty="0">
                  <a:solidFill>
                    <a:schemeClr val="tx1">
                      <a:lumMod val="100000"/>
                    </a:schemeClr>
                  </a:solidFill>
                </a:rPr>
                <a:t> </a:t>
              </a:r>
              <a:r>
                <a:rPr lang="en-US" sz="1800" dirty="0" smtClean="0">
                  <a:latin typeface="+mn-lt"/>
                </a:rPr>
                <a:t>See getting started of the README.md </a:t>
              </a:r>
              <a:r>
                <a:rPr lang="en-US" sz="1800" dirty="0" smtClean="0">
                  <a:solidFill>
                    <a:srgbClr val="29BA74"/>
                  </a:solidFill>
                  <a:latin typeface="+mn-lt"/>
                </a:rPr>
                <a:t>(Recommended)</a:t>
              </a:r>
            </a:p>
            <a:p>
              <a:pPr lvl="1">
                <a:buClr>
                  <a:schemeClr val="tx2">
                    <a:lumMod val="100000"/>
                  </a:schemeClr>
                </a:buClr>
                <a:buSzPct val="100000"/>
              </a:pPr>
              <a:endParaRPr lang="en-US" sz="1800" dirty="0">
                <a:latin typeface="+mn-lt"/>
              </a:endParaRPr>
            </a:p>
            <a:p>
              <a:pPr lvl="1">
                <a:buClr>
                  <a:schemeClr val="tx2">
                    <a:lumMod val="100000"/>
                  </a:schemeClr>
                </a:buClr>
                <a:buSzPct val="100000"/>
              </a:pPr>
              <a:r>
                <a:rPr lang="en-US" sz="1800" dirty="0" smtClean="0">
                  <a:solidFill>
                    <a:schemeClr val="tx1">
                      <a:lumMod val="100000"/>
                    </a:schemeClr>
                  </a:solidFill>
                </a:rPr>
                <a:t>Or </a:t>
              </a:r>
              <a:r>
                <a:rPr lang="en-US" sz="1800" dirty="0" err="1" smtClean="0">
                  <a:solidFill>
                    <a:schemeClr val="tx1">
                      <a:lumMod val="100000"/>
                    </a:schemeClr>
                  </a:solidFill>
                </a:rPr>
                <a:t>Conda</a:t>
              </a:r>
              <a:r>
                <a:rPr lang="en-US" sz="1800" dirty="0" smtClean="0">
                  <a:solidFill>
                    <a:schemeClr val="tx1">
                      <a:lumMod val="100000"/>
                    </a:schemeClr>
                  </a:solidFill>
                </a:rPr>
                <a:t> </a:t>
              </a:r>
              <a:r>
                <a:rPr lang="en-US" sz="1800" dirty="0">
                  <a:solidFill>
                    <a:schemeClr val="tx1">
                      <a:lumMod val="100000"/>
                    </a:schemeClr>
                  </a:solidFill>
                </a:rPr>
                <a:t>environment with Python </a:t>
              </a:r>
              <a:r>
                <a:rPr lang="en-US" sz="1800" dirty="0" smtClean="0">
                  <a:solidFill>
                    <a:schemeClr val="tx1">
                      <a:lumMod val="100000"/>
                    </a:schemeClr>
                  </a:solidFill>
                </a:rPr>
                <a:t>3.6</a:t>
              </a:r>
              <a:endParaRPr lang="en-US" sz="1800" dirty="0">
                <a:solidFill>
                  <a:schemeClr val="tx1">
                    <a:lumMod val="100000"/>
                  </a:schemeClr>
                </a:solidFill>
              </a:endParaRPr>
            </a:p>
            <a:p>
              <a:pPr marL="108000" lvl="1" indent="0">
                <a:buClr>
                  <a:schemeClr val="tx2">
                    <a:lumMod val="100000"/>
                  </a:schemeClr>
                </a:buClr>
                <a:buSzPct val="100000"/>
                <a:buNone/>
              </a:pPr>
              <a:endParaRPr lang="en-US" sz="1800" dirty="0" smtClean="0">
                <a:latin typeface="+mn-lt"/>
              </a:endParaRPr>
            </a:p>
            <a:p>
              <a:r>
                <a:rPr lang="en-US" sz="1800" dirty="0" smtClean="0">
                  <a:latin typeface="+mn-lt"/>
                </a:rPr>
                <a:t> </a:t>
              </a:r>
              <a:endParaRPr lang="en-US" sz="1800" dirty="0">
                <a:latin typeface="+mn-lt"/>
              </a:endParaRPr>
            </a:p>
          </p:txBody>
        </p:sp>
        <p:sp>
          <p:nvSpPr>
            <p:cNvPr id="15" name="ee4pHeader2"/>
            <p:cNvSpPr txBox="1"/>
            <p:nvPr/>
          </p:nvSpPr>
          <p:spPr>
            <a:xfrm>
              <a:off x="4533630" y="1015200"/>
              <a:ext cx="3125941" cy="759600"/>
            </a:xfrm>
            <a:prstGeom prst="rect">
              <a:avLst/>
            </a:prstGeom>
            <a:noFill/>
            <a:ln cap="rnd">
              <a:noFill/>
            </a:ln>
          </p:spPr>
          <p:txBody>
            <a:bodyPr wrap="square" lIns="0" tIns="0" rIns="0" bIns="0" rtlCol="0" anchor="b" anchorCtr="0">
              <a:noAutofit/>
            </a:bodyPr>
            <a:lstStyle/>
            <a:p>
              <a:pPr marL="0" lvl="3"/>
              <a:r>
                <a:rPr lang="en-US" sz="2400" dirty="0" smtClean="0">
                  <a:solidFill>
                    <a:schemeClr val="tx2"/>
                  </a:solidFill>
                </a:rPr>
                <a:t>Use case 1</a:t>
              </a:r>
              <a:endParaRPr lang="en-US" sz="2400" dirty="0">
                <a:solidFill>
                  <a:schemeClr val="tx2"/>
                </a:solidFill>
              </a:endParaRPr>
            </a:p>
          </p:txBody>
        </p:sp>
      </p:grpSp>
      <p:grpSp>
        <p:nvGrpSpPr>
          <p:cNvPr id="12" name="Group 11"/>
          <p:cNvGrpSpPr/>
          <p:nvPr/>
        </p:nvGrpSpPr>
        <p:grpSpPr>
          <a:xfrm>
            <a:off x="8197166" y="1872060"/>
            <a:ext cx="3607324" cy="3710379"/>
            <a:chOff x="8197166" y="1015200"/>
            <a:chExt cx="3607324" cy="3710379"/>
          </a:xfrm>
        </p:grpSpPr>
        <p:sp>
          <p:nvSpPr>
            <p:cNvPr id="13" name="ee4pHeader3"/>
            <p:cNvSpPr txBox="1"/>
            <p:nvPr/>
          </p:nvSpPr>
          <p:spPr>
            <a:xfrm>
              <a:off x="8437858" y="1015200"/>
              <a:ext cx="3125941" cy="759600"/>
            </a:xfrm>
            <a:prstGeom prst="rect">
              <a:avLst/>
            </a:prstGeom>
            <a:noFill/>
            <a:ln cap="rnd">
              <a:noFill/>
            </a:ln>
          </p:spPr>
          <p:txBody>
            <a:bodyPr wrap="square" lIns="0" tIns="0" rIns="0" bIns="0" rtlCol="0" anchor="b" anchorCtr="0">
              <a:noAutofit/>
            </a:bodyPr>
            <a:lstStyle/>
            <a:p>
              <a:pPr marL="0" lvl="3"/>
              <a:r>
                <a:rPr lang="en-US" sz="2400" dirty="0" smtClean="0">
                  <a:solidFill>
                    <a:schemeClr val="tx2"/>
                  </a:solidFill>
                </a:rPr>
                <a:t>Use case 2</a:t>
              </a:r>
              <a:endParaRPr lang="en-US" sz="2400" dirty="0">
                <a:solidFill>
                  <a:schemeClr val="tx2"/>
                </a:solidFill>
              </a:endParaRPr>
            </a:p>
          </p:txBody>
        </p:sp>
        <p:sp>
          <p:nvSpPr>
            <p:cNvPr id="6" name="Rectangle 5"/>
            <p:cNvSpPr/>
            <p:nvPr/>
          </p:nvSpPr>
          <p:spPr>
            <a:xfrm>
              <a:off x="8197166" y="2140256"/>
              <a:ext cx="3607324" cy="2585323"/>
            </a:xfrm>
            <a:prstGeom prst="rect">
              <a:avLst/>
            </a:prstGeom>
          </p:spPr>
          <p:txBody>
            <a:bodyPr wrap="square" anchor="t">
              <a:spAutoFit/>
            </a:bodyPr>
            <a:lstStyle/>
            <a:p>
              <a:pPr marL="324000" lvl="1" indent="-216000">
                <a:buClr>
                  <a:schemeClr val="tx2">
                    <a:lumMod val="100000"/>
                  </a:schemeClr>
                </a:buClr>
                <a:buSzPct val="100000"/>
                <a:buFont typeface="Trebuchet MS" panose="020B0603020202020204" pitchFamily="34" charset="0"/>
                <a:buChar char="•"/>
              </a:pPr>
              <a:r>
                <a:rPr lang="en-US" dirty="0" smtClean="0">
                  <a:solidFill>
                    <a:schemeClr val="tx1">
                      <a:lumMod val="100000"/>
                    </a:schemeClr>
                  </a:solidFill>
                  <a:latin typeface="Trebuchet MS" panose="020B0603020202020204" pitchFamily="34" charset="0"/>
                </a:rPr>
                <a:t>Docker </a:t>
              </a:r>
              <a:r>
                <a:rPr lang="en-US" dirty="0">
                  <a:solidFill>
                    <a:schemeClr val="tx1">
                      <a:lumMod val="100000"/>
                    </a:schemeClr>
                  </a:solidFill>
                  <a:latin typeface="Trebuchet MS" panose="020B0603020202020204" pitchFamily="34" charset="0"/>
                </a:rPr>
                <a:t>environment with Python interpreter from the model service. See getting started of the </a:t>
              </a:r>
              <a:r>
                <a:rPr lang="en-US" dirty="0" smtClean="0">
                  <a:solidFill>
                    <a:schemeClr val="tx1">
                      <a:lumMod val="100000"/>
                    </a:schemeClr>
                  </a:solidFill>
                  <a:latin typeface="Trebuchet MS" panose="020B0603020202020204" pitchFamily="34" charset="0"/>
                </a:rPr>
                <a:t>README.md </a:t>
              </a:r>
              <a:r>
                <a:rPr lang="en-US" dirty="0" smtClean="0">
                  <a:solidFill>
                    <a:srgbClr val="29BA74"/>
                  </a:solidFill>
                </a:rPr>
                <a:t>(Recommended)</a:t>
              </a:r>
            </a:p>
            <a:p>
              <a:pPr lvl="1">
                <a:buClr>
                  <a:schemeClr val="tx2">
                    <a:lumMod val="100000"/>
                  </a:schemeClr>
                </a:buClr>
                <a:buSzPct val="100000"/>
              </a:pPr>
              <a:endParaRPr lang="en-US" dirty="0">
                <a:solidFill>
                  <a:srgbClr val="29BA74"/>
                </a:solidFill>
              </a:endParaRPr>
            </a:p>
            <a:p>
              <a:pPr marL="324000" lvl="1" indent="-216000">
                <a:buClr>
                  <a:schemeClr val="tx2">
                    <a:lumMod val="100000"/>
                  </a:schemeClr>
                </a:buClr>
                <a:buSzPct val="100000"/>
                <a:buFont typeface="Trebuchet MS" panose="020B0603020202020204" pitchFamily="34" charset="0"/>
                <a:buChar char="•"/>
              </a:pPr>
              <a:r>
                <a:rPr lang="en-US" dirty="0" smtClean="0">
                  <a:solidFill>
                    <a:schemeClr val="tx1">
                      <a:lumMod val="100000"/>
                    </a:schemeClr>
                  </a:solidFill>
                  <a:latin typeface="Trebuchet MS" panose="020B0603020202020204" pitchFamily="34" charset="0"/>
                </a:rPr>
                <a:t>Or </a:t>
              </a:r>
              <a:r>
                <a:rPr lang="en-US" dirty="0" err="1">
                  <a:solidFill>
                    <a:schemeClr val="tx1">
                      <a:lumMod val="100000"/>
                    </a:schemeClr>
                  </a:solidFill>
                  <a:latin typeface="Trebuchet MS" panose="020B0603020202020204" pitchFamily="34" charset="0"/>
                </a:rPr>
                <a:t>Conda</a:t>
              </a:r>
              <a:r>
                <a:rPr lang="en-US" dirty="0">
                  <a:solidFill>
                    <a:schemeClr val="tx1">
                      <a:lumMod val="100000"/>
                    </a:schemeClr>
                  </a:solidFill>
                  <a:latin typeface="Trebuchet MS" panose="020B0603020202020204" pitchFamily="34" charset="0"/>
                </a:rPr>
                <a:t> environment with Python 3.6</a:t>
              </a:r>
            </a:p>
            <a:p>
              <a:pPr marL="324000" lvl="1" indent="-216000">
                <a:buClr>
                  <a:schemeClr val="tx2">
                    <a:lumMod val="100000"/>
                  </a:schemeClr>
                </a:buClr>
                <a:buSzPct val="100000"/>
                <a:buFont typeface="Trebuchet MS" panose="020B0603020202020204" pitchFamily="34" charset="0"/>
                <a:buChar char="•"/>
              </a:pPr>
              <a:endParaRPr lang="en-US" dirty="0" smtClean="0">
                <a:solidFill>
                  <a:schemeClr val="tx1">
                    <a:lumMod val="100000"/>
                  </a:schemeClr>
                </a:solidFill>
                <a:latin typeface="Trebuchet MS" panose="020B0603020202020204" pitchFamily="34" charset="0"/>
              </a:endParaRPr>
            </a:p>
          </p:txBody>
        </p:sp>
      </p:grpSp>
      <p:grpSp>
        <p:nvGrpSpPr>
          <p:cNvPr id="10" name="Group 9"/>
          <p:cNvGrpSpPr/>
          <p:nvPr/>
        </p:nvGrpSpPr>
        <p:grpSpPr>
          <a:xfrm>
            <a:off x="366955" y="1872060"/>
            <a:ext cx="3649952" cy="4498181"/>
            <a:chOff x="366955" y="1015200"/>
            <a:chExt cx="3649952" cy="4498181"/>
          </a:xfrm>
        </p:grpSpPr>
        <p:sp>
          <p:nvSpPr>
            <p:cNvPr id="17" name="ee4pHeader1"/>
            <p:cNvSpPr txBox="1"/>
            <p:nvPr/>
          </p:nvSpPr>
          <p:spPr>
            <a:xfrm>
              <a:off x="630000" y="1015200"/>
              <a:ext cx="3123862" cy="759600"/>
            </a:xfrm>
            <a:prstGeom prst="rect">
              <a:avLst/>
            </a:prstGeom>
            <a:noFill/>
            <a:ln cap="rnd">
              <a:noFill/>
            </a:ln>
          </p:spPr>
          <p:txBody>
            <a:bodyPr wrap="square" lIns="0" tIns="0" rIns="0" bIns="0" rtlCol="0" anchor="b" anchorCtr="0">
              <a:noAutofit/>
            </a:bodyPr>
            <a:lstStyle/>
            <a:p>
              <a:pPr marL="0" lvl="3"/>
              <a:r>
                <a:rPr lang="en-US" sz="2400" dirty="0" smtClean="0">
                  <a:solidFill>
                    <a:schemeClr val="tx2"/>
                  </a:solidFill>
                </a:rPr>
                <a:t>Introduction</a:t>
              </a:r>
              <a:endParaRPr lang="en-US" sz="2400" dirty="0">
                <a:solidFill>
                  <a:schemeClr val="tx2"/>
                </a:solidFill>
              </a:endParaRPr>
            </a:p>
          </p:txBody>
        </p:sp>
        <p:sp>
          <p:nvSpPr>
            <p:cNvPr id="5" name="TextBox 4"/>
            <p:cNvSpPr txBox="1"/>
            <p:nvPr/>
          </p:nvSpPr>
          <p:spPr>
            <a:xfrm>
              <a:off x="366955" y="2140256"/>
              <a:ext cx="3649952" cy="337312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24000" lvl="1" indent="-216000">
                <a:buClr>
                  <a:schemeClr val="tx2">
                    <a:lumMod val="100000"/>
                  </a:schemeClr>
                </a:buClr>
                <a:buSzPct val="100000"/>
                <a:buFont typeface="Trebuchet MS" panose="020B0603020202020204" pitchFamily="34" charset="0"/>
                <a:buChar char="•"/>
              </a:pPr>
              <a:r>
                <a:rPr lang="en-US" dirty="0" err="1" smtClean="0">
                  <a:solidFill>
                    <a:schemeClr val="tx1">
                      <a:lumMod val="100000"/>
                    </a:schemeClr>
                  </a:solidFill>
                  <a:latin typeface="Trebuchet MS" panose="020B0603020202020204" pitchFamily="34" charset="0"/>
                </a:rPr>
                <a:t>Conda</a:t>
              </a:r>
              <a:r>
                <a:rPr lang="en-US" dirty="0" smtClean="0">
                  <a:solidFill>
                    <a:schemeClr val="tx1">
                      <a:lumMod val="100000"/>
                    </a:schemeClr>
                  </a:solidFill>
                  <a:latin typeface="Trebuchet MS" panose="020B0603020202020204" pitchFamily="34" charset="0"/>
                </a:rPr>
                <a:t> environment with Python 3.6 </a:t>
              </a:r>
              <a:r>
                <a:rPr lang="en-US" dirty="0" smtClean="0">
                  <a:solidFill>
                    <a:srgbClr val="29BA74"/>
                  </a:solidFill>
                  <a:latin typeface="Trebuchet MS" panose="020B0603020202020204" pitchFamily="34" charset="0"/>
                </a:rPr>
                <a:t>(Recommended)</a:t>
              </a:r>
            </a:p>
            <a:p>
              <a:pPr marL="324000" lvl="1" indent="-216000">
                <a:buClr>
                  <a:schemeClr val="tx2">
                    <a:lumMod val="100000"/>
                  </a:schemeClr>
                </a:buClr>
                <a:buSzPct val="100000"/>
                <a:buFont typeface="Trebuchet MS" panose="020B0603020202020204" pitchFamily="34" charset="0"/>
                <a:buChar char="•"/>
              </a:pPr>
              <a:endParaRPr lang="en-US" dirty="0">
                <a:solidFill>
                  <a:schemeClr val="tx1">
                    <a:lumMod val="100000"/>
                  </a:schemeClr>
                </a:solidFill>
                <a:latin typeface="Trebuchet MS" panose="020B0603020202020204" pitchFamily="34" charset="0"/>
              </a:endParaRPr>
            </a:p>
            <a:p>
              <a:pPr marL="324000" lvl="1" indent="-216000">
                <a:buClr>
                  <a:schemeClr val="tx2">
                    <a:lumMod val="100000"/>
                  </a:schemeClr>
                </a:buClr>
                <a:buSzPct val="100000"/>
                <a:buFont typeface="Trebuchet MS" panose="020B0603020202020204" pitchFamily="34" charset="0"/>
                <a:buChar char="•"/>
              </a:pPr>
              <a:endParaRPr lang="en-US" dirty="0" smtClean="0">
                <a:solidFill>
                  <a:schemeClr val="tx1">
                    <a:lumMod val="100000"/>
                  </a:schemeClr>
                </a:solidFill>
                <a:latin typeface="Trebuchet MS" panose="020B0603020202020204" pitchFamily="34" charset="0"/>
              </a:endParaRPr>
            </a:p>
            <a:p>
              <a:endParaRPr lang="en-US" dirty="0">
                <a:solidFill>
                  <a:srgbClr val="575757"/>
                </a:solidFill>
              </a:endParaRPr>
            </a:p>
            <a:p>
              <a:pPr marL="324000" lvl="1" indent="-216000">
                <a:buClr>
                  <a:schemeClr val="tx2">
                    <a:lumMod val="100000"/>
                  </a:schemeClr>
                </a:buClr>
                <a:buSzPct val="100000"/>
                <a:buFont typeface="Trebuchet MS" panose="020B0603020202020204" pitchFamily="34" charset="0"/>
                <a:buChar char="•"/>
              </a:pPr>
              <a:endParaRPr lang="en-US" dirty="0" smtClean="0">
                <a:solidFill>
                  <a:schemeClr val="tx1">
                    <a:lumMod val="100000"/>
                  </a:schemeClr>
                </a:solidFill>
                <a:latin typeface="Trebuchet MS" panose="020B0603020202020204" pitchFamily="34" charset="0"/>
              </a:endParaRPr>
            </a:p>
            <a:p>
              <a:pPr marL="324000" lvl="1" indent="-216000">
                <a:buClr>
                  <a:schemeClr val="tx2">
                    <a:lumMod val="100000"/>
                  </a:schemeClr>
                </a:buClr>
                <a:buSzPct val="100000"/>
                <a:buFont typeface="Trebuchet MS" panose="020B0603020202020204" pitchFamily="34" charset="0"/>
                <a:buChar char="•"/>
              </a:pPr>
              <a:r>
                <a:rPr lang="en-US" dirty="0" smtClean="0">
                  <a:solidFill>
                    <a:schemeClr val="tx1">
                      <a:lumMod val="100000"/>
                    </a:schemeClr>
                  </a:solidFill>
                  <a:latin typeface="Trebuchet MS" panose="020B0603020202020204" pitchFamily="34" charset="0"/>
                </a:rPr>
                <a:t>Or Python 3.6 virtual </a:t>
              </a:r>
              <a:r>
                <a:rPr lang="en-US" dirty="0" err="1" smtClean="0">
                  <a:solidFill>
                    <a:schemeClr val="tx1">
                      <a:lumMod val="100000"/>
                    </a:schemeClr>
                  </a:solidFill>
                  <a:latin typeface="Trebuchet MS" panose="020B0603020202020204" pitchFamily="34" charset="0"/>
                </a:rPr>
                <a:t>env</a:t>
              </a:r>
              <a:endParaRPr lang="en-US" dirty="0" smtClean="0">
                <a:solidFill>
                  <a:schemeClr val="tx1">
                    <a:lumMod val="100000"/>
                  </a:schemeClr>
                </a:solidFill>
                <a:latin typeface="Trebuchet MS" panose="020B0603020202020204" pitchFamily="34" charset="0"/>
              </a:endParaRPr>
            </a:p>
          </p:txBody>
        </p:sp>
        <p:sp>
          <p:nvSpPr>
            <p:cNvPr id="7" name="Rectangle 6"/>
            <p:cNvSpPr/>
            <p:nvPr/>
          </p:nvSpPr>
          <p:spPr>
            <a:xfrm>
              <a:off x="529016" y="2870388"/>
              <a:ext cx="3325830" cy="646331"/>
            </a:xfrm>
            <a:prstGeom prst="rect">
              <a:avLst/>
            </a:prstGeom>
            <a:solidFill>
              <a:srgbClr val="FFFFFF"/>
            </a:solidFill>
            <a:ln w="9525" cap="flat" cmpd="sng" algn="ctr">
              <a:solidFill>
                <a:srgbClr val="6E6F73"/>
              </a:solidFill>
              <a:prstDash val="solid"/>
              <a:round/>
              <a:headEnd type="none" w="med" len="med"/>
              <a:tailEnd type="none" w="med" len="med"/>
            </a:ln>
          </p:spPr>
          <p:txBody>
            <a:bodyPr wrap="square">
              <a:spAutoFit/>
            </a:bodyPr>
            <a:lstStyle/>
            <a:p>
              <a:r>
                <a:rPr lang="en-US" sz="1200" dirty="0" smtClean="0">
                  <a:solidFill>
                    <a:srgbClr val="000000"/>
                  </a:solidFill>
                  <a:latin typeface="Consolas" panose="020B0609020204030204" pitchFamily="49" charset="0"/>
                </a:rPr>
                <a:t>&gt;&gt;&gt; </a:t>
              </a:r>
              <a:r>
                <a:rPr lang="pt-BR" sz="1200" dirty="0" smtClean="0">
                  <a:solidFill>
                    <a:srgbClr val="29BA74"/>
                  </a:solidFill>
                  <a:latin typeface="Consolas" panose="020B0609020204030204" pitchFamily="49" charset="0"/>
                </a:rPr>
                <a:t>conda </a:t>
              </a:r>
              <a:r>
                <a:rPr lang="pt-BR" sz="1200" dirty="0" err="1" smtClean="0">
                  <a:solidFill>
                    <a:srgbClr val="000000"/>
                  </a:solidFill>
                  <a:latin typeface="Consolas" panose="020B0609020204030204" pitchFamily="49" charset="0"/>
                </a:rPr>
                <a:t>create</a:t>
              </a:r>
              <a:r>
                <a:rPr lang="pt-BR" sz="1200" dirty="0" smtClean="0">
                  <a:solidFill>
                    <a:srgbClr val="000000"/>
                  </a:solidFill>
                  <a:latin typeface="Consolas" panose="020B0609020204030204" pitchFamily="49" charset="0"/>
                </a:rPr>
                <a:t> -n </a:t>
              </a:r>
              <a:r>
                <a:rPr lang="pt-BR" sz="1200" dirty="0" err="1" smtClean="0">
                  <a:solidFill>
                    <a:srgbClr val="000000"/>
                  </a:solidFill>
                  <a:latin typeface="Consolas" panose="020B0609020204030204" pitchFamily="49" charset="0"/>
                </a:rPr>
                <a:t>training-se</a:t>
              </a:r>
              <a:r>
                <a:rPr lang="pt-BR" sz="1200" dirty="0" smtClean="0">
                  <a:solidFill>
                    <a:srgbClr val="000000"/>
                  </a:solidFill>
                  <a:latin typeface="Consolas" panose="020B0609020204030204" pitchFamily="49" charset="0"/>
                </a:rPr>
                <a:t> </a:t>
              </a:r>
              <a:r>
                <a:rPr lang="pt-BR" sz="1200" dirty="0" err="1" smtClean="0">
                  <a:solidFill>
                    <a:srgbClr val="000000"/>
                  </a:solidFill>
                  <a:latin typeface="Consolas" panose="020B0609020204030204" pitchFamily="49" charset="0"/>
                </a:rPr>
                <a:t>pip</a:t>
              </a:r>
              <a:r>
                <a:rPr lang="pt-BR" sz="1200" dirty="0" smtClean="0">
                  <a:solidFill>
                    <a:srgbClr val="000000"/>
                  </a:solidFill>
                  <a:latin typeface="Consolas" panose="020B0609020204030204" pitchFamily="49" charset="0"/>
                </a:rPr>
                <a:t> </a:t>
              </a:r>
              <a:r>
                <a:rPr lang="pt-BR" sz="1200" dirty="0" err="1" smtClean="0">
                  <a:solidFill>
                    <a:srgbClr val="000000"/>
                  </a:solidFill>
                  <a:latin typeface="Consolas" panose="020B0609020204030204" pitchFamily="49" charset="0"/>
                </a:rPr>
                <a:t>python</a:t>
              </a:r>
              <a:r>
                <a:rPr lang="pt-BR" sz="1200" dirty="0" smtClean="0">
                  <a:solidFill>
                    <a:srgbClr val="000000"/>
                  </a:solidFill>
                  <a:latin typeface="Consolas" panose="020B0609020204030204" pitchFamily="49" charset="0"/>
                </a:rPr>
                <a:t>==3.6.9 </a:t>
              </a:r>
            </a:p>
            <a:p>
              <a:r>
                <a:rPr lang="pt-BR" sz="1200" dirty="0" smtClean="0">
                  <a:solidFill>
                    <a:srgbClr val="000000"/>
                  </a:solidFill>
                  <a:latin typeface="Consolas" panose="020B0609020204030204" pitchFamily="49" charset="0"/>
                </a:rPr>
                <a:t>&gt;&gt;&gt; </a:t>
              </a:r>
              <a:r>
                <a:rPr lang="pt-BR" sz="1200" dirty="0" smtClean="0">
                  <a:solidFill>
                    <a:srgbClr val="29BA74"/>
                  </a:solidFill>
                  <a:latin typeface="Consolas" panose="020B0609020204030204" pitchFamily="49" charset="0"/>
                </a:rPr>
                <a:t>conda </a:t>
              </a:r>
              <a:r>
                <a:rPr lang="pt-BR" sz="1200" dirty="0" err="1" smtClean="0">
                  <a:solidFill>
                    <a:srgbClr val="000000"/>
                  </a:solidFill>
                  <a:latin typeface="Consolas" panose="020B0609020204030204" pitchFamily="49" charset="0"/>
                </a:rPr>
                <a:t>activate</a:t>
              </a:r>
              <a:r>
                <a:rPr lang="pt-BR" sz="1200" dirty="0" smtClean="0">
                  <a:solidFill>
                    <a:srgbClr val="000000"/>
                  </a:solidFill>
                  <a:latin typeface="Consolas" panose="020B0609020204030204" pitchFamily="49" charset="0"/>
                </a:rPr>
                <a:t> </a:t>
              </a:r>
              <a:r>
                <a:rPr lang="pt-BR" sz="1200" dirty="0" err="1" smtClean="0">
                  <a:solidFill>
                    <a:srgbClr val="000000"/>
                  </a:solidFill>
                  <a:latin typeface="Consolas" panose="020B0609020204030204" pitchFamily="49" charset="0"/>
                </a:rPr>
                <a:t>training-se</a:t>
              </a:r>
              <a:r>
                <a:rPr lang="en-US" sz="1200" dirty="0" smtClean="0">
                  <a:solidFill>
                    <a:srgbClr val="000000"/>
                  </a:solidFill>
                  <a:latin typeface="Consolas" panose="020B0609020204030204" pitchFamily="49" charset="0"/>
                </a:rPr>
                <a:t> </a:t>
              </a:r>
              <a:endParaRPr lang="en-US" sz="1200" dirty="0">
                <a:solidFill>
                  <a:srgbClr val="5C5C5C"/>
                </a:solidFill>
                <a:latin typeface="Consolas" panose="020B0609020204030204" pitchFamily="49" charset="0"/>
              </a:endParaRPr>
            </a:p>
          </p:txBody>
        </p:sp>
      </p:grpSp>
    </p:spTree>
    <p:custDataLst>
      <p:tags r:id="rId2"/>
    </p:custDataLst>
    <p:extLst>
      <p:ext uri="{BB962C8B-B14F-4D97-AF65-F5344CB8AC3E}">
        <p14:creationId xmlns:p14="http://schemas.microsoft.com/office/powerpoint/2010/main" val="3644356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3"/>
            </p:custDataLst>
            <p:extLst>
              <p:ext uri="{D42A27DB-BD31-4B8C-83A1-F6EECF244321}">
                <p14:modId xmlns:p14="http://schemas.microsoft.com/office/powerpoint/2010/main" val="24161707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8035" name="think-cell Slide" r:id="rId7" imgW="473" imgH="473" progId="TCLayout.ActiveDocument.1">
                  <p:embed/>
                </p:oleObj>
              </mc:Choice>
              <mc:Fallback>
                <p:oleObj name="think-cell Slide" r:id="rId7" imgW="473" imgH="473"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en-US" dirty="0"/>
              <a:t>Use Cases Exercises (Reminder)</a:t>
            </a:r>
          </a:p>
        </p:txBody>
      </p:sp>
      <p:sp>
        <p:nvSpPr>
          <p:cNvPr id="5" name="TextBox 4"/>
          <p:cNvSpPr txBox="1"/>
          <p:nvPr/>
        </p:nvSpPr>
        <p:spPr>
          <a:xfrm>
            <a:off x="562930" y="2509068"/>
            <a:ext cx="5314114" cy="305314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rgbClr val="575757"/>
                </a:solidFill>
              </a:rPr>
              <a:t>The goal of those exercises is to reproduce what happens on a </a:t>
            </a:r>
            <a:r>
              <a:rPr lang="en-US" dirty="0" smtClean="0">
                <a:solidFill>
                  <a:srgbClr val="575757"/>
                </a:solidFill>
              </a:rPr>
              <a:t>real case.</a:t>
            </a:r>
            <a:endParaRPr lang="en-US" dirty="0">
              <a:solidFill>
                <a:srgbClr val="575757"/>
              </a:solidFill>
            </a:endParaRPr>
          </a:p>
          <a:p>
            <a:endParaRPr lang="en-US" dirty="0">
              <a:solidFill>
                <a:srgbClr val="575757"/>
              </a:solidFill>
            </a:endParaRPr>
          </a:p>
          <a:p>
            <a:r>
              <a:rPr lang="en-US" dirty="0" smtClean="0">
                <a:solidFill>
                  <a:srgbClr val="575757"/>
                </a:solidFill>
              </a:rPr>
              <a:t>From a </a:t>
            </a:r>
            <a:r>
              <a:rPr lang="en-US" dirty="0">
                <a:solidFill>
                  <a:srgbClr val="29BA74"/>
                </a:solidFill>
              </a:rPr>
              <a:t>first draft </a:t>
            </a:r>
            <a:r>
              <a:rPr lang="en-US" dirty="0">
                <a:solidFill>
                  <a:srgbClr val="575757"/>
                </a:solidFill>
              </a:rPr>
              <a:t>of the code on a </a:t>
            </a:r>
            <a:r>
              <a:rPr lang="en-US" dirty="0" err="1" smtClean="0">
                <a:solidFill>
                  <a:srgbClr val="575757"/>
                </a:solidFill>
              </a:rPr>
              <a:t>Jupyter</a:t>
            </a:r>
            <a:r>
              <a:rPr lang="en-US" dirty="0" smtClean="0">
                <a:solidFill>
                  <a:srgbClr val="575757"/>
                </a:solidFill>
              </a:rPr>
              <a:t> </a:t>
            </a:r>
            <a:r>
              <a:rPr lang="en-US" dirty="0">
                <a:solidFill>
                  <a:srgbClr val="575757"/>
                </a:solidFill>
              </a:rPr>
              <a:t>Notebook, </a:t>
            </a:r>
            <a:r>
              <a:rPr lang="en-US" dirty="0" smtClean="0">
                <a:solidFill>
                  <a:srgbClr val="575757"/>
                </a:solidFill>
              </a:rPr>
              <a:t>you will implement:</a:t>
            </a:r>
          </a:p>
          <a:p>
            <a:pPr marL="742950" lvl="1" indent="-285750">
              <a:buFontTx/>
              <a:buChar char="-"/>
            </a:pPr>
            <a:r>
              <a:rPr lang="en-US" dirty="0" smtClean="0">
                <a:solidFill>
                  <a:srgbClr val="575757"/>
                </a:solidFill>
              </a:rPr>
              <a:t>A first and basic python module </a:t>
            </a:r>
            <a:r>
              <a:rPr lang="en-US" dirty="0" smtClean="0">
                <a:solidFill>
                  <a:srgbClr val="29BA74"/>
                </a:solidFill>
              </a:rPr>
              <a:t>(UC1)</a:t>
            </a:r>
          </a:p>
          <a:p>
            <a:pPr marL="742950" lvl="1" indent="-285750">
              <a:buFontTx/>
              <a:buChar char="-"/>
            </a:pPr>
            <a:r>
              <a:rPr lang="en-US" dirty="0" smtClean="0">
                <a:solidFill>
                  <a:srgbClr val="575757"/>
                </a:solidFill>
              </a:rPr>
              <a:t>A production python module </a:t>
            </a:r>
            <a:r>
              <a:rPr lang="en-US" dirty="0" smtClean="0">
                <a:solidFill>
                  <a:srgbClr val="29BA74"/>
                </a:solidFill>
              </a:rPr>
              <a:t>(UC2)</a:t>
            </a:r>
            <a:endParaRPr lang="en-US" dirty="0">
              <a:solidFill>
                <a:srgbClr val="29BA74"/>
              </a:solidFill>
            </a:endParaRPr>
          </a:p>
          <a:p>
            <a:endParaRPr lang="en-US" dirty="0">
              <a:solidFill>
                <a:srgbClr val="575757"/>
              </a:solidFill>
            </a:endParaRPr>
          </a:p>
          <a:p>
            <a:r>
              <a:rPr lang="en-US" dirty="0" smtClean="0">
                <a:solidFill>
                  <a:srgbClr val="575757"/>
                </a:solidFill>
              </a:rPr>
              <a:t>Each exercise focuses on a specific subject from the lectures. </a:t>
            </a:r>
            <a:endParaRPr lang="en-US" dirty="0">
              <a:solidFill>
                <a:srgbClr val="575757"/>
              </a:solidFill>
            </a:endParaRPr>
          </a:p>
        </p:txBody>
      </p:sp>
      <p:grpSp>
        <p:nvGrpSpPr>
          <p:cNvPr id="19" name="Group 18"/>
          <p:cNvGrpSpPr>
            <a:grpSpLocks noChangeAspect="1"/>
          </p:cNvGrpSpPr>
          <p:nvPr/>
        </p:nvGrpSpPr>
        <p:grpSpPr>
          <a:xfrm>
            <a:off x="351413" y="2592633"/>
            <a:ext cx="211367" cy="211367"/>
            <a:chOff x="982662" y="1847850"/>
            <a:chExt cx="269875" cy="269875"/>
          </a:xfrm>
        </p:grpSpPr>
        <p:sp>
          <p:nvSpPr>
            <p:cNvPr id="20"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21"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28" name="Group 27"/>
          <p:cNvGrpSpPr>
            <a:grpSpLocks noChangeAspect="1"/>
          </p:cNvGrpSpPr>
          <p:nvPr/>
        </p:nvGrpSpPr>
        <p:grpSpPr>
          <a:xfrm>
            <a:off x="351413" y="3408206"/>
            <a:ext cx="211367" cy="211367"/>
            <a:chOff x="982662" y="1847850"/>
            <a:chExt cx="269875" cy="269875"/>
          </a:xfrm>
        </p:grpSpPr>
        <p:sp>
          <p:nvSpPr>
            <p:cNvPr id="29"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30"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31" name="Group 30"/>
          <p:cNvGrpSpPr>
            <a:grpSpLocks noChangeAspect="1"/>
          </p:cNvGrpSpPr>
          <p:nvPr/>
        </p:nvGrpSpPr>
        <p:grpSpPr>
          <a:xfrm>
            <a:off x="351413" y="4796337"/>
            <a:ext cx="211367" cy="211367"/>
            <a:chOff x="982662" y="1847850"/>
            <a:chExt cx="269875" cy="269875"/>
          </a:xfrm>
        </p:grpSpPr>
        <p:sp>
          <p:nvSpPr>
            <p:cNvPr id="32"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33"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34" name="Group 33"/>
          <p:cNvGrpSpPr/>
          <p:nvPr/>
        </p:nvGrpSpPr>
        <p:grpSpPr>
          <a:xfrm>
            <a:off x="5942914" y="2081213"/>
            <a:ext cx="306171" cy="4079081"/>
            <a:chOff x="5942914" y="2081213"/>
            <a:chExt cx="306171" cy="4079081"/>
          </a:xfrm>
        </p:grpSpPr>
        <p:cxnSp>
          <p:nvCxnSpPr>
            <p:cNvPr id="35" name="Straight Connector 34"/>
            <p:cNvCxnSpPr/>
            <p:nvPr/>
          </p:nvCxnSpPr>
          <p:spPr>
            <a:xfrm>
              <a:off x="6096000" y="2081213"/>
              <a:ext cx="0" cy="4079081"/>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5942914" y="3967299"/>
              <a:ext cx="306171" cy="306910"/>
              <a:chOff x="5937564" y="3833745"/>
              <a:chExt cx="306171" cy="306910"/>
            </a:xfrm>
          </p:grpSpPr>
          <p:sp>
            <p:nvSpPr>
              <p:cNvPr id="37" name="Freeform 94"/>
              <p:cNvSpPr>
                <a:spLocks/>
              </p:cNvSpPr>
              <p:nvPr/>
            </p:nvSpPr>
            <p:spPr bwMode="gray">
              <a:xfrm>
                <a:off x="593756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chemeClr val="tx2"/>
              </a:solidFill>
              <a:ln>
                <a:solidFill>
                  <a:schemeClr val="tx2"/>
                </a:solidFill>
              </a:ln>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sp>
            <p:nvSpPr>
              <p:cNvPr id="38" name="Freeform 95"/>
              <p:cNvSpPr>
                <a:spLocks/>
              </p:cNvSpPr>
              <p:nvPr/>
            </p:nvSpPr>
            <p:spPr bwMode="gray">
              <a:xfrm>
                <a:off x="605399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grpSp>
      </p:grpSp>
      <p:grpSp>
        <p:nvGrpSpPr>
          <p:cNvPr id="6" name="Group 5"/>
          <p:cNvGrpSpPr/>
          <p:nvPr/>
        </p:nvGrpSpPr>
        <p:grpSpPr>
          <a:xfrm>
            <a:off x="6528867" y="1913065"/>
            <a:ext cx="5056753" cy="853806"/>
            <a:chOff x="6528867" y="1913065"/>
            <a:chExt cx="5056753" cy="853806"/>
          </a:xfrm>
        </p:grpSpPr>
        <p:sp>
          <p:nvSpPr>
            <p:cNvPr id="39" name="Oval 38"/>
            <p:cNvSpPr/>
            <p:nvPr/>
          </p:nvSpPr>
          <p:spPr>
            <a:xfrm>
              <a:off x="6528867" y="1913065"/>
              <a:ext cx="845769" cy="845769"/>
            </a:xfrm>
            <a:prstGeom prst="ellipse">
              <a:avLst/>
            </a:prstGeom>
            <a:solidFill>
              <a:srgbClr val="FFFFFF"/>
            </a:solidFill>
            <a:ln w="76200" cap="rnd">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pPr>
              <a:endParaRPr lang="en-US" sz="2400" kern="0" dirty="0">
                <a:solidFill>
                  <a:schemeClr val="tx1"/>
                </a:solidFill>
              </a:endParaRPr>
            </a:p>
          </p:txBody>
        </p:sp>
        <p:pic>
          <p:nvPicPr>
            <p:cNvPr id="40" name="Picture 17" descr="Résultat de recherche d'images pour &quot;github&quo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78098" y="2051659"/>
              <a:ext cx="547306" cy="547306"/>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7482250" y="1935874"/>
              <a:ext cx="4103370" cy="830997"/>
            </a:xfrm>
            <a:prstGeom prst="rect">
              <a:avLst/>
            </a:prstGeom>
          </p:spPr>
          <p:txBody>
            <a:bodyPr wrap="square">
              <a:spAutoFit/>
            </a:bodyPr>
            <a:lstStyle/>
            <a:p>
              <a:r>
                <a:rPr lang="en-US" sz="1600" dirty="0">
                  <a:solidFill>
                    <a:srgbClr val="575757"/>
                  </a:solidFill>
                </a:rPr>
                <a:t>All the exercises are available </a:t>
              </a:r>
              <a:r>
                <a:rPr lang="en-US" sz="1600" dirty="0" smtClean="0">
                  <a:solidFill>
                    <a:srgbClr val="575757"/>
                  </a:solidFill>
                </a:rPr>
                <a:t>here </a:t>
              </a:r>
              <a:r>
                <a:rPr lang="fr-FR" sz="1600" dirty="0" smtClean="0">
                  <a:hlinkClick r:id="rId10"/>
                </a:rPr>
                <a:t>https</a:t>
              </a:r>
              <a:r>
                <a:rPr lang="fr-FR" sz="1600" dirty="0">
                  <a:hlinkClick r:id="rId10"/>
                </a:rPr>
                <a:t>://git.sourceai.io/swe-training/training-se</a:t>
              </a:r>
              <a:endParaRPr lang="en-US" sz="1600" dirty="0">
                <a:solidFill>
                  <a:srgbClr val="575757"/>
                </a:solidFill>
              </a:endParaRPr>
            </a:p>
          </p:txBody>
        </p:sp>
      </p:grpSp>
      <p:grpSp>
        <p:nvGrpSpPr>
          <p:cNvPr id="8" name="Group 7"/>
          <p:cNvGrpSpPr/>
          <p:nvPr/>
        </p:nvGrpSpPr>
        <p:grpSpPr>
          <a:xfrm>
            <a:off x="6528867" y="5076877"/>
            <a:ext cx="5442349" cy="854889"/>
            <a:chOff x="6528867" y="5076877"/>
            <a:chExt cx="5442349" cy="854889"/>
          </a:xfrm>
        </p:grpSpPr>
        <p:sp>
          <p:nvSpPr>
            <p:cNvPr id="42" name="Oval 41"/>
            <p:cNvSpPr/>
            <p:nvPr/>
          </p:nvSpPr>
          <p:spPr>
            <a:xfrm>
              <a:off x="6528867" y="5076877"/>
              <a:ext cx="845769" cy="845769"/>
            </a:xfrm>
            <a:prstGeom prst="ellipse">
              <a:avLst/>
            </a:prstGeom>
            <a:solidFill>
              <a:srgbClr val="FFFFFF"/>
            </a:solidFill>
            <a:ln w="76200" cap="rnd">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pPr>
              <a:endParaRPr lang="en-US" sz="2400" kern="0" dirty="0">
                <a:solidFill>
                  <a:schemeClr val="tx1"/>
                </a:solidFill>
              </a:endParaRPr>
            </a:p>
          </p:txBody>
        </p:sp>
        <p:sp>
          <p:nvSpPr>
            <p:cNvPr id="16" name="Rectangle 15"/>
            <p:cNvSpPr/>
            <p:nvPr/>
          </p:nvSpPr>
          <p:spPr>
            <a:xfrm>
              <a:off x="7482250" y="5100769"/>
              <a:ext cx="4488966" cy="830997"/>
            </a:xfrm>
            <a:prstGeom prst="rect">
              <a:avLst/>
            </a:prstGeom>
          </p:spPr>
          <p:txBody>
            <a:bodyPr wrap="square">
              <a:spAutoFit/>
            </a:bodyPr>
            <a:lstStyle/>
            <a:p>
              <a:r>
                <a:rPr lang="en-US" sz="1600" dirty="0">
                  <a:solidFill>
                    <a:srgbClr val="575757"/>
                  </a:solidFill>
                </a:rPr>
                <a:t>For each exercise </a:t>
              </a:r>
              <a:r>
                <a:rPr lang="en-US" sz="1600" dirty="0">
                  <a:solidFill>
                    <a:srgbClr val="29BA74"/>
                  </a:solidFill>
                </a:rPr>
                <a:t>pull the associated </a:t>
              </a:r>
              <a:r>
                <a:rPr lang="en-US" sz="1600" dirty="0" smtClean="0">
                  <a:solidFill>
                    <a:srgbClr val="29BA74"/>
                  </a:solidFill>
                </a:rPr>
                <a:t>branch.</a:t>
              </a:r>
              <a:endParaRPr lang="en-US" sz="1600" dirty="0">
                <a:solidFill>
                  <a:srgbClr val="29BA74"/>
                </a:solidFill>
              </a:endParaRPr>
            </a:p>
            <a:p>
              <a:r>
                <a:rPr lang="en-US" sz="1600" dirty="0">
                  <a:solidFill>
                    <a:srgbClr val="575757"/>
                  </a:solidFill>
                </a:rPr>
                <a:t>Follow the instructions in </a:t>
              </a:r>
              <a:r>
                <a:rPr lang="en-US" sz="1600" dirty="0">
                  <a:solidFill>
                    <a:srgbClr val="29BA74"/>
                  </a:solidFill>
                </a:rPr>
                <a:t>EXERCISES.md</a:t>
              </a:r>
            </a:p>
            <a:p>
              <a:r>
                <a:rPr lang="en-US" sz="1600" dirty="0">
                  <a:solidFill>
                    <a:srgbClr val="575757"/>
                  </a:solidFill>
                </a:rPr>
                <a:t>Ask for help if </a:t>
              </a:r>
              <a:r>
                <a:rPr lang="en-US" sz="1600" dirty="0" smtClean="0">
                  <a:solidFill>
                    <a:srgbClr val="575757"/>
                  </a:solidFill>
                </a:rPr>
                <a:t>needed. </a:t>
              </a:r>
            </a:p>
          </p:txBody>
        </p:sp>
        <p:grpSp>
          <p:nvGrpSpPr>
            <p:cNvPr id="43" name="Group 9">
              <a:extLst>
                <a:ext uri="{FF2B5EF4-FFF2-40B4-BE49-F238E27FC236}">
                  <a16:creationId xmlns:a16="http://schemas.microsoft.com/office/drawing/2014/main" xmlns="" id="{FF79E2A5-2F0A-4EED-A03B-7A5A78388DE5}"/>
                </a:ext>
              </a:extLst>
            </p:cNvPr>
            <p:cNvGrpSpPr>
              <a:grpSpLocks noChangeAspect="1"/>
            </p:cNvGrpSpPr>
            <p:nvPr/>
          </p:nvGrpSpPr>
          <p:grpSpPr bwMode="auto">
            <a:xfrm>
              <a:off x="6558645" y="5156920"/>
              <a:ext cx="685047" cy="685681"/>
              <a:chOff x="1682" y="0"/>
              <a:chExt cx="4316" cy="4320"/>
            </a:xfrm>
          </p:grpSpPr>
          <p:sp>
            <p:nvSpPr>
              <p:cNvPr id="44" name="AutoShape 8">
                <a:extLst>
                  <a:ext uri="{FF2B5EF4-FFF2-40B4-BE49-F238E27FC236}">
                    <a16:creationId xmlns:a16="http://schemas.microsoft.com/office/drawing/2014/main" xmlns="" id="{78FC7EE5-8932-4C33-9719-CCEE0F5D2507}"/>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44">
                <a:extLst>
                  <a:ext uri="{FF2B5EF4-FFF2-40B4-BE49-F238E27FC236}">
                    <a16:creationId xmlns:a16="http://schemas.microsoft.com/office/drawing/2014/main" xmlns="" id="{4E22E056-DA42-491D-BC65-67488E5F1E02}"/>
                  </a:ext>
                </a:extLst>
              </p:cNvPr>
              <p:cNvSpPr>
                <a:spLocks noEditPoints="1"/>
              </p:cNvSpPr>
              <p:nvPr/>
            </p:nvSpPr>
            <p:spPr bwMode="auto">
              <a:xfrm>
                <a:off x="2819" y="613"/>
                <a:ext cx="2359" cy="2507"/>
              </a:xfrm>
              <a:custGeom>
                <a:avLst/>
                <a:gdLst>
                  <a:gd name="T0" fmla="*/ 1257 w 1259"/>
                  <a:gd name="T1" fmla="*/ 464 h 1337"/>
                  <a:gd name="T2" fmla="*/ 1203 w 1259"/>
                  <a:gd name="T3" fmla="*/ 584 h 1337"/>
                  <a:gd name="T4" fmla="*/ 861 w 1259"/>
                  <a:gd name="T5" fmla="*/ 822 h 1337"/>
                  <a:gd name="T6" fmla="*/ 515 w 1259"/>
                  <a:gd name="T7" fmla="*/ 880 h 1337"/>
                  <a:gd name="T8" fmla="*/ 157 w 1259"/>
                  <a:gd name="T9" fmla="*/ 735 h 1337"/>
                  <a:gd name="T10" fmla="*/ 216 w 1259"/>
                  <a:gd name="T11" fmla="*/ 718 h 1337"/>
                  <a:gd name="T12" fmla="*/ 297 w 1259"/>
                  <a:gd name="T13" fmla="*/ 680 h 1337"/>
                  <a:gd name="T14" fmla="*/ 363 w 1259"/>
                  <a:gd name="T15" fmla="*/ 625 h 1337"/>
                  <a:gd name="T16" fmla="*/ 414 w 1259"/>
                  <a:gd name="T17" fmla="*/ 552 h 1337"/>
                  <a:gd name="T18" fmla="*/ 452 w 1259"/>
                  <a:gd name="T19" fmla="*/ 472 h 1337"/>
                  <a:gd name="T20" fmla="*/ 414 w 1259"/>
                  <a:gd name="T21" fmla="*/ 419 h 1337"/>
                  <a:gd name="T22" fmla="*/ 494 w 1259"/>
                  <a:gd name="T23" fmla="*/ 407 h 1337"/>
                  <a:gd name="T24" fmla="*/ 547 w 1259"/>
                  <a:gd name="T25" fmla="*/ 398 h 1337"/>
                  <a:gd name="T26" fmla="*/ 622 w 1259"/>
                  <a:gd name="T27" fmla="*/ 430 h 1337"/>
                  <a:gd name="T28" fmla="*/ 687 w 1259"/>
                  <a:gd name="T29" fmla="*/ 411 h 1337"/>
                  <a:gd name="T30" fmla="*/ 691 w 1259"/>
                  <a:gd name="T31" fmla="*/ 409 h 1337"/>
                  <a:gd name="T32" fmla="*/ 750 w 1259"/>
                  <a:gd name="T33" fmla="*/ 374 h 1337"/>
                  <a:gd name="T34" fmla="*/ 778 w 1259"/>
                  <a:gd name="T35" fmla="*/ 297 h 1337"/>
                  <a:gd name="T36" fmla="*/ 819 w 1259"/>
                  <a:gd name="T37" fmla="*/ 266 h 1337"/>
                  <a:gd name="T38" fmla="*/ 1257 w 1259"/>
                  <a:gd name="T39" fmla="*/ 456 h 1337"/>
                  <a:gd name="T40" fmla="*/ 778 w 1259"/>
                  <a:gd name="T41" fmla="*/ 251 h 1337"/>
                  <a:gd name="T42" fmla="*/ 706 w 1259"/>
                  <a:gd name="T43" fmla="*/ 318 h 1337"/>
                  <a:gd name="T44" fmla="*/ 671 w 1259"/>
                  <a:gd name="T45" fmla="*/ 370 h 1337"/>
                  <a:gd name="T46" fmla="*/ 610 w 1259"/>
                  <a:gd name="T47" fmla="*/ 360 h 1337"/>
                  <a:gd name="T48" fmla="*/ 513 w 1259"/>
                  <a:gd name="T49" fmla="*/ 367 h 1337"/>
                  <a:gd name="T50" fmla="*/ 457 w 1259"/>
                  <a:gd name="T51" fmla="*/ 287 h 1337"/>
                  <a:gd name="T52" fmla="*/ 431 w 1259"/>
                  <a:gd name="T53" fmla="*/ 225 h 1337"/>
                  <a:gd name="T54" fmla="*/ 414 w 1259"/>
                  <a:gd name="T55" fmla="*/ 126 h 1337"/>
                  <a:gd name="T56" fmla="*/ 483 w 1259"/>
                  <a:gd name="T57" fmla="*/ 66 h 1337"/>
                  <a:gd name="T58" fmla="*/ 519 w 1259"/>
                  <a:gd name="T59" fmla="*/ 13 h 1337"/>
                  <a:gd name="T60" fmla="*/ 583 w 1259"/>
                  <a:gd name="T61" fmla="*/ 22 h 1337"/>
                  <a:gd name="T62" fmla="*/ 673 w 1259"/>
                  <a:gd name="T63" fmla="*/ 14 h 1337"/>
                  <a:gd name="T64" fmla="*/ 732 w 1259"/>
                  <a:gd name="T65" fmla="*/ 93 h 1337"/>
                  <a:gd name="T66" fmla="*/ 759 w 1259"/>
                  <a:gd name="T67" fmla="*/ 154 h 1337"/>
                  <a:gd name="T68" fmla="*/ 629 w 1259"/>
                  <a:gd name="T69" fmla="*/ 269 h 1337"/>
                  <a:gd name="T70" fmla="*/ 561 w 1259"/>
                  <a:gd name="T71" fmla="*/ 113 h 1337"/>
                  <a:gd name="T72" fmla="*/ 629 w 1259"/>
                  <a:gd name="T73" fmla="*/ 269 h 1337"/>
                  <a:gd name="T74" fmla="*/ 88 w 1259"/>
                  <a:gd name="T75" fmla="*/ 277 h 1337"/>
                  <a:gd name="T76" fmla="*/ 88 w 1259"/>
                  <a:gd name="T77" fmla="*/ 454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59" h="1337">
                    <a:moveTo>
                      <a:pt x="1257" y="456"/>
                    </a:moveTo>
                    <a:cubicBezTo>
                      <a:pt x="1257" y="464"/>
                      <a:pt x="1257" y="464"/>
                      <a:pt x="1257" y="464"/>
                    </a:cubicBezTo>
                    <a:cubicBezTo>
                      <a:pt x="1254" y="508"/>
                      <a:pt x="1235" y="547"/>
                      <a:pt x="1203" y="584"/>
                    </a:cubicBezTo>
                    <a:cubicBezTo>
                      <a:pt x="1203" y="584"/>
                      <a:pt x="1203" y="584"/>
                      <a:pt x="1203" y="584"/>
                    </a:cubicBezTo>
                    <a:cubicBezTo>
                      <a:pt x="1154" y="653"/>
                      <a:pt x="970" y="784"/>
                      <a:pt x="870" y="836"/>
                    </a:cubicBezTo>
                    <a:cubicBezTo>
                      <a:pt x="861" y="840"/>
                      <a:pt x="853" y="828"/>
                      <a:pt x="861" y="822"/>
                    </a:cubicBezTo>
                    <a:cubicBezTo>
                      <a:pt x="892" y="798"/>
                      <a:pt x="912" y="777"/>
                      <a:pt x="925" y="760"/>
                    </a:cubicBezTo>
                    <a:cubicBezTo>
                      <a:pt x="727" y="841"/>
                      <a:pt x="515" y="880"/>
                      <a:pt x="515" y="880"/>
                    </a:cubicBezTo>
                    <a:cubicBezTo>
                      <a:pt x="337" y="1058"/>
                      <a:pt x="559" y="1300"/>
                      <a:pt x="505" y="1324"/>
                    </a:cubicBezTo>
                    <a:cubicBezTo>
                      <a:pt x="476" y="1337"/>
                      <a:pt x="160" y="1067"/>
                      <a:pt x="157" y="735"/>
                    </a:cubicBezTo>
                    <a:cubicBezTo>
                      <a:pt x="170" y="732"/>
                      <a:pt x="170" y="732"/>
                      <a:pt x="170" y="732"/>
                    </a:cubicBezTo>
                    <a:cubicBezTo>
                      <a:pt x="192" y="727"/>
                      <a:pt x="215" y="718"/>
                      <a:pt x="216" y="718"/>
                    </a:cubicBezTo>
                    <a:cubicBezTo>
                      <a:pt x="218" y="717"/>
                      <a:pt x="241" y="709"/>
                      <a:pt x="261" y="698"/>
                    </a:cubicBezTo>
                    <a:cubicBezTo>
                      <a:pt x="297" y="680"/>
                      <a:pt x="297" y="680"/>
                      <a:pt x="297" y="680"/>
                    </a:cubicBezTo>
                    <a:cubicBezTo>
                      <a:pt x="298" y="614"/>
                      <a:pt x="298" y="614"/>
                      <a:pt x="298" y="614"/>
                    </a:cubicBezTo>
                    <a:cubicBezTo>
                      <a:pt x="363" y="625"/>
                      <a:pt x="363" y="625"/>
                      <a:pt x="363" y="625"/>
                    </a:cubicBezTo>
                    <a:cubicBezTo>
                      <a:pt x="387" y="593"/>
                      <a:pt x="387" y="593"/>
                      <a:pt x="387" y="593"/>
                    </a:cubicBezTo>
                    <a:cubicBezTo>
                      <a:pt x="400" y="576"/>
                      <a:pt x="412" y="555"/>
                      <a:pt x="414" y="552"/>
                    </a:cubicBezTo>
                    <a:cubicBezTo>
                      <a:pt x="415" y="550"/>
                      <a:pt x="427" y="529"/>
                      <a:pt x="436" y="509"/>
                    </a:cubicBezTo>
                    <a:cubicBezTo>
                      <a:pt x="452" y="472"/>
                      <a:pt x="452" y="472"/>
                      <a:pt x="452" y="472"/>
                    </a:cubicBezTo>
                    <a:cubicBezTo>
                      <a:pt x="413" y="424"/>
                      <a:pt x="413" y="424"/>
                      <a:pt x="413" y="424"/>
                    </a:cubicBezTo>
                    <a:cubicBezTo>
                      <a:pt x="413" y="422"/>
                      <a:pt x="413" y="420"/>
                      <a:pt x="414" y="419"/>
                    </a:cubicBezTo>
                    <a:cubicBezTo>
                      <a:pt x="464" y="389"/>
                      <a:pt x="464" y="389"/>
                      <a:pt x="464" y="389"/>
                    </a:cubicBezTo>
                    <a:cubicBezTo>
                      <a:pt x="473" y="395"/>
                      <a:pt x="483" y="401"/>
                      <a:pt x="494" y="407"/>
                    </a:cubicBezTo>
                    <a:cubicBezTo>
                      <a:pt x="515" y="417"/>
                      <a:pt x="515" y="417"/>
                      <a:pt x="515" y="417"/>
                    </a:cubicBezTo>
                    <a:cubicBezTo>
                      <a:pt x="547" y="398"/>
                      <a:pt x="547" y="398"/>
                      <a:pt x="547" y="398"/>
                    </a:cubicBezTo>
                    <a:cubicBezTo>
                      <a:pt x="562" y="402"/>
                      <a:pt x="578" y="404"/>
                      <a:pt x="593" y="404"/>
                    </a:cubicBezTo>
                    <a:cubicBezTo>
                      <a:pt x="622" y="430"/>
                      <a:pt x="622" y="430"/>
                      <a:pt x="622" y="430"/>
                    </a:cubicBezTo>
                    <a:cubicBezTo>
                      <a:pt x="644" y="424"/>
                      <a:pt x="644" y="424"/>
                      <a:pt x="644" y="424"/>
                    </a:cubicBezTo>
                    <a:cubicBezTo>
                      <a:pt x="659" y="421"/>
                      <a:pt x="674" y="416"/>
                      <a:pt x="687" y="411"/>
                    </a:cubicBezTo>
                    <a:cubicBezTo>
                      <a:pt x="689" y="410"/>
                      <a:pt x="689" y="410"/>
                      <a:pt x="689" y="410"/>
                    </a:cubicBezTo>
                    <a:cubicBezTo>
                      <a:pt x="691" y="409"/>
                      <a:pt x="691" y="409"/>
                      <a:pt x="691" y="409"/>
                    </a:cubicBezTo>
                    <a:cubicBezTo>
                      <a:pt x="704" y="403"/>
                      <a:pt x="717" y="396"/>
                      <a:pt x="730" y="387"/>
                    </a:cubicBezTo>
                    <a:cubicBezTo>
                      <a:pt x="750" y="374"/>
                      <a:pt x="750" y="374"/>
                      <a:pt x="750" y="374"/>
                    </a:cubicBezTo>
                    <a:cubicBezTo>
                      <a:pt x="750" y="336"/>
                      <a:pt x="750" y="336"/>
                      <a:pt x="750" y="336"/>
                    </a:cubicBezTo>
                    <a:cubicBezTo>
                      <a:pt x="761" y="324"/>
                      <a:pt x="770" y="311"/>
                      <a:pt x="778" y="297"/>
                    </a:cubicBezTo>
                    <a:cubicBezTo>
                      <a:pt x="812" y="287"/>
                      <a:pt x="812" y="287"/>
                      <a:pt x="812" y="287"/>
                    </a:cubicBezTo>
                    <a:cubicBezTo>
                      <a:pt x="819" y="266"/>
                      <a:pt x="819" y="266"/>
                      <a:pt x="819" y="266"/>
                    </a:cubicBezTo>
                    <a:cubicBezTo>
                      <a:pt x="826" y="246"/>
                      <a:pt x="830" y="225"/>
                      <a:pt x="831" y="204"/>
                    </a:cubicBezTo>
                    <a:cubicBezTo>
                      <a:pt x="1145" y="234"/>
                      <a:pt x="1259" y="383"/>
                      <a:pt x="1257" y="456"/>
                    </a:cubicBezTo>
                    <a:close/>
                    <a:moveTo>
                      <a:pt x="786" y="171"/>
                    </a:moveTo>
                    <a:cubicBezTo>
                      <a:pt x="789" y="198"/>
                      <a:pt x="786" y="226"/>
                      <a:pt x="778" y="251"/>
                    </a:cubicBezTo>
                    <a:cubicBezTo>
                      <a:pt x="778" y="251"/>
                      <a:pt x="778" y="251"/>
                      <a:pt x="748" y="261"/>
                    </a:cubicBezTo>
                    <a:cubicBezTo>
                      <a:pt x="738" y="282"/>
                      <a:pt x="724" y="302"/>
                      <a:pt x="706" y="318"/>
                    </a:cubicBezTo>
                    <a:cubicBezTo>
                      <a:pt x="706" y="318"/>
                      <a:pt x="706" y="318"/>
                      <a:pt x="706" y="350"/>
                    </a:cubicBezTo>
                    <a:cubicBezTo>
                      <a:pt x="695" y="357"/>
                      <a:pt x="683" y="364"/>
                      <a:pt x="671" y="370"/>
                    </a:cubicBezTo>
                    <a:cubicBezTo>
                      <a:pt x="659" y="375"/>
                      <a:pt x="646" y="379"/>
                      <a:pt x="634" y="382"/>
                    </a:cubicBezTo>
                    <a:cubicBezTo>
                      <a:pt x="634" y="382"/>
                      <a:pt x="634" y="382"/>
                      <a:pt x="610" y="360"/>
                    </a:cubicBezTo>
                    <a:cubicBezTo>
                      <a:pt x="586" y="362"/>
                      <a:pt x="563" y="359"/>
                      <a:pt x="541" y="351"/>
                    </a:cubicBezTo>
                    <a:cubicBezTo>
                      <a:pt x="541" y="351"/>
                      <a:pt x="541" y="351"/>
                      <a:pt x="513" y="367"/>
                    </a:cubicBezTo>
                    <a:cubicBezTo>
                      <a:pt x="489" y="355"/>
                      <a:pt x="468" y="339"/>
                      <a:pt x="449" y="318"/>
                    </a:cubicBezTo>
                    <a:cubicBezTo>
                      <a:pt x="449" y="318"/>
                      <a:pt x="449" y="318"/>
                      <a:pt x="457" y="287"/>
                    </a:cubicBezTo>
                    <a:cubicBezTo>
                      <a:pt x="451" y="278"/>
                      <a:pt x="446" y="268"/>
                      <a:pt x="442" y="258"/>
                    </a:cubicBezTo>
                    <a:cubicBezTo>
                      <a:pt x="436" y="247"/>
                      <a:pt x="433" y="235"/>
                      <a:pt x="431" y="225"/>
                    </a:cubicBezTo>
                    <a:cubicBezTo>
                      <a:pt x="431" y="225"/>
                      <a:pt x="431" y="225"/>
                      <a:pt x="403" y="209"/>
                    </a:cubicBezTo>
                    <a:cubicBezTo>
                      <a:pt x="401" y="180"/>
                      <a:pt x="405" y="152"/>
                      <a:pt x="414" y="126"/>
                    </a:cubicBezTo>
                    <a:cubicBezTo>
                      <a:pt x="414" y="126"/>
                      <a:pt x="414" y="126"/>
                      <a:pt x="445" y="116"/>
                    </a:cubicBezTo>
                    <a:cubicBezTo>
                      <a:pt x="454" y="97"/>
                      <a:pt x="467" y="81"/>
                      <a:pt x="483" y="66"/>
                    </a:cubicBezTo>
                    <a:cubicBezTo>
                      <a:pt x="483" y="66"/>
                      <a:pt x="483" y="66"/>
                      <a:pt x="483" y="33"/>
                    </a:cubicBezTo>
                    <a:cubicBezTo>
                      <a:pt x="494" y="25"/>
                      <a:pt x="506" y="18"/>
                      <a:pt x="519" y="13"/>
                    </a:cubicBezTo>
                    <a:cubicBezTo>
                      <a:pt x="532" y="7"/>
                      <a:pt x="546" y="3"/>
                      <a:pt x="558" y="0"/>
                    </a:cubicBezTo>
                    <a:cubicBezTo>
                      <a:pt x="558" y="0"/>
                      <a:pt x="558" y="0"/>
                      <a:pt x="583" y="22"/>
                    </a:cubicBezTo>
                    <a:cubicBezTo>
                      <a:pt x="604" y="21"/>
                      <a:pt x="624" y="23"/>
                      <a:pt x="644" y="30"/>
                    </a:cubicBezTo>
                    <a:cubicBezTo>
                      <a:pt x="644" y="30"/>
                      <a:pt x="644" y="30"/>
                      <a:pt x="673" y="14"/>
                    </a:cubicBezTo>
                    <a:cubicBezTo>
                      <a:pt x="697" y="24"/>
                      <a:pt x="720" y="41"/>
                      <a:pt x="738" y="62"/>
                    </a:cubicBezTo>
                    <a:cubicBezTo>
                      <a:pt x="738" y="62"/>
                      <a:pt x="738" y="62"/>
                      <a:pt x="732" y="93"/>
                    </a:cubicBezTo>
                    <a:cubicBezTo>
                      <a:pt x="738" y="103"/>
                      <a:pt x="744" y="113"/>
                      <a:pt x="749" y="124"/>
                    </a:cubicBezTo>
                    <a:cubicBezTo>
                      <a:pt x="753" y="134"/>
                      <a:pt x="756" y="144"/>
                      <a:pt x="759" y="154"/>
                    </a:cubicBezTo>
                    <a:cubicBezTo>
                      <a:pt x="759" y="154"/>
                      <a:pt x="759" y="154"/>
                      <a:pt x="786" y="171"/>
                    </a:cubicBezTo>
                    <a:close/>
                    <a:moveTo>
                      <a:pt x="629" y="269"/>
                    </a:moveTo>
                    <a:cubicBezTo>
                      <a:pt x="671" y="251"/>
                      <a:pt x="691" y="200"/>
                      <a:pt x="672" y="157"/>
                    </a:cubicBezTo>
                    <a:cubicBezTo>
                      <a:pt x="654" y="114"/>
                      <a:pt x="604" y="95"/>
                      <a:pt x="561" y="113"/>
                    </a:cubicBezTo>
                    <a:cubicBezTo>
                      <a:pt x="519" y="132"/>
                      <a:pt x="499" y="181"/>
                      <a:pt x="518" y="225"/>
                    </a:cubicBezTo>
                    <a:cubicBezTo>
                      <a:pt x="536" y="268"/>
                      <a:pt x="586" y="288"/>
                      <a:pt x="629" y="269"/>
                    </a:cubicBezTo>
                    <a:close/>
                    <a:moveTo>
                      <a:pt x="176" y="365"/>
                    </a:moveTo>
                    <a:cubicBezTo>
                      <a:pt x="176" y="316"/>
                      <a:pt x="137" y="277"/>
                      <a:pt x="88" y="277"/>
                    </a:cubicBezTo>
                    <a:cubicBezTo>
                      <a:pt x="39" y="277"/>
                      <a:pt x="0" y="316"/>
                      <a:pt x="0" y="365"/>
                    </a:cubicBezTo>
                    <a:cubicBezTo>
                      <a:pt x="0" y="414"/>
                      <a:pt x="39" y="454"/>
                      <a:pt x="88" y="454"/>
                    </a:cubicBezTo>
                    <a:cubicBezTo>
                      <a:pt x="137" y="454"/>
                      <a:pt x="176" y="414"/>
                      <a:pt x="176" y="36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45">
                <a:extLst>
                  <a:ext uri="{FF2B5EF4-FFF2-40B4-BE49-F238E27FC236}">
                    <a16:creationId xmlns:a16="http://schemas.microsoft.com/office/drawing/2014/main" xmlns="" id="{3CE734FB-781A-4E8F-A14E-B5890FC0EDC8}"/>
                  </a:ext>
                </a:extLst>
              </p:cNvPr>
              <p:cNvSpPr>
                <a:spLocks noEditPoints="1"/>
              </p:cNvSpPr>
              <p:nvPr/>
            </p:nvSpPr>
            <p:spPr bwMode="auto">
              <a:xfrm>
                <a:off x="2360" y="671"/>
                <a:ext cx="3069" cy="3186"/>
              </a:xfrm>
              <a:custGeom>
                <a:avLst/>
                <a:gdLst>
                  <a:gd name="T0" fmla="*/ 1490 w 1638"/>
                  <a:gd name="T1" fmla="*/ 1199 h 1699"/>
                  <a:gd name="T2" fmla="*/ 1167 w 1638"/>
                  <a:gd name="T3" fmla="*/ 1410 h 1699"/>
                  <a:gd name="T4" fmla="*/ 1104 w 1638"/>
                  <a:gd name="T5" fmla="*/ 1699 h 1699"/>
                  <a:gd name="T6" fmla="*/ 670 w 1638"/>
                  <a:gd name="T7" fmla="*/ 1298 h 1699"/>
                  <a:gd name="T8" fmla="*/ 1123 w 1638"/>
                  <a:gd name="T9" fmla="*/ 1655 h 1699"/>
                  <a:gd name="T10" fmla="*/ 1151 w 1638"/>
                  <a:gd name="T11" fmla="*/ 1364 h 1699"/>
                  <a:gd name="T12" fmla="*/ 1446 w 1638"/>
                  <a:gd name="T13" fmla="*/ 1200 h 1699"/>
                  <a:gd name="T14" fmla="*/ 1465 w 1638"/>
                  <a:gd name="T15" fmla="*/ 1039 h 1699"/>
                  <a:gd name="T16" fmla="*/ 1465 w 1638"/>
                  <a:gd name="T17" fmla="*/ 822 h 1699"/>
                  <a:gd name="T18" fmla="*/ 1447 w 1638"/>
                  <a:gd name="T19" fmla="*/ 617 h 1699"/>
                  <a:gd name="T20" fmla="*/ 1498 w 1638"/>
                  <a:gd name="T21" fmla="*/ 709 h 1699"/>
                  <a:gd name="T22" fmla="*/ 1626 w 1638"/>
                  <a:gd name="T23" fmla="*/ 1024 h 1699"/>
                  <a:gd name="T24" fmla="*/ 487 w 1638"/>
                  <a:gd name="T25" fmla="*/ 628 h 1699"/>
                  <a:gd name="T26" fmla="*/ 528 w 1638"/>
                  <a:gd name="T27" fmla="*/ 536 h 1699"/>
                  <a:gd name="T28" fmla="*/ 621 w 1638"/>
                  <a:gd name="T29" fmla="*/ 499 h 1699"/>
                  <a:gd name="T30" fmla="*/ 610 w 1638"/>
                  <a:gd name="T31" fmla="*/ 404 h 1699"/>
                  <a:gd name="T32" fmla="*/ 666 w 1638"/>
                  <a:gd name="T33" fmla="*/ 319 h 1699"/>
                  <a:gd name="T34" fmla="*/ 647 w 1638"/>
                  <a:gd name="T35" fmla="*/ 220 h 1699"/>
                  <a:gd name="T36" fmla="*/ 588 w 1638"/>
                  <a:gd name="T37" fmla="*/ 118 h 1699"/>
                  <a:gd name="T38" fmla="*/ 512 w 1638"/>
                  <a:gd name="T39" fmla="*/ 52 h 1699"/>
                  <a:gd name="T40" fmla="*/ 414 w 1638"/>
                  <a:gd name="T41" fmla="*/ 69 h 1699"/>
                  <a:gd name="T42" fmla="*/ 333 w 1638"/>
                  <a:gd name="T43" fmla="*/ 0 h 1699"/>
                  <a:gd name="T44" fmla="*/ 252 w 1638"/>
                  <a:gd name="T45" fmla="*/ 69 h 1699"/>
                  <a:gd name="T46" fmla="*/ 154 w 1638"/>
                  <a:gd name="T47" fmla="*/ 52 h 1699"/>
                  <a:gd name="T48" fmla="*/ 78 w 1638"/>
                  <a:gd name="T49" fmla="*/ 118 h 1699"/>
                  <a:gd name="T50" fmla="*/ 19 w 1638"/>
                  <a:gd name="T51" fmla="*/ 220 h 1699"/>
                  <a:gd name="T52" fmla="*/ 0 w 1638"/>
                  <a:gd name="T53" fmla="*/ 318 h 1699"/>
                  <a:gd name="T54" fmla="*/ 56 w 1638"/>
                  <a:gd name="T55" fmla="*/ 404 h 1699"/>
                  <a:gd name="T56" fmla="*/ 45 w 1638"/>
                  <a:gd name="T57" fmla="*/ 499 h 1699"/>
                  <a:gd name="T58" fmla="*/ 138 w 1638"/>
                  <a:gd name="T59" fmla="*/ 536 h 1699"/>
                  <a:gd name="T60" fmla="*/ 179 w 1638"/>
                  <a:gd name="T61" fmla="*/ 628 h 1699"/>
                  <a:gd name="T62" fmla="*/ 274 w 1638"/>
                  <a:gd name="T63" fmla="*/ 661 h 1699"/>
                  <a:gd name="T64" fmla="*/ 392 w 1638"/>
                  <a:gd name="T65" fmla="*/ 661 h 1699"/>
                  <a:gd name="T66" fmla="*/ 310 w 1638"/>
                  <a:gd name="T67" fmla="*/ 565 h 1699"/>
                  <a:gd name="T68" fmla="*/ 234 w 1638"/>
                  <a:gd name="T69" fmla="*/ 604 h 1699"/>
                  <a:gd name="T70" fmla="*/ 200 w 1638"/>
                  <a:gd name="T71" fmla="*/ 528 h 1699"/>
                  <a:gd name="T72" fmla="*/ 96 w 1638"/>
                  <a:gd name="T73" fmla="*/ 498 h 1699"/>
                  <a:gd name="T74" fmla="*/ 105 w 1638"/>
                  <a:gd name="T75" fmla="*/ 413 h 1699"/>
                  <a:gd name="T76" fmla="*/ 91 w 1638"/>
                  <a:gd name="T77" fmla="*/ 334 h 1699"/>
                  <a:gd name="T78" fmla="*/ 54 w 1638"/>
                  <a:gd name="T79" fmla="*/ 258 h 1699"/>
                  <a:gd name="T80" fmla="*/ 141 w 1638"/>
                  <a:gd name="T81" fmla="*/ 193 h 1699"/>
                  <a:gd name="T82" fmla="*/ 148 w 1638"/>
                  <a:gd name="T83" fmla="*/ 112 h 1699"/>
                  <a:gd name="T84" fmla="*/ 233 w 1638"/>
                  <a:gd name="T85" fmla="*/ 123 h 1699"/>
                  <a:gd name="T86" fmla="*/ 308 w 1638"/>
                  <a:gd name="T87" fmla="*/ 45 h 1699"/>
                  <a:gd name="T88" fmla="*/ 381 w 1638"/>
                  <a:gd name="T89" fmla="*/ 106 h 1699"/>
                  <a:gd name="T90" fmla="*/ 444 w 1638"/>
                  <a:gd name="T91" fmla="*/ 127 h 1699"/>
                  <a:gd name="T92" fmla="*/ 537 w 1638"/>
                  <a:gd name="T93" fmla="*/ 129 h 1699"/>
                  <a:gd name="T94" fmla="*/ 554 w 1638"/>
                  <a:gd name="T95" fmla="*/ 238 h 1699"/>
                  <a:gd name="T96" fmla="*/ 617 w 1638"/>
                  <a:gd name="T97" fmla="*/ 283 h 1699"/>
                  <a:gd name="T98" fmla="*/ 575 w 1638"/>
                  <a:gd name="T99" fmla="*/ 346 h 1699"/>
                  <a:gd name="T100" fmla="*/ 594 w 1638"/>
                  <a:gd name="T101" fmla="*/ 455 h 1699"/>
                  <a:gd name="T102" fmla="*/ 514 w 1638"/>
                  <a:gd name="T103" fmla="*/ 489 h 1699"/>
                  <a:gd name="T104" fmla="*/ 455 w 1638"/>
                  <a:gd name="T105" fmla="*/ 535 h 1699"/>
                  <a:gd name="T106" fmla="*/ 407 w 1638"/>
                  <a:gd name="T107" fmla="*/ 612 h 1699"/>
                  <a:gd name="T108" fmla="*/ 511 w 1638"/>
                  <a:gd name="T109" fmla="*/ 334 h 1699"/>
                  <a:gd name="T110" fmla="*/ 333 w 1638"/>
                  <a:gd name="T111" fmla="*/ 512 h 1699"/>
                  <a:gd name="T112" fmla="*/ 333 w 1638"/>
                  <a:gd name="T113" fmla="*/ 468 h 1699"/>
                  <a:gd name="T114" fmla="*/ 467 w 1638"/>
                  <a:gd name="T115" fmla="*/ 334 h 1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8" h="1699">
                    <a:moveTo>
                      <a:pt x="1626" y="1024"/>
                    </a:moveTo>
                    <a:cubicBezTo>
                      <a:pt x="1618" y="1042"/>
                      <a:pt x="1577" y="1086"/>
                      <a:pt x="1486" y="1084"/>
                    </a:cubicBezTo>
                    <a:cubicBezTo>
                      <a:pt x="1488" y="1111"/>
                      <a:pt x="1490" y="1154"/>
                      <a:pt x="1490" y="1199"/>
                    </a:cubicBezTo>
                    <a:cubicBezTo>
                      <a:pt x="1490" y="1335"/>
                      <a:pt x="1473" y="1369"/>
                      <a:pt x="1459" y="1384"/>
                    </a:cubicBezTo>
                    <a:cubicBezTo>
                      <a:pt x="1445" y="1398"/>
                      <a:pt x="1412" y="1417"/>
                      <a:pt x="1282" y="1416"/>
                    </a:cubicBezTo>
                    <a:cubicBezTo>
                      <a:pt x="1246" y="1415"/>
                      <a:pt x="1198" y="1413"/>
                      <a:pt x="1167" y="1410"/>
                    </a:cubicBezTo>
                    <a:cubicBezTo>
                      <a:pt x="1167" y="1676"/>
                      <a:pt x="1167" y="1676"/>
                      <a:pt x="1167" y="1676"/>
                    </a:cubicBezTo>
                    <a:cubicBezTo>
                      <a:pt x="1167" y="1688"/>
                      <a:pt x="1158" y="1698"/>
                      <a:pt x="1147" y="1698"/>
                    </a:cubicBezTo>
                    <a:cubicBezTo>
                      <a:pt x="1144" y="1698"/>
                      <a:pt x="1128" y="1699"/>
                      <a:pt x="1104" y="1699"/>
                    </a:cubicBezTo>
                    <a:cubicBezTo>
                      <a:pt x="1016" y="1699"/>
                      <a:pt x="813" y="1690"/>
                      <a:pt x="680" y="1609"/>
                    </a:cubicBezTo>
                    <a:cubicBezTo>
                      <a:pt x="674" y="1606"/>
                      <a:pt x="670" y="1598"/>
                      <a:pt x="670" y="1591"/>
                    </a:cubicBezTo>
                    <a:cubicBezTo>
                      <a:pt x="670" y="1298"/>
                      <a:pt x="670" y="1298"/>
                      <a:pt x="670" y="1298"/>
                    </a:cubicBezTo>
                    <a:cubicBezTo>
                      <a:pt x="686" y="1311"/>
                      <a:pt x="701" y="1321"/>
                      <a:pt x="714" y="1327"/>
                    </a:cubicBezTo>
                    <a:cubicBezTo>
                      <a:pt x="714" y="1578"/>
                      <a:pt x="714" y="1578"/>
                      <a:pt x="714" y="1578"/>
                    </a:cubicBezTo>
                    <a:cubicBezTo>
                      <a:pt x="848" y="1652"/>
                      <a:pt x="1057" y="1656"/>
                      <a:pt x="1123" y="1655"/>
                    </a:cubicBezTo>
                    <a:cubicBezTo>
                      <a:pt x="1123" y="1385"/>
                      <a:pt x="1123" y="1385"/>
                      <a:pt x="1123" y="1385"/>
                    </a:cubicBezTo>
                    <a:cubicBezTo>
                      <a:pt x="1123" y="1378"/>
                      <a:pt x="1127" y="1371"/>
                      <a:pt x="1133" y="1367"/>
                    </a:cubicBezTo>
                    <a:cubicBezTo>
                      <a:pt x="1139" y="1364"/>
                      <a:pt x="1145" y="1363"/>
                      <a:pt x="1151" y="1364"/>
                    </a:cubicBezTo>
                    <a:cubicBezTo>
                      <a:pt x="1160" y="1366"/>
                      <a:pt x="1222" y="1371"/>
                      <a:pt x="1288" y="1372"/>
                    </a:cubicBezTo>
                    <a:cubicBezTo>
                      <a:pt x="1406" y="1372"/>
                      <a:pt x="1425" y="1355"/>
                      <a:pt x="1427" y="1354"/>
                    </a:cubicBezTo>
                    <a:cubicBezTo>
                      <a:pt x="1429" y="1352"/>
                      <a:pt x="1446" y="1331"/>
                      <a:pt x="1446" y="1200"/>
                    </a:cubicBezTo>
                    <a:cubicBezTo>
                      <a:pt x="1446" y="1129"/>
                      <a:pt x="1441" y="1063"/>
                      <a:pt x="1440" y="1062"/>
                    </a:cubicBezTo>
                    <a:cubicBezTo>
                      <a:pt x="1440" y="1056"/>
                      <a:pt x="1442" y="1049"/>
                      <a:pt x="1447" y="1045"/>
                    </a:cubicBezTo>
                    <a:cubicBezTo>
                      <a:pt x="1452" y="1040"/>
                      <a:pt x="1458" y="1038"/>
                      <a:pt x="1465" y="1039"/>
                    </a:cubicBezTo>
                    <a:cubicBezTo>
                      <a:pt x="1543" y="1047"/>
                      <a:pt x="1577" y="1019"/>
                      <a:pt x="1584" y="1008"/>
                    </a:cubicBezTo>
                    <a:cubicBezTo>
                      <a:pt x="1583" y="999"/>
                      <a:pt x="1571" y="971"/>
                      <a:pt x="1541" y="942"/>
                    </a:cubicBezTo>
                    <a:cubicBezTo>
                      <a:pt x="1499" y="900"/>
                      <a:pt x="1473" y="840"/>
                      <a:pt x="1465" y="822"/>
                    </a:cubicBezTo>
                    <a:cubicBezTo>
                      <a:pt x="1457" y="803"/>
                      <a:pt x="1456" y="765"/>
                      <a:pt x="1455" y="710"/>
                    </a:cubicBezTo>
                    <a:cubicBezTo>
                      <a:pt x="1454" y="689"/>
                      <a:pt x="1453" y="668"/>
                      <a:pt x="1452" y="654"/>
                    </a:cubicBezTo>
                    <a:cubicBezTo>
                      <a:pt x="1451" y="643"/>
                      <a:pt x="1449" y="631"/>
                      <a:pt x="1447" y="617"/>
                    </a:cubicBezTo>
                    <a:cubicBezTo>
                      <a:pt x="1461" y="604"/>
                      <a:pt x="1474" y="591"/>
                      <a:pt x="1485" y="578"/>
                    </a:cubicBezTo>
                    <a:cubicBezTo>
                      <a:pt x="1490" y="603"/>
                      <a:pt x="1494" y="631"/>
                      <a:pt x="1496" y="650"/>
                    </a:cubicBezTo>
                    <a:cubicBezTo>
                      <a:pt x="1497" y="666"/>
                      <a:pt x="1498" y="687"/>
                      <a:pt x="1498" y="709"/>
                    </a:cubicBezTo>
                    <a:cubicBezTo>
                      <a:pt x="1499" y="744"/>
                      <a:pt x="1501" y="792"/>
                      <a:pt x="1506" y="805"/>
                    </a:cubicBezTo>
                    <a:cubicBezTo>
                      <a:pt x="1519" y="838"/>
                      <a:pt x="1543" y="882"/>
                      <a:pt x="1572" y="911"/>
                    </a:cubicBezTo>
                    <a:cubicBezTo>
                      <a:pt x="1607" y="945"/>
                      <a:pt x="1638" y="995"/>
                      <a:pt x="1626" y="1024"/>
                    </a:cubicBezTo>
                    <a:close/>
                    <a:moveTo>
                      <a:pt x="405" y="658"/>
                    </a:moveTo>
                    <a:cubicBezTo>
                      <a:pt x="424" y="653"/>
                      <a:pt x="446" y="646"/>
                      <a:pt x="446" y="645"/>
                    </a:cubicBezTo>
                    <a:cubicBezTo>
                      <a:pt x="447" y="645"/>
                      <a:pt x="469" y="637"/>
                      <a:pt x="487" y="628"/>
                    </a:cubicBezTo>
                    <a:cubicBezTo>
                      <a:pt x="498" y="622"/>
                      <a:pt x="498" y="622"/>
                      <a:pt x="498" y="622"/>
                    </a:cubicBezTo>
                    <a:cubicBezTo>
                      <a:pt x="499" y="559"/>
                      <a:pt x="499" y="559"/>
                      <a:pt x="499" y="559"/>
                    </a:cubicBezTo>
                    <a:cubicBezTo>
                      <a:pt x="509" y="552"/>
                      <a:pt x="519" y="545"/>
                      <a:pt x="528" y="536"/>
                    </a:cubicBezTo>
                    <a:cubicBezTo>
                      <a:pt x="589" y="546"/>
                      <a:pt x="589" y="546"/>
                      <a:pt x="589" y="546"/>
                    </a:cubicBezTo>
                    <a:cubicBezTo>
                      <a:pt x="597" y="536"/>
                      <a:pt x="597" y="536"/>
                      <a:pt x="597" y="536"/>
                    </a:cubicBezTo>
                    <a:cubicBezTo>
                      <a:pt x="609" y="520"/>
                      <a:pt x="620" y="500"/>
                      <a:pt x="621" y="499"/>
                    </a:cubicBezTo>
                    <a:cubicBezTo>
                      <a:pt x="621" y="498"/>
                      <a:pt x="633" y="478"/>
                      <a:pt x="640" y="460"/>
                    </a:cubicBezTo>
                    <a:cubicBezTo>
                      <a:pt x="646" y="448"/>
                      <a:pt x="646" y="448"/>
                      <a:pt x="646" y="448"/>
                    </a:cubicBezTo>
                    <a:cubicBezTo>
                      <a:pt x="610" y="404"/>
                      <a:pt x="610" y="404"/>
                      <a:pt x="610" y="404"/>
                    </a:cubicBezTo>
                    <a:cubicBezTo>
                      <a:pt x="614" y="390"/>
                      <a:pt x="617" y="375"/>
                      <a:pt x="618" y="360"/>
                    </a:cubicBezTo>
                    <a:cubicBezTo>
                      <a:pt x="666" y="332"/>
                      <a:pt x="666" y="332"/>
                      <a:pt x="666" y="332"/>
                    </a:cubicBezTo>
                    <a:cubicBezTo>
                      <a:pt x="666" y="319"/>
                      <a:pt x="666" y="319"/>
                      <a:pt x="666" y="319"/>
                    </a:cubicBezTo>
                    <a:cubicBezTo>
                      <a:pt x="664" y="299"/>
                      <a:pt x="660" y="276"/>
                      <a:pt x="660" y="275"/>
                    </a:cubicBezTo>
                    <a:cubicBezTo>
                      <a:pt x="660" y="274"/>
                      <a:pt x="656" y="252"/>
                      <a:pt x="650" y="233"/>
                    </a:cubicBezTo>
                    <a:cubicBezTo>
                      <a:pt x="647" y="220"/>
                      <a:pt x="647" y="220"/>
                      <a:pt x="647" y="220"/>
                    </a:cubicBezTo>
                    <a:cubicBezTo>
                      <a:pt x="588" y="209"/>
                      <a:pt x="588" y="209"/>
                      <a:pt x="588" y="209"/>
                    </a:cubicBezTo>
                    <a:cubicBezTo>
                      <a:pt x="582" y="197"/>
                      <a:pt x="575" y="186"/>
                      <a:pt x="567" y="176"/>
                    </a:cubicBezTo>
                    <a:cubicBezTo>
                      <a:pt x="588" y="118"/>
                      <a:pt x="588" y="118"/>
                      <a:pt x="588" y="118"/>
                    </a:cubicBezTo>
                    <a:cubicBezTo>
                      <a:pt x="579" y="108"/>
                      <a:pt x="579" y="108"/>
                      <a:pt x="579" y="108"/>
                    </a:cubicBezTo>
                    <a:cubicBezTo>
                      <a:pt x="565" y="94"/>
                      <a:pt x="547" y="79"/>
                      <a:pt x="547" y="78"/>
                    </a:cubicBezTo>
                    <a:cubicBezTo>
                      <a:pt x="546" y="78"/>
                      <a:pt x="528" y="63"/>
                      <a:pt x="512" y="52"/>
                    </a:cubicBezTo>
                    <a:cubicBezTo>
                      <a:pt x="501" y="45"/>
                      <a:pt x="501" y="45"/>
                      <a:pt x="501" y="45"/>
                    </a:cubicBezTo>
                    <a:cubicBezTo>
                      <a:pt x="441" y="78"/>
                      <a:pt x="441" y="78"/>
                      <a:pt x="441" y="78"/>
                    </a:cubicBezTo>
                    <a:cubicBezTo>
                      <a:pt x="432" y="75"/>
                      <a:pt x="423" y="72"/>
                      <a:pt x="414" y="69"/>
                    </a:cubicBezTo>
                    <a:cubicBezTo>
                      <a:pt x="390" y="4"/>
                      <a:pt x="390" y="4"/>
                      <a:pt x="390" y="4"/>
                    </a:cubicBezTo>
                    <a:cubicBezTo>
                      <a:pt x="377" y="3"/>
                      <a:pt x="377" y="3"/>
                      <a:pt x="377" y="3"/>
                    </a:cubicBezTo>
                    <a:cubicBezTo>
                      <a:pt x="357" y="0"/>
                      <a:pt x="334" y="0"/>
                      <a:pt x="333" y="0"/>
                    </a:cubicBezTo>
                    <a:cubicBezTo>
                      <a:pt x="332" y="0"/>
                      <a:pt x="309" y="0"/>
                      <a:pt x="290" y="3"/>
                    </a:cubicBezTo>
                    <a:cubicBezTo>
                      <a:pt x="276" y="4"/>
                      <a:pt x="276" y="4"/>
                      <a:pt x="276" y="4"/>
                    </a:cubicBezTo>
                    <a:cubicBezTo>
                      <a:pt x="252" y="69"/>
                      <a:pt x="252" y="69"/>
                      <a:pt x="252" y="69"/>
                    </a:cubicBezTo>
                    <a:cubicBezTo>
                      <a:pt x="243" y="72"/>
                      <a:pt x="234" y="75"/>
                      <a:pt x="225" y="78"/>
                    </a:cubicBezTo>
                    <a:cubicBezTo>
                      <a:pt x="165" y="45"/>
                      <a:pt x="165" y="45"/>
                      <a:pt x="165" y="45"/>
                    </a:cubicBezTo>
                    <a:cubicBezTo>
                      <a:pt x="154" y="52"/>
                      <a:pt x="154" y="52"/>
                      <a:pt x="154" y="52"/>
                    </a:cubicBezTo>
                    <a:cubicBezTo>
                      <a:pt x="138" y="63"/>
                      <a:pt x="120" y="77"/>
                      <a:pt x="119" y="78"/>
                    </a:cubicBezTo>
                    <a:cubicBezTo>
                      <a:pt x="119" y="79"/>
                      <a:pt x="101" y="93"/>
                      <a:pt x="88" y="108"/>
                    </a:cubicBezTo>
                    <a:cubicBezTo>
                      <a:pt x="78" y="118"/>
                      <a:pt x="78" y="118"/>
                      <a:pt x="78" y="118"/>
                    </a:cubicBezTo>
                    <a:cubicBezTo>
                      <a:pt x="99" y="176"/>
                      <a:pt x="99" y="176"/>
                      <a:pt x="99" y="176"/>
                    </a:cubicBezTo>
                    <a:cubicBezTo>
                      <a:pt x="91" y="186"/>
                      <a:pt x="84" y="197"/>
                      <a:pt x="78" y="209"/>
                    </a:cubicBezTo>
                    <a:cubicBezTo>
                      <a:pt x="19" y="220"/>
                      <a:pt x="19" y="220"/>
                      <a:pt x="19" y="220"/>
                    </a:cubicBezTo>
                    <a:cubicBezTo>
                      <a:pt x="16" y="232"/>
                      <a:pt x="16" y="232"/>
                      <a:pt x="16" y="232"/>
                    </a:cubicBezTo>
                    <a:cubicBezTo>
                      <a:pt x="10" y="251"/>
                      <a:pt x="6" y="274"/>
                      <a:pt x="6" y="275"/>
                    </a:cubicBezTo>
                    <a:cubicBezTo>
                      <a:pt x="5" y="276"/>
                      <a:pt x="1" y="298"/>
                      <a:pt x="0" y="318"/>
                    </a:cubicBezTo>
                    <a:cubicBezTo>
                      <a:pt x="0" y="332"/>
                      <a:pt x="0" y="332"/>
                      <a:pt x="0" y="332"/>
                    </a:cubicBezTo>
                    <a:cubicBezTo>
                      <a:pt x="48" y="360"/>
                      <a:pt x="48" y="360"/>
                      <a:pt x="48" y="360"/>
                    </a:cubicBezTo>
                    <a:cubicBezTo>
                      <a:pt x="50" y="375"/>
                      <a:pt x="52" y="390"/>
                      <a:pt x="56" y="404"/>
                    </a:cubicBezTo>
                    <a:cubicBezTo>
                      <a:pt x="20" y="448"/>
                      <a:pt x="20" y="448"/>
                      <a:pt x="20" y="448"/>
                    </a:cubicBezTo>
                    <a:cubicBezTo>
                      <a:pt x="25" y="460"/>
                      <a:pt x="25" y="460"/>
                      <a:pt x="25" y="460"/>
                    </a:cubicBezTo>
                    <a:cubicBezTo>
                      <a:pt x="33" y="478"/>
                      <a:pt x="44" y="498"/>
                      <a:pt x="45" y="499"/>
                    </a:cubicBezTo>
                    <a:cubicBezTo>
                      <a:pt x="45" y="500"/>
                      <a:pt x="57" y="520"/>
                      <a:pt x="69" y="535"/>
                    </a:cubicBezTo>
                    <a:cubicBezTo>
                      <a:pt x="77" y="546"/>
                      <a:pt x="77" y="546"/>
                      <a:pt x="77" y="546"/>
                    </a:cubicBezTo>
                    <a:cubicBezTo>
                      <a:pt x="138" y="536"/>
                      <a:pt x="138" y="536"/>
                      <a:pt x="138" y="536"/>
                    </a:cubicBezTo>
                    <a:cubicBezTo>
                      <a:pt x="147" y="544"/>
                      <a:pt x="156" y="552"/>
                      <a:pt x="166" y="559"/>
                    </a:cubicBezTo>
                    <a:cubicBezTo>
                      <a:pt x="167" y="622"/>
                      <a:pt x="167" y="622"/>
                      <a:pt x="167" y="622"/>
                    </a:cubicBezTo>
                    <a:cubicBezTo>
                      <a:pt x="179" y="628"/>
                      <a:pt x="179" y="628"/>
                      <a:pt x="179" y="628"/>
                    </a:cubicBezTo>
                    <a:cubicBezTo>
                      <a:pt x="197" y="637"/>
                      <a:pt x="218" y="645"/>
                      <a:pt x="219" y="645"/>
                    </a:cubicBezTo>
                    <a:cubicBezTo>
                      <a:pt x="220" y="645"/>
                      <a:pt x="242" y="653"/>
                      <a:pt x="261" y="658"/>
                    </a:cubicBezTo>
                    <a:cubicBezTo>
                      <a:pt x="274" y="661"/>
                      <a:pt x="274" y="661"/>
                      <a:pt x="274" y="661"/>
                    </a:cubicBezTo>
                    <a:cubicBezTo>
                      <a:pt x="317" y="610"/>
                      <a:pt x="317" y="610"/>
                      <a:pt x="317" y="610"/>
                    </a:cubicBezTo>
                    <a:cubicBezTo>
                      <a:pt x="328" y="611"/>
                      <a:pt x="338" y="611"/>
                      <a:pt x="348" y="610"/>
                    </a:cubicBezTo>
                    <a:cubicBezTo>
                      <a:pt x="392" y="661"/>
                      <a:pt x="392" y="661"/>
                      <a:pt x="392" y="661"/>
                    </a:cubicBezTo>
                    <a:lnTo>
                      <a:pt x="405" y="658"/>
                    </a:lnTo>
                    <a:close/>
                    <a:moveTo>
                      <a:pt x="356" y="565"/>
                    </a:moveTo>
                    <a:cubicBezTo>
                      <a:pt x="340" y="567"/>
                      <a:pt x="325" y="567"/>
                      <a:pt x="310" y="565"/>
                    </a:cubicBezTo>
                    <a:cubicBezTo>
                      <a:pt x="299" y="564"/>
                      <a:pt x="299" y="564"/>
                      <a:pt x="299" y="564"/>
                    </a:cubicBezTo>
                    <a:cubicBezTo>
                      <a:pt x="258" y="612"/>
                      <a:pt x="258" y="612"/>
                      <a:pt x="258" y="612"/>
                    </a:cubicBezTo>
                    <a:cubicBezTo>
                      <a:pt x="245" y="608"/>
                      <a:pt x="234" y="604"/>
                      <a:pt x="234" y="604"/>
                    </a:cubicBezTo>
                    <a:cubicBezTo>
                      <a:pt x="234" y="604"/>
                      <a:pt x="223" y="600"/>
                      <a:pt x="211" y="594"/>
                    </a:cubicBezTo>
                    <a:cubicBezTo>
                      <a:pt x="210" y="535"/>
                      <a:pt x="210" y="535"/>
                      <a:pt x="210" y="535"/>
                    </a:cubicBezTo>
                    <a:cubicBezTo>
                      <a:pt x="200" y="528"/>
                      <a:pt x="200" y="528"/>
                      <a:pt x="200" y="528"/>
                    </a:cubicBezTo>
                    <a:cubicBezTo>
                      <a:pt x="186" y="519"/>
                      <a:pt x="172" y="509"/>
                      <a:pt x="160" y="497"/>
                    </a:cubicBezTo>
                    <a:cubicBezTo>
                      <a:pt x="152" y="489"/>
                      <a:pt x="152" y="489"/>
                      <a:pt x="152" y="489"/>
                    </a:cubicBezTo>
                    <a:cubicBezTo>
                      <a:pt x="96" y="498"/>
                      <a:pt x="96" y="498"/>
                      <a:pt x="96" y="498"/>
                    </a:cubicBezTo>
                    <a:cubicBezTo>
                      <a:pt x="89" y="487"/>
                      <a:pt x="83" y="477"/>
                      <a:pt x="83" y="477"/>
                    </a:cubicBezTo>
                    <a:cubicBezTo>
                      <a:pt x="83" y="477"/>
                      <a:pt x="77" y="466"/>
                      <a:pt x="71" y="455"/>
                    </a:cubicBezTo>
                    <a:cubicBezTo>
                      <a:pt x="105" y="413"/>
                      <a:pt x="105" y="413"/>
                      <a:pt x="105" y="413"/>
                    </a:cubicBezTo>
                    <a:cubicBezTo>
                      <a:pt x="101" y="402"/>
                      <a:pt x="101" y="402"/>
                      <a:pt x="101" y="402"/>
                    </a:cubicBezTo>
                    <a:cubicBezTo>
                      <a:pt x="96" y="384"/>
                      <a:pt x="92" y="365"/>
                      <a:pt x="91" y="346"/>
                    </a:cubicBezTo>
                    <a:cubicBezTo>
                      <a:pt x="91" y="334"/>
                      <a:pt x="91" y="334"/>
                      <a:pt x="91" y="334"/>
                    </a:cubicBezTo>
                    <a:cubicBezTo>
                      <a:pt x="45" y="308"/>
                      <a:pt x="45" y="308"/>
                      <a:pt x="45" y="308"/>
                    </a:cubicBezTo>
                    <a:cubicBezTo>
                      <a:pt x="47" y="294"/>
                      <a:pt x="49" y="283"/>
                      <a:pt x="49" y="283"/>
                    </a:cubicBezTo>
                    <a:cubicBezTo>
                      <a:pt x="49" y="282"/>
                      <a:pt x="51" y="271"/>
                      <a:pt x="54" y="258"/>
                    </a:cubicBezTo>
                    <a:cubicBezTo>
                      <a:pt x="108" y="248"/>
                      <a:pt x="108" y="248"/>
                      <a:pt x="108" y="248"/>
                    </a:cubicBezTo>
                    <a:cubicBezTo>
                      <a:pt x="113" y="238"/>
                      <a:pt x="113" y="238"/>
                      <a:pt x="113" y="238"/>
                    </a:cubicBezTo>
                    <a:cubicBezTo>
                      <a:pt x="120" y="222"/>
                      <a:pt x="130" y="207"/>
                      <a:pt x="141" y="193"/>
                    </a:cubicBezTo>
                    <a:cubicBezTo>
                      <a:pt x="148" y="184"/>
                      <a:pt x="148" y="184"/>
                      <a:pt x="148" y="184"/>
                    </a:cubicBezTo>
                    <a:cubicBezTo>
                      <a:pt x="129" y="129"/>
                      <a:pt x="129" y="129"/>
                      <a:pt x="129" y="129"/>
                    </a:cubicBezTo>
                    <a:cubicBezTo>
                      <a:pt x="138" y="120"/>
                      <a:pt x="148" y="112"/>
                      <a:pt x="148" y="112"/>
                    </a:cubicBezTo>
                    <a:cubicBezTo>
                      <a:pt x="148" y="112"/>
                      <a:pt x="157" y="104"/>
                      <a:pt x="168" y="96"/>
                    </a:cubicBezTo>
                    <a:cubicBezTo>
                      <a:pt x="223" y="127"/>
                      <a:pt x="223" y="127"/>
                      <a:pt x="223" y="127"/>
                    </a:cubicBezTo>
                    <a:cubicBezTo>
                      <a:pt x="233" y="123"/>
                      <a:pt x="233" y="123"/>
                      <a:pt x="233" y="123"/>
                    </a:cubicBezTo>
                    <a:cubicBezTo>
                      <a:pt x="246" y="117"/>
                      <a:pt x="260" y="112"/>
                      <a:pt x="274" y="109"/>
                    </a:cubicBezTo>
                    <a:cubicBezTo>
                      <a:pt x="285" y="106"/>
                      <a:pt x="285" y="106"/>
                      <a:pt x="285" y="106"/>
                    </a:cubicBezTo>
                    <a:cubicBezTo>
                      <a:pt x="308" y="45"/>
                      <a:pt x="308" y="45"/>
                      <a:pt x="308" y="45"/>
                    </a:cubicBezTo>
                    <a:cubicBezTo>
                      <a:pt x="321" y="44"/>
                      <a:pt x="333" y="44"/>
                      <a:pt x="333" y="44"/>
                    </a:cubicBezTo>
                    <a:cubicBezTo>
                      <a:pt x="333" y="44"/>
                      <a:pt x="345" y="44"/>
                      <a:pt x="358" y="45"/>
                    </a:cubicBezTo>
                    <a:cubicBezTo>
                      <a:pt x="381" y="106"/>
                      <a:pt x="381" y="106"/>
                      <a:pt x="381" y="106"/>
                    </a:cubicBezTo>
                    <a:cubicBezTo>
                      <a:pt x="393" y="109"/>
                      <a:pt x="393" y="109"/>
                      <a:pt x="393" y="109"/>
                    </a:cubicBezTo>
                    <a:cubicBezTo>
                      <a:pt x="407" y="112"/>
                      <a:pt x="420" y="117"/>
                      <a:pt x="434" y="123"/>
                    </a:cubicBezTo>
                    <a:cubicBezTo>
                      <a:pt x="444" y="127"/>
                      <a:pt x="444" y="127"/>
                      <a:pt x="444" y="127"/>
                    </a:cubicBezTo>
                    <a:cubicBezTo>
                      <a:pt x="499" y="96"/>
                      <a:pt x="499" y="96"/>
                      <a:pt x="499" y="96"/>
                    </a:cubicBezTo>
                    <a:cubicBezTo>
                      <a:pt x="509" y="104"/>
                      <a:pt x="518" y="112"/>
                      <a:pt x="518" y="112"/>
                    </a:cubicBezTo>
                    <a:cubicBezTo>
                      <a:pt x="519" y="112"/>
                      <a:pt x="528" y="120"/>
                      <a:pt x="537" y="129"/>
                    </a:cubicBezTo>
                    <a:cubicBezTo>
                      <a:pt x="518" y="184"/>
                      <a:pt x="518" y="184"/>
                      <a:pt x="518" y="184"/>
                    </a:cubicBezTo>
                    <a:cubicBezTo>
                      <a:pt x="526" y="193"/>
                      <a:pt x="526" y="193"/>
                      <a:pt x="526" y="193"/>
                    </a:cubicBezTo>
                    <a:cubicBezTo>
                      <a:pt x="537" y="207"/>
                      <a:pt x="546" y="222"/>
                      <a:pt x="554" y="238"/>
                    </a:cubicBezTo>
                    <a:cubicBezTo>
                      <a:pt x="558" y="248"/>
                      <a:pt x="558" y="248"/>
                      <a:pt x="558" y="248"/>
                    </a:cubicBezTo>
                    <a:cubicBezTo>
                      <a:pt x="612" y="258"/>
                      <a:pt x="612" y="258"/>
                      <a:pt x="612" y="258"/>
                    </a:cubicBezTo>
                    <a:cubicBezTo>
                      <a:pt x="615" y="271"/>
                      <a:pt x="617" y="283"/>
                      <a:pt x="617" y="283"/>
                    </a:cubicBezTo>
                    <a:cubicBezTo>
                      <a:pt x="617" y="283"/>
                      <a:pt x="619" y="295"/>
                      <a:pt x="620" y="308"/>
                    </a:cubicBezTo>
                    <a:cubicBezTo>
                      <a:pt x="576" y="334"/>
                      <a:pt x="576" y="334"/>
                      <a:pt x="576" y="334"/>
                    </a:cubicBezTo>
                    <a:cubicBezTo>
                      <a:pt x="575" y="346"/>
                      <a:pt x="575" y="346"/>
                      <a:pt x="575" y="346"/>
                    </a:cubicBezTo>
                    <a:cubicBezTo>
                      <a:pt x="574" y="365"/>
                      <a:pt x="570" y="384"/>
                      <a:pt x="565" y="403"/>
                    </a:cubicBezTo>
                    <a:cubicBezTo>
                      <a:pt x="561" y="414"/>
                      <a:pt x="561" y="414"/>
                      <a:pt x="561" y="414"/>
                    </a:cubicBezTo>
                    <a:cubicBezTo>
                      <a:pt x="594" y="455"/>
                      <a:pt x="594" y="455"/>
                      <a:pt x="594" y="455"/>
                    </a:cubicBezTo>
                    <a:cubicBezTo>
                      <a:pt x="589" y="467"/>
                      <a:pt x="583" y="477"/>
                      <a:pt x="583" y="477"/>
                    </a:cubicBezTo>
                    <a:cubicBezTo>
                      <a:pt x="583" y="477"/>
                      <a:pt x="577" y="488"/>
                      <a:pt x="569" y="499"/>
                    </a:cubicBezTo>
                    <a:cubicBezTo>
                      <a:pt x="514" y="489"/>
                      <a:pt x="514" y="489"/>
                      <a:pt x="514" y="489"/>
                    </a:cubicBezTo>
                    <a:cubicBezTo>
                      <a:pt x="506" y="497"/>
                      <a:pt x="506" y="497"/>
                      <a:pt x="506" y="497"/>
                    </a:cubicBezTo>
                    <a:cubicBezTo>
                      <a:pt x="493" y="509"/>
                      <a:pt x="480" y="519"/>
                      <a:pt x="466" y="529"/>
                    </a:cubicBezTo>
                    <a:cubicBezTo>
                      <a:pt x="455" y="535"/>
                      <a:pt x="455" y="535"/>
                      <a:pt x="455" y="535"/>
                    </a:cubicBezTo>
                    <a:cubicBezTo>
                      <a:pt x="455" y="594"/>
                      <a:pt x="455" y="594"/>
                      <a:pt x="455" y="594"/>
                    </a:cubicBezTo>
                    <a:cubicBezTo>
                      <a:pt x="443" y="600"/>
                      <a:pt x="432" y="604"/>
                      <a:pt x="431" y="604"/>
                    </a:cubicBezTo>
                    <a:cubicBezTo>
                      <a:pt x="431" y="604"/>
                      <a:pt x="420" y="608"/>
                      <a:pt x="407" y="612"/>
                    </a:cubicBezTo>
                    <a:cubicBezTo>
                      <a:pt x="367" y="564"/>
                      <a:pt x="367" y="564"/>
                      <a:pt x="367" y="564"/>
                    </a:cubicBezTo>
                    <a:lnTo>
                      <a:pt x="356" y="565"/>
                    </a:lnTo>
                    <a:close/>
                    <a:moveTo>
                      <a:pt x="511" y="334"/>
                    </a:moveTo>
                    <a:cubicBezTo>
                      <a:pt x="511" y="236"/>
                      <a:pt x="431" y="156"/>
                      <a:pt x="333" y="156"/>
                    </a:cubicBezTo>
                    <a:cubicBezTo>
                      <a:pt x="235" y="156"/>
                      <a:pt x="155" y="236"/>
                      <a:pt x="155" y="334"/>
                    </a:cubicBezTo>
                    <a:cubicBezTo>
                      <a:pt x="155" y="432"/>
                      <a:pt x="235" y="512"/>
                      <a:pt x="333" y="512"/>
                    </a:cubicBezTo>
                    <a:cubicBezTo>
                      <a:pt x="431" y="512"/>
                      <a:pt x="511" y="432"/>
                      <a:pt x="511" y="334"/>
                    </a:cubicBezTo>
                    <a:close/>
                    <a:moveTo>
                      <a:pt x="467" y="334"/>
                    </a:moveTo>
                    <a:cubicBezTo>
                      <a:pt x="467" y="408"/>
                      <a:pt x="407" y="468"/>
                      <a:pt x="333" y="468"/>
                    </a:cubicBezTo>
                    <a:cubicBezTo>
                      <a:pt x="259" y="468"/>
                      <a:pt x="199" y="408"/>
                      <a:pt x="199" y="334"/>
                    </a:cubicBezTo>
                    <a:cubicBezTo>
                      <a:pt x="199" y="260"/>
                      <a:pt x="259" y="200"/>
                      <a:pt x="333" y="200"/>
                    </a:cubicBezTo>
                    <a:cubicBezTo>
                      <a:pt x="407" y="200"/>
                      <a:pt x="467" y="260"/>
                      <a:pt x="467" y="33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7" name="Group 6"/>
          <p:cNvGrpSpPr/>
          <p:nvPr/>
        </p:nvGrpSpPr>
        <p:grpSpPr>
          <a:xfrm>
            <a:off x="6528867" y="3260155"/>
            <a:ext cx="5056753" cy="1323439"/>
            <a:chOff x="6528867" y="3183862"/>
            <a:chExt cx="5056753" cy="1323439"/>
          </a:xfrm>
        </p:grpSpPr>
        <p:sp>
          <p:nvSpPr>
            <p:cNvPr id="41" name="Oval 40"/>
            <p:cNvSpPr/>
            <p:nvPr/>
          </p:nvSpPr>
          <p:spPr>
            <a:xfrm>
              <a:off x="6528867" y="3422697"/>
              <a:ext cx="845769" cy="845769"/>
            </a:xfrm>
            <a:prstGeom prst="ellipse">
              <a:avLst/>
            </a:prstGeom>
            <a:solidFill>
              <a:srgbClr val="FFFFFF"/>
            </a:solidFill>
            <a:ln w="76200" cap="rnd">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pPr>
              <a:endParaRPr lang="en-US" sz="2400" kern="0" dirty="0">
                <a:solidFill>
                  <a:schemeClr val="tx1"/>
                </a:solidFill>
              </a:endParaRPr>
            </a:p>
          </p:txBody>
        </p:sp>
        <p:sp>
          <p:nvSpPr>
            <p:cNvPr id="48" name="Rectangle 47"/>
            <p:cNvSpPr/>
            <p:nvPr/>
          </p:nvSpPr>
          <p:spPr>
            <a:xfrm>
              <a:off x="7482250" y="3183862"/>
              <a:ext cx="4103370" cy="1323439"/>
            </a:xfrm>
            <a:prstGeom prst="rect">
              <a:avLst/>
            </a:prstGeom>
          </p:spPr>
          <p:txBody>
            <a:bodyPr wrap="square">
              <a:spAutoFit/>
            </a:bodyPr>
            <a:lstStyle/>
            <a:p>
              <a:r>
                <a:rPr lang="en-US" sz="1600" dirty="0" smtClean="0">
                  <a:solidFill>
                    <a:srgbClr val="575757"/>
                  </a:solidFill>
                </a:rPr>
                <a:t>The instructions and documentation are in the </a:t>
              </a:r>
              <a:r>
                <a:rPr lang="en-US" sz="1600" dirty="0" smtClean="0">
                  <a:solidFill>
                    <a:srgbClr val="29BA74"/>
                  </a:solidFill>
                </a:rPr>
                <a:t>training-se</a:t>
              </a:r>
              <a:r>
                <a:rPr lang="en-US" sz="1600" dirty="0" smtClean="0">
                  <a:solidFill>
                    <a:srgbClr val="575757"/>
                  </a:solidFill>
                </a:rPr>
                <a:t> branch. Make sure you have set up the training environment with the </a:t>
              </a:r>
              <a:r>
                <a:rPr lang="en-US" sz="1600" dirty="0" smtClean="0">
                  <a:solidFill>
                    <a:srgbClr val="29BA74"/>
                  </a:solidFill>
                </a:rPr>
                <a:t>Prerequisites</a:t>
              </a:r>
              <a:r>
                <a:rPr lang="en-US" sz="1600" dirty="0" smtClean="0">
                  <a:solidFill>
                    <a:srgbClr val="575757"/>
                  </a:solidFill>
                </a:rPr>
                <a:t> and the </a:t>
              </a:r>
              <a:r>
                <a:rPr lang="en-US" sz="1600" dirty="0" smtClean="0">
                  <a:solidFill>
                    <a:srgbClr val="29BA74"/>
                  </a:solidFill>
                </a:rPr>
                <a:t>Getting started </a:t>
              </a:r>
              <a:r>
                <a:rPr lang="en-US" sz="1600" dirty="0" smtClean="0">
                  <a:solidFill>
                    <a:srgbClr val="575757"/>
                  </a:solidFill>
                </a:rPr>
                <a:t>from the </a:t>
              </a:r>
              <a:r>
                <a:rPr lang="en-US" sz="1600" dirty="0" smtClean="0">
                  <a:solidFill>
                    <a:srgbClr val="29BA74"/>
                  </a:solidFill>
                </a:rPr>
                <a:t>README.md</a:t>
              </a:r>
              <a:endParaRPr lang="en-US" sz="1600" dirty="0">
                <a:solidFill>
                  <a:srgbClr val="29BA74"/>
                </a:solidFill>
              </a:endParaRPr>
            </a:p>
          </p:txBody>
        </p:sp>
        <p:grpSp>
          <p:nvGrpSpPr>
            <p:cNvPr id="49" name="Group 48"/>
            <p:cNvGrpSpPr>
              <a:grpSpLocks noChangeAspect="1"/>
            </p:cNvGrpSpPr>
            <p:nvPr/>
          </p:nvGrpSpPr>
          <p:grpSpPr>
            <a:xfrm>
              <a:off x="6612462" y="3474133"/>
              <a:ext cx="685681" cy="685681"/>
              <a:chOff x="5273675" y="2606675"/>
              <a:chExt cx="1644650" cy="1644650"/>
            </a:xfrm>
          </p:grpSpPr>
          <p:sp>
            <p:nvSpPr>
              <p:cNvPr id="50" name="AutoShape 3"/>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51" name="Group 50"/>
              <p:cNvGrpSpPr/>
              <p:nvPr/>
            </p:nvGrpSpPr>
            <p:grpSpPr>
              <a:xfrm>
                <a:off x="5646738" y="2776540"/>
                <a:ext cx="898525" cy="1304923"/>
                <a:chOff x="5646738" y="2776540"/>
                <a:chExt cx="898525" cy="1304923"/>
              </a:xfrm>
            </p:grpSpPr>
            <p:sp>
              <p:nvSpPr>
                <p:cNvPr id="52" name="Freeform 51"/>
                <p:cNvSpPr>
                  <a:spLocks/>
                </p:cNvSpPr>
                <p:nvPr/>
              </p:nvSpPr>
              <p:spPr bwMode="auto">
                <a:xfrm>
                  <a:off x="5646738" y="2890838"/>
                  <a:ext cx="898525" cy="1190625"/>
                </a:xfrm>
                <a:custGeom>
                  <a:avLst/>
                  <a:gdLst>
                    <a:gd name="connsiteX0" fmla="*/ 311196 w 898525"/>
                    <a:gd name="connsiteY0" fmla="*/ 816042 h 1190625"/>
                    <a:gd name="connsiteX1" fmla="*/ 333306 w 898525"/>
                    <a:gd name="connsiteY1" fmla="*/ 816042 h 1190625"/>
                    <a:gd name="connsiteX2" fmla="*/ 333306 w 898525"/>
                    <a:gd name="connsiteY2" fmla="*/ 838143 h 1190625"/>
                    <a:gd name="connsiteX3" fmla="*/ 302637 w 898525"/>
                    <a:gd name="connsiteY3" fmla="*/ 868800 h 1190625"/>
                    <a:gd name="connsiteX4" fmla="*/ 271255 w 898525"/>
                    <a:gd name="connsiteY4" fmla="*/ 900170 h 1190625"/>
                    <a:gd name="connsiteX5" fmla="*/ 247006 w 898525"/>
                    <a:gd name="connsiteY5" fmla="*/ 924410 h 1190625"/>
                    <a:gd name="connsiteX6" fmla="*/ 236307 w 898525"/>
                    <a:gd name="connsiteY6" fmla="*/ 928688 h 1190625"/>
                    <a:gd name="connsiteX7" fmla="*/ 224896 w 898525"/>
                    <a:gd name="connsiteY7" fmla="*/ 924410 h 1190625"/>
                    <a:gd name="connsiteX8" fmla="*/ 197793 w 898525"/>
                    <a:gd name="connsiteY8" fmla="*/ 896605 h 1190625"/>
                    <a:gd name="connsiteX9" fmla="*/ 197793 w 898525"/>
                    <a:gd name="connsiteY9" fmla="*/ 874504 h 1190625"/>
                    <a:gd name="connsiteX10" fmla="*/ 219903 w 898525"/>
                    <a:gd name="connsiteY10" fmla="*/ 874504 h 1190625"/>
                    <a:gd name="connsiteX11" fmla="*/ 236307 w 898525"/>
                    <a:gd name="connsiteY11" fmla="*/ 890902 h 1190625"/>
                    <a:gd name="connsiteX12" fmla="*/ 269829 w 898525"/>
                    <a:gd name="connsiteY12" fmla="*/ 857393 h 1190625"/>
                    <a:gd name="connsiteX13" fmla="*/ 297645 w 898525"/>
                    <a:gd name="connsiteY13" fmla="*/ 829588 h 1190625"/>
                    <a:gd name="connsiteX14" fmla="*/ 311196 w 898525"/>
                    <a:gd name="connsiteY14" fmla="*/ 816042 h 1190625"/>
                    <a:gd name="connsiteX15" fmla="*/ 311196 w 898525"/>
                    <a:gd name="connsiteY15" fmla="*/ 539104 h 1190625"/>
                    <a:gd name="connsiteX16" fmla="*/ 333306 w 898525"/>
                    <a:gd name="connsiteY16" fmla="*/ 539104 h 1190625"/>
                    <a:gd name="connsiteX17" fmla="*/ 333306 w 898525"/>
                    <a:gd name="connsiteY17" fmla="*/ 561918 h 1190625"/>
                    <a:gd name="connsiteX18" fmla="*/ 302637 w 898525"/>
                    <a:gd name="connsiteY18" fmla="*/ 592575 h 1190625"/>
                    <a:gd name="connsiteX19" fmla="*/ 271255 w 898525"/>
                    <a:gd name="connsiteY19" fmla="*/ 623945 h 1190625"/>
                    <a:gd name="connsiteX20" fmla="*/ 247006 w 898525"/>
                    <a:gd name="connsiteY20" fmla="*/ 647472 h 1190625"/>
                    <a:gd name="connsiteX21" fmla="*/ 236307 w 898525"/>
                    <a:gd name="connsiteY21" fmla="*/ 652463 h 1190625"/>
                    <a:gd name="connsiteX22" fmla="*/ 224896 w 898525"/>
                    <a:gd name="connsiteY22" fmla="*/ 647472 h 1190625"/>
                    <a:gd name="connsiteX23" fmla="*/ 197793 w 898525"/>
                    <a:gd name="connsiteY23" fmla="*/ 620380 h 1190625"/>
                    <a:gd name="connsiteX24" fmla="*/ 197793 w 898525"/>
                    <a:gd name="connsiteY24" fmla="*/ 598279 h 1190625"/>
                    <a:gd name="connsiteX25" fmla="*/ 219903 w 898525"/>
                    <a:gd name="connsiteY25" fmla="*/ 598279 h 1190625"/>
                    <a:gd name="connsiteX26" fmla="*/ 236307 w 898525"/>
                    <a:gd name="connsiteY26" fmla="*/ 614677 h 1190625"/>
                    <a:gd name="connsiteX27" fmla="*/ 269829 w 898525"/>
                    <a:gd name="connsiteY27" fmla="*/ 581168 h 1190625"/>
                    <a:gd name="connsiteX28" fmla="*/ 297645 w 898525"/>
                    <a:gd name="connsiteY28" fmla="*/ 553363 h 1190625"/>
                    <a:gd name="connsiteX29" fmla="*/ 311196 w 898525"/>
                    <a:gd name="connsiteY29" fmla="*/ 539104 h 1190625"/>
                    <a:gd name="connsiteX30" fmla="*/ 311196 w 898525"/>
                    <a:gd name="connsiteY30" fmla="*/ 257242 h 1190625"/>
                    <a:gd name="connsiteX31" fmla="*/ 333306 w 898525"/>
                    <a:gd name="connsiteY31" fmla="*/ 257242 h 1190625"/>
                    <a:gd name="connsiteX32" fmla="*/ 333306 w 898525"/>
                    <a:gd name="connsiteY32" fmla="*/ 279343 h 1190625"/>
                    <a:gd name="connsiteX33" fmla="*/ 302637 w 898525"/>
                    <a:gd name="connsiteY33" fmla="*/ 310000 h 1190625"/>
                    <a:gd name="connsiteX34" fmla="*/ 271255 w 898525"/>
                    <a:gd name="connsiteY34" fmla="*/ 341370 h 1190625"/>
                    <a:gd name="connsiteX35" fmla="*/ 247006 w 898525"/>
                    <a:gd name="connsiteY35" fmla="*/ 365610 h 1190625"/>
                    <a:gd name="connsiteX36" fmla="*/ 236307 w 898525"/>
                    <a:gd name="connsiteY36" fmla="*/ 369888 h 1190625"/>
                    <a:gd name="connsiteX37" fmla="*/ 224896 w 898525"/>
                    <a:gd name="connsiteY37" fmla="*/ 365610 h 1190625"/>
                    <a:gd name="connsiteX38" fmla="*/ 197793 w 898525"/>
                    <a:gd name="connsiteY38" fmla="*/ 338518 h 1190625"/>
                    <a:gd name="connsiteX39" fmla="*/ 197793 w 898525"/>
                    <a:gd name="connsiteY39" fmla="*/ 316417 h 1190625"/>
                    <a:gd name="connsiteX40" fmla="*/ 219903 w 898525"/>
                    <a:gd name="connsiteY40" fmla="*/ 316417 h 1190625"/>
                    <a:gd name="connsiteX41" fmla="*/ 236307 w 898525"/>
                    <a:gd name="connsiteY41" fmla="*/ 332102 h 1190625"/>
                    <a:gd name="connsiteX42" fmla="*/ 269829 w 898525"/>
                    <a:gd name="connsiteY42" fmla="*/ 298593 h 1190625"/>
                    <a:gd name="connsiteX43" fmla="*/ 297645 w 898525"/>
                    <a:gd name="connsiteY43" fmla="*/ 271501 h 1190625"/>
                    <a:gd name="connsiteX44" fmla="*/ 311196 w 898525"/>
                    <a:gd name="connsiteY44" fmla="*/ 257242 h 1190625"/>
                    <a:gd name="connsiteX45" fmla="*/ 15714 w 898525"/>
                    <a:gd name="connsiteY45" fmla="*/ 0 h 1190625"/>
                    <a:gd name="connsiteX46" fmla="*/ 272843 w 898525"/>
                    <a:gd name="connsiteY46" fmla="*/ 0 h 1190625"/>
                    <a:gd name="connsiteX47" fmla="*/ 272843 w 898525"/>
                    <a:gd name="connsiteY47" fmla="*/ 31370 h 1190625"/>
                    <a:gd name="connsiteX48" fmla="*/ 31427 w 898525"/>
                    <a:gd name="connsiteY48" fmla="*/ 31370 h 1190625"/>
                    <a:gd name="connsiteX49" fmla="*/ 31427 w 898525"/>
                    <a:gd name="connsiteY49" fmla="*/ 1159255 h 1190625"/>
                    <a:gd name="connsiteX50" fmla="*/ 867098 w 898525"/>
                    <a:gd name="connsiteY50" fmla="*/ 1159255 h 1190625"/>
                    <a:gd name="connsiteX51" fmla="*/ 867098 w 898525"/>
                    <a:gd name="connsiteY51" fmla="*/ 31370 h 1190625"/>
                    <a:gd name="connsiteX52" fmla="*/ 625682 w 898525"/>
                    <a:gd name="connsiteY52" fmla="*/ 31370 h 1190625"/>
                    <a:gd name="connsiteX53" fmla="*/ 625682 w 898525"/>
                    <a:gd name="connsiteY53" fmla="*/ 0 h 1190625"/>
                    <a:gd name="connsiteX54" fmla="*/ 882812 w 898525"/>
                    <a:gd name="connsiteY54" fmla="*/ 0 h 1190625"/>
                    <a:gd name="connsiteX55" fmla="*/ 898525 w 898525"/>
                    <a:gd name="connsiteY55" fmla="*/ 15685 h 1190625"/>
                    <a:gd name="connsiteX56" fmla="*/ 898525 w 898525"/>
                    <a:gd name="connsiteY56" fmla="*/ 1174940 h 1190625"/>
                    <a:gd name="connsiteX57" fmla="*/ 882812 w 898525"/>
                    <a:gd name="connsiteY57" fmla="*/ 1190625 h 1190625"/>
                    <a:gd name="connsiteX58" fmla="*/ 15714 w 898525"/>
                    <a:gd name="connsiteY58" fmla="*/ 1190625 h 1190625"/>
                    <a:gd name="connsiteX59" fmla="*/ 0 w 898525"/>
                    <a:gd name="connsiteY59" fmla="*/ 1174940 h 1190625"/>
                    <a:gd name="connsiteX60" fmla="*/ 0 w 898525"/>
                    <a:gd name="connsiteY60" fmla="*/ 15685 h 1190625"/>
                    <a:gd name="connsiteX61" fmla="*/ 15714 w 898525"/>
                    <a:gd name="connsiteY61" fmla="*/ 0 h 119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898525" h="1190625">
                      <a:moveTo>
                        <a:pt x="311196" y="816042"/>
                      </a:moveTo>
                      <a:cubicBezTo>
                        <a:pt x="317615" y="809625"/>
                        <a:pt x="327600" y="809625"/>
                        <a:pt x="333306" y="816042"/>
                      </a:cubicBezTo>
                      <a:cubicBezTo>
                        <a:pt x="339725" y="821745"/>
                        <a:pt x="339725" y="831727"/>
                        <a:pt x="333306" y="838143"/>
                      </a:cubicBezTo>
                      <a:cubicBezTo>
                        <a:pt x="333306" y="838143"/>
                        <a:pt x="333306" y="838143"/>
                        <a:pt x="302637" y="868800"/>
                      </a:cubicBezTo>
                      <a:cubicBezTo>
                        <a:pt x="302637" y="868800"/>
                        <a:pt x="302637" y="868800"/>
                        <a:pt x="271255" y="900170"/>
                      </a:cubicBezTo>
                      <a:cubicBezTo>
                        <a:pt x="271255" y="900170"/>
                        <a:pt x="271255" y="900170"/>
                        <a:pt x="247006" y="924410"/>
                      </a:cubicBezTo>
                      <a:cubicBezTo>
                        <a:pt x="244153" y="927262"/>
                        <a:pt x="240587" y="928688"/>
                        <a:pt x="236307" y="928688"/>
                      </a:cubicBezTo>
                      <a:cubicBezTo>
                        <a:pt x="232028" y="928688"/>
                        <a:pt x="228462" y="927262"/>
                        <a:pt x="224896" y="924410"/>
                      </a:cubicBezTo>
                      <a:cubicBezTo>
                        <a:pt x="224896" y="924410"/>
                        <a:pt x="224896" y="924410"/>
                        <a:pt x="197793" y="896605"/>
                      </a:cubicBezTo>
                      <a:cubicBezTo>
                        <a:pt x="192087" y="890902"/>
                        <a:pt x="192087" y="880920"/>
                        <a:pt x="197793" y="874504"/>
                      </a:cubicBezTo>
                      <a:cubicBezTo>
                        <a:pt x="204212" y="868800"/>
                        <a:pt x="214197" y="868800"/>
                        <a:pt x="219903" y="874504"/>
                      </a:cubicBezTo>
                      <a:cubicBezTo>
                        <a:pt x="219903" y="874504"/>
                        <a:pt x="219903" y="874504"/>
                        <a:pt x="236307" y="890902"/>
                      </a:cubicBezTo>
                      <a:cubicBezTo>
                        <a:pt x="236307" y="890902"/>
                        <a:pt x="236307" y="890902"/>
                        <a:pt x="269829" y="857393"/>
                      </a:cubicBezTo>
                      <a:cubicBezTo>
                        <a:pt x="269829" y="857393"/>
                        <a:pt x="269829" y="857393"/>
                        <a:pt x="297645" y="829588"/>
                      </a:cubicBezTo>
                      <a:cubicBezTo>
                        <a:pt x="297645" y="829588"/>
                        <a:pt x="297645" y="829588"/>
                        <a:pt x="311196" y="816042"/>
                      </a:cubicBezTo>
                      <a:close/>
                      <a:moveTo>
                        <a:pt x="311196" y="539104"/>
                      </a:moveTo>
                      <a:cubicBezTo>
                        <a:pt x="317615" y="533400"/>
                        <a:pt x="327600" y="533400"/>
                        <a:pt x="333306" y="539104"/>
                      </a:cubicBezTo>
                      <a:cubicBezTo>
                        <a:pt x="339725" y="545520"/>
                        <a:pt x="339725" y="555502"/>
                        <a:pt x="333306" y="561918"/>
                      </a:cubicBezTo>
                      <a:cubicBezTo>
                        <a:pt x="333306" y="561918"/>
                        <a:pt x="333306" y="561918"/>
                        <a:pt x="302637" y="592575"/>
                      </a:cubicBezTo>
                      <a:cubicBezTo>
                        <a:pt x="302637" y="592575"/>
                        <a:pt x="302637" y="592575"/>
                        <a:pt x="271255" y="623945"/>
                      </a:cubicBezTo>
                      <a:cubicBezTo>
                        <a:pt x="271255" y="623945"/>
                        <a:pt x="271255" y="623945"/>
                        <a:pt x="247006" y="647472"/>
                      </a:cubicBezTo>
                      <a:cubicBezTo>
                        <a:pt x="244153" y="651037"/>
                        <a:pt x="240587" y="652463"/>
                        <a:pt x="236307" y="652463"/>
                      </a:cubicBezTo>
                      <a:cubicBezTo>
                        <a:pt x="232028" y="652463"/>
                        <a:pt x="228462" y="651037"/>
                        <a:pt x="224896" y="647472"/>
                      </a:cubicBezTo>
                      <a:cubicBezTo>
                        <a:pt x="224896" y="647472"/>
                        <a:pt x="224896" y="647472"/>
                        <a:pt x="197793" y="620380"/>
                      </a:cubicBezTo>
                      <a:cubicBezTo>
                        <a:pt x="192087" y="614677"/>
                        <a:pt x="192087" y="604695"/>
                        <a:pt x="197793" y="598279"/>
                      </a:cubicBezTo>
                      <a:cubicBezTo>
                        <a:pt x="204212" y="592575"/>
                        <a:pt x="214197" y="592575"/>
                        <a:pt x="219903" y="598279"/>
                      </a:cubicBezTo>
                      <a:cubicBezTo>
                        <a:pt x="219903" y="598279"/>
                        <a:pt x="219903" y="598279"/>
                        <a:pt x="236307" y="614677"/>
                      </a:cubicBezTo>
                      <a:cubicBezTo>
                        <a:pt x="236307" y="614677"/>
                        <a:pt x="236307" y="614677"/>
                        <a:pt x="269829" y="581168"/>
                      </a:cubicBezTo>
                      <a:cubicBezTo>
                        <a:pt x="269829" y="581168"/>
                        <a:pt x="269829" y="581168"/>
                        <a:pt x="297645" y="553363"/>
                      </a:cubicBezTo>
                      <a:cubicBezTo>
                        <a:pt x="297645" y="553363"/>
                        <a:pt x="297645" y="553363"/>
                        <a:pt x="311196" y="539104"/>
                      </a:cubicBezTo>
                      <a:close/>
                      <a:moveTo>
                        <a:pt x="311196" y="257242"/>
                      </a:moveTo>
                      <a:cubicBezTo>
                        <a:pt x="317615" y="250825"/>
                        <a:pt x="327600" y="250825"/>
                        <a:pt x="333306" y="257242"/>
                      </a:cubicBezTo>
                      <a:cubicBezTo>
                        <a:pt x="339725" y="263658"/>
                        <a:pt x="339725" y="272927"/>
                        <a:pt x="333306" y="279343"/>
                      </a:cubicBezTo>
                      <a:cubicBezTo>
                        <a:pt x="333306" y="279343"/>
                        <a:pt x="333306" y="279343"/>
                        <a:pt x="302637" y="310000"/>
                      </a:cubicBezTo>
                      <a:cubicBezTo>
                        <a:pt x="302637" y="310000"/>
                        <a:pt x="302637" y="310000"/>
                        <a:pt x="271255" y="341370"/>
                      </a:cubicBezTo>
                      <a:cubicBezTo>
                        <a:pt x="271255" y="341370"/>
                        <a:pt x="271255" y="341370"/>
                        <a:pt x="247006" y="365610"/>
                      </a:cubicBezTo>
                      <a:cubicBezTo>
                        <a:pt x="244153" y="368462"/>
                        <a:pt x="240587" y="369888"/>
                        <a:pt x="236307" y="369888"/>
                      </a:cubicBezTo>
                      <a:cubicBezTo>
                        <a:pt x="232028" y="369888"/>
                        <a:pt x="228462" y="368462"/>
                        <a:pt x="224896" y="365610"/>
                      </a:cubicBezTo>
                      <a:cubicBezTo>
                        <a:pt x="224896" y="365610"/>
                        <a:pt x="224896" y="365610"/>
                        <a:pt x="197793" y="338518"/>
                      </a:cubicBezTo>
                      <a:cubicBezTo>
                        <a:pt x="192087" y="332102"/>
                        <a:pt x="192087" y="322120"/>
                        <a:pt x="197793" y="316417"/>
                      </a:cubicBezTo>
                      <a:cubicBezTo>
                        <a:pt x="204212" y="310000"/>
                        <a:pt x="214197" y="310000"/>
                        <a:pt x="219903" y="316417"/>
                      </a:cubicBezTo>
                      <a:cubicBezTo>
                        <a:pt x="219903" y="316417"/>
                        <a:pt x="219903" y="316417"/>
                        <a:pt x="236307" y="332102"/>
                      </a:cubicBezTo>
                      <a:cubicBezTo>
                        <a:pt x="236307" y="332102"/>
                        <a:pt x="236307" y="332102"/>
                        <a:pt x="269829" y="298593"/>
                      </a:cubicBezTo>
                      <a:cubicBezTo>
                        <a:pt x="269829" y="298593"/>
                        <a:pt x="269829" y="298593"/>
                        <a:pt x="297645" y="271501"/>
                      </a:cubicBezTo>
                      <a:cubicBezTo>
                        <a:pt x="297645" y="271501"/>
                        <a:pt x="297645" y="271501"/>
                        <a:pt x="311196" y="257242"/>
                      </a:cubicBezTo>
                      <a:close/>
                      <a:moveTo>
                        <a:pt x="15714" y="0"/>
                      </a:moveTo>
                      <a:cubicBezTo>
                        <a:pt x="15714" y="0"/>
                        <a:pt x="15714" y="0"/>
                        <a:pt x="272843" y="0"/>
                      </a:cubicBezTo>
                      <a:cubicBezTo>
                        <a:pt x="272843" y="0"/>
                        <a:pt x="272843" y="0"/>
                        <a:pt x="272843" y="31370"/>
                      </a:cubicBezTo>
                      <a:cubicBezTo>
                        <a:pt x="272843" y="31370"/>
                        <a:pt x="272843" y="31370"/>
                        <a:pt x="31427" y="31370"/>
                      </a:cubicBezTo>
                      <a:cubicBezTo>
                        <a:pt x="31427" y="31370"/>
                        <a:pt x="31427" y="31370"/>
                        <a:pt x="31427" y="1159255"/>
                      </a:cubicBezTo>
                      <a:cubicBezTo>
                        <a:pt x="31427" y="1159255"/>
                        <a:pt x="31427" y="1159255"/>
                        <a:pt x="867098" y="1159255"/>
                      </a:cubicBezTo>
                      <a:cubicBezTo>
                        <a:pt x="867098" y="1159255"/>
                        <a:pt x="867098" y="1159255"/>
                        <a:pt x="867098" y="31370"/>
                      </a:cubicBezTo>
                      <a:cubicBezTo>
                        <a:pt x="867098" y="31370"/>
                        <a:pt x="867098" y="31370"/>
                        <a:pt x="625682" y="31370"/>
                      </a:cubicBezTo>
                      <a:cubicBezTo>
                        <a:pt x="625682" y="31370"/>
                        <a:pt x="625682" y="31370"/>
                        <a:pt x="625682" y="0"/>
                      </a:cubicBezTo>
                      <a:cubicBezTo>
                        <a:pt x="625682" y="0"/>
                        <a:pt x="625682" y="0"/>
                        <a:pt x="882812" y="0"/>
                      </a:cubicBezTo>
                      <a:cubicBezTo>
                        <a:pt x="892097" y="0"/>
                        <a:pt x="898525" y="7130"/>
                        <a:pt x="898525" y="15685"/>
                      </a:cubicBezTo>
                      <a:cubicBezTo>
                        <a:pt x="898525" y="15685"/>
                        <a:pt x="898525" y="15685"/>
                        <a:pt x="898525" y="1174940"/>
                      </a:cubicBezTo>
                      <a:cubicBezTo>
                        <a:pt x="898525" y="1184209"/>
                        <a:pt x="892097" y="1190625"/>
                        <a:pt x="882812" y="1190625"/>
                      </a:cubicBezTo>
                      <a:cubicBezTo>
                        <a:pt x="882812" y="1190625"/>
                        <a:pt x="882812" y="1190625"/>
                        <a:pt x="15714" y="1190625"/>
                      </a:cubicBezTo>
                      <a:cubicBezTo>
                        <a:pt x="6428" y="1190625"/>
                        <a:pt x="0" y="1184209"/>
                        <a:pt x="0" y="1174940"/>
                      </a:cubicBezTo>
                      <a:cubicBezTo>
                        <a:pt x="0" y="1174940"/>
                        <a:pt x="0" y="1174940"/>
                        <a:pt x="0" y="15685"/>
                      </a:cubicBezTo>
                      <a:cubicBezTo>
                        <a:pt x="0" y="7130"/>
                        <a:pt x="6428" y="0"/>
                        <a:pt x="15714"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53" name="Freeform 52"/>
                <p:cNvSpPr>
                  <a:spLocks/>
                </p:cNvSpPr>
                <p:nvPr/>
              </p:nvSpPr>
              <p:spPr bwMode="auto">
                <a:xfrm>
                  <a:off x="5795962" y="2776540"/>
                  <a:ext cx="600075" cy="1093787"/>
                </a:xfrm>
                <a:custGeom>
                  <a:avLst/>
                  <a:gdLst>
                    <a:gd name="connsiteX0" fmla="*/ 296727 w 600075"/>
                    <a:gd name="connsiteY0" fmla="*/ 1044575 h 1093787"/>
                    <a:gd name="connsiteX1" fmla="*/ 584335 w 600075"/>
                    <a:gd name="connsiteY1" fmla="*/ 1044575 h 1093787"/>
                    <a:gd name="connsiteX2" fmla="*/ 600075 w 600075"/>
                    <a:gd name="connsiteY2" fmla="*/ 1060450 h 1093787"/>
                    <a:gd name="connsiteX3" fmla="*/ 584335 w 600075"/>
                    <a:gd name="connsiteY3" fmla="*/ 1076325 h 1093787"/>
                    <a:gd name="connsiteX4" fmla="*/ 296727 w 600075"/>
                    <a:gd name="connsiteY4" fmla="*/ 1076325 h 1093787"/>
                    <a:gd name="connsiteX5" fmla="*/ 280987 w 600075"/>
                    <a:gd name="connsiteY5" fmla="*/ 1060450 h 1093787"/>
                    <a:gd name="connsiteX6" fmla="*/ 296727 w 600075"/>
                    <a:gd name="connsiteY6" fmla="*/ 1044575 h 1093787"/>
                    <a:gd name="connsiteX7" fmla="*/ 296727 w 600075"/>
                    <a:gd name="connsiteY7" fmla="*/ 958850 h 1093787"/>
                    <a:gd name="connsiteX8" fmla="*/ 584335 w 600075"/>
                    <a:gd name="connsiteY8" fmla="*/ 958850 h 1093787"/>
                    <a:gd name="connsiteX9" fmla="*/ 600075 w 600075"/>
                    <a:gd name="connsiteY9" fmla="*/ 974725 h 1093787"/>
                    <a:gd name="connsiteX10" fmla="*/ 584335 w 600075"/>
                    <a:gd name="connsiteY10" fmla="*/ 990600 h 1093787"/>
                    <a:gd name="connsiteX11" fmla="*/ 296727 w 600075"/>
                    <a:gd name="connsiteY11" fmla="*/ 990600 h 1093787"/>
                    <a:gd name="connsiteX12" fmla="*/ 280987 w 600075"/>
                    <a:gd name="connsiteY12" fmla="*/ 974725 h 1093787"/>
                    <a:gd name="connsiteX13" fmla="*/ 296727 w 600075"/>
                    <a:gd name="connsiteY13" fmla="*/ 958850 h 1093787"/>
                    <a:gd name="connsiteX14" fmla="*/ 15667 w 600075"/>
                    <a:gd name="connsiteY14" fmla="*/ 941387 h 1093787"/>
                    <a:gd name="connsiteX15" fmla="*/ 107534 w 600075"/>
                    <a:gd name="connsiteY15" fmla="*/ 941387 h 1093787"/>
                    <a:gd name="connsiteX16" fmla="*/ 76200 w 600075"/>
                    <a:gd name="connsiteY16" fmla="*/ 972722 h 1093787"/>
                    <a:gd name="connsiteX17" fmla="*/ 31334 w 600075"/>
                    <a:gd name="connsiteY17" fmla="*/ 972722 h 1093787"/>
                    <a:gd name="connsiteX18" fmla="*/ 31334 w 600075"/>
                    <a:gd name="connsiteY18" fmla="*/ 1062453 h 1093787"/>
                    <a:gd name="connsiteX19" fmla="*/ 121065 w 600075"/>
                    <a:gd name="connsiteY19" fmla="*/ 1062453 h 1093787"/>
                    <a:gd name="connsiteX20" fmla="*/ 121065 w 600075"/>
                    <a:gd name="connsiteY20" fmla="*/ 1058892 h 1093787"/>
                    <a:gd name="connsiteX21" fmla="*/ 152400 w 600075"/>
                    <a:gd name="connsiteY21" fmla="*/ 1027557 h 1093787"/>
                    <a:gd name="connsiteX22" fmla="*/ 152400 w 600075"/>
                    <a:gd name="connsiteY22" fmla="*/ 1078120 h 1093787"/>
                    <a:gd name="connsiteX23" fmla="*/ 136732 w 600075"/>
                    <a:gd name="connsiteY23" fmla="*/ 1093787 h 1093787"/>
                    <a:gd name="connsiteX24" fmla="*/ 15667 w 600075"/>
                    <a:gd name="connsiteY24" fmla="*/ 1093787 h 1093787"/>
                    <a:gd name="connsiteX25" fmla="*/ 0 w 600075"/>
                    <a:gd name="connsiteY25" fmla="*/ 1078120 h 1093787"/>
                    <a:gd name="connsiteX26" fmla="*/ 0 w 600075"/>
                    <a:gd name="connsiteY26" fmla="*/ 957054 h 1093787"/>
                    <a:gd name="connsiteX27" fmla="*/ 15667 w 600075"/>
                    <a:gd name="connsiteY27" fmla="*/ 941387 h 1093787"/>
                    <a:gd name="connsiteX28" fmla="*/ 296727 w 600075"/>
                    <a:gd name="connsiteY28" fmla="*/ 766762 h 1093787"/>
                    <a:gd name="connsiteX29" fmla="*/ 584335 w 600075"/>
                    <a:gd name="connsiteY29" fmla="*/ 766762 h 1093787"/>
                    <a:gd name="connsiteX30" fmla="*/ 600075 w 600075"/>
                    <a:gd name="connsiteY30" fmla="*/ 782637 h 1093787"/>
                    <a:gd name="connsiteX31" fmla="*/ 584335 w 600075"/>
                    <a:gd name="connsiteY31" fmla="*/ 798512 h 1093787"/>
                    <a:gd name="connsiteX32" fmla="*/ 296727 w 600075"/>
                    <a:gd name="connsiteY32" fmla="*/ 798512 h 1093787"/>
                    <a:gd name="connsiteX33" fmla="*/ 280987 w 600075"/>
                    <a:gd name="connsiteY33" fmla="*/ 782637 h 1093787"/>
                    <a:gd name="connsiteX34" fmla="*/ 296727 w 600075"/>
                    <a:gd name="connsiteY34" fmla="*/ 766762 h 1093787"/>
                    <a:gd name="connsiteX35" fmla="*/ 296727 w 600075"/>
                    <a:gd name="connsiteY35" fmla="*/ 681037 h 1093787"/>
                    <a:gd name="connsiteX36" fmla="*/ 584335 w 600075"/>
                    <a:gd name="connsiteY36" fmla="*/ 681037 h 1093787"/>
                    <a:gd name="connsiteX37" fmla="*/ 600075 w 600075"/>
                    <a:gd name="connsiteY37" fmla="*/ 696912 h 1093787"/>
                    <a:gd name="connsiteX38" fmla="*/ 584335 w 600075"/>
                    <a:gd name="connsiteY38" fmla="*/ 712787 h 1093787"/>
                    <a:gd name="connsiteX39" fmla="*/ 296727 w 600075"/>
                    <a:gd name="connsiteY39" fmla="*/ 712787 h 1093787"/>
                    <a:gd name="connsiteX40" fmla="*/ 280987 w 600075"/>
                    <a:gd name="connsiteY40" fmla="*/ 696912 h 1093787"/>
                    <a:gd name="connsiteX41" fmla="*/ 296727 w 600075"/>
                    <a:gd name="connsiteY41" fmla="*/ 681037 h 1093787"/>
                    <a:gd name="connsiteX42" fmla="*/ 15667 w 600075"/>
                    <a:gd name="connsiteY42" fmla="*/ 663575 h 1093787"/>
                    <a:gd name="connsiteX43" fmla="*/ 107534 w 600075"/>
                    <a:gd name="connsiteY43" fmla="*/ 663575 h 1093787"/>
                    <a:gd name="connsiteX44" fmla="*/ 76200 w 600075"/>
                    <a:gd name="connsiteY44" fmla="*/ 694910 h 1093787"/>
                    <a:gd name="connsiteX45" fmla="*/ 31334 w 600075"/>
                    <a:gd name="connsiteY45" fmla="*/ 694910 h 1093787"/>
                    <a:gd name="connsiteX46" fmla="*/ 31334 w 600075"/>
                    <a:gd name="connsiteY46" fmla="*/ 784641 h 1093787"/>
                    <a:gd name="connsiteX47" fmla="*/ 121065 w 600075"/>
                    <a:gd name="connsiteY47" fmla="*/ 784641 h 1093787"/>
                    <a:gd name="connsiteX48" fmla="*/ 121065 w 600075"/>
                    <a:gd name="connsiteY48" fmla="*/ 781080 h 1093787"/>
                    <a:gd name="connsiteX49" fmla="*/ 152400 w 600075"/>
                    <a:gd name="connsiteY49" fmla="*/ 749745 h 1093787"/>
                    <a:gd name="connsiteX50" fmla="*/ 152400 w 600075"/>
                    <a:gd name="connsiteY50" fmla="*/ 800308 h 1093787"/>
                    <a:gd name="connsiteX51" fmla="*/ 136732 w 600075"/>
                    <a:gd name="connsiteY51" fmla="*/ 815975 h 1093787"/>
                    <a:gd name="connsiteX52" fmla="*/ 15667 w 600075"/>
                    <a:gd name="connsiteY52" fmla="*/ 815975 h 1093787"/>
                    <a:gd name="connsiteX53" fmla="*/ 0 w 600075"/>
                    <a:gd name="connsiteY53" fmla="*/ 800308 h 1093787"/>
                    <a:gd name="connsiteX54" fmla="*/ 0 w 600075"/>
                    <a:gd name="connsiteY54" fmla="*/ 679242 h 1093787"/>
                    <a:gd name="connsiteX55" fmla="*/ 15667 w 600075"/>
                    <a:gd name="connsiteY55" fmla="*/ 663575 h 1093787"/>
                    <a:gd name="connsiteX56" fmla="*/ 296727 w 600075"/>
                    <a:gd name="connsiteY56" fmla="*/ 485775 h 1093787"/>
                    <a:gd name="connsiteX57" fmla="*/ 584335 w 600075"/>
                    <a:gd name="connsiteY57" fmla="*/ 485775 h 1093787"/>
                    <a:gd name="connsiteX58" fmla="*/ 600075 w 600075"/>
                    <a:gd name="connsiteY58" fmla="*/ 501650 h 1093787"/>
                    <a:gd name="connsiteX59" fmla="*/ 584335 w 600075"/>
                    <a:gd name="connsiteY59" fmla="*/ 517525 h 1093787"/>
                    <a:gd name="connsiteX60" fmla="*/ 296727 w 600075"/>
                    <a:gd name="connsiteY60" fmla="*/ 517525 h 1093787"/>
                    <a:gd name="connsiteX61" fmla="*/ 280987 w 600075"/>
                    <a:gd name="connsiteY61" fmla="*/ 501650 h 1093787"/>
                    <a:gd name="connsiteX62" fmla="*/ 296727 w 600075"/>
                    <a:gd name="connsiteY62" fmla="*/ 485775 h 1093787"/>
                    <a:gd name="connsiteX63" fmla="*/ 296727 w 600075"/>
                    <a:gd name="connsiteY63" fmla="*/ 400050 h 1093787"/>
                    <a:gd name="connsiteX64" fmla="*/ 584335 w 600075"/>
                    <a:gd name="connsiteY64" fmla="*/ 400050 h 1093787"/>
                    <a:gd name="connsiteX65" fmla="*/ 600075 w 600075"/>
                    <a:gd name="connsiteY65" fmla="*/ 415925 h 1093787"/>
                    <a:gd name="connsiteX66" fmla="*/ 584335 w 600075"/>
                    <a:gd name="connsiteY66" fmla="*/ 431800 h 1093787"/>
                    <a:gd name="connsiteX67" fmla="*/ 296727 w 600075"/>
                    <a:gd name="connsiteY67" fmla="*/ 431800 h 1093787"/>
                    <a:gd name="connsiteX68" fmla="*/ 280987 w 600075"/>
                    <a:gd name="connsiteY68" fmla="*/ 415925 h 1093787"/>
                    <a:gd name="connsiteX69" fmla="*/ 296727 w 600075"/>
                    <a:gd name="connsiteY69" fmla="*/ 400050 h 1093787"/>
                    <a:gd name="connsiteX70" fmla="*/ 15667 w 600075"/>
                    <a:gd name="connsiteY70" fmla="*/ 382587 h 1093787"/>
                    <a:gd name="connsiteX71" fmla="*/ 107534 w 600075"/>
                    <a:gd name="connsiteY71" fmla="*/ 382587 h 1093787"/>
                    <a:gd name="connsiteX72" fmla="*/ 76200 w 600075"/>
                    <a:gd name="connsiteY72" fmla="*/ 413776 h 1093787"/>
                    <a:gd name="connsiteX73" fmla="*/ 31334 w 600075"/>
                    <a:gd name="connsiteY73" fmla="*/ 413776 h 1093787"/>
                    <a:gd name="connsiteX74" fmla="*/ 31334 w 600075"/>
                    <a:gd name="connsiteY74" fmla="*/ 503798 h 1093787"/>
                    <a:gd name="connsiteX75" fmla="*/ 121065 w 600075"/>
                    <a:gd name="connsiteY75" fmla="*/ 503798 h 1093787"/>
                    <a:gd name="connsiteX76" fmla="*/ 121065 w 600075"/>
                    <a:gd name="connsiteY76" fmla="*/ 499545 h 1093787"/>
                    <a:gd name="connsiteX77" fmla="*/ 152400 w 600075"/>
                    <a:gd name="connsiteY77" fmla="*/ 468356 h 1093787"/>
                    <a:gd name="connsiteX78" fmla="*/ 152400 w 600075"/>
                    <a:gd name="connsiteY78" fmla="*/ 519393 h 1093787"/>
                    <a:gd name="connsiteX79" fmla="*/ 136732 w 600075"/>
                    <a:gd name="connsiteY79" fmla="*/ 534987 h 1093787"/>
                    <a:gd name="connsiteX80" fmla="*/ 15667 w 600075"/>
                    <a:gd name="connsiteY80" fmla="*/ 534987 h 1093787"/>
                    <a:gd name="connsiteX81" fmla="*/ 0 w 600075"/>
                    <a:gd name="connsiteY81" fmla="*/ 519393 h 1093787"/>
                    <a:gd name="connsiteX82" fmla="*/ 0 w 600075"/>
                    <a:gd name="connsiteY82" fmla="*/ 398182 h 1093787"/>
                    <a:gd name="connsiteX83" fmla="*/ 15667 w 600075"/>
                    <a:gd name="connsiteY83" fmla="*/ 382587 h 1093787"/>
                    <a:gd name="connsiteX84" fmla="*/ 301266 w 600075"/>
                    <a:gd name="connsiteY84" fmla="*/ 31750 h 1093787"/>
                    <a:gd name="connsiteX85" fmla="*/ 279758 w 600075"/>
                    <a:gd name="connsiteY85" fmla="*/ 36027 h 1093787"/>
                    <a:gd name="connsiteX86" fmla="*/ 246062 w 600075"/>
                    <a:gd name="connsiteY86" fmla="*/ 66675 h 1093787"/>
                    <a:gd name="connsiteX87" fmla="*/ 357187 w 600075"/>
                    <a:gd name="connsiteY87" fmla="*/ 66675 h 1093787"/>
                    <a:gd name="connsiteX88" fmla="*/ 323491 w 600075"/>
                    <a:gd name="connsiteY88" fmla="*/ 36027 h 1093787"/>
                    <a:gd name="connsiteX89" fmla="*/ 301266 w 600075"/>
                    <a:gd name="connsiteY89" fmla="*/ 31750 h 1093787"/>
                    <a:gd name="connsiteX90" fmla="*/ 300832 w 600075"/>
                    <a:gd name="connsiteY90" fmla="*/ 0 h 1093787"/>
                    <a:gd name="connsiteX91" fmla="*/ 373818 w 600075"/>
                    <a:gd name="connsiteY91" fmla="*/ 35602 h 1093787"/>
                    <a:gd name="connsiteX92" fmla="*/ 390275 w 600075"/>
                    <a:gd name="connsiteY92" fmla="*/ 66220 h 1093787"/>
                    <a:gd name="connsiteX93" fmla="*/ 439648 w 600075"/>
                    <a:gd name="connsiteY93" fmla="*/ 66220 h 1093787"/>
                    <a:gd name="connsiteX94" fmla="*/ 446088 w 600075"/>
                    <a:gd name="connsiteY94" fmla="*/ 73340 h 1093787"/>
                    <a:gd name="connsiteX95" fmla="*/ 446088 w 600075"/>
                    <a:gd name="connsiteY95" fmla="*/ 113927 h 1093787"/>
                    <a:gd name="connsiteX96" fmla="*/ 446088 w 600075"/>
                    <a:gd name="connsiteY96" fmla="*/ 145256 h 1093787"/>
                    <a:gd name="connsiteX97" fmla="*/ 446088 w 600075"/>
                    <a:gd name="connsiteY97" fmla="*/ 178010 h 1093787"/>
                    <a:gd name="connsiteX98" fmla="*/ 431062 w 600075"/>
                    <a:gd name="connsiteY98" fmla="*/ 193675 h 1093787"/>
                    <a:gd name="connsiteX99" fmla="*/ 171317 w 600075"/>
                    <a:gd name="connsiteY99" fmla="*/ 193675 h 1093787"/>
                    <a:gd name="connsiteX100" fmla="*/ 155575 w 600075"/>
                    <a:gd name="connsiteY100" fmla="*/ 178010 h 1093787"/>
                    <a:gd name="connsiteX101" fmla="*/ 155575 w 600075"/>
                    <a:gd name="connsiteY101" fmla="*/ 145256 h 1093787"/>
                    <a:gd name="connsiteX102" fmla="*/ 155575 w 600075"/>
                    <a:gd name="connsiteY102" fmla="*/ 113927 h 1093787"/>
                    <a:gd name="connsiteX103" fmla="*/ 155575 w 600075"/>
                    <a:gd name="connsiteY103" fmla="*/ 73340 h 1093787"/>
                    <a:gd name="connsiteX104" fmla="*/ 162731 w 600075"/>
                    <a:gd name="connsiteY104" fmla="*/ 66220 h 1093787"/>
                    <a:gd name="connsiteX105" fmla="*/ 212104 w 600075"/>
                    <a:gd name="connsiteY105" fmla="*/ 66220 h 1093787"/>
                    <a:gd name="connsiteX106" fmla="*/ 227846 w 600075"/>
                    <a:gd name="connsiteY106" fmla="*/ 35602 h 1093787"/>
                    <a:gd name="connsiteX107" fmla="*/ 300832 w 600075"/>
                    <a:gd name="connsiteY107" fmla="*/ 0 h 1093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600075" h="1093787">
                      <a:moveTo>
                        <a:pt x="296727" y="1044575"/>
                      </a:moveTo>
                      <a:cubicBezTo>
                        <a:pt x="296727" y="1044575"/>
                        <a:pt x="296727" y="1044575"/>
                        <a:pt x="584335" y="1044575"/>
                      </a:cubicBezTo>
                      <a:cubicBezTo>
                        <a:pt x="592921" y="1044575"/>
                        <a:pt x="600075" y="1051791"/>
                        <a:pt x="600075" y="1060450"/>
                      </a:cubicBezTo>
                      <a:cubicBezTo>
                        <a:pt x="600075" y="1069109"/>
                        <a:pt x="592921" y="1076325"/>
                        <a:pt x="584335" y="1076325"/>
                      </a:cubicBezTo>
                      <a:cubicBezTo>
                        <a:pt x="584335" y="1076325"/>
                        <a:pt x="584335" y="1076325"/>
                        <a:pt x="296727" y="1076325"/>
                      </a:cubicBezTo>
                      <a:cubicBezTo>
                        <a:pt x="288142" y="1076325"/>
                        <a:pt x="280987" y="1069109"/>
                        <a:pt x="280987" y="1060450"/>
                      </a:cubicBezTo>
                      <a:cubicBezTo>
                        <a:pt x="280987" y="1051791"/>
                        <a:pt x="288142" y="1044575"/>
                        <a:pt x="296727" y="1044575"/>
                      </a:cubicBezTo>
                      <a:close/>
                      <a:moveTo>
                        <a:pt x="296727" y="958850"/>
                      </a:moveTo>
                      <a:cubicBezTo>
                        <a:pt x="296727" y="958850"/>
                        <a:pt x="296727" y="958850"/>
                        <a:pt x="584335" y="958850"/>
                      </a:cubicBezTo>
                      <a:cubicBezTo>
                        <a:pt x="592921" y="958850"/>
                        <a:pt x="600075" y="966066"/>
                        <a:pt x="600075" y="974725"/>
                      </a:cubicBezTo>
                      <a:cubicBezTo>
                        <a:pt x="600075" y="983384"/>
                        <a:pt x="592921" y="990600"/>
                        <a:pt x="584335" y="990600"/>
                      </a:cubicBezTo>
                      <a:cubicBezTo>
                        <a:pt x="584335" y="990600"/>
                        <a:pt x="584335" y="990600"/>
                        <a:pt x="296727" y="990600"/>
                      </a:cubicBezTo>
                      <a:cubicBezTo>
                        <a:pt x="288142" y="990600"/>
                        <a:pt x="280987" y="983384"/>
                        <a:pt x="280987" y="974725"/>
                      </a:cubicBezTo>
                      <a:cubicBezTo>
                        <a:pt x="280987" y="966066"/>
                        <a:pt x="288142" y="958850"/>
                        <a:pt x="296727" y="958850"/>
                      </a:cubicBezTo>
                      <a:close/>
                      <a:moveTo>
                        <a:pt x="15667" y="941387"/>
                      </a:moveTo>
                      <a:cubicBezTo>
                        <a:pt x="15667" y="941387"/>
                        <a:pt x="15667" y="941387"/>
                        <a:pt x="107534" y="941387"/>
                      </a:cubicBezTo>
                      <a:cubicBezTo>
                        <a:pt x="107534" y="941387"/>
                        <a:pt x="107534" y="941387"/>
                        <a:pt x="76200" y="972722"/>
                      </a:cubicBezTo>
                      <a:cubicBezTo>
                        <a:pt x="76200" y="972722"/>
                        <a:pt x="76200" y="972722"/>
                        <a:pt x="31334" y="972722"/>
                      </a:cubicBezTo>
                      <a:cubicBezTo>
                        <a:pt x="31334" y="972722"/>
                        <a:pt x="31334" y="972722"/>
                        <a:pt x="31334" y="1062453"/>
                      </a:cubicBezTo>
                      <a:cubicBezTo>
                        <a:pt x="31334" y="1062453"/>
                        <a:pt x="31334" y="1062453"/>
                        <a:pt x="121065" y="1062453"/>
                      </a:cubicBezTo>
                      <a:cubicBezTo>
                        <a:pt x="121065" y="1062453"/>
                        <a:pt x="121065" y="1062453"/>
                        <a:pt x="121065" y="1058892"/>
                      </a:cubicBezTo>
                      <a:cubicBezTo>
                        <a:pt x="121065" y="1058892"/>
                        <a:pt x="121065" y="1058892"/>
                        <a:pt x="152400" y="1027557"/>
                      </a:cubicBezTo>
                      <a:cubicBezTo>
                        <a:pt x="152400" y="1027557"/>
                        <a:pt x="152400" y="1027557"/>
                        <a:pt x="152400" y="1078120"/>
                      </a:cubicBezTo>
                      <a:cubicBezTo>
                        <a:pt x="152400" y="1086666"/>
                        <a:pt x="145990" y="1093787"/>
                        <a:pt x="136732" y="1093787"/>
                      </a:cubicBezTo>
                      <a:lnTo>
                        <a:pt x="15667" y="1093787"/>
                      </a:lnTo>
                      <a:cubicBezTo>
                        <a:pt x="7121" y="1093787"/>
                        <a:pt x="0" y="1086666"/>
                        <a:pt x="0" y="1078120"/>
                      </a:cubicBezTo>
                      <a:cubicBezTo>
                        <a:pt x="0" y="1078120"/>
                        <a:pt x="0" y="1078120"/>
                        <a:pt x="0" y="957054"/>
                      </a:cubicBezTo>
                      <a:cubicBezTo>
                        <a:pt x="0" y="948509"/>
                        <a:pt x="7121" y="941387"/>
                        <a:pt x="15667" y="941387"/>
                      </a:cubicBezTo>
                      <a:close/>
                      <a:moveTo>
                        <a:pt x="296727" y="766762"/>
                      </a:moveTo>
                      <a:cubicBezTo>
                        <a:pt x="296727" y="766762"/>
                        <a:pt x="296727" y="766762"/>
                        <a:pt x="584335" y="766762"/>
                      </a:cubicBezTo>
                      <a:cubicBezTo>
                        <a:pt x="592921" y="766762"/>
                        <a:pt x="600075" y="773978"/>
                        <a:pt x="600075" y="782637"/>
                      </a:cubicBezTo>
                      <a:cubicBezTo>
                        <a:pt x="600075" y="791296"/>
                        <a:pt x="592921" y="798512"/>
                        <a:pt x="584335" y="798512"/>
                      </a:cubicBezTo>
                      <a:cubicBezTo>
                        <a:pt x="584335" y="798512"/>
                        <a:pt x="584335" y="798512"/>
                        <a:pt x="296727" y="798512"/>
                      </a:cubicBezTo>
                      <a:cubicBezTo>
                        <a:pt x="288142" y="798512"/>
                        <a:pt x="280987" y="791296"/>
                        <a:pt x="280987" y="782637"/>
                      </a:cubicBezTo>
                      <a:cubicBezTo>
                        <a:pt x="280987" y="773978"/>
                        <a:pt x="288142" y="766762"/>
                        <a:pt x="296727" y="766762"/>
                      </a:cubicBezTo>
                      <a:close/>
                      <a:moveTo>
                        <a:pt x="296727" y="681037"/>
                      </a:moveTo>
                      <a:cubicBezTo>
                        <a:pt x="296727" y="681037"/>
                        <a:pt x="296727" y="681037"/>
                        <a:pt x="584335" y="681037"/>
                      </a:cubicBezTo>
                      <a:cubicBezTo>
                        <a:pt x="592921" y="681037"/>
                        <a:pt x="600075" y="688253"/>
                        <a:pt x="600075" y="696912"/>
                      </a:cubicBezTo>
                      <a:cubicBezTo>
                        <a:pt x="600075" y="705571"/>
                        <a:pt x="592921" y="712787"/>
                        <a:pt x="584335" y="712787"/>
                      </a:cubicBezTo>
                      <a:cubicBezTo>
                        <a:pt x="584335" y="712787"/>
                        <a:pt x="584335" y="712787"/>
                        <a:pt x="296727" y="712787"/>
                      </a:cubicBezTo>
                      <a:cubicBezTo>
                        <a:pt x="288142" y="712787"/>
                        <a:pt x="280987" y="705571"/>
                        <a:pt x="280987" y="696912"/>
                      </a:cubicBezTo>
                      <a:cubicBezTo>
                        <a:pt x="280987" y="688253"/>
                        <a:pt x="288142" y="681037"/>
                        <a:pt x="296727" y="681037"/>
                      </a:cubicBezTo>
                      <a:close/>
                      <a:moveTo>
                        <a:pt x="15667" y="663575"/>
                      </a:moveTo>
                      <a:cubicBezTo>
                        <a:pt x="15667" y="663575"/>
                        <a:pt x="15667" y="663575"/>
                        <a:pt x="107534" y="663575"/>
                      </a:cubicBezTo>
                      <a:cubicBezTo>
                        <a:pt x="107534" y="663575"/>
                        <a:pt x="107534" y="663575"/>
                        <a:pt x="76200" y="694910"/>
                      </a:cubicBezTo>
                      <a:cubicBezTo>
                        <a:pt x="76200" y="694910"/>
                        <a:pt x="76200" y="694910"/>
                        <a:pt x="31334" y="694910"/>
                      </a:cubicBezTo>
                      <a:cubicBezTo>
                        <a:pt x="31334" y="694910"/>
                        <a:pt x="31334" y="694910"/>
                        <a:pt x="31334" y="784641"/>
                      </a:cubicBezTo>
                      <a:cubicBezTo>
                        <a:pt x="31334" y="784641"/>
                        <a:pt x="31334" y="784641"/>
                        <a:pt x="121065" y="784641"/>
                      </a:cubicBezTo>
                      <a:cubicBezTo>
                        <a:pt x="121065" y="784641"/>
                        <a:pt x="121065" y="784641"/>
                        <a:pt x="121065" y="781080"/>
                      </a:cubicBezTo>
                      <a:cubicBezTo>
                        <a:pt x="121065" y="781080"/>
                        <a:pt x="121065" y="781080"/>
                        <a:pt x="152400" y="749745"/>
                      </a:cubicBezTo>
                      <a:cubicBezTo>
                        <a:pt x="152400" y="749745"/>
                        <a:pt x="152400" y="749745"/>
                        <a:pt x="152400" y="800308"/>
                      </a:cubicBezTo>
                      <a:cubicBezTo>
                        <a:pt x="152400" y="808854"/>
                        <a:pt x="145990" y="815975"/>
                        <a:pt x="136732" y="815975"/>
                      </a:cubicBezTo>
                      <a:cubicBezTo>
                        <a:pt x="136732" y="815975"/>
                        <a:pt x="136732" y="815975"/>
                        <a:pt x="15667" y="815975"/>
                      </a:cubicBezTo>
                      <a:cubicBezTo>
                        <a:pt x="7121" y="815975"/>
                        <a:pt x="0" y="808854"/>
                        <a:pt x="0" y="800308"/>
                      </a:cubicBezTo>
                      <a:lnTo>
                        <a:pt x="0" y="679242"/>
                      </a:lnTo>
                      <a:cubicBezTo>
                        <a:pt x="0" y="670697"/>
                        <a:pt x="7121" y="663575"/>
                        <a:pt x="15667" y="663575"/>
                      </a:cubicBezTo>
                      <a:close/>
                      <a:moveTo>
                        <a:pt x="296727" y="485775"/>
                      </a:moveTo>
                      <a:cubicBezTo>
                        <a:pt x="296727" y="485775"/>
                        <a:pt x="296727" y="485775"/>
                        <a:pt x="584335" y="485775"/>
                      </a:cubicBezTo>
                      <a:cubicBezTo>
                        <a:pt x="592921" y="485775"/>
                        <a:pt x="600075" y="492991"/>
                        <a:pt x="600075" y="501650"/>
                      </a:cubicBezTo>
                      <a:cubicBezTo>
                        <a:pt x="600075" y="511031"/>
                        <a:pt x="592921" y="517525"/>
                        <a:pt x="584335" y="517525"/>
                      </a:cubicBezTo>
                      <a:cubicBezTo>
                        <a:pt x="584335" y="517525"/>
                        <a:pt x="584335" y="517525"/>
                        <a:pt x="296727" y="517525"/>
                      </a:cubicBezTo>
                      <a:cubicBezTo>
                        <a:pt x="288142" y="517525"/>
                        <a:pt x="280987" y="511031"/>
                        <a:pt x="280987" y="501650"/>
                      </a:cubicBezTo>
                      <a:cubicBezTo>
                        <a:pt x="280987" y="492991"/>
                        <a:pt x="288142" y="485775"/>
                        <a:pt x="296727" y="485775"/>
                      </a:cubicBezTo>
                      <a:close/>
                      <a:moveTo>
                        <a:pt x="296727" y="400050"/>
                      </a:moveTo>
                      <a:cubicBezTo>
                        <a:pt x="296727" y="400050"/>
                        <a:pt x="296727" y="400050"/>
                        <a:pt x="584335" y="400050"/>
                      </a:cubicBezTo>
                      <a:cubicBezTo>
                        <a:pt x="592921" y="400050"/>
                        <a:pt x="600075" y="406544"/>
                        <a:pt x="600075" y="415925"/>
                      </a:cubicBezTo>
                      <a:cubicBezTo>
                        <a:pt x="600075" y="424584"/>
                        <a:pt x="592921" y="431800"/>
                        <a:pt x="584335" y="431800"/>
                      </a:cubicBezTo>
                      <a:cubicBezTo>
                        <a:pt x="584335" y="431800"/>
                        <a:pt x="584335" y="431800"/>
                        <a:pt x="296727" y="431800"/>
                      </a:cubicBezTo>
                      <a:cubicBezTo>
                        <a:pt x="288142" y="431800"/>
                        <a:pt x="280987" y="424584"/>
                        <a:pt x="280987" y="415925"/>
                      </a:cubicBezTo>
                      <a:cubicBezTo>
                        <a:pt x="280987" y="406544"/>
                        <a:pt x="288142" y="400050"/>
                        <a:pt x="296727" y="400050"/>
                      </a:cubicBezTo>
                      <a:close/>
                      <a:moveTo>
                        <a:pt x="15667" y="382587"/>
                      </a:moveTo>
                      <a:cubicBezTo>
                        <a:pt x="15667" y="382587"/>
                        <a:pt x="15667" y="382587"/>
                        <a:pt x="107534" y="382587"/>
                      </a:cubicBezTo>
                      <a:cubicBezTo>
                        <a:pt x="107534" y="382587"/>
                        <a:pt x="107534" y="382587"/>
                        <a:pt x="76200" y="413776"/>
                      </a:cubicBezTo>
                      <a:lnTo>
                        <a:pt x="31334" y="413776"/>
                      </a:lnTo>
                      <a:cubicBezTo>
                        <a:pt x="31334" y="413776"/>
                        <a:pt x="31334" y="413776"/>
                        <a:pt x="31334" y="503798"/>
                      </a:cubicBezTo>
                      <a:cubicBezTo>
                        <a:pt x="31334" y="503798"/>
                        <a:pt x="31334" y="503798"/>
                        <a:pt x="121065" y="503798"/>
                      </a:cubicBezTo>
                      <a:cubicBezTo>
                        <a:pt x="121065" y="503798"/>
                        <a:pt x="121065" y="503798"/>
                        <a:pt x="121065" y="499545"/>
                      </a:cubicBezTo>
                      <a:cubicBezTo>
                        <a:pt x="121065" y="499545"/>
                        <a:pt x="121065" y="499545"/>
                        <a:pt x="152400" y="468356"/>
                      </a:cubicBezTo>
                      <a:cubicBezTo>
                        <a:pt x="152400" y="468356"/>
                        <a:pt x="152400" y="468356"/>
                        <a:pt x="152400" y="519393"/>
                      </a:cubicBezTo>
                      <a:cubicBezTo>
                        <a:pt x="152400" y="527899"/>
                        <a:pt x="145990" y="534987"/>
                        <a:pt x="136732" y="534987"/>
                      </a:cubicBezTo>
                      <a:cubicBezTo>
                        <a:pt x="136732" y="534987"/>
                        <a:pt x="136732" y="534987"/>
                        <a:pt x="15667" y="534987"/>
                      </a:cubicBezTo>
                      <a:cubicBezTo>
                        <a:pt x="7121" y="534987"/>
                        <a:pt x="0" y="527899"/>
                        <a:pt x="0" y="519393"/>
                      </a:cubicBezTo>
                      <a:cubicBezTo>
                        <a:pt x="0" y="519393"/>
                        <a:pt x="0" y="519393"/>
                        <a:pt x="0" y="398182"/>
                      </a:cubicBezTo>
                      <a:cubicBezTo>
                        <a:pt x="0" y="389675"/>
                        <a:pt x="7121" y="382587"/>
                        <a:pt x="15667" y="382587"/>
                      </a:cubicBezTo>
                      <a:close/>
                      <a:moveTo>
                        <a:pt x="301266" y="31750"/>
                      </a:moveTo>
                      <a:cubicBezTo>
                        <a:pt x="294097" y="31750"/>
                        <a:pt x="286211" y="33176"/>
                        <a:pt x="279758" y="36027"/>
                      </a:cubicBezTo>
                      <a:cubicBezTo>
                        <a:pt x="264703" y="41016"/>
                        <a:pt x="252515" y="52420"/>
                        <a:pt x="246062" y="66675"/>
                      </a:cubicBezTo>
                      <a:cubicBezTo>
                        <a:pt x="246062" y="66675"/>
                        <a:pt x="246062" y="66675"/>
                        <a:pt x="357187" y="66675"/>
                      </a:cubicBezTo>
                      <a:cubicBezTo>
                        <a:pt x="350018" y="52420"/>
                        <a:pt x="337830" y="41016"/>
                        <a:pt x="323491" y="36027"/>
                      </a:cubicBezTo>
                      <a:cubicBezTo>
                        <a:pt x="316322" y="33176"/>
                        <a:pt x="309153" y="31750"/>
                        <a:pt x="301266" y="31750"/>
                      </a:cubicBezTo>
                      <a:close/>
                      <a:moveTo>
                        <a:pt x="300832" y="0"/>
                      </a:moveTo>
                      <a:cubicBezTo>
                        <a:pt x="330885" y="0"/>
                        <a:pt x="356645" y="13529"/>
                        <a:pt x="373818" y="35602"/>
                      </a:cubicBezTo>
                      <a:cubicBezTo>
                        <a:pt x="380973" y="44147"/>
                        <a:pt x="386698" y="54827"/>
                        <a:pt x="390275" y="66220"/>
                      </a:cubicBezTo>
                      <a:cubicBezTo>
                        <a:pt x="390275" y="66220"/>
                        <a:pt x="390275" y="66220"/>
                        <a:pt x="439648" y="66220"/>
                      </a:cubicBezTo>
                      <a:cubicBezTo>
                        <a:pt x="443226" y="66220"/>
                        <a:pt x="446088" y="69068"/>
                        <a:pt x="446088" y="73340"/>
                      </a:cubicBezTo>
                      <a:cubicBezTo>
                        <a:pt x="446088" y="73340"/>
                        <a:pt x="446088" y="73340"/>
                        <a:pt x="446088" y="113927"/>
                      </a:cubicBezTo>
                      <a:cubicBezTo>
                        <a:pt x="446088" y="113927"/>
                        <a:pt x="446088" y="113927"/>
                        <a:pt x="446088" y="145256"/>
                      </a:cubicBezTo>
                      <a:cubicBezTo>
                        <a:pt x="446088" y="145256"/>
                        <a:pt x="446088" y="145256"/>
                        <a:pt x="446088" y="178010"/>
                      </a:cubicBezTo>
                      <a:cubicBezTo>
                        <a:pt x="446088" y="186555"/>
                        <a:pt x="439648" y="193675"/>
                        <a:pt x="431062" y="193675"/>
                      </a:cubicBezTo>
                      <a:lnTo>
                        <a:pt x="171317" y="193675"/>
                      </a:lnTo>
                      <a:cubicBezTo>
                        <a:pt x="162731" y="193675"/>
                        <a:pt x="155575" y="186555"/>
                        <a:pt x="155575" y="178010"/>
                      </a:cubicBezTo>
                      <a:cubicBezTo>
                        <a:pt x="155575" y="178010"/>
                        <a:pt x="155575" y="178010"/>
                        <a:pt x="155575" y="145256"/>
                      </a:cubicBezTo>
                      <a:cubicBezTo>
                        <a:pt x="155575" y="145256"/>
                        <a:pt x="155575" y="145256"/>
                        <a:pt x="155575" y="113927"/>
                      </a:cubicBezTo>
                      <a:cubicBezTo>
                        <a:pt x="155575" y="113927"/>
                        <a:pt x="155575" y="113927"/>
                        <a:pt x="155575" y="73340"/>
                      </a:cubicBezTo>
                      <a:cubicBezTo>
                        <a:pt x="155575" y="69068"/>
                        <a:pt x="159153" y="66220"/>
                        <a:pt x="162731" y="66220"/>
                      </a:cubicBezTo>
                      <a:cubicBezTo>
                        <a:pt x="162731" y="66220"/>
                        <a:pt x="162731" y="66220"/>
                        <a:pt x="212104" y="66220"/>
                      </a:cubicBezTo>
                      <a:cubicBezTo>
                        <a:pt x="215681" y="54827"/>
                        <a:pt x="220690" y="44147"/>
                        <a:pt x="227846" y="35602"/>
                      </a:cubicBezTo>
                      <a:cubicBezTo>
                        <a:pt x="245019" y="13529"/>
                        <a:pt x="271494" y="0"/>
                        <a:pt x="300832"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grpSp>
      </p:grpSp>
    </p:spTree>
    <p:custDataLst>
      <p:tags r:id="rId2"/>
    </p:custDataLst>
    <p:extLst>
      <p:ext uri="{BB962C8B-B14F-4D97-AF65-F5344CB8AC3E}">
        <p14:creationId xmlns:p14="http://schemas.microsoft.com/office/powerpoint/2010/main" val="8652550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7239454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6219" name="think-cell Slide" r:id="rId6" imgW="473" imgH="473" progId="TCLayout.ActiveDocument.1">
                  <p:embed/>
                </p:oleObj>
              </mc:Choice>
              <mc:Fallback>
                <p:oleObj name="think-cell Slide" r:id="rId6" imgW="473" imgH="47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6" name="Oval 15"/>
          <p:cNvSpPr/>
          <p:nvPr/>
        </p:nvSpPr>
        <p:spPr>
          <a:xfrm>
            <a:off x="1199206" y="1549362"/>
            <a:ext cx="1063701" cy="1063701"/>
          </a:xfrm>
          <a:prstGeom prst="ellipse">
            <a:avLst/>
          </a:prstGeom>
          <a:solidFill>
            <a:srgbClr val="FFFFFF"/>
          </a:solidFill>
          <a:ln w="28575" cap="rnd">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pPr>
            <a:endParaRPr lang="en-US" sz="2400" kern="0" dirty="0">
              <a:solidFill>
                <a:schemeClr val="tx1"/>
              </a:solidFill>
            </a:endParaRPr>
          </a:p>
        </p:txBody>
      </p:sp>
      <p:sp>
        <p:nvSpPr>
          <p:cNvPr id="3" name="Title 2"/>
          <p:cNvSpPr>
            <a:spLocks noGrp="1"/>
          </p:cNvSpPr>
          <p:nvPr>
            <p:ph type="title"/>
          </p:nvPr>
        </p:nvSpPr>
        <p:spPr>
          <a:xfrm>
            <a:off x="630000" y="521200"/>
            <a:ext cx="10933200" cy="443198"/>
          </a:xfrm>
        </p:spPr>
        <p:txBody>
          <a:bodyPr/>
          <a:lstStyle/>
          <a:p>
            <a:r>
              <a:rPr lang="en-US" sz="3200" dirty="0"/>
              <a:t>Demand Forecast Module, a representative Gamma Project</a:t>
            </a:r>
          </a:p>
        </p:txBody>
      </p:sp>
      <p:grpSp>
        <p:nvGrpSpPr>
          <p:cNvPr id="18" name="Group 17"/>
          <p:cNvGrpSpPr/>
          <p:nvPr/>
        </p:nvGrpSpPr>
        <p:grpSpPr>
          <a:xfrm>
            <a:off x="1375789" y="1827064"/>
            <a:ext cx="710534" cy="508297"/>
            <a:chOff x="-193119" y="906568"/>
            <a:chExt cx="2299010" cy="1644650"/>
          </a:xfrm>
        </p:grpSpPr>
        <p:grpSp>
          <p:nvGrpSpPr>
            <p:cNvPr id="5" name="Group 4"/>
            <p:cNvGrpSpPr>
              <a:grpSpLocks noChangeAspect="1"/>
            </p:cNvGrpSpPr>
            <p:nvPr/>
          </p:nvGrpSpPr>
          <p:grpSpPr>
            <a:xfrm>
              <a:off x="-193119" y="906568"/>
              <a:ext cx="1646237" cy="1644650"/>
              <a:chOff x="7110413" y="2607470"/>
              <a:chExt cx="1646237" cy="1644650"/>
            </a:xfrm>
          </p:grpSpPr>
          <p:sp>
            <p:nvSpPr>
              <p:cNvPr id="6" name="AutoShape 3"/>
              <p:cNvSpPr>
                <a:spLocks noChangeAspect="1" noChangeArrowheads="1" noTextEdit="1"/>
              </p:cNvSpPr>
              <p:nvPr/>
            </p:nvSpPr>
            <p:spPr bwMode="auto">
              <a:xfrm>
                <a:off x="7110413" y="2607470"/>
                <a:ext cx="1646237" cy="1644650"/>
              </a:xfrm>
              <a:prstGeom prst="rect">
                <a:avLst/>
              </a:prstGeom>
              <a:noFill/>
              <a:ln>
                <a:noFill/>
              </a:ln>
              <a:extLst>
                <a:ext uri="{909E8E84-426E-40DD-AFC4-6F175D3DCCD1}">
                  <a14:hiddenFill xmlns:a14="http://schemas.microsoft.com/office/drawing/2010/main">
                    <a:solidFill>
                      <a:srgbClr val="D4DF3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7" name="Group 6"/>
              <p:cNvGrpSpPr/>
              <p:nvPr/>
            </p:nvGrpSpPr>
            <p:grpSpPr>
              <a:xfrm>
                <a:off x="7280275" y="2963863"/>
                <a:ext cx="1306512" cy="931863"/>
                <a:chOff x="7280275" y="2963863"/>
                <a:chExt cx="1306512" cy="931863"/>
              </a:xfrm>
            </p:grpSpPr>
            <p:sp>
              <p:nvSpPr>
                <p:cNvPr id="8" name="Freeform 7"/>
                <p:cNvSpPr>
                  <a:spLocks noEditPoints="1"/>
                </p:cNvSpPr>
                <p:nvPr/>
              </p:nvSpPr>
              <p:spPr bwMode="auto">
                <a:xfrm>
                  <a:off x="7280275" y="2963863"/>
                  <a:ext cx="1306512" cy="931863"/>
                </a:xfrm>
                <a:custGeom>
                  <a:avLst/>
                  <a:gdLst>
                    <a:gd name="T0" fmla="*/ 1806 w 1828"/>
                    <a:gd name="T1" fmla="*/ 0 h 1304"/>
                    <a:gd name="T2" fmla="*/ 22 w 1828"/>
                    <a:gd name="T3" fmla="*/ 0 h 1304"/>
                    <a:gd name="T4" fmla="*/ 0 w 1828"/>
                    <a:gd name="T5" fmla="*/ 22 h 1304"/>
                    <a:gd name="T6" fmla="*/ 0 w 1828"/>
                    <a:gd name="T7" fmla="*/ 1282 h 1304"/>
                    <a:gd name="T8" fmla="*/ 22 w 1828"/>
                    <a:gd name="T9" fmla="*/ 1304 h 1304"/>
                    <a:gd name="T10" fmla="*/ 1806 w 1828"/>
                    <a:gd name="T11" fmla="*/ 1304 h 1304"/>
                    <a:gd name="T12" fmla="*/ 1828 w 1828"/>
                    <a:gd name="T13" fmla="*/ 1282 h 1304"/>
                    <a:gd name="T14" fmla="*/ 1828 w 1828"/>
                    <a:gd name="T15" fmla="*/ 22 h 1304"/>
                    <a:gd name="T16" fmla="*/ 1806 w 1828"/>
                    <a:gd name="T17" fmla="*/ 0 h 1304"/>
                    <a:gd name="T18" fmla="*/ 1784 w 1828"/>
                    <a:gd name="T19" fmla="*/ 1260 h 1304"/>
                    <a:gd name="T20" fmla="*/ 44 w 1828"/>
                    <a:gd name="T21" fmla="*/ 1260 h 1304"/>
                    <a:gd name="T22" fmla="*/ 44 w 1828"/>
                    <a:gd name="T23" fmla="*/ 44 h 1304"/>
                    <a:gd name="T24" fmla="*/ 1784 w 1828"/>
                    <a:gd name="T25" fmla="*/ 44 h 1304"/>
                    <a:gd name="T26" fmla="*/ 1784 w 1828"/>
                    <a:gd name="T27" fmla="*/ 1260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28" h="1304">
                      <a:moveTo>
                        <a:pt x="1806" y="0"/>
                      </a:moveTo>
                      <a:cubicBezTo>
                        <a:pt x="22" y="0"/>
                        <a:pt x="22" y="0"/>
                        <a:pt x="22" y="0"/>
                      </a:cubicBezTo>
                      <a:cubicBezTo>
                        <a:pt x="10" y="0"/>
                        <a:pt x="0" y="10"/>
                        <a:pt x="0" y="22"/>
                      </a:cubicBezTo>
                      <a:cubicBezTo>
                        <a:pt x="0" y="1282"/>
                        <a:pt x="0" y="1282"/>
                        <a:pt x="0" y="1282"/>
                      </a:cubicBezTo>
                      <a:cubicBezTo>
                        <a:pt x="0" y="1294"/>
                        <a:pt x="10" y="1304"/>
                        <a:pt x="22" y="1304"/>
                      </a:cubicBezTo>
                      <a:cubicBezTo>
                        <a:pt x="1806" y="1304"/>
                        <a:pt x="1806" y="1304"/>
                        <a:pt x="1806" y="1304"/>
                      </a:cubicBezTo>
                      <a:cubicBezTo>
                        <a:pt x="1818" y="1304"/>
                        <a:pt x="1828" y="1294"/>
                        <a:pt x="1828" y="1282"/>
                      </a:cubicBezTo>
                      <a:cubicBezTo>
                        <a:pt x="1828" y="22"/>
                        <a:pt x="1828" y="22"/>
                        <a:pt x="1828" y="22"/>
                      </a:cubicBezTo>
                      <a:cubicBezTo>
                        <a:pt x="1828" y="10"/>
                        <a:pt x="1818" y="0"/>
                        <a:pt x="1806" y="0"/>
                      </a:cubicBezTo>
                      <a:close/>
                      <a:moveTo>
                        <a:pt x="1784" y="1260"/>
                      </a:moveTo>
                      <a:cubicBezTo>
                        <a:pt x="44" y="1260"/>
                        <a:pt x="44" y="1260"/>
                        <a:pt x="44" y="1260"/>
                      </a:cubicBezTo>
                      <a:cubicBezTo>
                        <a:pt x="44" y="44"/>
                        <a:pt x="44" y="44"/>
                        <a:pt x="44" y="44"/>
                      </a:cubicBezTo>
                      <a:cubicBezTo>
                        <a:pt x="1784" y="44"/>
                        <a:pt x="1784" y="44"/>
                        <a:pt x="1784" y="44"/>
                      </a:cubicBezTo>
                      <a:lnTo>
                        <a:pt x="1784" y="126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8"/>
                <p:cNvSpPr>
                  <a:spLocks/>
                </p:cNvSpPr>
                <p:nvPr/>
              </p:nvSpPr>
              <p:spPr bwMode="auto">
                <a:xfrm>
                  <a:off x="7396163" y="3063875"/>
                  <a:ext cx="1074737" cy="731838"/>
                </a:xfrm>
                <a:custGeom>
                  <a:avLst/>
                  <a:gdLst>
                    <a:gd name="connsiteX0" fmla="*/ 191229 w 1074737"/>
                    <a:gd name="connsiteY0" fmla="*/ 80089 h 731838"/>
                    <a:gd name="connsiteX1" fmla="*/ 209107 w 1074737"/>
                    <a:gd name="connsiteY1" fmla="*/ 93643 h 731838"/>
                    <a:gd name="connsiteX2" fmla="*/ 416487 w 1074737"/>
                    <a:gd name="connsiteY2" fmla="*/ 448195 h 731838"/>
                    <a:gd name="connsiteX3" fmla="*/ 936366 w 1074737"/>
                    <a:gd name="connsiteY3" fmla="*/ 551635 h 731838"/>
                    <a:gd name="connsiteX4" fmla="*/ 954244 w 1074737"/>
                    <a:gd name="connsiteY4" fmla="*/ 565190 h 731838"/>
                    <a:gd name="connsiteX5" fmla="*/ 940657 w 1074737"/>
                    <a:gd name="connsiteY5" fmla="*/ 583024 h 731838"/>
                    <a:gd name="connsiteX6" fmla="*/ 793346 w 1074737"/>
                    <a:gd name="connsiteY6" fmla="*/ 593725 h 731838"/>
                    <a:gd name="connsiteX7" fmla="*/ 396464 w 1074737"/>
                    <a:gd name="connsiteY7" fmla="*/ 472450 h 731838"/>
                    <a:gd name="connsiteX8" fmla="*/ 215543 w 1074737"/>
                    <a:gd name="connsiteY8" fmla="*/ 230613 h 731838"/>
                    <a:gd name="connsiteX9" fmla="*/ 177642 w 1074737"/>
                    <a:gd name="connsiteY9" fmla="*/ 97923 h 731838"/>
                    <a:gd name="connsiteX10" fmla="*/ 191229 w 1074737"/>
                    <a:gd name="connsiteY10" fmla="*/ 80089 h 731838"/>
                    <a:gd name="connsiteX11" fmla="*/ 64941 w 1074737"/>
                    <a:gd name="connsiteY11" fmla="*/ 0 h 731838"/>
                    <a:gd name="connsiteX12" fmla="*/ 67796 w 1074737"/>
                    <a:gd name="connsiteY12" fmla="*/ 0 h 731838"/>
                    <a:gd name="connsiteX13" fmla="*/ 68509 w 1074737"/>
                    <a:gd name="connsiteY13" fmla="*/ 0 h 731838"/>
                    <a:gd name="connsiteX14" fmla="*/ 71364 w 1074737"/>
                    <a:gd name="connsiteY14" fmla="*/ 0 h 731838"/>
                    <a:gd name="connsiteX15" fmla="*/ 74218 w 1074737"/>
                    <a:gd name="connsiteY15" fmla="*/ 1427 h 731838"/>
                    <a:gd name="connsiteX16" fmla="*/ 77073 w 1074737"/>
                    <a:gd name="connsiteY16" fmla="*/ 2853 h 731838"/>
                    <a:gd name="connsiteX17" fmla="*/ 79214 w 1074737"/>
                    <a:gd name="connsiteY17" fmla="*/ 4280 h 731838"/>
                    <a:gd name="connsiteX18" fmla="*/ 132023 w 1074737"/>
                    <a:gd name="connsiteY18" fmla="*/ 57777 h 731838"/>
                    <a:gd name="connsiteX19" fmla="*/ 132023 w 1074737"/>
                    <a:gd name="connsiteY19" fmla="*/ 79889 h 731838"/>
                    <a:gd name="connsiteX20" fmla="*/ 121318 w 1074737"/>
                    <a:gd name="connsiteY20" fmla="*/ 84169 h 731838"/>
                    <a:gd name="connsiteX21" fmla="*/ 109900 w 1074737"/>
                    <a:gd name="connsiteY21" fmla="*/ 79889 h 731838"/>
                    <a:gd name="connsiteX22" fmla="*/ 84209 w 1074737"/>
                    <a:gd name="connsiteY22" fmla="*/ 53497 h 731838"/>
                    <a:gd name="connsiteX23" fmla="*/ 84209 w 1074737"/>
                    <a:gd name="connsiteY23" fmla="*/ 646956 h 731838"/>
                    <a:gd name="connsiteX24" fmla="*/ 1021928 w 1074737"/>
                    <a:gd name="connsiteY24" fmla="*/ 646956 h 731838"/>
                    <a:gd name="connsiteX25" fmla="*/ 995523 w 1074737"/>
                    <a:gd name="connsiteY25" fmla="*/ 619851 h 731838"/>
                    <a:gd name="connsiteX26" fmla="*/ 991242 w 1074737"/>
                    <a:gd name="connsiteY26" fmla="*/ 609152 h 731838"/>
                    <a:gd name="connsiteX27" fmla="*/ 996237 w 1074737"/>
                    <a:gd name="connsiteY27" fmla="*/ 597739 h 731838"/>
                    <a:gd name="connsiteX28" fmla="*/ 1018360 w 1074737"/>
                    <a:gd name="connsiteY28" fmla="*/ 597739 h 731838"/>
                    <a:gd name="connsiteX29" fmla="*/ 1070455 w 1074737"/>
                    <a:gd name="connsiteY29" fmla="*/ 651949 h 731838"/>
                    <a:gd name="connsiteX30" fmla="*/ 1074737 w 1074737"/>
                    <a:gd name="connsiteY30" fmla="*/ 661222 h 731838"/>
                    <a:gd name="connsiteX31" fmla="*/ 1074737 w 1074737"/>
                    <a:gd name="connsiteY31" fmla="*/ 664789 h 731838"/>
                    <a:gd name="connsiteX32" fmla="*/ 1071169 w 1074737"/>
                    <a:gd name="connsiteY32" fmla="*/ 672635 h 731838"/>
                    <a:gd name="connsiteX33" fmla="*/ 1070455 w 1074737"/>
                    <a:gd name="connsiteY33" fmla="*/ 673348 h 731838"/>
                    <a:gd name="connsiteX34" fmla="*/ 1018360 w 1074737"/>
                    <a:gd name="connsiteY34" fmla="*/ 726845 h 731838"/>
                    <a:gd name="connsiteX35" fmla="*/ 1006941 w 1074737"/>
                    <a:gd name="connsiteY35" fmla="*/ 731838 h 731838"/>
                    <a:gd name="connsiteX36" fmla="*/ 996237 w 1074737"/>
                    <a:gd name="connsiteY36" fmla="*/ 727558 h 731838"/>
                    <a:gd name="connsiteX37" fmla="*/ 995523 w 1074737"/>
                    <a:gd name="connsiteY37" fmla="*/ 705446 h 731838"/>
                    <a:gd name="connsiteX38" fmla="*/ 1021928 w 1074737"/>
                    <a:gd name="connsiteY38" fmla="*/ 678341 h 731838"/>
                    <a:gd name="connsiteX39" fmla="*/ 68509 w 1074737"/>
                    <a:gd name="connsiteY39" fmla="*/ 678341 h 731838"/>
                    <a:gd name="connsiteX40" fmla="*/ 52809 w 1074737"/>
                    <a:gd name="connsiteY40" fmla="*/ 662649 h 731838"/>
                    <a:gd name="connsiteX41" fmla="*/ 52809 w 1074737"/>
                    <a:gd name="connsiteY41" fmla="*/ 53497 h 731838"/>
                    <a:gd name="connsiteX42" fmla="*/ 26405 w 1074737"/>
                    <a:gd name="connsiteY42" fmla="*/ 79889 h 731838"/>
                    <a:gd name="connsiteX43" fmla="*/ 4282 w 1074737"/>
                    <a:gd name="connsiteY43" fmla="*/ 79889 h 731838"/>
                    <a:gd name="connsiteX44" fmla="*/ 0 w 1074737"/>
                    <a:gd name="connsiteY44" fmla="*/ 68476 h 731838"/>
                    <a:gd name="connsiteX45" fmla="*/ 4282 w 1074737"/>
                    <a:gd name="connsiteY45" fmla="*/ 57777 h 731838"/>
                    <a:gd name="connsiteX46" fmla="*/ 57091 w 1074737"/>
                    <a:gd name="connsiteY46" fmla="*/ 4280 h 731838"/>
                    <a:gd name="connsiteX47" fmla="*/ 59232 w 1074737"/>
                    <a:gd name="connsiteY47" fmla="*/ 2853 h 731838"/>
                    <a:gd name="connsiteX48" fmla="*/ 59946 w 1074737"/>
                    <a:gd name="connsiteY48" fmla="*/ 2853 h 731838"/>
                    <a:gd name="connsiteX49" fmla="*/ 62087 w 1074737"/>
                    <a:gd name="connsiteY49" fmla="*/ 1427 h 731838"/>
                    <a:gd name="connsiteX50" fmla="*/ 64941 w 1074737"/>
                    <a:gd name="connsiteY50" fmla="*/ 713 h 731838"/>
                    <a:gd name="connsiteX51" fmla="*/ 64941 w 1074737"/>
                    <a:gd name="connsiteY51" fmla="*/ 0 h 73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074737" h="731838">
                      <a:moveTo>
                        <a:pt x="191229" y="80089"/>
                      </a:moveTo>
                      <a:cubicBezTo>
                        <a:pt x="199811" y="79375"/>
                        <a:pt x="207677" y="85082"/>
                        <a:pt x="209107" y="93643"/>
                      </a:cubicBezTo>
                      <a:cubicBezTo>
                        <a:pt x="209107" y="95783"/>
                        <a:pt x="237711" y="311225"/>
                        <a:pt x="416487" y="448195"/>
                      </a:cubicBezTo>
                      <a:cubicBezTo>
                        <a:pt x="545205" y="546642"/>
                        <a:pt x="720405" y="581598"/>
                        <a:pt x="936366" y="551635"/>
                      </a:cubicBezTo>
                      <a:cubicBezTo>
                        <a:pt x="944948" y="550922"/>
                        <a:pt x="952814" y="556629"/>
                        <a:pt x="954244" y="565190"/>
                      </a:cubicBezTo>
                      <a:cubicBezTo>
                        <a:pt x="955674" y="573750"/>
                        <a:pt x="949238" y="581598"/>
                        <a:pt x="940657" y="583024"/>
                      </a:cubicBezTo>
                      <a:cubicBezTo>
                        <a:pt x="889885" y="590158"/>
                        <a:pt x="840543" y="593725"/>
                        <a:pt x="793346" y="593725"/>
                      </a:cubicBezTo>
                      <a:cubicBezTo>
                        <a:pt x="634593" y="593725"/>
                        <a:pt x="501584" y="553062"/>
                        <a:pt x="396464" y="472450"/>
                      </a:cubicBezTo>
                      <a:cubicBezTo>
                        <a:pt x="297780" y="396831"/>
                        <a:pt x="243432" y="299097"/>
                        <a:pt x="215543" y="230613"/>
                      </a:cubicBezTo>
                      <a:cubicBezTo>
                        <a:pt x="184793" y="155707"/>
                        <a:pt x="177642" y="100063"/>
                        <a:pt x="177642" y="97923"/>
                      </a:cubicBezTo>
                      <a:cubicBezTo>
                        <a:pt x="176212" y="89363"/>
                        <a:pt x="182648" y="81515"/>
                        <a:pt x="191229" y="80089"/>
                      </a:cubicBezTo>
                      <a:close/>
                      <a:moveTo>
                        <a:pt x="64941" y="0"/>
                      </a:moveTo>
                      <a:cubicBezTo>
                        <a:pt x="65655" y="0"/>
                        <a:pt x="66368" y="0"/>
                        <a:pt x="67796" y="0"/>
                      </a:cubicBezTo>
                      <a:cubicBezTo>
                        <a:pt x="67796" y="0"/>
                        <a:pt x="67796" y="0"/>
                        <a:pt x="68509" y="0"/>
                      </a:cubicBezTo>
                      <a:cubicBezTo>
                        <a:pt x="69937" y="0"/>
                        <a:pt x="70650" y="0"/>
                        <a:pt x="71364" y="0"/>
                      </a:cubicBezTo>
                      <a:cubicBezTo>
                        <a:pt x="72078" y="713"/>
                        <a:pt x="73505" y="713"/>
                        <a:pt x="74218" y="1427"/>
                      </a:cubicBezTo>
                      <a:cubicBezTo>
                        <a:pt x="74932" y="1427"/>
                        <a:pt x="75646" y="2140"/>
                        <a:pt x="77073" y="2853"/>
                      </a:cubicBezTo>
                      <a:cubicBezTo>
                        <a:pt x="77787" y="2853"/>
                        <a:pt x="78500" y="3567"/>
                        <a:pt x="79214" y="4280"/>
                      </a:cubicBezTo>
                      <a:cubicBezTo>
                        <a:pt x="79214" y="4280"/>
                        <a:pt x="79214" y="4280"/>
                        <a:pt x="132023" y="57777"/>
                      </a:cubicBezTo>
                      <a:cubicBezTo>
                        <a:pt x="138446" y="63483"/>
                        <a:pt x="138446" y="73469"/>
                        <a:pt x="132023" y="79889"/>
                      </a:cubicBezTo>
                      <a:cubicBezTo>
                        <a:pt x="129169" y="82742"/>
                        <a:pt x="124887" y="84169"/>
                        <a:pt x="121318" y="84169"/>
                      </a:cubicBezTo>
                      <a:cubicBezTo>
                        <a:pt x="117037" y="84169"/>
                        <a:pt x="112755" y="82742"/>
                        <a:pt x="109900" y="79889"/>
                      </a:cubicBezTo>
                      <a:cubicBezTo>
                        <a:pt x="109900" y="79889"/>
                        <a:pt x="109900" y="79889"/>
                        <a:pt x="84209" y="53497"/>
                      </a:cubicBezTo>
                      <a:cubicBezTo>
                        <a:pt x="84209" y="53497"/>
                        <a:pt x="84209" y="53497"/>
                        <a:pt x="84209" y="646956"/>
                      </a:cubicBezTo>
                      <a:cubicBezTo>
                        <a:pt x="84209" y="646956"/>
                        <a:pt x="84209" y="646956"/>
                        <a:pt x="1021928" y="646956"/>
                      </a:cubicBezTo>
                      <a:cubicBezTo>
                        <a:pt x="1021928" y="646956"/>
                        <a:pt x="1021928" y="646956"/>
                        <a:pt x="995523" y="619851"/>
                      </a:cubicBezTo>
                      <a:cubicBezTo>
                        <a:pt x="992669" y="616998"/>
                        <a:pt x="991242" y="612718"/>
                        <a:pt x="991242" y="609152"/>
                      </a:cubicBezTo>
                      <a:cubicBezTo>
                        <a:pt x="991242" y="604872"/>
                        <a:pt x="993382" y="600592"/>
                        <a:pt x="996237" y="597739"/>
                      </a:cubicBezTo>
                      <a:cubicBezTo>
                        <a:pt x="1002660" y="591320"/>
                        <a:pt x="1012651" y="592033"/>
                        <a:pt x="1018360" y="597739"/>
                      </a:cubicBezTo>
                      <a:cubicBezTo>
                        <a:pt x="1018360" y="597739"/>
                        <a:pt x="1018360" y="597739"/>
                        <a:pt x="1070455" y="651949"/>
                      </a:cubicBezTo>
                      <a:cubicBezTo>
                        <a:pt x="1073310" y="654803"/>
                        <a:pt x="1074737" y="657656"/>
                        <a:pt x="1074737" y="661222"/>
                      </a:cubicBezTo>
                      <a:cubicBezTo>
                        <a:pt x="1074737" y="662649"/>
                        <a:pt x="1074737" y="663362"/>
                        <a:pt x="1074737" y="664789"/>
                      </a:cubicBezTo>
                      <a:cubicBezTo>
                        <a:pt x="1074023" y="667642"/>
                        <a:pt x="1073310" y="670495"/>
                        <a:pt x="1071169" y="672635"/>
                      </a:cubicBezTo>
                      <a:cubicBezTo>
                        <a:pt x="1071169" y="672635"/>
                        <a:pt x="1070455" y="673348"/>
                        <a:pt x="1070455" y="673348"/>
                      </a:cubicBezTo>
                      <a:cubicBezTo>
                        <a:pt x="1070455" y="673348"/>
                        <a:pt x="1070455" y="673348"/>
                        <a:pt x="1018360" y="726845"/>
                      </a:cubicBezTo>
                      <a:cubicBezTo>
                        <a:pt x="1015505" y="730412"/>
                        <a:pt x="1011223" y="731838"/>
                        <a:pt x="1006941" y="731838"/>
                      </a:cubicBezTo>
                      <a:cubicBezTo>
                        <a:pt x="1003373" y="731838"/>
                        <a:pt x="999091" y="730412"/>
                        <a:pt x="996237" y="727558"/>
                      </a:cubicBezTo>
                      <a:cubicBezTo>
                        <a:pt x="989814" y="721139"/>
                        <a:pt x="989814" y="711153"/>
                        <a:pt x="995523" y="705446"/>
                      </a:cubicBezTo>
                      <a:cubicBezTo>
                        <a:pt x="995523" y="705446"/>
                        <a:pt x="995523" y="705446"/>
                        <a:pt x="1021928" y="678341"/>
                      </a:cubicBezTo>
                      <a:cubicBezTo>
                        <a:pt x="1021928" y="678341"/>
                        <a:pt x="1021928" y="678341"/>
                        <a:pt x="68509" y="678341"/>
                      </a:cubicBezTo>
                      <a:cubicBezTo>
                        <a:pt x="59946" y="678341"/>
                        <a:pt x="52809" y="671208"/>
                        <a:pt x="52809" y="662649"/>
                      </a:cubicBezTo>
                      <a:cubicBezTo>
                        <a:pt x="52809" y="662649"/>
                        <a:pt x="52809" y="662649"/>
                        <a:pt x="52809" y="53497"/>
                      </a:cubicBezTo>
                      <a:cubicBezTo>
                        <a:pt x="52809" y="53497"/>
                        <a:pt x="52809" y="53497"/>
                        <a:pt x="26405" y="79889"/>
                      </a:cubicBezTo>
                      <a:cubicBezTo>
                        <a:pt x="20696" y="85595"/>
                        <a:pt x="10705" y="85595"/>
                        <a:pt x="4282" y="79889"/>
                      </a:cubicBezTo>
                      <a:cubicBezTo>
                        <a:pt x="1428" y="77036"/>
                        <a:pt x="0" y="72756"/>
                        <a:pt x="0" y="68476"/>
                      </a:cubicBezTo>
                      <a:cubicBezTo>
                        <a:pt x="0" y="64910"/>
                        <a:pt x="1428" y="60630"/>
                        <a:pt x="4282" y="57777"/>
                      </a:cubicBezTo>
                      <a:cubicBezTo>
                        <a:pt x="4282" y="57777"/>
                        <a:pt x="4282" y="57777"/>
                        <a:pt x="57091" y="4280"/>
                      </a:cubicBezTo>
                      <a:cubicBezTo>
                        <a:pt x="57805" y="3567"/>
                        <a:pt x="58518" y="3567"/>
                        <a:pt x="59232" y="2853"/>
                      </a:cubicBezTo>
                      <a:cubicBezTo>
                        <a:pt x="59232" y="2853"/>
                        <a:pt x="59946" y="2853"/>
                        <a:pt x="59946" y="2853"/>
                      </a:cubicBezTo>
                      <a:cubicBezTo>
                        <a:pt x="60659" y="2140"/>
                        <a:pt x="61373" y="1427"/>
                        <a:pt x="62087" y="1427"/>
                      </a:cubicBezTo>
                      <a:cubicBezTo>
                        <a:pt x="62800" y="713"/>
                        <a:pt x="64228" y="713"/>
                        <a:pt x="64941" y="713"/>
                      </a:cubicBezTo>
                      <a:cubicBezTo>
                        <a:pt x="64941" y="713"/>
                        <a:pt x="64941" y="0"/>
                        <a:pt x="64941"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grpSp>
        <p:grpSp>
          <p:nvGrpSpPr>
            <p:cNvPr id="10" name="bcgIcons_ShoppingBag"/>
            <p:cNvGrpSpPr>
              <a:grpSpLocks noChangeAspect="1"/>
            </p:cNvGrpSpPr>
            <p:nvPr/>
          </p:nvGrpSpPr>
          <p:grpSpPr bwMode="auto">
            <a:xfrm>
              <a:off x="680339" y="1116944"/>
              <a:ext cx="1425552" cy="1426873"/>
              <a:chOff x="1682" y="0"/>
              <a:chExt cx="4316" cy="4320"/>
            </a:xfrm>
          </p:grpSpPr>
          <p:sp>
            <p:nvSpPr>
              <p:cNvPr id="11" name="AutoShape 24"/>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26"/>
              <p:cNvSpPr>
                <a:spLocks/>
              </p:cNvSpPr>
              <p:nvPr/>
            </p:nvSpPr>
            <p:spPr bwMode="auto">
              <a:xfrm>
                <a:off x="3280" y="591"/>
                <a:ext cx="1116" cy="588"/>
              </a:xfrm>
              <a:custGeom>
                <a:avLst/>
                <a:gdLst>
                  <a:gd name="T0" fmla="*/ 44 w 596"/>
                  <a:gd name="T1" fmla="*/ 314 h 314"/>
                  <a:gd name="T2" fmla="*/ 44 w 596"/>
                  <a:gd name="T3" fmla="*/ 314 h 314"/>
                  <a:gd name="T4" fmla="*/ 298 w 596"/>
                  <a:gd name="T5" fmla="*/ 44 h 314"/>
                  <a:gd name="T6" fmla="*/ 552 w 596"/>
                  <a:gd name="T7" fmla="*/ 314 h 314"/>
                  <a:gd name="T8" fmla="*/ 552 w 596"/>
                  <a:gd name="T9" fmla="*/ 314 h 314"/>
                  <a:gd name="T10" fmla="*/ 596 w 596"/>
                  <a:gd name="T11" fmla="*/ 314 h 314"/>
                  <a:gd name="T12" fmla="*/ 596 w 596"/>
                  <a:gd name="T13" fmla="*/ 314 h 314"/>
                  <a:gd name="T14" fmla="*/ 509 w 596"/>
                  <a:gd name="T15" fmla="*/ 82 h 314"/>
                  <a:gd name="T16" fmla="*/ 298 w 596"/>
                  <a:gd name="T17" fmla="*/ 0 h 314"/>
                  <a:gd name="T18" fmla="*/ 87 w 596"/>
                  <a:gd name="T19" fmla="*/ 82 h 314"/>
                  <a:gd name="T20" fmla="*/ 0 w 596"/>
                  <a:gd name="T21" fmla="*/ 314 h 314"/>
                  <a:gd name="T22" fmla="*/ 0 w 596"/>
                  <a:gd name="T23" fmla="*/ 314 h 314"/>
                  <a:gd name="T24" fmla="*/ 44 w 596"/>
                  <a:gd name="T25"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6" h="314">
                    <a:moveTo>
                      <a:pt x="44" y="314"/>
                    </a:moveTo>
                    <a:cubicBezTo>
                      <a:pt x="44" y="314"/>
                      <a:pt x="44" y="314"/>
                      <a:pt x="44" y="314"/>
                    </a:cubicBezTo>
                    <a:cubicBezTo>
                      <a:pt x="44" y="150"/>
                      <a:pt x="144" y="44"/>
                      <a:pt x="298" y="44"/>
                    </a:cubicBezTo>
                    <a:cubicBezTo>
                      <a:pt x="452" y="44"/>
                      <a:pt x="552" y="150"/>
                      <a:pt x="552" y="314"/>
                    </a:cubicBezTo>
                    <a:cubicBezTo>
                      <a:pt x="552" y="314"/>
                      <a:pt x="552" y="314"/>
                      <a:pt x="552" y="314"/>
                    </a:cubicBezTo>
                    <a:cubicBezTo>
                      <a:pt x="596" y="314"/>
                      <a:pt x="596" y="314"/>
                      <a:pt x="596" y="314"/>
                    </a:cubicBezTo>
                    <a:cubicBezTo>
                      <a:pt x="596" y="314"/>
                      <a:pt x="596" y="314"/>
                      <a:pt x="596" y="314"/>
                    </a:cubicBezTo>
                    <a:cubicBezTo>
                      <a:pt x="596" y="218"/>
                      <a:pt x="566" y="138"/>
                      <a:pt x="509" y="82"/>
                    </a:cubicBezTo>
                    <a:cubicBezTo>
                      <a:pt x="455" y="29"/>
                      <a:pt x="381" y="0"/>
                      <a:pt x="298" y="0"/>
                    </a:cubicBezTo>
                    <a:cubicBezTo>
                      <a:pt x="215" y="0"/>
                      <a:pt x="141" y="29"/>
                      <a:pt x="87" y="82"/>
                    </a:cubicBezTo>
                    <a:cubicBezTo>
                      <a:pt x="30" y="138"/>
                      <a:pt x="0" y="218"/>
                      <a:pt x="0" y="314"/>
                    </a:cubicBezTo>
                    <a:cubicBezTo>
                      <a:pt x="0" y="314"/>
                      <a:pt x="0" y="314"/>
                      <a:pt x="0" y="314"/>
                    </a:cubicBezTo>
                    <a:lnTo>
                      <a:pt x="44" y="31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27"/>
              <p:cNvSpPr>
                <a:spLocks/>
              </p:cNvSpPr>
              <p:nvPr/>
            </p:nvSpPr>
            <p:spPr bwMode="auto">
              <a:xfrm>
                <a:off x="2834" y="1262"/>
                <a:ext cx="1986" cy="2439"/>
              </a:xfrm>
              <a:custGeom>
                <a:avLst/>
                <a:gdLst>
                  <a:gd name="T0" fmla="*/ 1038 w 1060"/>
                  <a:gd name="T1" fmla="*/ 1301 h 1301"/>
                  <a:gd name="T2" fmla="*/ 22 w 1060"/>
                  <a:gd name="T3" fmla="*/ 1301 h 1301"/>
                  <a:gd name="T4" fmla="*/ 0 w 1060"/>
                  <a:gd name="T5" fmla="*/ 1279 h 1301"/>
                  <a:gd name="T6" fmla="*/ 40 w 1060"/>
                  <a:gd name="T7" fmla="*/ 22 h 1301"/>
                  <a:gd name="T8" fmla="*/ 62 w 1060"/>
                  <a:gd name="T9" fmla="*/ 0 h 1301"/>
                  <a:gd name="T10" fmla="*/ 998 w 1060"/>
                  <a:gd name="T11" fmla="*/ 0 h 1301"/>
                  <a:gd name="T12" fmla="*/ 1020 w 1060"/>
                  <a:gd name="T13" fmla="*/ 22 h 1301"/>
                  <a:gd name="T14" fmla="*/ 1060 w 1060"/>
                  <a:gd name="T15" fmla="*/ 1279 h 1301"/>
                  <a:gd name="T16" fmla="*/ 1038 w 1060"/>
                  <a:gd name="T17" fmla="*/ 1301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0" h="1301">
                    <a:moveTo>
                      <a:pt x="1038" y="1301"/>
                    </a:moveTo>
                    <a:cubicBezTo>
                      <a:pt x="22" y="1301"/>
                      <a:pt x="22" y="1301"/>
                      <a:pt x="22" y="1301"/>
                    </a:cubicBezTo>
                    <a:cubicBezTo>
                      <a:pt x="10" y="1301"/>
                      <a:pt x="0" y="1291"/>
                      <a:pt x="0" y="1279"/>
                    </a:cubicBezTo>
                    <a:cubicBezTo>
                      <a:pt x="40" y="22"/>
                      <a:pt x="40" y="22"/>
                      <a:pt x="40" y="22"/>
                    </a:cubicBezTo>
                    <a:cubicBezTo>
                      <a:pt x="40" y="10"/>
                      <a:pt x="50" y="0"/>
                      <a:pt x="62" y="0"/>
                    </a:cubicBezTo>
                    <a:cubicBezTo>
                      <a:pt x="998" y="0"/>
                      <a:pt x="998" y="0"/>
                      <a:pt x="998" y="0"/>
                    </a:cubicBezTo>
                    <a:cubicBezTo>
                      <a:pt x="1010" y="0"/>
                      <a:pt x="1020" y="10"/>
                      <a:pt x="1020" y="22"/>
                    </a:cubicBezTo>
                    <a:cubicBezTo>
                      <a:pt x="1060" y="1279"/>
                      <a:pt x="1060" y="1279"/>
                      <a:pt x="1060" y="1279"/>
                    </a:cubicBezTo>
                    <a:cubicBezTo>
                      <a:pt x="1060" y="1291"/>
                      <a:pt x="1050" y="1301"/>
                      <a:pt x="1038" y="1301"/>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14" name="TextBox 13"/>
          <p:cNvSpPr txBox="1"/>
          <p:nvPr/>
        </p:nvSpPr>
        <p:spPr>
          <a:xfrm>
            <a:off x="2815844" y="3017715"/>
            <a:ext cx="8747356" cy="165619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rgbClr val="575757"/>
                </a:solidFill>
              </a:rPr>
              <a:t>The training is based on a </a:t>
            </a:r>
            <a:r>
              <a:rPr lang="en-US" dirty="0">
                <a:solidFill>
                  <a:srgbClr val="29BA74"/>
                </a:solidFill>
              </a:rPr>
              <a:t>Python module from a real case</a:t>
            </a:r>
            <a:r>
              <a:rPr lang="en-US" baseline="30000" dirty="0">
                <a:solidFill>
                  <a:srgbClr val="29BA74"/>
                </a:solidFill>
              </a:rPr>
              <a:t>1</a:t>
            </a:r>
            <a:r>
              <a:rPr lang="en-US" dirty="0">
                <a:solidFill>
                  <a:srgbClr val="575757"/>
                </a:solidFill>
              </a:rPr>
              <a:t>. This module aims to predict the demand for a retail company based on the product and the store features.</a:t>
            </a:r>
          </a:p>
          <a:p>
            <a:r>
              <a:rPr lang="en-US" dirty="0">
                <a:solidFill>
                  <a:srgbClr val="575757"/>
                </a:solidFill>
              </a:rPr>
              <a:t>		</a:t>
            </a:r>
          </a:p>
          <a:p>
            <a:r>
              <a:rPr lang="en-US" dirty="0">
                <a:solidFill>
                  <a:srgbClr val="575757"/>
                </a:solidFill>
              </a:rPr>
              <a:t>The </a:t>
            </a:r>
            <a:r>
              <a:rPr lang="en-US" dirty="0">
                <a:solidFill>
                  <a:srgbClr val="29BA74"/>
                </a:solidFill>
              </a:rPr>
              <a:t>fundamental tasks</a:t>
            </a:r>
            <a:r>
              <a:rPr lang="en-US" dirty="0">
                <a:solidFill>
                  <a:srgbClr val="575757"/>
                </a:solidFill>
              </a:rPr>
              <a:t> of a Data Science project can be found in this module : </a:t>
            </a:r>
          </a:p>
          <a:p>
            <a:pPr marL="285750" indent="-285750">
              <a:buFontTx/>
              <a:buChar char="-"/>
            </a:pPr>
            <a:r>
              <a:rPr lang="en-US" dirty="0">
                <a:solidFill>
                  <a:srgbClr val="575757"/>
                </a:solidFill>
              </a:rPr>
              <a:t>Fetching the data from a data base</a:t>
            </a:r>
          </a:p>
          <a:p>
            <a:pPr marL="285750" indent="-285750">
              <a:buFontTx/>
              <a:buChar char="-"/>
            </a:pPr>
            <a:r>
              <a:rPr lang="en-US" dirty="0">
                <a:solidFill>
                  <a:srgbClr val="575757"/>
                </a:solidFill>
              </a:rPr>
              <a:t>Processing the data</a:t>
            </a:r>
          </a:p>
          <a:p>
            <a:pPr marL="285750" indent="-285750">
              <a:buFontTx/>
              <a:buChar char="-"/>
            </a:pPr>
            <a:r>
              <a:rPr lang="en-US" dirty="0">
                <a:solidFill>
                  <a:srgbClr val="575757"/>
                </a:solidFill>
              </a:rPr>
              <a:t>Implementing a model </a:t>
            </a:r>
          </a:p>
          <a:p>
            <a:pPr marL="285750" indent="-285750">
              <a:buFontTx/>
              <a:buChar char="-"/>
            </a:pPr>
            <a:r>
              <a:rPr lang="en-US" dirty="0">
                <a:solidFill>
                  <a:srgbClr val="575757"/>
                </a:solidFill>
              </a:rPr>
              <a:t>Evaluating a model</a:t>
            </a:r>
          </a:p>
          <a:p>
            <a:pPr marL="285750" indent="-285750">
              <a:buFontTx/>
              <a:buChar char="-"/>
            </a:pPr>
            <a:r>
              <a:rPr lang="en-US" dirty="0">
                <a:solidFill>
                  <a:srgbClr val="575757"/>
                </a:solidFill>
              </a:rPr>
              <a:t>Displaying results in a web app</a:t>
            </a:r>
          </a:p>
          <a:p>
            <a:pPr marL="285750" indent="-285750">
              <a:buFontTx/>
              <a:buChar char="-"/>
            </a:pPr>
            <a:endParaRPr lang="en-US" dirty="0">
              <a:solidFill>
                <a:srgbClr val="575757"/>
              </a:solidFill>
            </a:endParaRPr>
          </a:p>
          <a:p>
            <a:endParaRPr lang="en-US" dirty="0">
              <a:solidFill>
                <a:srgbClr val="575757"/>
              </a:solidFill>
            </a:endParaRPr>
          </a:p>
          <a:p>
            <a:r>
              <a:rPr lang="en-US" dirty="0">
                <a:solidFill>
                  <a:srgbClr val="575757"/>
                </a:solidFill>
              </a:rPr>
              <a:t>This module is a very common case for Gamma and deals with the typical methods used in </a:t>
            </a:r>
            <a:r>
              <a:rPr lang="en-US" dirty="0" smtClean="0">
                <a:solidFill>
                  <a:srgbClr val="575757"/>
                </a:solidFill>
              </a:rPr>
              <a:t>most Data </a:t>
            </a:r>
            <a:r>
              <a:rPr lang="en-US" dirty="0">
                <a:solidFill>
                  <a:srgbClr val="575757"/>
                </a:solidFill>
              </a:rPr>
              <a:t>Science projects. Therefore, most of the tools presented </a:t>
            </a:r>
            <a:r>
              <a:rPr lang="en-US" dirty="0" smtClean="0">
                <a:solidFill>
                  <a:srgbClr val="575757"/>
                </a:solidFill>
              </a:rPr>
              <a:t>in </a:t>
            </a:r>
            <a:r>
              <a:rPr lang="en-US" dirty="0">
                <a:solidFill>
                  <a:srgbClr val="575757"/>
                </a:solidFill>
              </a:rPr>
              <a:t>this </a:t>
            </a:r>
            <a:r>
              <a:rPr lang="en-US" dirty="0" smtClean="0">
                <a:solidFill>
                  <a:srgbClr val="575757"/>
                </a:solidFill>
              </a:rPr>
              <a:t>training will be </a:t>
            </a:r>
            <a:r>
              <a:rPr lang="en-US" dirty="0">
                <a:solidFill>
                  <a:srgbClr val="29BA74"/>
                </a:solidFill>
              </a:rPr>
              <a:t>very useful </a:t>
            </a:r>
            <a:r>
              <a:rPr lang="en-US" dirty="0">
                <a:solidFill>
                  <a:srgbClr val="575757"/>
                </a:solidFill>
              </a:rPr>
              <a:t>for your next case.</a:t>
            </a:r>
          </a:p>
        </p:txBody>
      </p:sp>
      <p:sp>
        <p:nvSpPr>
          <p:cNvPr id="15" name="ee4pFootnotes"/>
          <p:cNvSpPr>
            <a:spLocks noChangeArrowheads="1"/>
          </p:cNvSpPr>
          <p:nvPr/>
        </p:nvSpPr>
        <p:spPr bwMode="auto">
          <a:xfrm>
            <a:off x="630000" y="6421441"/>
            <a:ext cx="9030914"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pPr>
              <a:lnSpc>
                <a:spcPct val="90000"/>
              </a:lnSpc>
            </a:pPr>
            <a:r>
              <a:rPr lang="en-US" sz="1000" dirty="0">
                <a:solidFill>
                  <a:schemeClr val="bg1">
                    <a:lumMod val="50000"/>
                  </a:schemeClr>
                </a:solidFill>
                <a:latin typeface="Trebuchet MS" panose="020B0603020202020204" pitchFamily="34" charset="0"/>
                <a:cs typeface="Arial" pitchFamily="34" charset="0"/>
              </a:rPr>
              <a:t>1.Data have been changed and randomized</a:t>
            </a:r>
          </a:p>
        </p:txBody>
      </p:sp>
      <p:grpSp>
        <p:nvGrpSpPr>
          <p:cNvPr id="50" name="Group 49"/>
          <p:cNvGrpSpPr/>
          <p:nvPr/>
        </p:nvGrpSpPr>
        <p:grpSpPr>
          <a:xfrm>
            <a:off x="1199206" y="3144868"/>
            <a:ext cx="1063701" cy="1063701"/>
            <a:chOff x="1199206" y="2788206"/>
            <a:chExt cx="1063701" cy="1063701"/>
          </a:xfrm>
        </p:grpSpPr>
        <p:sp>
          <p:nvSpPr>
            <p:cNvPr id="19" name="Oval 18"/>
            <p:cNvSpPr/>
            <p:nvPr/>
          </p:nvSpPr>
          <p:spPr>
            <a:xfrm>
              <a:off x="1199206" y="2788206"/>
              <a:ext cx="1063701" cy="1063701"/>
            </a:xfrm>
            <a:prstGeom prst="ellipse">
              <a:avLst/>
            </a:prstGeom>
            <a:solidFill>
              <a:srgbClr val="FFFFFF"/>
            </a:solidFill>
            <a:ln w="28575" cap="rnd">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pPr>
              <a:endParaRPr lang="en-US" sz="2400" kern="0" dirty="0">
                <a:solidFill>
                  <a:schemeClr val="tx1"/>
                </a:solidFill>
              </a:endParaRPr>
            </a:p>
          </p:txBody>
        </p:sp>
        <p:grpSp>
          <p:nvGrpSpPr>
            <p:cNvPr id="41" name="Group 40"/>
            <p:cNvGrpSpPr>
              <a:grpSpLocks noChangeAspect="1"/>
            </p:cNvGrpSpPr>
            <p:nvPr/>
          </p:nvGrpSpPr>
          <p:grpSpPr>
            <a:xfrm>
              <a:off x="1386210" y="2975210"/>
              <a:ext cx="689693" cy="689693"/>
              <a:chOff x="5272088" y="2606675"/>
              <a:chExt cx="1644650" cy="1644650"/>
            </a:xfrm>
          </p:grpSpPr>
          <p:sp>
            <p:nvSpPr>
              <p:cNvPr id="42" name="AutoShape 3"/>
              <p:cNvSpPr>
                <a:spLocks noChangeAspect="1" noChangeArrowheads="1" noTextEdit="1"/>
              </p:cNvSpPr>
              <p:nvPr/>
            </p:nvSpPr>
            <p:spPr bwMode="auto">
              <a:xfrm>
                <a:off x="5272088"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43" name="Group 42"/>
              <p:cNvGrpSpPr/>
              <p:nvPr/>
            </p:nvGrpSpPr>
            <p:grpSpPr>
              <a:xfrm>
                <a:off x="5441951" y="2962275"/>
                <a:ext cx="1304925" cy="930275"/>
                <a:chOff x="5441951" y="2962275"/>
                <a:chExt cx="1304925" cy="930275"/>
              </a:xfrm>
            </p:grpSpPr>
            <p:sp>
              <p:nvSpPr>
                <p:cNvPr id="44" name="Freeform 43"/>
                <p:cNvSpPr>
                  <a:spLocks/>
                </p:cNvSpPr>
                <p:nvPr/>
              </p:nvSpPr>
              <p:spPr bwMode="auto">
                <a:xfrm>
                  <a:off x="5441951" y="2962275"/>
                  <a:ext cx="1304925" cy="930275"/>
                </a:xfrm>
                <a:custGeom>
                  <a:avLst/>
                  <a:gdLst>
                    <a:gd name="connsiteX0" fmla="*/ 30162 w 1304925"/>
                    <a:gd name="connsiteY0" fmla="*/ 31750 h 930275"/>
                    <a:gd name="connsiteX1" fmla="*/ 30162 w 1304925"/>
                    <a:gd name="connsiteY1" fmla="*/ 898525 h 930275"/>
                    <a:gd name="connsiteX2" fmla="*/ 1274762 w 1304925"/>
                    <a:gd name="connsiteY2" fmla="*/ 898525 h 930275"/>
                    <a:gd name="connsiteX3" fmla="*/ 1274762 w 1304925"/>
                    <a:gd name="connsiteY3" fmla="*/ 31750 h 930275"/>
                    <a:gd name="connsiteX4" fmla="*/ 30162 w 1304925"/>
                    <a:gd name="connsiteY4" fmla="*/ 31750 h 930275"/>
                    <a:gd name="connsiteX5" fmla="*/ 15688 w 1304925"/>
                    <a:gd name="connsiteY5" fmla="*/ 0 h 930275"/>
                    <a:gd name="connsiteX6" fmla="*/ 1289238 w 1304925"/>
                    <a:gd name="connsiteY6" fmla="*/ 0 h 930275"/>
                    <a:gd name="connsiteX7" fmla="*/ 1304925 w 1304925"/>
                    <a:gd name="connsiteY7" fmla="*/ 15695 h 930275"/>
                    <a:gd name="connsiteX8" fmla="*/ 1304925 w 1304925"/>
                    <a:gd name="connsiteY8" fmla="*/ 914580 h 930275"/>
                    <a:gd name="connsiteX9" fmla="*/ 1289238 w 1304925"/>
                    <a:gd name="connsiteY9" fmla="*/ 930275 h 930275"/>
                    <a:gd name="connsiteX10" fmla="*/ 15688 w 1304925"/>
                    <a:gd name="connsiteY10" fmla="*/ 930275 h 930275"/>
                    <a:gd name="connsiteX11" fmla="*/ 0 w 1304925"/>
                    <a:gd name="connsiteY11" fmla="*/ 914580 h 930275"/>
                    <a:gd name="connsiteX12" fmla="*/ 0 w 1304925"/>
                    <a:gd name="connsiteY12" fmla="*/ 15695 h 930275"/>
                    <a:gd name="connsiteX13" fmla="*/ 15688 w 1304925"/>
                    <a:gd name="connsiteY13" fmla="*/ 0 h 93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04925" h="930275">
                      <a:moveTo>
                        <a:pt x="30162" y="31750"/>
                      </a:moveTo>
                      <a:cubicBezTo>
                        <a:pt x="30162" y="898525"/>
                        <a:pt x="30162" y="898525"/>
                        <a:pt x="30162" y="898525"/>
                      </a:cubicBezTo>
                      <a:cubicBezTo>
                        <a:pt x="1274762" y="898525"/>
                        <a:pt x="1274762" y="898525"/>
                        <a:pt x="1274762" y="898525"/>
                      </a:cubicBezTo>
                      <a:cubicBezTo>
                        <a:pt x="1274762" y="31750"/>
                        <a:pt x="1274762" y="31750"/>
                        <a:pt x="1274762" y="31750"/>
                      </a:cubicBezTo>
                      <a:cubicBezTo>
                        <a:pt x="30162" y="31750"/>
                        <a:pt x="30162" y="31750"/>
                        <a:pt x="30162" y="31750"/>
                      </a:cubicBezTo>
                      <a:close/>
                      <a:moveTo>
                        <a:pt x="15688" y="0"/>
                      </a:moveTo>
                      <a:cubicBezTo>
                        <a:pt x="15688" y="0"/>
                        <a:pt x="15688" y="0"/>
                        <a:pt x="1289238" y="0"/>
                      </a:cubicBezTo>
                      <a:cubicBezTo>
                        <a:pt x="1297794" y="0"/>
                        <a:pt x="1304925" y="6421"/>
                        <a:pt x="1304925" y="15695"/>
                      </a:cubicBezTo>
                      <a:cubicBezTo>
                        <a:pt x="1304925" y="15695"/>
                        <a:pt x="1304925" y="15695"/>
                        <a:pt x="1304925" y="914580"/>
                      </a:cubicBezTo>
                      <a:cubicBezTo>
                        <a:pt x="1304925" y="923855"/>
                        <a:pt x="1297794" y="930275"/>
                        <a:pt x="1289238" y="930275"/>
                      </a:cubicBezTo>
                      <a:cubicBezTo>
                        <a:pt x="1289238" y="930275"/>
                        <a:pt x="1289238" y="930275"/>
                        <a:pt x="15688" y="930275"/>
                      </a:cubicBezTo>
                      <a:cubicBezTo>
                        <a:pt x="7131" y="930275"/>
                        <a:pt x="0" y="923855"/>
                        <a:pt x="0" y="914580"/>
                      </a:cubicBezTo>
                      <a:cubicBezTo>
                        <a:pt x="0" y="914580"/>
                        <a:pt x="0" y="914580"/>
                        <a:pt x="0" y="15695"/>
                      </a:cubicBezTo>
                      <a:cubicBezTo>
                        <a:pt x="0" y="6421"/>
                        <a:pt x="7131" y="0"/>
                        <a:pt x="15688"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45" name="Freeform 44"/>
                <p:cNvSpPr>
                  <a:spLocks/>
                </p:cNvSpPr>
                <p:nvPr/>
              </p:nvSpPr>
              <p:spPr bwMode="auto">
                <a:xfrm>
                  <a:off x="5505451" y="3025775"/>
                  <a:ext cx="1177925" cy="806451"/>
                </a:xfrm>
                <a:custGeom>
                  <a:avLst/>
                  <a:gdLst>
                    <a:gd name="connsiteX0" fmla="*/ 15707 w 1177925"/>
                    <a:gd name="connsiteY0" fmla="*/ 377825 h 806451"/>
                    <a:gd name="connsiteX1" fmla="*/ 254168 w 1177925"/>
                    <a:gd name="connsiteY1" fmla="*/ 377825 h 806451"/>
                    <a:gd name="connsiteX2" fmla="*/ 269875 w 1177925"/>
                    <a:gd name="connsiteY2" fmla="*/ 393541 h 806451"/>
                    <a:gd name="connsiteX3" fmla="*/ 269875 w 1177925"/>
                    <a:gd name="connsiteY3" fmla="*/ 790734 h 806451"/>
                    <a:gd name="connsiteX4" fmla="*/ 254168 w 1177925"/>
                    <a:gd name="connsiteY4" fmla="*/ 806450 h 806451"/>
                    <a:gd name="connsiteX5" fmla="*/ 15707 w 1177925"/>
                    <a:gd name="connsiteY5" fmla="*/ 806450 h 806451"/>
                    <a:gd name="connsiteX6" fmla="*/ 0 w 1177925"/>
                    <a:gd name="connsiteY6" fmla="*/ 790734 h 806451"/>
                    <a:gd name="connsiteX7" fmla="*/ 0 w 1177925"/>
                    <a:gd name="connsiteY7" fmla="*/ 393541 h 806451"/>
                    <a:gd name="connsiteX8" fmla="*/ 15707 w 1177925"/>
                    <a:gd name="connsiteY8" fmla="*/ 377825 h 806451"/>
                    <a:gd name="connsiteX9" fmla="*/ 318919 w 1177925"/>
                    <a:gd name="connsiteY9" fmla="*/ 271463 h 806451"/>
                    <a:gd name="connsiteX10" fmla="*/ 557380 w 1177925"/>
                    <a:gd name="connsiteY10" fmla="*/ 271463 h 806451"/>
                    <a:gd name="connsiteX11" fmla="*/ 573087 w 1177925"/>
                    <a:gd name="connsiteY11" fmla="*/ 287177 h 806451"/>
                    <a:gd name="connsiteX12" fmla="*/ 573087 w 1177925"/>
                    <a:gd name="connsiteY12" fmla="*/ 790737 h 806451"/>
                    <a:gd name="connsiteX13" fmla="*/ 557380 w 1177925"/>
                    <a:gd name="connsiteY13" fmla="*/ 806451 h 806451"/>
                    <a:gd name="connsiteX14" fmla="*/ 318919 w 1177925"/>
                    <a:gd name="connsiteY14" fmla="*/ 806451 h 806451"/>
                    <a:gd name="connsiteX15" fmla="*/ 303212 w 1177925"/>
                    <a:gd name="connsiteY15" fmla="*/ 790737 h 806451"/>
                    <a:gd name="connsiteX16" fmla="*/ 303212 w 1177925"/>
                    <a:gd name="connsiteY16" fmla="*/ 287177 h 806451"/>
                    <a:gd name="connsiteX17" fmla="*/ 318919 w 1177925"/>
                    <a:gd name="connsiteY17" fmla="*/ 271463 h 806451"/>
                    <a:gd name="connsiteX18" fmla="*/ 620544 w 1177925"/>
                    <a:gd name="connsiteY18" fmla="*/ 152400 h 806451"/>
                    <a:gd name="connsiteX19" fmla="*/ 859005 w 1177925"/>
                    <a:gd name="connsiteY19" fmla="*/ 152400 h 806451"/>
                    <a:gd name="connsiteX20" fmla="*/ 874712 w 1177925"/>
                    <a:gd name="connsiteY20" fmla="*/ 168108 h 806451"/>
                    <a:gd name="connsiteX21" fmla="*/ 874712 w 1177925"/>
                    <a:gd name="connsiteY21" fmla="*/ 790742 h 806451"/>
                    <a:gd name="connsiteX22" fmla="*/ 859005 w 1177925"/>
                    <a:gd name="connsiteY22" fmla="*/ 806450 h 806451"/>
                    <a:gd name="connsiteX23" fmla="*/ 620544 w 1177925"/>
                    <a:gd name="connsiteY23" fmla="*/ 806450 h 806451"/>
                    <a:gd name="connsiteX24" fmla="*/ 604837 w 1177925"/>
                    <a:gd name="connsiteY24" fmla="*/ 790742 h 806451"/>
                    <a:gd name="connsiteX25" fmla="*/ 604837 w 1177925"/>
                    <a:gd name="connsiteY25" fmla="*/ 168108 h 806451"/>
                    <a:gd name="connsiteX26" fmla="*/ 620544 w 1177925"/>
                    <a:gd name="connsiteY26" fmla="*/ 152400 h 806451"/>
                    <a:gd name="connsiteX27" fmla="*/ 923757 w 1177925"/>
                    <a:gd name="connsiteY27" fmla="*/ 0 h 806451"/>
                    <a:gd name="connsiteX28" fmla="*/ 1162218 w 1177925"/>
                    <a:gd name="connsiteY28" fmla="*/ 0 h 806451"/>
                    <a:gd name="connsiteX29" fmla="*/ 1177925 w 1177925"/>
                    <a:gd name="connsiteY29" fmla="*/ 15715 h 806451"/>
                    <a:gd name="connsiteX30" fmla="*/ 1177925 w 1177925"/>
                    <a:gd name="connsiteY30" fmla="*/ 790735 h 806451"/>
                    <a:gd name="connsiteX31" fmla="*/ 1162218 w 1177925"/>
                    <a:gd name="connsiteY31" fmla="*/ 806450 h 806451"/>
                    <a:gd name="connsiteX32" fmla="*/ 923757 w 1177925"/>
                    <a:gd name="connsiteY32" fmla="*/ 806450 h 806451"/>
                    <a:gd name="connsiteX33" fmla="*/ 908050 w 1177925"/>
                    <a:gd name="connsiteY33" fmla="*/ 790735 h 806451"/>
                    <a:gd name="connsiteX34" fmla="*/ 908050 w 1177925"/>
                    <a:gd name="connsiteY34" fmla="*/ 15715 h 806451"/>
                    <a:gd name="connsiteX35" fmla="*/ 923757 w 1177925"/>
                    <a:gd name="connsiteY35" fmla="*/ 0 h 806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77925" h="806451">
                      <a:moveTo>
                        <a:pt x="15707" y="377825"/>
                      </a:moveTo>
                      <a:cubicBezTo>
                        <a:pt x="15707" y="377825"/>
                        <a:pt x="15707" y="377825"/>
                        <a:pt x="254168" y="377825"/>
                      </a:cubicBezTo>
                      <a:cubicBezTo>
                        <a:pt x="262736" y="377825"/>
                        <a:pt x="269875" y="384255"/>
                        <a:pt x="269875" y="393541"/>
                      </a:cubicBezTo>
                      <a:cubicBezTo>
                        <a:pt x="269875" y="393541"/>
                        <a:pt x="269875" y="548561"/>
                        <a:pt x="269875" y="790734"/>
                      </a:cubicBezTo>
                      <a:cubicBezTo>
                        <a:pt x="269875" y="800021"/>
                        <a:pt x="262736" y="806450"/>
                        <a:pt x="254168" y="806450"/>
                      </a:cubicBezTo>
                      <a:cubicBezTo>
                        <a:pt x="254168" y="806450"/>
                        <a:pt x="254168" y="806450"/>
                        <a:pt x="15707" y="806450"/>
                      </a:cubicBezTo>
                      <a:cubicBezTo>
                        <a:pt x="7140" y="806450"/>
                        <a:pt x="0" y="800021"/>
                        <a:pt x="0" y="790734"/>
                      </a:cubicBezTo>
                      <a:cubicBezTo>
                        <a:pt x="0" y="790734"/>
                        <a:pt x="0" y="635715"/>
                        <a:pt x="0" y="393541"/>
                      </a:cubicBezTo>
                      <a:cubicBezTo>
                        <a:pt x="0" y="384255"/>
                        <a:pt x="7140" y="377825"/>
                        <a:pt x="15707" y="377825"/>
                      </a:cubicBezTo>
                      <a:close/>
                      <a:moveTo>
                        <a:pt x="318919" y="271463"/>
                      </a:moveTo>
                      <a:cubicBezTo>
                        <a:pt x="318919" y="271463"/>
                        <a:pt x="318919" y="271463"/>
                        <a:pt x="557380" y="271463"/>
                      </a:cubicBezTo>
                      <a:cubicBezTo>
                        <a:pt x="565948" y="271463"/>
                        <a:pt x="573087" y="278606"/>
                        <a:pt x="573087" y="287177"/>
                      </a:cubicBezTo>
                      <a:cubicBezTo>
                        <a:pt x="573087" y="287177"/>
                        <a:pt x="573087" y="442174"/>
                        <a:pt x="573087" y="790737"/>
                      </a:cubicBezTo>
                      <a:cubicBezTo>
                        <a:pt x="573087" y="800023"/>
                        <a:pt x="565948" y="806451"/>
                        <a:pt x="557380" y="806451"/>
                      </a:cubicBezTo>
                      <a:cubicBezTo>
                        <a:pt x="557380" y="806451"/>
                        <a:pt x="557380" y="806451"/>
                        <a:pt x="318919" y="806451"/>
                      </a:cubicBezTo>
                      <a:cubicBezTo>
                        <a:pt x="309638" y="806451"/>
                        <a:pt x="303212" y="800023"/>
                        <a:pt x="303212" y="790737"/>
                      </a:cubicBezTo>
                      <a:cubicBezTo>
                        <a:pt x="303212" y="790737"/>
                        <a:pt x="303212" y="635741"/>
                        <a:pt x="303212" y="287177"/>
                      </a:cubicBezTo>
                      <a:cubicBezTo>
                        <a:pt x="303212" y="278606"/>
                        <a:pt x="309638" y="271463"/>
                        <a:pt x="318919" y="271463"/>
                      </a:cubicBezTo>
                      <a:close/>
                      <a:moveTo>
                        <a:pt x="620544" y="152400"/>
                      </a:moveTo>
                      <a:cubicBezTo>
                        <a:pt x="620544" y="152400"/>
                        <a:pt x="620544" y="152400"/>
                        <a:pt x="859005" y="152400"/>
                      </a:cubicBezTo>
                      <a:cubicBezTo>
                        <a:pt x="868287" y="152400"/>
                        <a:pt x="874712" y="159540"/>
                        <a:pt x="874712" y="168108"/>
                      </a:cubicBezTo>
                      <a:cubicBezTo>
                        <a:pt x="874712" y="168108"/>
                        <a:pt x="874712" y="323053"/>
                        <a:pt x="874712" y="790742"/>
                      </a:cubicBezTo>
                      <a:cubicBezTo>
                        <a:pt x="874712" y="800024"/>
                        <a:pt x="868287" y="806450"/>
                        <a:pt x="859005" y="806450"/>
                      </a:cubicBezTo>
                      <a:cubicBezTo>
                        <a:pt x="859005" y="806450"/>
                        <a:pt x="859005" y="806450"/>
                        <a:pt x="620544" y="806450"/>
                      </a:cubicBezTo>
                      <a:cubicBezTo>
                        <a:pt x="611977" y="806450"/>
                        <a:pt x="604837" y="800024"/>
                        <a:pt x="604837" y="790742"/>
                      </a:cubicBezTo>
                      <a:cubicBezTo>
                        <a:pt x="604837" y="790742"/>
                        <a:pt x="604837" y="635797"/>
                        <a:pt x="604837" y="168108"/>
                      </a:cubicBezTo>
                      <a:cubicBezTo>
                        <a:pt x="604837" y="159540"/>
                        <a:pt x="611977" y="152400"/>
                        <a:pt x="620544" y="152400"/>
                      </a:cubicBezTo>
                      <a:close/>
                      <a:moveTo>
                        <a:pt x="923757" y="0"/>
                      </a:moveTo>
                      <a:cubicBezTo>
                        <a:pt x="923757" y="0"/>
                        <a:pt x="923757" y="0"/>
                        <a:pt x="1162218" y="0"/>
                      </a:cubicBezTo>
                      <a:cubicBezTo>
                        <a:pt x="1170786" y="0"/>
                        <a:pt x="1177925" y="7143"/>
                        <a:pt x="1177925" y="15715"/>
                      </a:cubicBezTo>
                      <a:cubicBezTo>
                        <a:pt x="1177925" y="15715"/>
                        <a:pt x="1177925" y="168576"/>
                        <a:pt x="1177925" y="790735"/>
                      </a:cubicBezTo>
                      <a:cubicBezTo>
                        <a:pt x="1177925" y="800021"/>
                        <a:pt x="1170786" y="806450"/>
                        <a:pt x="1162218" y="806450"/>
                      </a:cubicBezTo>
                      <a:cubicBezTo>
                        <a:pt x="1162218" y="806450"/>
                        <a:pt x="1162218" y="806450"/>
                        <a:pt x="923757" y="806450"/>
                      </a:cubicBezTo>
                      <a:cubicBezTo>
                        <a:pt x="915190" y="806450"/>
                        <a:pt x="908050" y="800021"/>
                        <a:pt x="908050" y="790735"/>
                      </a:cubicBezTo>
                      <a:cubicBezTo>
                        <a:pt x="908050" y="790735"/>
                        <a:pt x="908050" y="637874"/>
                        <a:pt x="908050" y="15715"/>
                      </a:cubicBezTo>
                      <a:cubicBezTo>
                        <a:pt x="908050" y="7143"/>
                        <a:pt x="915190" y="0"/>
                        <a:pt x="923757"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grpSp>
      <p:grpSp>
        <p:nvGrpSpPr>
          <p:cNvPr id="49" name="Group 48"/>
          <p:cNvGrpSpPr/>
          <p:nvPr/>
        </p:nvGrpSpPr>
        <p:grpSpPr>
          <a:xfrm>
            <a:off x="1199206" y="5024142"/>
            <a:ext cx="1063701" cy="1063701"/>
            <a:chOff x="1199206" y="4612064"/>
            <a:chExt cx="1063701" cy="1063701"/>
          </a:xfrm>
        </p:grpSpPr>
        <p:sp>
          <p:nvSpPr>
            <p:cNvPr id="30" name="Oval 29"/>
            <p:cNvSpPr/>
            <p:nvPr/>
          </p:nvSpPr>
          <p:spPr>
            <a:xfrm>
              <a:off x="1199206" y="4612064"/>
              <a:ext cx="1063701" cy="1063701"/>
            </a:xfrm>
            <a:prstGeom prst="ellipse">
              <a:avLst/>
            </a:prstGeom>
            <a:solidFill>
              <a:srgbClr val="FFFFFF"/>
            </a:solidFill>
            <a:ln w="28575" cap="rnd">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pPr>
              <a:endParaRPr lang="en-US" sz="2400" kern="0" dirty="0">
                <a:solidFill>
                  <a:schemeClr val="tx1"/>
                </a:solidFill>
              </a:endParaRPr>
            </a:p>
          </p:txBody>
        </p:sp>
        <p:grpSp>
          <p:nvGrpSpPr>
            <p:cNvPr id="46" name="bcgBugs_ToolKit"/>
            <p:cNvGrpSpPr>
              <a:grpSpLocks noChangeAspect="1"/>
            </p:cNvGrpSpPr>
            <p:nvPr/>
          </p:nvGrpSpPr>
          <p:grpSpPr bwMode="auto">
            <a:xfrm>
              <a:off x="1502680" y="4915314"/>
              <a:ext cx="456753" cy="457200"/>
              <a:chOff x="2818" y="1137"/>
              <a:chExt cx="2044" cy="2046"/>
            </a:xfrm>
          </p:grpSpPr>
          <p:sp>
            <p:nvSpPr>
              <p:cNvPr id="47" name="AutoShape 3"/>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47"/>
              <p:cNvSpPr>
                <a:spLocks noEditPoints="1"/>
              </p:cNvSpPr>
              <p:nvPr/>
            </p:nvSpPr>
            <p:spPr bwMode="auto">
              <a:xfrm>
                <a:off x="2941" y="1276"/>
                <a:ext cx="1825" cy="1727"/>
              </a:xfrm>
              <a:custGeom>
                <a:avLst/>
                <a:gdLst>
                  <a:gd name="T0" fmla="*/ 552 w 892"/>
                  <a:gd name="T1" fmla="*/ 404 h 843"/>
                  <a:gd name="T2" fmla="*/ 525 w 892"/>
                  <a:gd name="T3" fmla="*/ 398 h 843"/>
                  <a:gd name="T4" fmla="*/ 516 w 892"/>
                  <a:gd name="T5" fmla="*/ 368 h 843"/>
                  <a:gd name="T6" fmla="*/ 464 w 892"/>
                  <a:gd name="T7" fmla="*/ 329 h 843"/>
                  <a:gd name="T8" fmla="*/ 409 w 892"/>
                  <a:gd name="T9" fmla="*/ 370 h 843"/>
                  <a:gd name="T10" fmla="*/ 131 w 892"/>
                  <a:gd name="T11" fmla="*/ 93 h 843"/>
                  <a:gd name="T12" fmla="*/ 36 w 892"/>
                  <a:gd name="T13" fmla="*/ 10 h 843"/>
                  <a:gd name="T14" fmla="*/ 18 w 892"/>
                  <a:gd name="T15" fmla="*/ 28 h 843"/>
                  <a:gd name="T16" fmla="*/ 45 w 892"/>
                  <a:gd name="T17" fmla="*/ 135 h 843"/>
                  <a:gd name="T18" fmla="*/ 356 w 892"/>
                  <a:gd name="T19" fmla="*/ 417 h 843"/>
                  <a:gd name="T20" fmla="*/ 329 w 892"/>
                  <a:gd name="T21" fmla="*/ 451 h 843"/>
                  <a:gd name="T22" fmla="*/ 329 w 892"/>
                  <a:gd name="T23" fmla="*/ 497 h 843"/>
                  <a:gd name="T24" fmla="*/ 381 w 892"/>
                  <a:gd name="T25" fmla="*/ 536 h 843"/>
                  <a:gd name="T26" fmla="*/ 387 w 892"/>
                  <a:gd name="T27" fmla="*/ 547 h 843"/>
                  <a:gd name="T28" fmla="*/ 664 w 892"/>
                  <a:gd name="T29" fmla="*/ 832 h 843"/>
                  <a:gd name="T30" fmla="*/ 784 w 892"/>
                  <a:gd name="T31" fmla="*/ 794 h 843"/>
                  <a:gd name="T32" fmla="*/ 697 w 892"/>
                  <a:gd name="T33" fmla="*/ 774 h 843"/>
                  <a:gd name="T34" fmla="*/ 666 w 892"/>
                  <a:gd name="T35" fmla="*/ 774 h 843"/>
                  <a:gd name="T36" fmla="*/ 453 w 892"/>
                  <a:gd name="T37" fmla="*/ 531 h 843"/>
                  <a:gd name="T38" fmla="*/ 697 w 892"/>
                  <a:gd name="T39" fmla="*/ 743 h 843"/>
                  <a:gd name="T40" fmla="*/ 764 w 892"/>
                  <a:gd name="T41" fmla="*/ 707 h 843"/>
                  <a:gd name="T42" fmla="*/ 733 w 892"/>
                  <a:gd name="T43" fmla="*/ 707 h 843"/>
                  <a:gd name="T44" fmla="*/ 521 w 892"/>
                  <a:gd name="T45" fmla="*/ 464 h 843"/>
                  <a:gd name="T46" fmla="*/ 764 w 892"/>
                  <a:gd name="T47" fmla="*/ 676 h 843"/>
                  <a:gd name="T48" fmla="*/ 377 w 892"/>
                  <a:gd name="T49" fmla="*/ 607 h 843"/>
                  <a:gd name="T50" fmla="*/ 90 w 892"/>
                  <a:gd name="T51" fmla="*/ 801 h 843"/>
                  <a:gd name="T52" fmla="*/ 286 w 892"/>
                  <a:gd name="T53" fmla="*/ 513 h 843"/>
                  <a:gd name="T54" fmla="*/ 327 w 892"/>
                  <a:gd name="T55" fmla="*/ 557 h 843"/>
                  <a:gd name="T56" fmla="*/ 350 w 892"/>
                  <a:gd name="T57" fmla="*/ 581 h 843"/>
                  <a:gd name="T58" fmla="*/ 504 w 892"/>
                  <a:gd name="T59" fmla="*/ 295 h 843"/>
                  <a:gd name="T60" fmla="*/ 591 w 892"/>
                  <a:gd name="T61" fmla="*/ 61 h 843"/>
                  <a:gd name="T62" fmla="*/ 698 w 892"/>
                  <a:gd name="T63" fmla="*/ 95 h 843"/>
                  <a:gd name="T64" fmla="*/ 662 w 892"/>
                  <a:gd name="T65" fmla="*/ 230 h 843"/>
                  <a:gd name="T66" fmla="*/ 796 w 892"/>
                  <a:gd name="T67" fmla="*/ 194 h 843"/>
                  <a:gd name="T68" fmla="*/ 831 w 892"/>
                  <a:gd name="T69" fmla="*/ 300 h 843"/>
                  <a:gd name="T70" fmla="*/ 599 w 892"/>
                  <a:gd name="T71" fmla="*/ 385 h 843"/>
                  <a:gd name="T72" fmla="*/ 571 w 892"/>
                  <a:gd name="T73" fmla="*/ 361 h 843"/>
                  <a:gd name="T74" fmla="*/ 547 w 892"/>
                  <a:gd name="T75" fmla="*/ 337 h 843"/>
                  <a:gd name="T76" fmla="*/ 503 w 892"/>
                  <a:gd name="T77" fmla="*/ 296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92" h="843">
                    <a:moveTo>
                      <a:pt x="822" y="674"/>
                    </a:moveTo>
                    <a:cubicBezTo>
                      <a:pt x="552" y="404"/>
                      <a:pt x="552" y="404"/>
                      <a:pt x="552" y="404"/>
                    </a:cubicBezTo>
                    <a:cubicBezTo>
                      <a:pt x="548" y="400"/>
                      <a:pt x="543" y="398"/>
                      <a:pt x="537" y="398"/>
                    </a:cubicBezTo>
                    <a:cubicBezTo>
                      <a:pt x="525" y="398"/>
                      <a:pt x="525" y="398"/>
                      <a:pt x="525" y="398"/>
                    </a:cubicBezTo>
                    <a:cubicBezTo>
                      <a:pt x="525" y="396"/>
                      <a:pt x="526" y="394"/>
                      <a:pt x="526" y="391"/>
                    </a:cubicBezTo>
                    <a:cubicBezTo>
                      <a:pt x="526" y="383"/>
                      <a:pt x="522" y="375"/>
                      <a:pt x="516" y="368"/>
                    </a:cubicBezTo>
                    <a:cubicBezTo>
                      <a:pt x="487" y="339"/>
                      <a:pt x="487" y="339"/>
                      <a:pt x="487" y="339"/>
                    </a:cubicBezTo>
                    <a:cubicBezTo>
                      <a:pt x="480" y="333"/>
                      <a:pt x="472" y="329"/>
                      <a:pt x="464" y="329"/>
                    </a:cubicBezTo>
                    <a:cubicBezTo>
                      <a:pt x="455" y="329"/>
                      <a:pt x="447" y="333"/>
                      <a:pt x="441" y="339"/>
                    </a:cubicBezTo>
                    <a:cubicBezTo>
                      <a:pt x="409" y="370"/>
                      <a:pt x="409" y="370"/>
                      <a:pt x="409" y="370"/>
                    </a:cubicBezTo>
                    <a:cubicBezTo>
                      <a:pt x="409" y="370"/>
                      <a:pt x="408" y="369"/>
                      <a:pt x="407" y="368"/>
                    </a:cubicBezTo>
                    <a:cubicBezTo>
                      <a:pt x="131" y="93"/>
                      <a:pt x="131" y="93"/>
                      <a:pt x="131" y="93"/>
                    </a:cubicBezTo>
                    <a:cubicBezTo>
                      <a:pt x="125" y="55"/>
                      <a:pt x="125" y="55"/>
                      <a:pt x="125" y="55"/>
                    </a:cubicBezTo>
                    <a:cubicBezTo>
                      <a:pt x="36" y="10"/>
                      <a:pt x="36" y="10"/>
                      <a:pt x="36" y="10"/>
                    </a:cubicBezTo>
                    <a:cubicBezTo>
                      <a:pt x="18" y="28"/>
                      <a:pt x="18" y="28"/>
                      <a:pt x="18" y="28"/>
                    </a:cubicBezTo>
                    <a:cubicBezTo>
                      <a:pt x="18" y="28"/>
                      <a:pt x="18" y="28"/>
                      <a:pt x="18" y="28"/>
                    </a:cubicBezTo>
                    <a:cubicBezTo>
                      <a:pt x="0" y="46"/>
                      <a:pt x="0" y="46"/>
                      <a:pt x="0" y="46"/>
                    </a:cubicBezTo>
                    <a:cubicBezTo>
                      <a:pt x="45" y="135"/>
                      <a:pt x="45" y="135"/>
                      <a:pt x="45" y="135"/>
                    </a:cubicBezTo>
                    <a:cubicBezTo>
                      <a:pt x="79" y="141"/>
                      <a:pt x="79" y="141"/>
                      <a:pt x="79" y="141"/>
                    </a:cubicBezTo>
                    <a:cubicBezTo>
                      <a:pt x="356" y="417"/>
                      <a:pt x="356" y="417"/>
                      <a:pt x="356" y="417"/>
                    </a:cubicBezTo>
                    <a:cubicBezTo>
                      <a:pt x="357" y="418"/>
                      <a:pt x="358" y="419"/>
                      <a:pt x="359" y="420"/>
                    </a:cubicBezTo>
                    <a:cubicBezTo>
                      <a:pt x="329" y="451"/>
                      <a:pt x="329" y="451"/>
                      <a:pt x="329" y="451"/>
                    </a:cubicBezTo>
                    <a:cubicBezTo>
                      <a:pt x="322" y="457"/>
                      <a:pt x="319" y="465"/>
                      <a:pt x="319" y="474"/>
                    </a:cubicBezTo>
                    <a:cubicBezTo>
                      <a:pt x="319" y="482"/>
                      <a:pt x="322" y="491"/>
                      <a:pt x="329" y="497"/>
                    </a:cubicBezTo>
                    <a:cubicBezTo>
                      <a:pt x="358" y="526"/>
                      <a:pt x="358" y="526"/>
                      <a:pt x="358" y="526"/>
                    </a:cubicBezTo>
                    <a:cubicBezTo>
                      <a:pt x="365" y="533"/>
                      <a:pt x="373" y="536"/>
                      <a:pt x="381" y="536"/>
                    </a:cubicBezTo>
                    <a:cubicBezTo>
                      <a:pt x="383" y="536"/>
                      <a:pt x="385" y="536"/>
                      <a:pt x="387" y="535"/>
                    </a:cubicBezTo>
                    <a:cubicBezTo>
                      <a:pt x="387" y="547"/>
                      <a:pt x="387" y="547"/>
                      <a:pt x="387" y="547"/>
                    </a:cubicBezTo>
                    <a:cubicBezTo>
                      <a:pt x="388" y="553"/>
                      <a:pt x="390" y="558"/>
                      <a:pt x="394" y="562"/>
                    </a:cubicBezTo>
                    <a:cubicBezTo>
                      <a:pt x="664" y="832"/>
                      <a:pt x="664" y="832"/>
                      <a:pt x="664" y="832"/>
                    </a:cubicBezTo>
                    <a:cubicBezTo>
                      <a:pt x="672" y="840"/>
                      <a:pt x="682" y="843"/>
                      <a:pt x="693" y="843"/>
                    </a:cubicBezTo>
                    <a:cubicBezTo>
                      <a:pt x="721" y="843"/>
                      <a:pt x="756" y="821"/>
                      <a:pt x="784" y="794"/>
                    </a:cubicBezTo>
                    <a:cubicBezTo>
                      <a:pt x="822" y="756"/>
                      <a:pt x="850" y="702"/>
                      <a:pt x="822" y="674"/>
                    </a:cubicBezTo>
                    <a:close/>
                    <a:moveTo>
                      <a:pt x="697" y="774"/>
                    </a:moveTo>
                    <a:cubicBezTo>
                      <a:pt x="693" y="779"/>
                      <a:pt x="687" y="781"/>
                      <a:pt x="682" y="781"/>
                    </a:cubicBezTo>
                    <a:cubicBezTo>
                      <a:pt x="676" y="781"/>
                      <a:pt x="670" y="779"/>
                      <a:pt x="666" y="774"/>
                    </a:cubicBezTo>
                    <a:cubicBezTo>
                      <a:pt x="453" y="562"/>
                      <a:pt x="453" y="562"/>
                      <a:pt x="453" y="562"/>
                    </a:cubicBezTo>
                    <a:cubicBezTo>
                      <a:pt x="445" y="553"/>
                      <a:pt x="445" y="539"/>
                      <a:pt x="453" y="531"/>
                    </a:cubicBezTo>
                    <a:cubicBezTo>
                      <a:pt x="462" y="522"/>
                      <a:pt x="476" y="522"/>
                      <a:pt x="485" y="531"/>
                    </a:cubicBezTo>
                    <a:cubicBezTo>
                      <a:pt x="697" y="743"/>
                      <a:pt x="697" y="743"/>
                      <a:pt x="697" y="743"/>
                    </a:cubicBezTo>
                    <a:cubicBezTo>
                      <a:pt x="706" y="752"/>
                      <a:pt x="706" y="766"/>
                      <a:pt x="697" y="774"/>
                    </a:cubicBezTo>
                    <a:close/>
                    <a:moveTo>
                      <a:pt x="764" y="707"/>
                    </a:moveTo>
                    <a:cubicBezTo>
                      <a:pt x="760" y="712"/>
                      <a:pt x="754" y="714"/>
                      <a:pt x="749" y="714"/>
                    </a:cubicBezTo>
                    <a:cubicBezTo>
                      <a:pt x="743" y="714"/>
                      <a:pt x="737" y="712"/>
                      <a:pt x="733" y="707"/>
                    </a:cubicBezTo>
                    <a:cubicBezTo>
                      <a:pt x="521" y="495"/>
                      <a:pt x="521" y="495"/>
                      <a:pt x="521" y="495"/>
                    </a:cubicBezTo>
                    <a:cubicBezTo>
                      <a:pt x="512" y="486"/>
                      <a:pt x="512" y="472"/>
                      <a:pt x="521" y="464"/>
                    </a:cubicBezTo>
                    <a:cubicBezTo>
                      <a:pt x="529" y="455"/>
                      <a:pt x="543" y="455"/>
                      <a:pt x="552" y="464"/>
                    </a:cubicBezTo>
                    <a:cubicBezTo>
                      <a:pt x="764" y="676"/>
                      <a:pt x="764" y="676"/>
                      <a:pt x="764" y="676"/>
                    </a:cubicBezTo>
                    <a:cubicBezTo>
                      <a:pt x="773" y="685"/>
                      <a:pt x="773" y="699"/>
                      <a:pt x="764" y="707"/>
                    </a:cubicBezTo>
                    <a:close/>
                    <a:moveTo>
                      <a:pt x="377" y="607"/>
                    </a:moveTo>
                    <a:cubicBezTo>
                      <a:pt x="184" y="799"/>
                      <a:pt x="184" y="799"/>
                      <a:pt x="184" y="799"/>
                    </a:cubicBezTo>
                    <a:cubicBezTo>
                      <a:pt x="158" y="826"/>
                      <a:pt x="116" y="827"/>
                      <a:pt x="90" y="801"/>
                    </a:cubicBezTo>
                    <a:cubicBezTo>
                      <a:pt x="65" y="776"/>
                      <a:pt x="66" y="734"/>
                      <a:pt x="93" y="707"/>
                    </a:cubicBezTo>
                    <a:cubicBezTo>
                      <a:pt x="286" y="513"/>
                      <a:pt x="286" y="513"/>
                      <a:pt x="286" y="513"/>
                    </a:cubicBezTo>
                    <a:cubicBezTo>
                      <a:pt x="289" y="519"/>
                      <a:pt x="293" y="523"/>
                      <a:pt x="297" y="528"/>
                    </a:cubicBezTo>
                    <a:cubicBezTo>
                      <a:pt x="327" y="557"/>
                      <a:pt x="327" y="557"/>
                      <a:pt x="327" y="557"/>
                    </a:cubicBezTo>
                    <a:cubicBezTo>
                      <a:pt x="332" y="563"/>
                      <a:pt x="338" y="567"/>
                      <a:pt x="345" y="571"/>
                    </a:cubicBezTo>
                    <a:cubicBezTo>
                      <a:pt x="346" y="574"/>
                      <a:pt x="348" y="578"/>
                      <a:pt x="350" y="581"/>
                    </a:cubicBezTo>
                    <a:lnTo>
                      <a:pt x="377" y="607"/>
                    </a:lnTo>
                    <a:close/>
                    <a:moveTo>
                      <a:pt x="504" y="295"/>
                    </a:moveTo>
                    <a:cubicBezTo>
                      <a:pt x="555" y="245"/>
                      <a:pt x="555" y="245"/>
                      <a:pt x="555" y="245"/>
                    </a:cubicBezTo>
                    <a:cubicBezTo>
                      <a:pt x="529" y="184"/>
                      <a:pt x="542" y="111"/>
                      <a:pt x="591" y="61"/>
                    </a:cubicBezTo>
                    <a:cubicBezTo>
                      <a:pt x="640" y="13"/>
                      <a:pt x="710" y="0"/>
                      <a:pt x="771" y="22"/>
                    </a:cubicBezTo>
                    <a:cubicBezTo>
                      <a:pt x="698" y="95"/>
                      <a:pt x="698" y="95"/>
                      <a:pt x="698" y="95"/>
                    </a:cubicBezTo>
                    <a:cubicBezTo>
                      <a:pt x="641" y="152"/>
                      <a:pt x="641" y="152"/>
                      <a:pt x="641" y="152"/>
                    </a:cubicBezTo>
                    <a:cubicBezTo>
                      <a:pt x="662" y="230"/>
                      <a:pt x="662" y="230"/>
                      <a:pt x="662" y="230"/>
                    </a:cubicBezTo>
                    <a:cubicBezTo>
                      <a:pt x="739" y="250"/>
                      <a:pt x="739" y="250"/>
                      <a:pt x="739" y="250"/>
                    </a:cubicBezTo>
                    <a:cubicBezTo>
                      <a:pt x="796" y="194"/>
                      <a:pt x="796" y="194"/>
                      <a:pt x="796" y="194"/>
                    </a:cubicBezTo>
                    <a:cubicBezTo>
                      <a:pt x="869" y="121"/>
                      <a:pt x="869" y="121"/>
                      <a:pt x="869" y="121"/>
                    </a:cubicBezTo>
                    <a:cubicBezTo>
                      <a:pt x="892" y="181"/>
                      <a:pt x="879" y="252"/>
                      <a:pt x="831" y="300"/>
                    </a:cubicBezTo>
                    <a:cubicBezTo>
                      <a:pt x="781" y="350"/>
                      <a:pt x="708" y="362"/>
                      <a:pt x="646" y="337"/>
                    </a:cubicBezTo>
                    <a:cubicBezTo>
                      <a:pt x="599" y="385"/>
                      <a:pt x="599" y="385"/>
                      <a:pt x="599" y="385"/>
                    </a:cubicBezTo>
                    <a:cubicBezTo>
                      <a:pt x="597" y="387"/>
                      <a:pt x="597" y="387"/>
                      <a:pt x="597" y="387"/>
                    </a:cubicBezTo>
                    <a:cubicBezTo>
                      <a:pt x="571" y="361"/>
                      <a:pt x="571" y="361"/>
                      <a:pt x="571" y="361"/>
                    </a:cubicBezTo>
                    <a:cubicBezTo>
                      <a:pt x="568" y="358"/>
                      <a:pt x="564" y="356"/>
                      <a:pt x="560" y="355"/>
                    </a:cubicBezTo>
                    <a:cubicBezTo>
                      <a:pt x="557" y="348"/>
                      <a:pt x="553" y="343"/>
                      <a:pt x="547" y="337"/>
                    </a:cubicBezTo>
                    <a:cubicBezTo>
                      <a:pt x="518" y="308"/>
                      <a:pt x="518" y="308"/>
                      <a:pt x="518" y="308"/>
                    </a:cubicBezTo>
                    <a:cubicBezTo>
                      <a:pt x="513" y="303"/>
                      <a:pt x="508" y="300"/>
                      <a:pt x="503" y="296"/>
                    </a:cubicBezTo>
                    <a:lnTo>
                      <a:pt x="504" y="29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28753423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3"/>
            </p:custDataLst>
            <p:extLst>
              <p:ext uri="{D42A27DB-BD31-4B8C-83A1-F6EECF244321}">
                <p14:modId xmlns:p14="http://schemas.microsoft.com/office/powerpoint/2010/main" val="5234667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4966" name="think-cell Slide" r:id="rId7" imgW="473" imgH="473" progId="TCLayout.ActiveDocument.1">
                  <p:embed/>
                </p:oleObj>
              </mc:Choice>
              <mc:Fallback>
                <p:oleObj name="think-cell Slide" r:id="rId7" imgW="473" imgH="473"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Rectangle 6"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0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4" name="Title 3"/>
          <p:cNvSpPr>
            <a:spLocks noGrp="1"/>
          </p:cNvSpPr>
          <p:nvPr>
            <p:ph type="title"/>
          </p:nvPr>
        </p:nvSpPr>
        <p:spPr/>
        <p:txBody>
          <a:bodyPr/>
          <a:lstStyle/>
          <a:p>
            <a:r>
              <a:rPr lang="en-US" dirty="0"/>
              <a:t>Exercise 1.1</a:t>
            </a:r>
            <a:br>
              <a:rPr lang="en-US" dirty="0"/>
            </a:br>
            <a:r>
              <a:rPr lang="en-US" dirty="0"/>
              <a:t>Brainstorming</a:t>
            </a:r>
            <a:br>
              <a:rPr lang="en-US" dirty="0"/>
            </a:br>
            <a:r>
              <a:rPr lang="en-US" sz="2000" dirty="0"/>
              <a:t>Branch </a:t>
            </a:r>
            <a:r>
              <a:rPr lang="fr-FR" sz="2000" dirty="0" err="1"/>
              <a:t>origin</a:t>
            </a:r>
            <a:r>
              <a:rPr lang="fr-FR" sz="2000" dirty="0"/>
              <a:t>/training/ex-basics</a:t>
            </a:r>
            <a:r>
              <a:rPr lang="fr-FR" sz="2000" b="1" dirty="0"/>
              <a:t/>
            </a:r>
            <a:br>
              <a:rPr lang="fr-FR" sz="2000" b="1" dirty="0"/>
            </a:br>
            <a:endParaRPr lang="en-US" sz="2000" dirty="0"/>
          </a:p>
        </p:txBody>
      </p:sp>
      <p:pic>
        <p:nvPicPr>
          <p:cNvPr id="9" name="Picture Placeholder 8"/>
          <p:cNvPicPr>
            <a:picLocks noGrp="1" noChangeAspect="1"/>
          </p:cNvPicPr>
          <p:nvPr>
            <p:ph type="pic" sz="quarter" idx="11"/>
          </p:nvPr>
        </p:nvPicPr>
        <p:blipFill>
          <a:blip r:embed="rId9">
            <a:extLst>
              <a:ext uri="{28A0092B-C50C-407E-A947-70E740481C1C}">
                <a14:useLocalDpi xmlns:a14="http://schemas.microsoft.com/office/drawing/2010/main" val="0"/>
              </a:ext>
            </a:extLst>
          </a:blip>
          <a:srcRect l="28750" r="28750"/>
          <a:stretch>
            <a:fillRect/>
          </a:stretch>
        </p:blipFill>
        <p:spPr/>
      </p:pic>
    </p:spTree>
    <p:custDataLst>
      <p:tags r:id="rId2"/>
    </p:custDataLst>
    <p:extLst>
      <p:ext uri="{BB962C8B-B14F-4D97-AF65-F5344CB8AC3E}">
        <p14:creationId xmlns:p14="http://schemas.microsoft.com/office/powerpoint/2010/main" val="19835357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9059" name="think-cell Slide" r:id="rId6" imgW="473" imgH="473" progId="TCLayout.ActiveDocument.1">
                  <p:embed/>
                </p:oleObj>
              </mc:Choice>
              <mc:Fallback>
                <p:oleObj name="think-cell Slide" r:id="rId6" imgW="473" imgH="47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grpSp>
        <p:nvGrpSpPr>
          <p:cNvPr id="5" name="Group 4"/>
          <p:cNvGrpSpPr>
            <a:grpSpLocks noChangeAspect="1"/>
          </p:cNvGrpSpPr>
          <p:nvPr/>
        </p:nvGrpSpPr>
        <p:grpSpPr>
          <a:xfrm>
            <a:off x="1075270" y="2467356"/>
            <a:ext cx="1914144" cy="1914144"/>
            <a:chOff x="628650" y="3868738"/>
            <a:chExt cx="269875" cy="269875"/>
          </a:xfrm>
        </p:grpSpPr>
        <p:sp>
          <p:nvSpPr>
            <p:cNvPr id="6" name="Oval 42"/>
            <p:cNvSpPr>
              <a:spLocks noChangeArrowheads="1"/>
            </p:cNvSpPr>
            <p:nvPr/>
          </p:nvSpPr>
          <p:spPr bwMode="auto">
            <a:xfrm>
              <a:off x="628650" y="3868738"/>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7" name="Freeform 43"/>
            <p:cNvSpPr>
              <a:spLocks noEditPoints="1"/>
            </p:cNvSpPr>
            <p:nvPr/>
          </p:nvSpPr>
          <p:spPr bwMode="auto">
            <a:xfrm>
              <a:off x="731837" y="3929063"/>
              <a:ext cx="63500" cy="147637"/>
            </a:xfrm>
            <a:custGeom>
              <a:avLst/>
              <a:gdLst>
                <a:gd name="T0" fmla="*/ 178 w 296"/>
                <a:gd name="T1" fmla="*/ 571 h 689"/>
                <a:gd name="T2" fmla="*/ 198 w 296"/>
                <a:gd name="T3" fmla="*/ 620 h 689"/>
                <a:gd name="T4" fmla="*/ 178 w 296"/>
                <a:gd name="T5" fmla="*/ 668 h 689"/>
                <a:gd name="T6" fmla="*/ 129 w 296"/>
                <a:gd name="T7" fmla="*/ 689 h 689"/>
                <a:gd name="T8" fmla="*/ 81 w 296"/>
                <a:gd name="T9" fmla="*/ 668 h 689"/>
                <a:gd name="T10" fmla="*/ 61 w 296"/>
                <a:gd name="T11" fmla="*/ 620 h 689"/>
                <a:gd name="T12" fmla="*/ 81 w 296"/>
                <a:gd name="T13" fmla="*/ 571 h 689"/>
                <a:gd name="T14" fmla="*/ 129 w 296"/>
                <a:gd name="T15" fmla="*/ 551 h 689"/>
                <a:gd name="T16" fmla="*/ 178 w 296"/>
                <a:gd name="T17" fmla="*/ 571 h 689"/>
                <a:gd name="T18" fmla="*/ 251 w 296"/>
                <a:gd name="T19" fmla="*/ 38 h 689"/>
                <a:gd name="T20" fmla="*/ 137 w 296"/>
                <a:gd name="T21" fmla="*/ 0 h 689"/>
                <a:gd name="T22" fmla="*/ 0 w 296"/>
                <a:gd name="T23" fmla="*/ 38 h 689"/>
                <a:gd name="T24" fmla="*/ 33 w 296"/>
                <a:gd name="T25" fmla="*/ 103 h 689"/>
                <a:gd name="T26" fmla="*/ 114 w 296"/>
                <a:gd name="T27" fmla="*/ 69 h 689"/>
                <a:gd name="T28" fmla="*/ 211 w 296"/>
                <a:gd name="T29" fmla="*/ 150 h 689"/>
                <a:gd name="T30" fmla="*/ 197 w 296"/>
                <a:gd name="T31" fmla="*/ 199 h 689"/>
                <a:gd name="T32" fmla="*/ 139 w 296"/>
                <a:gd name="T33" fmla="*/ 273 h 689"/>
                <a:gd name="T34" fmla="*/ 85 w 296"/>
                <a:gd name="T35" fmla="*/ 354 h 689"/>
                <a:gd name="T36" fmla="*/ 73 w 296"/>
                <a:gd name="T37" fmla="*/ 421 h 689"/>
                <a:gd name="T38" fmla="*/ 88 w 296"/>
                <a:gd name="T39" fmla="*/ 484 h 689"/>
                <a:gd name="T40" fmla="*/ 148 w 296"/>
                <a:gd name="T41" fmla="*/ 484 h 689"/>
                <a:gd name="T42" fmla="*/ 142 w 296"/>
                <a:gd name="T43" fmla="*/ 442 h 689"/>
                <a:gd name="T44" fmla="*/ 182 w 296"/>
                <a:gd name="T45" fmla="*/ 332 h 689"/>
                <a:gd name="T46" fmla="*/ 249 w 296"/>
                <a:gd name="T47" fmla="*/ 261 h 689"/>
                <a:gd name="T48" fmla="*/ 284 w 296"/>
                <a:gd name="T49" fmla="*/ 205 h 689"/>
                <a:gd name="T50" fmla="*/ 296 w 296"/>
                <a:gd name="T51" fmla="*/ 142 h 689"/>
                <a:gd name="T52" fmla="*/ 251 w 296"/>
                <a:gd name="T53" fmla="*/ 38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6" h="689">
                  <a:moveTo>
                    <a:pt x="178" y="571"/>
                  </a:moveTo>
                  <a:cubicBezTo>
                    <a:pt x="191" y="585"/>
                    <a:pt x="198" y="601"/>
                    <a:pt x="198" y="620"/>
                  </a:cubicBezTo>
                  <a:cubicBezTo>
                    <a:pt x="198" y="639"/>
                    <a:pt x="191" y="655"/>
                    <a:pt x="178" y="668"/>
                  </a:cubicBezTo>
                  <a:cubicBezTo>
                    <a:pt x="164" y="682"/>
                    <a:pt x="148" y="689"/>
                    <a:pt x="129" y="689"/>
                  </a:cubicBezTo>
                  <a:cubicBezTo>
                    <a:pt x="110" y="689"/>
                    <a:pt x="94" y="682"/>
                    <a:pt x="81" y="668"/>
                  </a:cubicBezTo>
                  <a:cubicBezTo>
                    <a:pt x="67" y="655"/>
                    <a:pt x="61" y="639"/>
                    <a:pt x="61" y="620"/>
                  </a:cubicBezTo>
                  <a:cubicBezTo>
                    <a:pt x="61" y="601"/>
                    <a:pt x="67" y="585"/>
                    <a:pt x="81" y="571"/>
                  </a:cubicBezTo>
                  <a:cubicBezTo>
                    <a:pt x="94" y="558"/>
                    <a:pt x="110" y="551"/>
                    <a:pt x="129" y="551"/>
                  </a:cubicBezTo>
                  <a:cubicBezTo>
                    <a:pt x="148" y="551"/>
                    <a:pt x="164" y="558"/>
                    <a:pt x="178" y="571"/>
                  </a:cubicBezTo>
                  <a:close/>
                  <a:moveTo>
                    <a:pt x="251" y="38"/>
                  </a:moveTo>
                  <a:cubicBezTo>
                    <a:pt x="220" y="13"/>
                    <a:pt x="183" y="0"/>
                    <a:pt x="137" y="0"/>
                  </a:cubicBezTo>
                  <a:cubicBezTo>
                    <a:pt x="76" y="0"/>
                    <a:pt x="30" y="12"/>
                    <a:pt x="0" y="38"/>
                  </a:cubicBezTo>
                  <a:cubicBezTo>
                    <a:pt x="33" y="103"/>
                    <a:pt x="33" y="103"/>
                    <a:pt x="33" y="103"/>
                  </a:cubicBezTo>
                  <a:cubicBezTo>
                    <a:pt x="56" y="81"/>
                    <a:pt x="83" y="69"/>
                    <a:pt x="114" y="69"/>
                  </a:cubicBezTo>
                  <a:cubicBezTo>
                    <a:pt x="179" y="69"/>
                    <a:pt x="211" y="96"/>
                    <a:pt x="211" y="150"/>
                  </a:cubicBezTo>
                  <a:cubicBezTo>
                    <a:pt x="211" y="166"/>
                    <a:pt x="206" y="182"/>
                    <a:pt x="197" y="199"/>
                  </a:cubicBezTo>
                  <a:cubicBezTo>
                    <a:pt x="187" y="216"/>
                    <a:pt x="168" y="241"/>
                    <a:pt x="139" y="273"/>
                  </a:cubicBezTo>
                  <a:cubicBezTo>
                    <a:pt x="111" y="304"/>
                    <a:pt x="93" y="332"/>
                    <a:pt x="85" y="354"/>
                  </a:cubicBezTo>
                  <a:cubicBezTo>
                    <a:pt x="77" y="377"/>
                    <a:pt x="73" y="400"/>
                    <a:pt x="73" y="421"/>
                  </a:cubicBezTo>
                  <a:cubicBezTo>
                    <a:pt x="73" y="434"/>
                    <a:pt x="78" y="455"/>
                    <a:pt x="88" y="484"/>
                  </a:cubicBezTo>
                  <a:cubicBezTo>
                    <a:pt x="148" y="484"/>
                    <a:pt x="148" y="484"/>
                    <a:pt x="148" y="484"/>
                  </a:cubicBezTo>
                  <a:cubicBezTo>
                    <a:pt x="144" y="463"/>
                    <a:pt x="142" y="449"/>
                    <a:pt x="142" y="442"/>
                  </a:cubicBezTo>
                  <a:cubicBezTo>
                    <a:pt x="142" y="402"/>
                    <a:pt x="155" y="365"/>
                    <a:pt x="182" y="332"/>
                  </a:cubicBezTo>
                  <a:cubicBezTo>
                    <a:pt x="249" y="261"/>
                    <a:pt x="249" y="261"/>
                    <a:pt x="249" y="261"/>
                  </a:cubicBezTo>
                  <a:cubicBezTo>
                    <a:pt x="265" y="244"/>
                    <a:pt x="277" y="225"/>
                    <a:pt x="284" y="205"/>
                  </a:cubicBezTo>
                  <a:cubicBezTo>
                    <a:pt x="292" y="185"/>
                    <a:pt x="296" y="164"/>
                    <a:pt x="296" y="142"/>
                  </a:cubicBezTo>
                  <a:cubicBezTo>
                    <a:pt x="296" y="99"/>
                    <a:pt x="281" y="64"/>
                    <a:pt x="251" y="3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
        <p:nvSpPr>
          <p:cNvPr id="4" name="TextBox 3"/>
          <p:cNvSpPr txBox="1"/>
          <p:nvPr/>
        </p:nvSpPr>
        <p:spPr>
          <a:xfrm>
            <a:off x="4700016" y="2081213"/>
            <a:ext cx="6863334" cy="404526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3200" dirty="0">
                <a:solidFill>
                  <a:srgbClr val="FFFFFF"/>
                </a:solidFill>
              </a:rPr>
              <a:t>Brainstorming Session</a:t>
            </a:r>
          </a:p>
          <a:p>
            <a:endParaRPr lang="en-US" sz="3200" dirty="0">
              <a:solidFill>
                <a:srgbClr val="D4DF33"/>
              </a:solidFill>
            </a:endParaRPr>
          </a:p>
          <a:p>
            <a:r>
              <a:rPr lang="en-US" sz="2000" dirty="0">
                <a:solidFill>
                  <a:srgbClr val="FFFFFF"/>
                </a:solidFill>
              </a:rPr>
              <a:t>Spend 10' to read the notebook </a:t>
            </a:r>
            <a:r>
              <a:rPr lang="fr-FR" sz="2000" dirty="0" err="1">
                <a:solidFill>
                  <a:srgbClr val="D4DF33"/>
                </a:solidFill>
              </a:rPr>
              <a:t>original_work.ipynb</a:t>
            </a:r>
            <a:r>
              <a:rPr lang="fr-FR" sz="2000" dirty="0"/>
              <a:t>, </a:t>
            </a:r>
            <a:r>
              <a:rPr lang="fr-FR" sz="2000" dirty="0" err="1"/>
              <a:t>available</a:t>
            </a:r>
            <a:r>
              <a:rPr lang="fr-FR" sz="2000" dirty="0"/>
              <a:t> at the </a:t>
            </a:r>
            <a:r>
              <a:rPr lang="fr-FR" sz="2000" dirty="0" err="1"/>
              <a:t>root</a:t>
            </a:r>
            <a:r>
              <a:rPr lang="fr-FR" sz="2000" dirty="0"/>
              <a:t> of the </a:t>
            </a:r>
            <a:r>
              <a:rPr lang="fr-FR" sz="2000" dirty="0" err="1"/>
              <a:t>repository</a:t>
            </a:r>
            <a:r>
              <a:rPr lang="fr-FR" sz="2000" dirty="0"/>
              <a:t> and </a:t>
            </a:r>
            <a:r>
              <a:rPr lang="fr-FR" sz="2000" dirty="0" err="1"/>
              <a:t>identify</a:t>
            </a:r>
            <a:r>
              <a:rPr lang="fr-FR" sz="2000" dirty="0"/>
              <a:t> </a:t>
            </a:r>
            <a:r>
              <a:rPr lang="fr-FR" sz="2000" dirty="0" err="1"/>
              <a:t>what</a:t>
            </a:r>
            <a:r>
              <a:rPr lang="fr-FR" sz="2000" dirty="0"/>
              <a:t> is </a:t>
            </a:r>
            <a:r>
              <a:rPr lang="fr-FR" sz="2000" dirty="0" err="1"/>
              <a:t>problematic</a:t>
            </a:r>
            <a:r>
              <a:rPr lang="fr-FR" sz="2000" dirty="0"/>
              <a:t> to </a:t>
            </a:r>
            <a:r>
              <a:rPr lang="fr-FR" sz="2000" dirty="0" err="1">
                <a:solidFill>
                  <a:srgbClr val="D4DF33"/>
                </a:solidFill>
              </a:rPr>
              <a:t>industralize</a:t>
            </a:r>
            <a:r>
              <a:rPr lang="fr-FR" sz="2000" dirty="0">
                <a:solidFill>
                  <a:srgbClr val="D4DF33"/>
                </a:solidFill>
              </a:rPr>
              <a:t> </a:t>
            </a:r>
            <a:r>
              <a:rPr lang="fr-FR" sz="2000" dirty="0" err="1"/>
              <a:t>this</a:t>
            </a:r>
            <a:r>
              <a:rPr lang="fr-FR" sz="2000" dirty="0"/>
              <a:t> code</a:t>
            </a:r>
          </a:p>
          <a:p>
            <a:endParaRPr lang="fr-FR" sz="2000" dirty="0"/>
          </a:p>
          <a:p>
            <a:r>
              <a:rPr lang="fr-FR" sz="2000" dirty="0"/>
              <a:t>Do not focus on </a:t>
            </a:r>
            <a:r>
              <a:rPr lang="fr-FR" sz="2000" dirty="0" err="1"/>
              <a:t>what</a:t>
            </a:r>
            <a:r>
              <a:rPr lang="fr-FR" sz="2000" dirty="0"/>
              <a:t> is a good ML model for the </a:t>
            </a:r>
            <a:r>
              <a:rPr lang="fr-FR" sz="2000" dirty="0" err="1"/>
              <a:t>problem</a:t>
            </a:r>
            <a:r>
              <a:rPr lang="fr-FR" sz="2000" dirty="0"/>
              <a:t> but </a:t>
            </a:r>
            <a:r>
              <a:rPr lang="fr-FR" sz="2000" dirty="0" err="1"/>
              <a:t>rather</a:t>
            </a:r>
            <a:r>
              <a:rPr lang="fr-FR" sz="2000" dirty="0"/>
              <a:t> on </a:t>
            </a:r>
            <a:r>
              <a:rPr lang="fr-FR" sz="2000" dirty="0" err="1"/>
              <a:t>what</a:t>
            </a:r>
            <a:r>
              <a:rPr lang="fr-FR" sz="2000" dirty="0"/>
              <a:t> a </a:t>
            </a:r>
            <a:r>
              <a:rPr lang="fr-FR" sz="2000" dirty="0">
                <a:solidFill>
                  <a:srgbClr val="D4DF33"/>
                </a:solidFill>
              </a:rPr>
              <a:t>good code structure </a:t>
            </a:r>
            <a:r>
              <a:rPr lang="fr-FR" sz="2000" dirty="0" err="1"/>
              <a:t>should</a:t>
            </a:r>
            <a:r>
              <a:rPr lang="fr-FR" sz="2000" dirty="0"/>
              <a:t> look </a:t>
            </a:r>
            <a:r>
              <a:rPr lang="fr-FR" sz="2000" dirty="0" err="1"/>
              <a:t>like</a:t>
            </a:r>
            <a:endParaRPr lang="fr-FR" sz="2000" dirty="0"/>
          </a:p>
          <a:p>
            <a:r>
              <a:rPr lang="en-US" sz="3200" dirty="0">
                <a:solidFill>
                  <a:srgbClr val="D4DF33"/>
                </a:solidFill>
              </a:rPr>
              <a:t> </a:t>
            </a:r>
          </a:p>
        </p:txBody>
      </p:sp>
    </p:spTree>
    <p:custDataLst>
      <p:tags r:id="rId2"/>
    </p:custDataLst>
    <p:extLst>
      <p:ext uri="{BB962C8B-B14F-4D97-AF65-F5344CB8AC3E}">
        <p14:creationId xmlns:p14="http://schemas.microsoft.com/office/powerpoint/2010/main" val="18754233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3"/>
            </p:custDataLst>
            <p:extLst>
              <p:ext uri="{D42A27DB-BD31-4B8C-83A1-F6EECF244321}">
                <p14:modId xmlns:p14="http://schemas.microsoft.com/office/powerpoint/2010/main" val="27010288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4176" name="think-cell Slide" r:id="rId7" imgW="473" imgH="473" progId="TCLayout.ActiveDocument.1">
                  <p:embed/>
                </p:oleObj>
              </mc:Choice>
              <mc:Fallback>
                <p:oleObj name="think-cell Slide" r:id="rId7" imgW="473" imgH="473"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58" name="Oval 57"/>
          <p:cNvSpPr/>
          <p:nvPr/>
        </p:nvSpPr>
        <p:spPr>
          <a:xfrm>
            <a:off x="1037421" y="5554071"/>
            <a:ext cx="845769" cy="845769"/>
          </a:xfrm>
          <a:prstGeom prst="ellipse">
            <a:avLst/>
          </a:prstGeom>
          <a:solidFill>
            <a:srgbClr val="FFFFFF"/>
          </a:solidFill>
          <a:ln w="76200" cap="rnd">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pPr>
            <a:endParaRPr lang="en-US" sz="2400" kern="0" dirty="0">
              <a:solidFill>
                <a:schemeClr val="tx1"/>
              </a:solidFill>
            </a:endParaRPr>
          </a:p>
        </p:txBody>
      </p:sp>
      <p:sp>
        <p:nvSpPr>
          <p:cNvPr id="54" name="Oval 53"/>
          <p:cNvSpPr/>
          <p:nvPr/>
        </p:nvSpPr>
        <p:spPr>
          <a:xfrm>
            <a:off x="990905" y="1577477"/>
            <a:ext cx="845769" cy="845769"/>
          </a:xfrm>
          <a:prstGeom prst="ellipse">
            <a:avLst/>
          </a:prstGeom>
          <a:solidFill>
            <a:srgbClr val="FFFFFF"/>
          </a:solidFill>
          <a:ln w="76200" cap="rnd">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pPr>
            <a:endParaRPr lang="en-US" sz="2400" kern="0" dirty="0">
              <a:solidFill>
                <a:schemeClr val="tx1"/>
              </a:solidFill>
            </a:endParaRPr>
          </a:p>
        </p:txBody>
      </p:sp>
      <p:sp>
        <p:nvSpPr>
          <p:cNvPr id="2" name="Title 1"/>
          <p:cNvSpPr>
            <a:spLocks noGrp="1"/>
          </p:cNvSpPr>
          <p:nvPr>
            <p:ph type="title"/>
          </p:nvPr>
        </p:nvSpPr>
        <p:spPr/>
        <p:txBody>
          <a:bodyPr/>
          <a:lstStyle/>
          <a:p>
            <a:r>
              <a:rPr lang="en-US" dirty="0"/>
              <a:t>Brainstorming Session review</a:t>
            </a:r>
          </a:p>
        </p:txBody>
      </p:sp>
      <p:sp>
        <p:nvSpPr>
          <p:cNvPr id="10" name="TextBox 9"/>
          <p:cNvSpPr txBox="1"/>
          <p:nvPr/>
        </p:nvSpPr>
        <p:spPr>
          <a:xfrm>
            <a:off x="2169494" y="1722632"/>
            <a:ext cx="2616120" cy="39223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2400" dirty="0">
                <a:solidFill>
                  <a:srgbClr val="575757"/>
                </a:solidFill>
              </a:rPr>
              <a:t>Not structured</a:t>
            </a:r>
          </a:p>
          <a:p>
            <a:pPr algn="r"/>
            <a:endParaRPr lang="en-US" sz="2000" dirty="0">
              <a:solidFill>
                <a:srgbClr val="575757"/>
              </a:solidFill>
            </a:endParaRPr>
          </a:p>
          <a:p>
            <a:pPr algn="r"/>
            <a:endParaRPr lang="en-US" sz="2000" dirty="0">
              <a:solidFill>
                <a:srgbClr val="575757"/>
              </a:solidFill>
            </a:endParaRPr>
          </a:p>
          <a:p>
            <a:pPr algn="r"/>
            <a:endParaRPr lang="en-US" sz="2000" dirty="0">
              <a:solidFill>
                <a:srgbClr val="575757"/>
              </a:solidFill>
            </a:endParaRPr>
          </a:p>
        </p:txBody>
      </p:sp>
      <p:sp>
        <p:nvSpPr>
          <p:cNvPr id="12" name="TextBox 11"/>
          <p:cNvSpPr txBox="1"/>
          <p:nvPr/>
        </p:nvSpPr>
        <p:spPr>
          <a:xfrm>
            <a:off x="6497696" y="1600498"/>
            <a:ext cx="5025340" cy="8001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smtClean="0">
                <a:solidFill>
                  <a:srgbClr val="7F7F7F"/>
                </a:solidFill>
              </a:rPr>
              <a:t>Object-Oriented </a:t>
            </a:r>
            <a:r>
              <a:rPr lang="en-US" sz="1600" dirty="0">
                <a:solidFill>
                  <a:srgbClr val="7F7F7F"/>
                </a:solidFill>
              </a:rPr>
              <a:t>Programming (OOP)</a:t>
            </a:r>
          </a:p>
        </p:txBody>
      </p:sp>
      <p:sp>
        <p:nvSpPr>
          <p:cNvPr id="14" name="Rectangle 13"/>
          <p:cNvSpPr/>
          <p:nvPr/>
        </p:nvSpPr>
        <p:spPr>
          <a:xfrm>
            <a:off x="2104898" y="3720760"/>
            <a:ext cx="2607564" cy="461665"/>
          </a:xfrm>
          <a:prstGeom prst="rect">
            <a:avLst/>
          </a:prstGeom>
        </p:spPr>
        <p:txBody>
          <a:bodyPr wrap="square">
            <a:spAutoFit/>
          </a:bodyPr>
          <a:lstStyle/>
          <a:p>
            <a:r>
              <a:rPr lang="en-US" sz="2400" dirty="0">
                <a:solidFill>
                  <a:srgbClr val="575757"/>
                </a:solidFill>
              </a:rPr>
              <a:t>Not robust</a:t>
            </a:r>
          </a:p>
        </p:txBody>
      </p:sp>
      <p:sp>
        <p:nvSpPr>
          <p:cNvPr id="17" name="Rectangle 16"/>
          <p:cNvSpPr/>
          <p:nvPr/>
        </p:nvSpPr>
        <p:spPr>
          <a:xfrm>
            <a:off x="2094992" y="2686983"/>
            <a:ext cx="2617470" cy="461665"/>
          </a:xfrm>
          <a:prstGeom prst="rect">
            <a:avLst/>
          </a:prstGeom>
        </p:spPr>
        <p:txBody>
          <a:bodyPr wrap="square">
            <a:spAutoFit/>
          </a:bodyPr>
          <a:lstStyle/>
          <a:p>
            <a:r>
              <a:rPr lang="en-US" sz="2400" dirty="0">
                <a:solidFill>
                  <a:srgbClr val="575757"/>
                </a:solidFill>
              </a:rPr>
              <a:t>Not flexible</a:t>
            </a:r>
          </a:p>
        </p:txBody>
      </p:sp>
      <p:sp>
        <p:nvSpPr>
          <p:cNvPr id="18" name="Rectangle 17"/>
          <p:cNvSpPr/>
          <p:nvPr/>
        </p:nvSpPr>
        <p:spPr>
          <a:xfrm>
            <a:off x="2104898" y="4754537"/>
            <a:ext cx="3439668" cy="461665"/>
          </a:xfrm>
          <a:prstGeom prst="rect">
            <a:avLst/>
          </a:prstGeom>
        </p:spPr>
        <p:txBody>
          <a:bodyPr wrap="square">
            <a:spAutoFit/>
          </a:bodyPr>
          <a:lstStyle/>
          <a:p>
            <a:r>
              <a:rPr lang="en-US" sz="2400" dirty="0">
                <a:solidFill>
                  <a:srgbClr val="575757"/>
                </a:solidFill>
              </a:rPr>
              <a:t>Not easily reproducible</a:t>
            </a:r>
          </a:p>
        </p:txBody>
      </p:sp>
      <p:sp>
        <p:nvSpPr>
          <p:cNvPr id="19" name="Rectangle 18"/>
          <p:cNvSpPr/>
          <p:nvPr/>
        </p:nvSpPr>
        <p:spPr>
          <a:xfrm>
            <a:off x="2030984" y="5788313"/>
            <a:ext cx="3513582" cy="461665"/>
          </a:xfrm>
          <a:prstGeom prst="rect">
            <a:avLst/>
          </a:prstGeom>
        </p:spPr>
        <p:txBody>
          <a:bodyPr wrap="square">
            <a:spAutoFit/>
          </a:bodyPr>
          <a:lstStyle/>
          <a:p>
            <a:r>
              <a:rPr lang="en-US" sz="2400" dirty="0">
                <a:solidFill>
                  <a:srgbClr val="575757"/>
                </a:solidFill>
              </a:rPr>
              <a:t>Not easily deployable</a:t>
            </a:r>
          </a:p>
        </p:txBody>
      </p:sp>
      <p:grpSp>
        <p:nvGrpSpPr>
          <p:cNvPr id="20" name="bcgIcons_LogicTree">
            <a:extLst>
              <a:ext uri="{FF2B5EF4-FFF2-40B4-BE49-F238E27FC236}">
                <a16:creationId xmlns:a16="http://schemas.microsoft.com/office/drawing/2014/main" xmlns="" id="{75517C07-F054-4829-ABCD-E121AE22A1D1}"/>
              </a:ext>
            </a:extLst>
          </p:cNvPr>
          <p:cNvGrpSpPr>
            <a:grpSpLocks noChangeAspect="1"/>
          </p:cNvGrpSpPr>
          <p:nvPr/>
        </p:nvGrpSpPr>
        <p:grpSpPr bwMode="auto">
          <a:xfrm>
            <a:off x="1070892" y="1624993"/>
            <a:ext cx="688086" cy="688724"/>
            <a:chOff x="1682" y="0"/>
            <a:chExt cx="4316" cy="4320"/>
          </a:xfrm>
        </p:grpSpPr>
        <p:sp>
          <p:nvSpPr>
            <p:cNvPr id="21" name="AutoShape 3">
              <a:extLst>
                <a:ext uri="{FF2B5EF4-FFF2-40B4-BE49-F238E27FC236}">
                  <a16:creationId xmlns:a16="http://schemas.microsoft.com/office/drawing/2014/main" xmlns="" id="{0752A4AF-84B3-4F20-B02C-7CECC8D059F5}"/>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5">
              <a:extLst>
                <a:ext uri="{FF2B5EF4-FFF2-40B4-BE49-F238E27FC236}">
                  <a16:creationId xmlns:a16="http://schemas.microsoft.com/office/drawing/2014/main" xmlns="" id="{0543821B-2536-48B5-A624-D843C5D76085}"/>
                </a:ext>
              </a:extLst>
            </p:cNvPr>
            <p:cNvSpPr>
              <a:spLocks noEditPoints="1"/>
            </p:cNvSpPr>
            <p:nvPr/>
          </p:nvSpPr>
          <p:spPr bwMode="auto">
            <a:xfrm>
              <a:off x="2126" y="446"/>
              <a:ext cx="3424" cy="3428"/>
            </a:xfrm>
            <a:custGeom>
              <a:avLst/>
              <a:gdLst>
                <a:gd name="T0" fmla="*/ 914 w 1828"/>
                <a:gd name="T1" fmla="*/ 491 h 1828"/>
                <a:gd name="T2" fmla="*/ 668 w 1828"/>
                <a:gd name="T3" fmla="*/ 246 h 1828"/>
                <a:gd name="T4" fmla="*/ 914 w 1828"/>
                <a:gd name="T5" fmla="*/ 0 h 1828"/>
                <a:gd name="T6" fmla="*/ 1160 w 1828"/>
                <a:gd name="T7" fmla="*/ 246 h 1828"/>
                <a:gd name="T8" fmla="*/ 914 w 1828"/>
                <a:gd name="T9" fmla="*/ 491 h 1828"/>
                <a:gd name="T10" fmla="*/ 881 w 1828"/>
                <a:gd name="T11" fmla="*/ 1704 h 1828"/>
                <a:gd name="T12" fmla="*/ 757 w 1828"/>
                <a:gd name="T13" fmla="*/ 1580 h 1828"/>
                <a:gd name="T14" fmla="*/ 633 w 1828"/>
                <a:gd name="T15" fmla="*/ 1704 h 1828"/>
                <a:gd name="T16" fmla="*/ 757 w 1828"/>
                <a:gd name="T17" fmla="*/ 1828 h 1828"/>
                <a:gd name="T18" fmla="*/ 881 w 1828"/>
                <a:gd name="T19" fmla="*/ 1704 h 1828"/>
                <a:gd name="T20" fmla="*/ 1195 w 1828"/>
                <a:gd name="T21" fmla="*/ 1704 h 1828"/>
                <a:gd name="T22" fmla="*/ 1071 w 1828"/>
                <a:gd name="T23" fmla="*/ 1580 h 1828"/>
                <a:gd name="T24" fmla="*/ 947 w 1828"/>
                <a:gd name="T25" fmla="*/ 1704 h 1828"/>
                <a:gd name="T26" fmla="*/ 1071 w 1828"/>
                <a:gd name="T27" fmla="*/ 1828 h 1828"/>
                <a:gd name="T28" fmla="*/ 1195 w 1828"/>
                <a:gd name="T29" fmla="*/ 1704 h 1828"/>
                <a:gd name="T30" fmla="*/ 1513 w 1828"/>
                <a:gd name="T31" fmla="*/ 1704 h 1828"/>
                <a:gd name="T32" fmla="*/ 1389 w 1828"/>
                <a:gd name="T33" fmla="*/ 1580 h 1828"/>
                <a:gd name="T34" fmla="*/ 1265 w 1828"/>
                <a:gd name="T35" fmla="*/ 1704 h 1828"/>
                <a:gd name="T36" fmla="*/ 1389 w 1828"/>
                <a:gd name="T37" fmla="*/ 1828 h 1828"/>
                <a:gd name="T38" fmla="*/ 1513 w 1828"/>
                <a:gd name="T39" fmla="*/ 1704 h 1828"/>
                <a:gd name="T40" fmla="*/ 1828 w 1828"/>
                <a:gd name="T41" fmla="*/ 1704 h 1828"/>
                <a:gd name="T42" fmla="*/ 1704 w 1828"/>
                <a:gd name="T43" fmla="*/ 1580 h 1828"/>
                <a:gd name="T44" fmla="*/ 1580 w 1828"/>
                <a:gd name="T45" fmla="*/ 1704 h 1828"/>
                <a:gd name="T46" fmla="*/ 1704 w 1828"/>
                <a:gd name="T47" fmla="*/ 1828 h 1828"/>
                <a:gd name="T48" fmla="*/ 1828 w 1828"/>
                <a:gd name="T49" fmla="*/ 1704 h 1828"/>
                <a:gd name="T50" fmla="*/ 248 w 1828"/>
                <a:gd name="T51" fmla="*/ 1704 h 1828"/>
                <a:gd name="T52" fmla="*/ 124 w 1828"/>
                <a:gd name="T53" fmla="*/ 1580 h 1828"/>
                <a:gd name="T54" fmla="*/ 0 w 1828"/>
                <a:gd name="T55" fmla="*/ 1704 h 1828"/>
                <a:gd name="T56" fmla="*/ 124 w 1828"/>
                <a:gd name="T57" fmla="*/ 1828 h 1828"/>
                <a:gd name="T58" fmla="*/ 248 w 1828"/>
                <a:gd name="T59" fmla="*/ 1704 h 1828"/>
                <a:gd name="T60" fmla="*/ 563 w 1828"/>
                <a:gd name="T61" fmla="*/ 1704 h 1828"/>
                <a:gd name="T62" fmla="*/ 439 w 1828"/>
                <a:gd name="T63" fmla="*/ 1580 h 1828"/>
                <a:gd name="T64" fmla="*/ 315 w 1828"/>
                <a:gd name="T65" fmla="*/ 1704 h 1828"/>
                <a:gd name="T66" fmla="*/ 439 w 1828"/>
                <a:gd name="T67" fmla="*/ 1828 h 1828"/>
                <a:gd name="T68" fmla="*/ 563 w 1828"/>
                <a:gd name="T69" fmla="*/ 1704 h 1828"/>
                <a:gd name="T70" fmla="*/ 468 w 1828"/>
                <a:gd name="T71" fmla="*/ 1200 h 1828"/>
                <a:gd name="T72" fmla="*/ 468 w 1828"/>
                <a:gd name="T73" fmla="*/ 871 h 1828"/>
                <a:gd name="T74" fmla="*/ 446 w 1828"/>
                <a:gd name="T75" fmla="*/ 849 h 1828"/>
                <a:gd name="T76" fmla="*/ 117 w 1828"/>
                <a:gd name="T77" fmla="*/ 849 h 1828"/>
                <a:gd name="T78" fmla="*/ 95 w 1828"/>
                <a:gd name="T79" fmla="*/ 871 h 1828"/>
                <a:gd name="T80" fmla="*/ 95 w 1828"/>
                <a:gd name="T81" fmla="*/ 1200 h 1828"/>
                <a:gd name="T82" fmla="*/ 117 w 1828"/>
                <a:gd name="T83" fmla="*/ 1222 h 1828"/>
                <a:gd name="T84" fmla="*/ 446 w 1828"/>
                <a:gd name="T85" fmla="*/ 1222 h 1828"/>
                <a:gd name="T86" fmla="*/ 468 w 1828"/>
                <a:gd name="T87" fmla="*/ 1200 h 1828"/>
                <a:gd name="T88" fmla="*/ 1101 w 1828"/>
                <a:gd name="T89" fmla="*/ 1200 h 1828"/>
                <a:gd name="T90" fmla="*/ 1101 w 1828"/>
                <a:gd name="T91" fmla="*/ 871 h 1828"/>
                <a:gd name="T92" fmla="*/ 1079 w 1828"/>
                <a:gd name="T93" fmla="*/ 849 h 1828"/>
                <a:gd name="T94" fmla="*/ 749 w 1828"/>
                <a:gd name="T95" fmla="*/ 849 h 1828"/>
                <a:gd name="T96" fmla="*/ 727 w 1828"/>
                <a:gd name="T97" fmla="*/ 871 h 1828"/>
                <a:gd name="T98" fmla="*/ 727 w 1828"/>
                <a:gd name="T99" fmla="*/ 1200 h 1828"/>
                <a:gd name="T100" fmla="*/ 749 w 1828"/>
                <a:gd name="T101" fmla="*/ 1222 h 1828"/>
                <a:gd name="T102" fmla="*/ 1079 w 1828"/>
                <a:gd name="T103" fmla="*/ 1222 h 1828"/>
                <a:gd name="T104" fmla="*/ 1101 w 1828"/>
                <a:gd name="T105" fmla="*/ 1200 h 1828"/>
                <a:gd name="T106" fmla="*/ 1733 w 1828"/>
                <a:gd name="T107" fmla="*/ 1200 h 1828"/>
                <a:gd name="T108" fmla="*/ 1733 w 1828"/>
                <a:gd name="T109" fmla="*/ 871 h 1828"/>
                <a:gd name="T110" fmla="*/ 1711 w 1828"/>
                <a:gd name="T111" fmla="*/ 849 h 1828"/>
                <a:gd name="T112" fmla="*/ 1382 w 1828"/>
                <a:gd name="T113" fmla="*/ 849 h 1828"/>
                <a:gd name="T114" fmla="*/ 1360 w 1828"/>
                <a:gd name="T115" fmla="*/ 871 h 1828"/>
                <a:gd name="T116" fmla="*/ 1360 w 1828"/>
                <a:gd name="T117" fmla="*/ 1200 h 1828"/>
                <a:gd name="T118" fmla="*/ 1382 w 1828"/>
                <a:gd name="T119" fmla="*/ 1222 h 1828"/>
                <a:gd name="T120" fmla="*/ 1711 w 1828"/>
                <a:gd name="T121" fmla="*/ 1222 h 1828"/>
                <a:gd name="T122" fmla="*/ 1733 w 1828"/>
                <a:gd name="T123" fmla="*/ 1200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28" h="1828">
                  <a:moveTo>
                    <a:pt x="914" y="491"/>
                  </a:moveTo>
                  <a:cubicBezTo>
                    <a:pt x="778" y="491"/>
                    <a:pt x="668" y="381"/>
                    <a:pt x="668" y="246"/>
                  </a:cubicBezTo>
                  <a:cubicBezTo>
                    <a:pt x="668" y="110"/>
                    <a:pt x="778" y="0"/>
                    <a:pt x="914" y="0"/>
                  </a:cubicBezTo>
                  <a:cubicBezTo>
                    <a:pt x="1050" y="0"/>
                    <a:pt x="1160" y="110"/>
                    <a:pt x="1160" y="246"/>
                  </a:cubicBezTo>
                  <a:cubicBezTo>
                    <a:pt x="1160" y="381"/>
                    <a:pt x="1050" y="491"/>
                    <a:pt x="914" y="491"/>
                  </a:cubicBezTo>
                  <a:close/>
                  <a:moveTo>
                    <a:pt x="881" y="1704"/>
                  </a:moveTo>
                  <a:cubicBezTo>
                    <a:pt x="881" y="1635"/>
                    <a:pt x="825" y="1580"/>
                    <a:pt x="757" y="1580"/>
                  </a:cubicBezTo>
                  <a:cubicBezTo>
                    <a:pt x="688" y="1580"/>
                    <a:pt x="633" y="1635"/>
                    <a:pt x="633" y="1704"/>
                  </a:cubicBezTo>
                  <a:cubicBezTo>
                    <a:pt x="633" y="1772"/>
                    <a:pt x="688" y="1828"/>
                    <a:pt x="757" y="1828"/>
                  </a:cubicBezTo>
                  <a:cubicBezTo>
                    <a:pt x="825" y="1828"/>
                    <a:pt x="881" y="1772"/>
                    <a:pt x="881" y="1704"/>
                  </a:cubicBezTo>
                  <a:close/>
                  <a:moveTo>
                    <a:pt x="1195" y="1704"/>
                  </a:moveTo>
                  <a:cubicBezTo>
                    <a:pt x="1195" y="1635"/>
                    <a:pt x="1140" y="1580"/>
                    <a:pt x="1071" y="1580"/>
                  </a:cubicBezTo>
                  <a:cubicBezTo>
                    <a:pt x="1003" y="1580"/>
                    <a:pt x="947" y="1635"/>
                    <a:pt x="947" y="1704"/>
                  </a:cubicBezTo>
                  <a:cubicBezTo>
                    <a:pt x="947" y="1772"/>
                    <a:pt x="1003" y="1828"/>
                    <a:pt x="1071" y="1828"/>
                  </a:cubicBezTo>
                  <a:cubicBezTo>
                    <a:pt x="1140" y="1828"/>
                    <a:pt x="1195" y="1772"/>
                    <a:pt x="1195" y="1704"/>
                  </a:cubicBezTo>
                  <a:close/>
                  <a:moveTo>
                    <a:pt x="1513" y="1704"/>
                  </a:moveTo>
                  <a:cubicBezTo>
                    <a:pt x="1513" y="1635"/>
                    <a:pt x="1458" y="1580"/>
                    <a:pt x="1389" y="1580"/>
                  </a:cubicBezTo>
                  <a:cubicBezTo>
                    <a:pt x="1321" y="1580"/>
                    <a:pt x="1265" y="1635"/>
                    <a:pt x="1265" y="1704"/>
                  </a:cubicBezTo>
                  <a:cubicBezTo>
                    <a:pt x="1265" y="1772"/>
                    <a:pt x="1321" y="1828"/>
                    <a:pt x="1389" y="1828"/>
                  </a:cubicBezTo>
                  <a:cubicBezTo>
                    <a:pt x="1458" y="1828"/>
                    <a:pt x="1513" y="1772"/>
                    <a:pt x="1513" y="1704"/>
                  </a:cubicBezTo>
                  <a:close/>
                  <a:moveTo>
                    <a:pt x="1828" y="1704"/>
                  </a:moveTo>
                  <a:cubicBezTo>
                    <a:pt x="1828" y="1635"/>
                    <a:pt x="1772" y="1580"/>
                    <a:pt x="1704" y="1580"/>
                  </a:cubicBezTo>
                  <a:cubicBezTo>
                    <a:pt x="1635" y="1580"/>
                    <a:pt x="1580" y="1635"/>
                    <a:pt x="1580" y="1704"/>
                  </a:cubicBezTo>
                  <a:cubicBezTo>
                    <a:pt x="1580" y="1772"/>
                    <a:pt x="1635" y="1828"/>
                    <a:pt x="1704" y="1828"/>
                  </a:cubicBezTo>
                  <a:cubicBezTo>
                    <a:pt x="1772" y="1828"/>
                    <a:pt x="1828" y="1772"/>
                    <a:pt x="1828" y="1704"/>
                  </a:cubicBezTo>
                  <a:close/>
                  <a:moveTo>
                    <a:pt x="248" y="1704"/>
                  </a:moveTo>
                  <a:cubicBezTo>
                    <a:pt x="248" y="1635"/>
                    <a:pt x="193" y="1580"/>
                    <a:pt x="124" y="1580"/>
                  </a:cubicBezTo>
                  <a:cubicBezTo>
                    <a:pt x="56" y="1580"/>
                    <a:pt x="0" y="1635"/>
                    <a:pt x="0" y="1704"/>
                  </a:cubicBezTo>
                  <a:cubicBezTo>
                    <a:pt x="0" y="1772"/>
                    <a:pt x="56" y="1828"/>
                    <a:pt x="124" y="1828"/>
                  </a:cubicBezTo>
                  <a:cubicBezTo>
                    <a:pt x="193" y="1828"/>
                    <a:pt x="248" y="1772"/>
                    <a:pt x="248" y="1704"/>
                  </a:cubicBezTo>
                  <a:close/>
                  <a:moveTo>
                    <a:pt x="563" y="1704"/>
                  </a:moveTo>
                  <a:cubicBezTo>
                    <a:pt x="563" y="1635"/>
                    <a:pt x="507" y="1580"/>
                    <a:pt x="439" y="1580"/>
                  </a:cubicBezTo>
                  <a:cubicBezTo>
                    <a:pt x="370" y="1580"/>
                    <a:pt x="315" y="1635"/>
                    <a:pt x="315" y="1704"/>
                  </a:cubicBezTo>
                  <a:cubicBezTo>
                    <a:pt x="315" y="1772"/>
                    <a:pt x="370" y="1828"/>
                    <a:pt x="439" y="1828"/>
                  </a:cubicBezTo>
                  <a:cubicBezTo>
                    <a:pt x="507" y="1828"/>
                    <a:pt x="563" y="1772"/>
                    <a:pt x="563" y="1704"/>
                  </a:cubicBezTo>
                  <a:close/>
                  <a:moveTo>
                    <a:pt x="468" y="1200"/>
                  </a:moveTo>
                  <a:cubicBezTo>
                    <a:pt x="468" y="871"/>
                    <a:pt x="468" y="871"/>
                    <a:pt x="468" y="871"/>
                  </a:cubicBezTo>
                  <a:cubicBezTo>
                    <a:pt x="468" y="859"/>
                    <a:pt x="458" y="849"/>
                    <a:pt x="446" y="849"/>
                  </a:cubicBezTo>
                  <a:cubicBezTo>
                    <a:pt x="117" y="849"/>
                    <a:pt x="117" y="849"/>
                    <a:pt x="117" y="849"/>
                  </a:cubicBezTo>
                  <a:cubicBezTo>
                    <a:pt x="105" y="849"/>
                    <a:pt x="95" y="859"/>
                    <a:pt x="95" y="871"/>
                  </a:cubicBezTo>
                  <a:cubicBezTo>
                    <a:pt x="95" y="1200"/>
                    <a:pt x="95" y="1200"/>
                    <a:pt x="95" y="1200"/>
                  </a:cubicBezTo>
                  <a:cubicBezTo>
                    <a:pt x="95" y="1212"/>
                    <a:pt x="105" y="1222"/>
                    <a:pt x="117" y="1222"/>
                  </a:cubicBezTo>
                  <a:cubicBezTo>
                    <a:pt x="446" y="1222"/>
                    <a:pt x="446" y="1222"/>
                    <a:pt x="446" y="1222"/>
                  </a:cubicBezTo>
                  <a:cubicBezTo>
                    <a:pt x="458" y="1222"/>
                    <a:pt x="468" y="1212"/>
                    <a:pt x="468" y="1200"/>
                  </a:cubicBezTo>
                  <a:close/>
                  <a:moveTo>
                    <a:pt x="1101" y="1200"/>
                  </a:moveTo>
                  <a:cubicBezTo>
                    <a:pt x="1101" y="871"/>
                    <a:pt x="1101" y="871"/>
                    <a:pt x="1101" y="871"/>
                  </a:cubicBezTo>
                  <a:cubicBezTo>
                    <a:pt x="1101" y="859"/>
                    <a:pt x="1091" y="849"/>
                    <a:pt x="1079" y="849"/>
                  </a:cubicBezTo>
                  <a:cubicBezTo>
                    <a:pt x="749" y="849"/>
                    <a:pt x="749" y="849"/>
                    <a:pt x="749" y="849"/>
                  </a:cubicBezTo>
                  <a:cubicBezTo>
                    <a:pt x="737" y="849"/>
                    <a:pt x="727" y="859"/>
                    <a:pt x="727" y="871"/>
                  </a:cubicBezTo>
                  <a:cubicBezTo>
                    <a:pt x="727" y="1200"/>
                    <a:pt x="727" y="1200"/>
                    <a:pt x="727" y="1200"/>
                  </a:cubicBezTo>
                  <a:cubicBezTo>
                    <a:pt x="727" y="1212"/>
                    <a:pt x="737" y="1222"/>
                    <a:pt x="749" y="1222"/>
                  </a:cubicBezTo>
                  <a:cubicBezTo>
                    <a:pt x="1079" y="1222"/>
                    <a:pt x="1079" y="1222"/>
                    <a:pt x="1079" y="1222"/>
                  </a:cubicBezTo>
                  <a:cubicBezTo>
                    <a:pt x="1091" y="1222"/>
                    <a:pt x="1101" y="1212"/>
                    <a:pt x="1101" y="1200"/>
                  </a:cubicBezTo>
                  <a:close/>
                  <a:moveTo>
                    <a:pt x="1733" y="1200"/>
                  </a:moveTo>
                  <a:cubicBezTo>
                    <a:pt x="1733" y="871"/>
                    <a:pt x="1733" y="871"/>
                    <a:pt x="1733" y="871"/>
                  </a:cubicBezTo>
                  <a:cubicBezTo>
                    <a:pt x="1733" y="859"/>
                    <a:pt x="1723" y="849"/>
                    <a:pt x="1711" y="849"/>
                  </a:cubicBezTo>
                  <a:cubicBezTo>
                    <a:pt x="1382" y="849"/>
                    <a:pt x="1382" y="849"/>
                    <a:pt x="1382" y="849"/>
                  </a:cubicBezTo>
                  <a:cubicBezTo>
                    <a:pt x="1370" y="849"/>
                    <a:pt x="1360" y="859"/>
                    <a:pt x="1360" y="871"/>
                  </a:cubicBezTo>
                  <a:cubicBezTo>
                    <a:pt x="1360" y="1200"/>
                    <a:pt x="1360" y="1200"/>
                    <a:pt x="1360" y="1200"/>
                  </a:cubicBezTo>
                  <a:cubicBezTo>
                    <a:pt x="1360" y="1212"/>
                    <a:pt x="1370" y="1222"/>
                    <a:pt x="1382" y="1222"/>
                  </a:cubicBezTo>
                  <a:cubicBezTo>
                    <a:pt x="1711" y="1222"/>
                    <a:pt x="1711" y="1222"/>
                    <a:pt x="1711" y="1222"/>
                  </a:cubicBezTo>
                  <a:cubicBezTo>
                    <a:pt x="1723" y="1222"/>
                    <a:pt x="1733" y="1212"/>
                    <a:pt x="1733" y="120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6">
              <a:extLst>
                <a:ext uri="{FF2B5EF4-FFF2-40B4-BE49-F238E27FC236}">
                  <a16:creationId xmlns:a16="http://schemas.microsoft.com/office/drawing/2014/main" xmlns="" id="{8A79B397-1A17-4C6E-907C-ACCE065809FA}"/>
                </a:ext>
              </a:extLst>
            </p:cNvPr>
            <p:cNvSpPr>
              <a:spLocks noEditPoints="1"/>
            </p:cNvSpPr>
            <p:nvPr/>
          </p:nvSpPr>
          <p:spPr bwMode="auto">
            <a:xfrm>
              <a:off x="2317" y="1448"/>
              <a:ext cx="3042" cy="1880"/>
            </a:xfrm>
            <a:custGeom>
              <a:avLst/>
              <a:gdLst>
                <a:gd name="T0" fmla="*/ 359 w 1624"/>
                <a:gd name="T1" fmla="*/ 1003 h 1003"/>
                <a:gd name="T2" fmla="*/ 315 w 1624"/>
                <a:gd name="T3" fmla="*/ 1003 h 1003"/>
                <a:gd name="T4" fmla="*/ 44 w 1624"/>
                <a:gd name="T5" fmla="*/ 889 h 1003"/>
                <a:gd name="T6" fmla="*/ 22 w 1624"/>
                <a:gd name="T7" fmla="*/ 1002 h 1003"/>
                <a:gd name="T8" fmla="*/ 0 w 1624"/>
                <a:gd name="T9" fmla="*/ 867 h 1003"/>
                <a:gd name="T10" fmla="*/ 157 w 1624"/>
                <a:gd name="T11" fmla="*/ 845 h 1003"/>
                <a:gd name="T12" fmla="*/ 201 w 1624"/>
                <a:gd name="T13" fmla="*/ 732 h 1003"/>
                <a:gd name="T14" fmla="*/ 337 w 1624"/>
                <a:gd name="T15" fmla="*/ 845 h 1003"/>
                <a:gd name="T16" fmla="*/ 969 w 1624"/>
                <a:gd name="T17" fmla="*/ 845 h 1003"/>
                <a:gd name="T18" fmla="*/ 834 w 1624"/>
                <a:gd name="T19" fmla="*/ 732 h 1003"/>
                <a:gd name="T20" fmla="*/ 790 w 1624"/>
                <a:gd name="T21" fmla="*/ 845 h 1003"/>
                <a:gd name="T22" fmla="*/ 633 w 1624"/>
                <a:gd name="T23" fmla="*/ 867 h 1003"/>
                <a:gd name="T24" fmla="*/ 655 w 1624"/>
                <a:gd name="T25" fmla="*/ 1002 h 1003"/>
                <a:gd name="T26" fmla="*/ 677 w 1624"/>
                <a:gd name="T27" fmla="*/ 889 h 1003"/>
                <a:gd name="T28" fmla="*/ 947 w 1624"/>
                <a:gd name="T29" fmla="*/ 1003 h 1003"/>
                <a:gd name="T30" fmla="*/ 991 w 1624"/>
                <a:gd name="T31" fmla="*/ 1003 h 1003"/>
                <a:gd name="T32" fmla="*/ 969 w 1624"/>
                <a:gd name="T33" fmla="*/ 845 h 1003"/>
                <a:gd name="T34" fmla="*/ 1467 w 1624"/>
                <a:gd name="T35" fmla="*/ 845 h 1003"/>
                <a:gd name="T36" fmla="*/ 1423 w 1624"/>
                <a:gd name="T37" fmla="*/ 732 h 1003"/>
                <a:gd name="T38" fmla="*/ 1287 w 1624"/>
                <a:gd name="T39" fmla="*/ 845 h 1003"/>
                <a:gd name="T40" fmla="*/ 1265 w 1624"/>
                <a:gd name="T41" fmla="*/ 1003 h 1003"/>
                <a:gd name="T42" fmla="*/ 1309 w 1624"/>
                <a:gd name="T43" fmla="*/ 1003 h 1003"/>
                <a:gd name="T44" fmla="*/ 1580 w 1624"/>
                <a:gd name="T45" fmla="*/ 889 h 1003"/>
                <a:gd name="T46" fmla="*/ 1602 w 1624"/>
                <a:gd name="T47" fmla="*/ 1002 h 1003"/>
                <a:gd name="T48" fmla="*/ 1624 w 1624"/>
                <a:gd name="T49" fmla="*/ 867 h 1003"/>
                <a:gd name="T50" fmla="*/ 1445 w 1624"/>
                <a:gd name="T51" fmla="*/ 114 h 1003"/>
                <a:gd name="T52" fmla="*/ 834 w 1624"/>
                <a:gd name="T53" fmla="*/ 0 h 1003"/>
                <a:gd name="T54" fmla="*/ 790 w 1624"/>
                <a:gd name="T55" fmla="*/ 0 h 1003"/>
                <a:gd name="T56" fmla="*/ 179 w 1624"/>
                <a:gd name="T57" fmla="*/ 114 h 1003"/>
                <a:gd name="T58" fmla="*/ 157 w 1624"/>
                <a:gd name="T59" fmla="*/ 271 h 1003"/>
                <a:gd name="T60" fmla="*/ 201 w 1624"/>
                <a:gd name="T61" fmla="*/ 158 h 1003"/>
                <a:gd name="T62" fmla="*/ 790 w 1624"/>
                <a:gd name="T63" fmla="*/ 271 h 1003"/>
                <a:gd name="T64" fmla="*/ 834 w 1624"/>
                <a:gd name="T65" fmla="*/ 158 h 1003"/>
                <a:gd name="T66" fmla="*/ 1423 w 1624"/>
                <a:gd name="T67" fmla="*/ 271 h 1003"/>
                <a:gd name="T68" fmla="*/ 1467 w 1624"/>
                <a:gd name="T69" fmla="*/ 136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24" h="1003">
                  <a:moveTo>
                    <a:pt x="359" y="867"/>
                  </a:moveTo>
                  <a:cubicBezTo>
                    <a:pt x="359" y="1003"/>
                    <a:pt x="359" y="1003"/>
                    <a:pt x="359" y="1003"/>
                  </a:cubicBezTo>
                  <a:cubicBezTo>
                    <a:pt x="352" y="1002"/>
                    <a:pt x="344" y="1002"/>
                    <a:pt x="337" y="1002"/>
                  </a:cubicBezTo>
                  <a:cubicBezTo>
                    <a:pt x="329" y="1002"/>
                    <a:pt x="322" y="1002"/>
                    <a:pt x="315" y="1003"/>
                  </a:cubicBezTo>
                  <a:cubicBezTo>
                    <a:pt x="315" y="889"/>
                    <a:pt x="315" y="889"/>
                    <a:pt x="315" y="889"/>
                  </a:cubicBezTo>
                  <a:cubicBezTo>
                    <a:pt x="44" y="889"/>
                    <a:pt x="44" y="889"/>
                    <a:pt x="44" y="889"/>
                  </a:cubicBezTo>
                  <a:cubicBezTo>
                    <a:pt x="44" y="1003"/>
                    <a:pt x="44" y="1003"/>
                    <a:pt x="44" y="1003"/>
                  </a:cubicBezTo>
                  <a:cubicBezTo>
                    <a:pt x="37" y="1002"/>
                    <a:pt x="30" y="1002"/>
                    <a:pt x="22" y="1002"/>
                  </a:cubicBezTo>
                  <a:cubicBezTo>
                    <a:pt x="15" y="1002"/>
                    <a:pt x="7" y="1002"/>
                    <a:pt x="0" y="1003"/>
                  </a:cubicBezTo>
                  <a:cubicBezTo>
                    <a:pt x="0" y="867"/>
                    <a:pt x="0" y="867"/>
                    <a:pt x="0" y="867"/>
                  </a:cubicBezTo>
                  <a:cubicBezTo>
                    <a:pt x="0" y="855"/>
                    <a:pt x="10" y="845"/>
                    <a:pt x="22" y="845"/>
                  </a:cubicBezTo>
                  <a:cubicBezTo>
                    <a:pt x="157" y="845"/>
                    <a:pt x="157" y="845"/>
                    <a:pt x="157" y="845"/>
                  </a:cubicBezTo>
                  <a:cubicBezTo>
                    <a:pt x="157" y="732"/>
                    <a:pt x="157" y="732"/>
                    <a:pt x="157" y="732"/>
                  </a:cubicBezTo>
                  <a:cubicBezTo>
                    <a:pt x="201" y="732"/>
                    <a:pt x="201" y="732"/>
                    <a:pt x="201" y="732"/>
                  </a:cubicBezTo>
                  <a:cubicBezTo>
                    <a:pt x="201" y="845"/>
                    <a:pt x="201" y="845"/>
                    <a:pt x="201" y="845"/>
                  </a:cubicBezTo>
                  <a:cubicBezTo>
                    <a:pt x="337" y="845"/>
                    <a:pt x="337" y="845"/>
                    <a:pt x="337" y="845"/>
                  </a:cubicBezTo>
                  <a:cubicBezTo>
                    <a:pt x="349" y="845"/>
                    <a:pt x="359" y="855"/>
                    <a:pt x="359" y="867"/>
                  </a:cubicBezTo>
                  <a:close/>
                  <a:moveTo>
                    <a:pt x="969" y="845"/>
                  </a:moveTo>
                  <a:cubicBezTo>
                    <a:pt x="834" y="845"/>
                    <a:pt x="834" y="845"/>
                    <a:pt x="834" y="845"/>
                  </a:cubicBezTo>
                  <a:cubicBezTo>
                    <a:pt x="834" y="732"/>
                    <a:pt x="834" y="732"/>
                    <a:pt x="834" y="732"/>
                  </a:cubicBezTo>
                  <a:cubicBezTo>
                    <a:pt x="790" y="732"/>
                    <a:pt x="790" y="732"/>
                    <a:pt x="790" y="732"/>
                  </a:cubicBezTo>
                  <a:cubicBezTo>
                    <a:pt x="790" y="845"/>
                    <a:pt x="790" y="845"/>
                    <a:pt x="790" y="845"/>
                  </a:cubicBezTo>
                  <a:cubicBezTo>
                    <a:pt x="655" y="845"/>
                    <a:pt x="655" y="845"/>
                    <a:pt x="655" y="845"/>
                  </a:cubicBezTo>
                  <a:cubicBezTo>
                    <a:pt x="643" y="845"/>
                    <a:pt x="633" y="855"/>
                    <a:pt x="633" y="867"/>
                  </a:cubicBezTo>
                  <a:cubicBezTo>
                    <a:pt x="633" y="1003"/>
                    <a:pt x="633" y="1003"/>
                    <a:pt x="633" y="1003"/>
                  </a:cubicBezTo>
                  <a:cubicBezTo>
                    <a:pt x="640" y="1002"/>
                    <a:pt x="647" y="1002"/>
                    <a:pt x="655" y="1002"/>
                  </a:cubicBezTo>
                  <a:cubicBezTo>
                    <a:pt x="662" y="1002"/>
                    <a:pt x="669" y="1002"/>
                    <a:pt x="677" y="1003"/>
                  </a:cubicBezTo>
                  <a:cubicBezTo>
                    <a:pt x="677" y="889"/>
                    <a:pt x="677" y="889"/>
                    <a:pt x="677" y="889"/>
                  </a:cubicBezTo>
                  <a:cubicBezTo>
                    <a:pt x="947" y="889"/>
                    <a:pt x="947" y="889"/>
                    <a:pt x="947" y="889"/>
                  </a:cubicBezTo>
                  <a:cubicBezTo>
                    <a:pt x="947" y="1003"/>
                    <a:pt x="947" y="1003"/>
                    <a:pt x="947" y="1003"/>
                  </a:cubicBezTo>
                  <a:cubicBezTo>
                    <a:pt x="955" y="1002"/>
                    <a:pt x="962" y="1002"/>
                    <a:pt x="969" y="1002"/>
                  </a:cubicBezTo>
                  <a:cubicBezTo>
                    <a:pt x="977" y="1002"/>
                    <a:pt x="984" y="1002"/>
                    <a:pt x="991" y="1003"/>
                  </a:cubicBezTo>
                  <a:cubicBezTo>
                    <a:pt x="991" y="867"/>
                    <a:pt x="991" y="867"/>
                    <a:pt x="991" y="867"/>
                  </a:cubicBezTo>
                  <a:cubicBezTo>
                    <a:pt x="991" y="855"/>
                    <a:pt x="981" y="845"/>
                    <a:pt x="969" y="845"/>
                  </a:cubicBezTo>
                  <a:close/>
                  <a:moveTo>
                    <a:pt x="1602" y="845"/>
                  </a:moveTo>
                  <a:cubicBezTo>
                    <a:pt x="1467" y="845"/>
                    <a:pt x="1467" y="845"/>
                    <a:pt x="1467" y="845"/>
                  </a:cubicBezTo>
                  <a:cubicBezTo>
                    <a:pt x="1467" y="732"/>
                    <a:pt x="1467" y="732"/>
                    <a:pt x="1467" y="732"/>
                  </a:cubicBezTo>
                  <a:cubicBezTo>
                    <a:pt x="1423" y="732"/>
                    <a:pt x="1423" y="732"/>
                    <a:pt x="1423" y="732"/>
                  </a:cubicBezTo>
                  <a:cubicBezTo>
                    <a:pt x="1423" y="845"/>
                    <a:pt x="1423" y="845"/>
                    <a:pt x="1423" y="845"/>
                  </a:cubicBezTo>
                  <a:cubicBezTo>
                    <a:pt x="1287" y="845"/>
                    <a:pt x="1287" y="845"/>
                    <a:pt x="1287" y="845"/>
                  </a:cubicBezTo>
                  <a:cubicBezTo>
                    <a:pt x="1275" y="845"/>
                    <a:pt x="1265" y="855"/>
                    <a:pt x="1265" y="867"/>
                  </a:cubicBezTo>
                  <a:cubicBezTo>
                    <a:pt x="1265" y="1003"/>
                    <a:pt x="1265" y="1003"/>
                    <a:pt x="1265" y="1003"/>
                  </a:cubicBezTo>
                  <a:cubicBezTo>
                    <a:pt x="1272" y="1002"/>
                    <a:pt x="1280" y="1002"/>
                    <a:pt x="1287" y="1002"/>
                  </a:cubicBezTo>
                  <a:cubicBezTo>
                    <a:pt x="1295" y="1002"/>
                    <a:pt x="1302" y="1002"/>
                    <a:pt x="1309" y="1003"/>
                  </a:cubicBezTo>
                  <a:cubicBezTo>
                    <a:pt x="1309" y="889"/>
                    <a:pt x="1309" y="889"/>
                    <a:pt x="1309" y="889"/>
                  </a:cubicBezTo>
                  <a:cubicBezTo>
                    <a:pt x="1580" y="889"/>
                    <a:pt x="1580" y="889"/>
                    <a:pt x="1580" y="889"/>
                  </a:cubicBezTo>
                  <a:cubicBezTo>
                    <a:pt x="1580" y="1003"/>
                    <a:pt x="1580" y="1003"/>
                    <a:pt x="1580" y="1003"/>
                  </a:cubicBezTo>
                  <a:cubicBezTo>
                    <a:pt x="1587" y="1002"/>
                    <a:pt x="1594" y="1002"/>
                    <a:pt x="1602" y="1002"/>
                  </a:cubicBezTo>
                  <a:cubicBezTo>
                    <a:pt x="1609" y="1002"/>
                    <a:pt x="1617" y="1002"/>
                    <a:pt x="1624" y="1003"/>
                  </a:cubicBezTo>
                  <a:cubicBezTo>
                    <a:pt x="1624" y="867"/>
                    <a:pt x="1624" y="867"/>
                    <a:pt x="1624" y="867"/>
                  </a:cubicBezTo>
                  <a:cubicBezTo>
                    <a:pt x="1624" y="855"/>
                    <a:pt x="1614" y="845"/>
                    <a:pt x="1602" y="845"/>
                  </a:cubicBezTo>
                  <a:close/>
                  <a:moveTo>
                    <a:pt x="1445" y="114"/>
                  </a:moveTo>
                  <a:cubicBezTo>
                    <a:pt x="834" y="114"/>
                    <a:pt x="834" y="114"/>
                    <a:pt x="834" y="114"/>
                  </a:cubicBezTo>
                  <a:cubicBezTo>
                    <a:pt x="834" y="0"/>
                    <a:pt x="834" y="0"/>
                    <a:pt x="834" y="0"/>
                  </a:cubicBezTo>
                  <a:cubicBezTo>
                    <a:pt x="827" y="1"/>
                    <a:pt x="819" y="1"/>
                    <a:pt x="812" y="1"/>
                  </a:cubicBezTo>
                  <a:cubicBezTo>
                    <a:pt x="805" y="1"/>
                    <a:pt x="797" y="1"/>
                    <a:pt x="790" y="0"/>
                  </a:cubicBezTo>
                  <a:cubicBezTo>
                    <a:pt x="790" y="114"/>
                    <a:pt x="790" y="114"/>
                    <a:pt x="790" y="114"/>
                  </a:cubicBezTo>
                  <a:cubicBezTo>
                    <a:pt x="179" y="114"/>
                    <a:pt x="179" y="114"/>
                    <a:pt x="179" y="114"/>
                  </a:cubicBezTo>
                  <a:cubicBezTo>
                    <a:pt x="167" y="114"/>
                    <a:pt x="157" y="124"/>
                    <a:pt x="157" y="136"/>
                  </a:cubicBezTo>
                  <a:cubicBezTo>
                    <a:pt x="157" y="271"/>
                    <a:pt x="157" y="271"/>
                    <a:pt x="157" y="271"/>
                  </a:cubicBezTo>
                  <a:cubicBezTo>
                    <a:pt x="201" y="271"/>
                    <a:pt x="201" y="271"/>
                    <a:pt x="201" y="271"/>
                  </a:cubicBezTo>
                  <a:cubicBezTo>
                    <a:pt x="201" y="158"/>
                    <a:pt x="201" y="158"/>
                    <a:pt x="201" y="158"/>
                  </a:cubicBezTo>
                  <a:cubicBezTo>
                    <a:pt x="790" y="158"/>
                    <a:pt x="790" y="158"/>
                    <a:pt x="790" y="158"/>
                  </a:cubicBezTo>
                  <a:cubicBezTo>
                    <a:pt x="790" y="271"/>
                    <a:pt x="790" y="271"/>
                    <a:pt x="790" y="271"/>
                  </a:cubicBezTo>
                  <a:cubicBezTo>
                    <a:pt x="834" y="271"/>
                    <a:pt x="834" y="271"/>
                    <a:pt x="834" y="271"/>
                  </a:cubicBezTo>
                  <a:cubicBezTo>
                    <a:pt x="834" y="158"/>
                    <a:pt x="834" y="158"/>
                    <a:pt x="834" y="158"/>
                  </a:cubicBezTo>
                  <a:cubicBezTo>
                    <a:pt x="1423" y="158"/>
                    <a:pt x="1423" y="158"/>
                    <a:pt x="1423" y="158"/>
                  </a:cubicBezTo>
                  <a:cubicBezTo>
                    <a:pt x="1423" y="271"/>
                    <a:pt x="1423" y="271"/>
                    <a:pt x="1423" y="271"/>
                  </a:cubicBezTo>
                  <a:cubicBezTo>
                    <a:pt x="1467" y="271"/>
                    <a:pt x="1467" y="271"/>
                    <a:pt x="1467" y="271"/>
                  </a:cubicBezTo>
                  <a:cubicBezTo>
                    <a:pt x="1467" y="136"/>
                    <a:pt x="1467" y="136"/>
                    <a:pt x="1467" y="136"/>
                  </a:cubicBezTo>
                  <a:cubicBezTo>
                    <a:pt x="1467" y="124"/>
                    <a:pt x="1457" y="114"/>
                    <a:pt x="1445" y="11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1" name="Group 60"/>
          <p:cNvGrpSpPr/>
          <p:nvPr/>
        </p:nvGrpSpPr>
        <p:grpSpPr>
          <a:xfrm>
            <a:off x="1037421" y="4559921"/>
            <a:ext cx="845769" cy="845769"/>
            <a:chOff x="704935" y="4637498"/>
            <a:chExt cx="845769" cy="845769"/>
          </a:xfrm>
        </p:grpSpPr>
        <p:sp>
          <p:nvSpPr>
            <p:cNvPr id="57" name="Oval 56"/>
            <p:cNvSpPr/>
            <p:nvPr/>
          </p:nvSpPr>
          <p:spPr>
            <a:xfrm>
              <a:off x="704935" y="4637498"/>
              <a:ext cx="845769" cy="845769"/>
            </a:xfrm>
            <a:prstGeom prst="ellipse">
              <a:avLst/>
            </a:prstGeom>
            <a:solidFill>
              <a:srgbClr val="FFFFFF"/>
            </a:solidFill>
            <a:ln w="76200" cap="rnd">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pPr>
              <a:endParaRPr lang="en-US" sz="2400" kern="0" dirty="0">
                <a:solidFill>
                  <a:schemeClr val="tx1"/>
                </a:solidFill>
              </a:endParaRPr>
            </a:p>
          </p:txBody>
        </p:sp>
        <p:grpSp>
          <p:nvGrpSpPr>
            <p:cNvPr id="28" name="Group 27"/>
            <p:cNvGrpSpPr>
              <a:grpSpLocks noChangeAspect="1"/>
            </p:cNvGrpSpPr>
            <p:nvPr/>
          </p:nvGrpSpPr>
          <p:grpSpPr>
            <a:xfrm>
              <a:off x="742027" y="4668770"/>
              <a:ext cx="762161" cy="762161"/>
              <a:chOff x="5273040" y="2606040"/>
              <a:chExt cx="1645920" cy="1645920"/>
            </a:xfrm>
          </p:grpSpPr>
          <p:sp>
            <p:nvSpPr>
              <p:cNvPr id="29" name="AutoShape 3"/>
              <p:cNvSpPr>
                <a:spLocks noChangeAspect="1" noChangeArrowheads="1" noTextEdit="1"/>
              </p:cNvSpPr>
              <p:nvPr/>
            </p:nvSpPr>
            <p:spPr bwMode="auto">
              <a:xfrm>
                <a:off x="5273040" y="2606040"/>
                <a:ext cx="1645920"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30" name="Group 29"/>
              <p:cNvGrpSpPr/>
              <p:nvPr/>
            </p:nvGrpSpPr>
            <p:grpSpPr>
              <a:xfrm>
                <a:off x="5546027" y="2892361"/>
                <a:ext cx="1099947" cy="1073277"/>
                <a:chOff x="5546027" y="2892361"/>
                <a:chExt cx="1099947" cy="1073277"/>
              </a:xfrm>
            </p:grpSpPr>
            <p:sp>
              <p:nvSpPr>
                <p:cNvPr id="31" name="Freeform 30"/>
                <p:cNvSpPr>
                  <a:spLocks/>
                </p:cNvSpPr>
                <p:nvPr/>
              </p:nvSpPr>
              <p:spPr bwMode="auto">
                <a:xfrm>
                  <a:off x="5546027" y="2892361"/>
                  <a:ext cx="1099947" cy="1073277"/>
                </a:xfrm>
                <a:custGeom>
                  <a:avLst/>
                  <a:gdLst>
                    <a:gd name="connsiteX0" fmla="*/ 548831 w 1099947"/>
                    <a:gd name="connsiteY0" fmla="*/ 587502 h 1073277"/>
                    <a:gd name="connsiteX1" fmla="*/ 321945 w 1099947"/>
                    <a:gd name="connsiteY1" fmla="*/ 814578 h 1073277"/>
                    <a:gd name="connsiteX2" fmla="*/ 548831 w 1099947"/>
                    <a:gd name="connsiteY2" fmla="*/ 1041654 h 1073277"/>
                    <a:gd name="connsiteX3" fmla="*/ 775716 w 1099947"/>
                    <a:gd name="connsiteY3" fmla="*/ 814578 h 1073277"/>
                    <a:gd name="connsiteX4" fmla="*/ 548831 w 1099947"/>
                    <a:gd name="connsiteY4" fmla="*/ 587502 h 1073277"/>
                    <a:gd name="connsiteX5" fmla="*/ 173614 w 1099947"/>
                    <a:gd name="connsiteY5" fmla="*/ 184404 h 1073277"/>
                    <a:gd name="connsiteX6" fmla="*/ 183616 w 1099947"/>
                    <a:gd name="connsiteY6" fmla="*/ 187977 h 1073277"/>
                    <a:gd name="connsiteX7" fmla="*/ 254348 w 1099947"/>
                    <a:gd name="connsiteY7" fmla="*/ 246568 h 1073277"/>
                    <a:gd name="connsiteX8" fmla="*/ 255062 w 1099947"/>
                    <a:gd name="connsiteY8" fmla="*/ 247283 h 1073277"/>
                    <a:gd name="connsiteX9" fmla="*/ 255777 w 1099947"/>
                    <a:gd name="connsiteY9" fmla="*/ 247283 h 1073277"/>
                    <a:gd name="connsiteX10" fmla="*/ 256491 w 1099947"/>
                    <a:gd name="connsiteY10" fmla="*/ 248712 h 1073277"/>
                    <a:gd name="connsiteX11" fmla="*/ 258635 w 1099947"/>
                    <a:gd name="connsiteY11" fmla="*/ 251570 h 1073277"/>
                    <a:gd name="connsiteX12" fmla="*/ 259349 w 1099947"/>
                    <a:gd name="connsiteY12" fmla="*/ 253713 h 1073277"/>
                    <a:gd name="connsiteX13" fmla="*/ 259349 w 1099947"/>
                    <a:gd name="connsiteY13" fmla="*/ 255142 h 1073277"/>
                    <a:gd name="connsiteX14" fmla="*/ 259349 w 1099947"/>
                    <a:gd name="connsiteY14" fmla="*/ 260859 h 1073277"/>
                    <a:gd name="connsiteX15" fmla="*/ 259349 w 1099947"/>
                    <a:gd name="connsiteY15" fmla="*/ 261573 h 1073277"/>
                    <a:gd name="connsiteX16" fmla="*/ 259349 w 1099947"/>
                    <a:gd name="connsiteY16" fmla="*/ 262288 h 1073277"/>
                    <a:gd name="connsiteX17" fmla="*/ 259349 w 1099947"/>
                    <a:gd name="connsiteY17" fmla="*/ 263717 h 1073277"/>
                    <a:gd name="connsiteX18" fmla="*/ 258635 w 1099947"/>
                    <a:gd name="connsiteY18" fmla="*/ 265146 h 1073277"/>
                    <a:gd name="connsiteX19" fmla="*/ 257920 w 1099947"/>
                    <a:gd name="connsiteY19" fmla="*/ 265860 h 1073277"/>
                    <a:gd name="connsiteX20" fmla="*/ 256491 w 1099947"/>
                    <a:gd name="connsiteY20" fmla="*/ 268004 h 1073277"/>
                    <a:gd name="connsiteX21" fmla="*/ 256491 w 1099947"/>
                    <a:gd name="connsiteY21" fmla="*/ 268719 h 1073277"/>
                    <a:gd name="connsiteX22" fmla="*/ 255777 w 1099947"/>
                    <a:gd name="connsiteY22" fmla="*/ 268719 h 1073277"/>
                    <a:gd name="connsiteX23" fmla="*/ 194333 w 1099947"/>
                    <a:gd name="connsiteY23" fmla="*/ 341600 h 1073277"/>
                    <a:gd name="connsiteX24" fmla="*/ 172185 w 1099947"/>
                    <a:gd name="connsiteY24" fmla="*/ 343744 h 1073277"/>
                    <a:gd name="connsiteX25" fmla="*/ 170042 w 1099947"/>
                    <a:gd name="connsiteY25" fmla="*/ 321594 h 1073277"/>
                    <a:gd name="connsiteX26" fmla="*/ 207193 w 1099947"/>
                    <a:gd name="connsiteY26" fmla="*/ 278007 h 1073277"/>
                    <a:gd name="connsiteX27" fmla="*/ 115743 w 1099947"/>
                    <a:gd name="connsiteY27" fmla="*/ 329453 h 1073277"/>
                    <a:gd name="connsiteX28" fmla="*/ 31436 w 1099947"/>
                    <a:gd name="connsiteY28" fmla="*/ 536666 h 1073277"/>
                    <a:gd name="connsiteX29" fmla="*/ 291500 w 1099947"/>
                    <a:gd name="connsiteY29" fmla="*/ 798184 h 1073277"/>
                    <a:gd name="connsiteX30" fmla="*/ 549419 w 1099947"/>
                    <a:gd name="connsiteY30" fmla="*/ 555959 h 1073277"/>
                    <a:gd name="connsiteX31" fmla="*/ 807339 w 1099947"/>
                    <a:gd name="connsiteY31" fmla="*/ 813903 h 1073277"/>
                    <a:gd name="connsiteX32" fmla="*/ 549419 w 1099947"/>
                    <a:gd name="connsiteY32" fmla="*/ 1073277 h 1073277"/>
                    <a:gd name="connsiteX33" fmla="*/ 291500 w 1099947"/>
                    <a:gd name="connsiteY33" fmla="*/ 829623 h 1073277"/>
                    <a:gd name="connsiteX34" fmla="*/ 0 w 1099947"/>
                    <a:gd name="connsiteY34" fmla="*/ 536666 h 1073277"/>
                    <a:gd name="connsiteX35" fmla="*/ 93594 w 1099947"/>
                    <a:gd name="connsiteY35" fmla="*/ 307303 h 1073277"/>
                    <a:gd name="connsiteX36" fmla="*/ 205764 w 1099947"/>
                    <a:gd name="connsiteY36" fmla="*/ 246568 h 1073277"/>
                    <a:gd name="connsiteX37" fmla="*/ 163612 w 1099947"/>
                    <a:gd name="connsiteY37" fmla="*/ 212271 h 1073277"/>
                    <a:gd name="connsiteX38" fmla="*/ 161468 w 1099947"/>
                    <a:gd name="connsiteY38" fmla="*/ 190120 h 1073277"/>
                    <a:gd name="connsiteX39" fmla="*/ 173614 w 1099947"/>
                    <a:gd name="connsiteY39" fmla="*/ 184404 h 1073277"/>
                    <a:gd name="connsiteX40" fmla="*/ 549212 w 1099947"/>
                    <a:gd name="connsiteY40" fmla="*/ 31623 h 1073277"/>
                    <a:gd name="connsiteX41" fmla="*/ 321945 w 1099947"/>
                    <a:gd name="connsiteY41" fmla="*/ 258699 h 1073277"/>
                    <a:gd name="connsiteX42" fmla="*/ 549212 w 1099947"/>
                    <a:gd name="connsiteY42" fmla="*/ 485775 h 1073277"/>
                    <a:gd name="connsiteX43" fmla="*/ 776478 w 1099947"/>
                    <a:gd name="connsiteY43" fmla="*/ 258699 h 1073277"/>
                    <a:gd name="connsiteX44" fmla="*/ 549212 w 1099947"/>
                    <a:gd name="connsiteY44" fmla="*/ 31623 h 1073277"/>
                    <a:gd name="connsiteX45" fmla="*/ 549261 w 1099947"/>
                    <a:gd name="connsiteY45" fmla="*/ 0 h 1073277"/>
                    <a:gd name="connsiteX46" fmla="*/ 807819 w 1099947"/>
                    <a:gd name="connsiteY46" fmla="*/ 242940 h 1073277"/>
                    <a:gd name="connsiteX47" fmla="*/ 1099947 w 1099947"/>
                    <a:gd name="connsiteY47" fmla="*/ 536611 h 1073277"/>
                    <a:gd name="connsiteX48" fmla="*/ 1005666 w 1099947"/>
                    <a:gd name="connsiteY48" fmla="*/ 765260 h 1073277"/>
                    <a:gd name="connsiteX49" fmla="*/ 893529 w 1099947"/>
                    <a:gd name="connsiteY49" fmla="*/ 825995 h 1073277"/>
                    <a:gd name="connsiteX50" fmla="*/ 935670 w 1099947"/>
                    <a:gd name="connsiteY50" fmla="*/ 860292 h 1073277"/>
                    <a:gd name="connsiteX51" fmla="*/ 937813 w 1099947"/>
                    <a:gd name="connsiteY51" fmla="*/ 883157 h 1073277"/>
                    <a:gd name="connsiteX52" fmla="*/ 925670 w 1099947"/>
                    <a:gd name="connsiteY52" fmla="*/ 888873 h 1073277"/>
                    <a:gd name="connsiteX53" fmla="*/ 915671 w 1099947"/>
                    <a:gd name="connsiteY53" fmla="*/ 885301 h 1073277"/>
                    <a:gd name="connsiteX54" fmla="*/ 844960 w 1099947"/>
                    <a:gd name="connsiteY54" fmla="*/ 825995 h 1073277"/>
                    <a:gd name="connsiteX55" fmla="*/ 843532 w 1099947"/>
                    <a:gd name="connsiteY55" fmla="*/ 825280 h 1073277"/>
                    <a:gd name="connsiteX56" fmla="*/ 842103 w 1099947"/>
                    <a:gd name="connsiteY56" fmla="*/ 823851 h 1073277"/>
                    <a:gd name="connsiteX57" fmla="*/ 840675 w 1099947"/>
                    <a:gd name="connsiteY57" fmla="*/ 820993 h 1073277"/>
                    <a:gd name="connsiteX58" fmla="*/ 839961 w 1099947"/>
                    <a:gd name="connsiteY58" fmla="*/ 818849 h 1073277"/>
                    <a:gd name="connsiteX59" fmla="*/ 839246 w 1099947"/>
                    <a:gd name="connsiteY59" fmla="*/ 817420 h 1073277"/>
                    <a:gd name="connsiteX60" fmla="*/ 839246 w 1099947"/>
                    <a:gd name="connsiteY60" fmla="*/ 811704 h 1073277"/>
                    <a:gd name="connsiteX61" fmla="*/ 839246 w 1099947"/>
                    <a:gd name="connsiteY61" fmla="*/ 810990 h 1073277"/>
                    <a:gd name="connsiteX62" fmla="*/ 839246 w 1099947"/>
                    <a:gd name="connsiteY62" fmla="*/ 810275 h 1073277"/>
                    <a:gd name="connsiteX63" fmla="*/ 839961 w 1099947"/>
                    <a:gd name="connsiteY63" fmla="*/ 808846 h 1073277"/>
                    <a:gd name="connsiteX64" fmla="*/ 840675 w 1099947"/>
                    <a:gd name="connsiteY64" fmla="*/ 807417 h 1073277"/>
                    <a:gd name="connsiteX65" fmla="*/ 840675 w 1099947"/>
                    <a:gd name="connsiteY65" fmla="*/ 806702 h 1073277"/>
                    <a:gd name="connsiteX66" fmla="*/ 842818 w 1099947"/>
                    <a:gd name="connsiteY66" fmla="*/ 804559 h 1073277"/>
                    <a:gd name="connsiteX67" fmla="*/ 842818 w 1099947"/>
                    <a:gd name="connsiteY67" fmla="*/ 803844 h 1073277"/>
                    <a:gd name="connsiteX68" fmla="*/ 905672 w 1099947"/>
                    <a:gd name="connsiteY68" fmla="*/ 730963 h 1073277"/>
                    <a:gd name="connsiteX69" fmla="*/ 927813 w 1099947"/>
                    <a:gd name="connsiteY69" fmla="*/ 728819 h 1073277"/>
                    <a:gd name="connsiteX70" fmla="*/ 929242 w 1099947"/>
                    <a:gd name="connsiteY70" fmla="*/ 750969 h 1073277"/>
                    <a:gd name="connsiteX71" fmla="*/ 892101 w 1099947"/>
                    <a:gd name="connsiteY71" fmla="*/ 794556 h 1073277"/>
                    <a:gd name="connsiteX72" fmla="*/ 983525 w 1099947"/>
                    <a:gd name="connsiteY72" fmla="*/ 743109 h 1073277"/>
                    <a:gd name="connsiteX73" fmla="*/ 1068520 w 1099947"/>
                    <a:gd name="connsiteY73" fmla="*/ 536611 h 1073277"/>
                    <a:gd name="connsiteX74" fmla="*/ 807819 w 1099947"/>
                    <a:gd name="connsiteY74" fmla="*/ 274379 h 1073277"/>
                    <a:gd name="connsiteX75" fmla="*/ 549261 w 1099947"/>
                    <a:gd name="connsiteY75" fmla="*/ 517319 h 1073277"/>
                    <a:gd name="connsiteX76" fmla="*/ 290703 w 1099947"/>
                    <a:gd name="connsiteY76" fmla="*/ 258659 h 1073277"/>
                    <a:gd name="connsiteX77" fmla="*/ 549261 w 1099947"/>
                    <a:gd name="connsiteY77" fmla="*/ 0 h 1073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099947" h="1073277">
                      <a:moveTo>
                        <a:pt x="548831" y="587502"/>
                      </a:moveTo>
                      <a:cubicBezTo>
                        <a:pt x="423525" y="587502"/>
                        <a:pt x="321945" y="689168"/>
                        <a:pt x="321945" y="814578"/>
                      </a:cubicBezTo>
                      <a:cubicBezTo>
                        <a:pt x="321945" y="939989"/>
                        <a:pt x="423525" y="1041654"/>
                        <a:pt x="548831" y="1041654"/>
                      </a:cubicBezTo>
                      <a:cubicBezTo>
                        <a:pt x="674136" y="1041654"/>
                        <a:pt x="775716" y="939989"/>
                        <a:pt x="775716" y="814578"/>
                      </a:cubicBezTo>
                      <a:cubicBezTo>
                        <a:pt x="775716" y="689168"/>
                        <a:pt x="674136" y="587502"/>
                        <a:pt x="548831" y="587502"/>
                      </a:cubicBezTo>
                      <a:close/>
                      <a:moveTo>
                        <a:pt x="173614" y="184404"/>
                      </a:moveTo>
                      <a:cubicBezTo>
                        <a:pt x="177186" y="184404"/>
                        <a:pt x="180759" y="185833"/>
                        <a:pt x="183616" y="187977"/>
                      </a:cubicBezTo>
                      <a:cubicBezTo>
                        <a:pt x="183616" y="187977"/>
                        <a:pt x="183616" y="187977"/>
                        <a:pt x="254348" y="246568"/>
                      </a:cubicBezTo>
                      <a:cubicBezTo>
                        <a:pt x="254348" y="246568"/>
                        <a:pt x="255062" y="246568"/>
                        <a:pt x="255062" y="247283"/>
                      </a:cubicBezTo>
                      <a:cubicBezTo>
                        <a:pt x="255062" y="247283"/>
                        <a:pt x="255062" y="247283"/>
                        <a:pt x="255777" y="247283"/>
                      </a:cubicBezTo>
                      <a:cubicBezTo>
                        <a:pt x="255777" y="247997"/>
                        <a:pt x="256491" y="248712"/>
                        <a:pt x="256491" y="248712"/>
                      </a:cubicBezTo>
                      <a:cubicBezTo>
                        <a:pt x="257206" y="249426"/>
                        <a:pt x="257920" y="250855"/>
                        <a:pt x="258635" y="251570"/>
                      </a:cubicBezTo>
                      <a:cubicBezTo>
                        <a:pt x="258635" y="252284"/>
                        <a:pt x="258635" y="252999"/>
                        <a:pt x="259349" y="253713"/>
                      </a:cubicBezTo>
                      <a:cubicBezTo>
                        <a:pt x="259349" y="253713"/>
                        <a:pt x="259349" y="254428"/>
                        <a:pt x="259349" y="255142"/>
                      </a:cubicBezTo>
                      <a:cubicBezTo>
                        <a:pt x="260063" y="257286"/>
                        <a:pt x="260063" y="258715"/>
                        <a:pt x="259349" y="260859"/>
                      </a:cubicBezTo>
                      <a:cubicBezTo>
                        <a:pt x="259349" y="261573"/>
                        <a:pt x="259349" y="261573"/>
                        <a:pt x="259349" y="261573"/>
                      </a:cubicBezTo>
                      <a:cubicBezTo>
                        <a:pt x="259349" y="262288"/>
                        <a:pt x="259349" y="262288"/>
                        <a:pt x="259349" y="262288"/>
                      </a:cubicBezTo>
                      <a:cubicBezTo>
                        <a:pt x="259349" y="263002"/>
                        <a:pt x="259349" y="263002"/>
                        <a:pt x="259349" y="263717"/>
                      </a:cubicBezTo>
                      <a:cubicBezTo>
                        <a:pt x="258635" y="263717"/>
                        <a:pt x="258635" y="264431"/>
                        <a:pt x="258635" y="265146"/>
                      </a:cubicBezTo>
                      <a:cubicBezTo>
                        <a:pt x="258635" y="265146"/>
                        <a:pt x="257920" y="265146"/>
                        <a:pt x="257920" y="265860"/>
                      </a:cubicBezTo>
                      <a:cubicBezTo>
                        <a:pt x="257920" y="266575"/>
                        <a:pt x="257206" y="267289"/>
                        <a:pt x="256491" y="268004"/>
                      </a:cubicBezTo>
                      <a:cubicBezTo>
                        <a:pt x="256491" y="268719"/>
                        <a:pt x="256491" y="268719"/>
                        <a:pt x="256491" y="268719"/>
                      </a:cubicBezTo>
                      <a:cubicBezTo>
                        <a:pt x="256491" y="268719"/>
                        <a:pt x="256491" y="268719"/>
                        <a:pt x="255777" y="268719"/>
                      </a:cubicBezTo>
                      <a:cubicBezTo>
                        <a:pt x="255777" y="268719"/>
                        <a:pt x="255777" y="268719"/>
                        <a:pt x="194333" y="341600"/>
                      </a:cubicBezTo>
                      <a:cubicBezTo>
                        <a:pt x="188618" y="348031"/>
                        <a:pt x="178615" y="348746"/>
                        <a:pt x="172185" y="343744"/>
                      </a:cubicBezTo>
                      <a:cubicBezTo>
                        <a:pt x="165040" y="338028"/>
                        <a:pt x="164326" y="328024"/>
                        <a:pt x="170042" y="321594"/>
                      </a:cubicBezTo>
                      <a:cubicBezTo>
                        <a:pt x="170042" y="321594"/>
                        <a:pt x="170042" y="321594"/>
                        <a:pt x="207193" y="278007"/>
                      </a:cubicBezTo>
                      <a:cubicBezTo>
                        <a:pt x="173614" y="285153"/>
                        <a:pt x="142892" y="302301"/>
                        <a:pt x="115743" y="329453"/>
                      </a:cubicBezTo>
                      <a:cubicBezTo>
                        <a:pt x="57157" y="388045"/>
                        <a:pt x="31436" y="475932"/>
                        <a:pt x="31436" y="536666"/>
                      </a:cubicBezTo>
                      <a:cubicBezTo>
                        <a:pt x="31436" y="681001"/>
                        <a:pt x="147893" y="798184"/>
                        <a:pt x="291500" y="798184"/>
                      </a:cubicBezTo>
                      <a:cubicBezTo>
                        <a:pt x="299359" y="663138"/>
                        <a:pt x="412243" y="555959"/>
                        <a:pt x="549419" y="555959"/>
                      </a:cubicBezTo>
                      <a:cubicBezTo>
                        <a:pt x="691597" y="555959"/>
                        <a:pt x="807339" y="671712"/>
                        <a:pt x="807339" y="813903"/>
                      </a:cubicBezTo>
                      <a:cubicBezTo>
                        <a:pt x="807339" y="956809"/>
                        <a:pt x="691597" y="1073277"/>
                        <a:pt x="549419" y="1073277"/>
                      </a:cubicBezTo>
                      <a:cubicBezTo>
                        <a:pt x="412243" y="1073277"/>
                        <a:pt x="299359" y="965383"/>
                        <a:pt x="291500" y="829623"/>
                      </a:cubicBezTo>
                      <a:cubicBezTo>
                        <a:pt x="130746" y="829623"/>
                        <a:pt x="0" y="698150"/>
                        <a:pt x="0" y="536666"/>
                      </a:cubicBezTo>
                      <a:cubicBezTo>
                        <a:pt x="0" y="455210"/>
                        <a:pt x="37152" y="363751"/>
                        <a:pt x="93594" y="307303"/>
                      </a:cubicBezTo>
                      <a:cubicBezTo>
                        <a:pt x="126460" y="275149"/>
                        <a:pt x="164326" y="254428"/>
                        <a:pt x="205764" y="246568"/>
                      </a:cubicBezTo>
                      <a:cubicBezTo>
                        <a:pt x="205764" y="246568"/>
                        <a:pt x="205764" y="246568"/>
                        <a:pt x="163612" y="212271"/>
                      </a:cubicBezTo>
                      <a:cubicBezTo>
                        <a:pt x="157181" y="206554"/>
                        <a:pt x="155753" y="196551"/>
                        <a:pt x="161468" y="190120"/>
                      </a:cubicBezTo>
                      <a:cubicBezTo>
                        <a:pt x="164326" y="186548"/>
                        <a:pt x="169327" y="184404"/>
                        <a:pt x="173614" y="184404"/>
                      </a:cubicBezTo>
                      <a:close/>
                      <a:moveTo>
                        <a:pt x="549212" y="31623"/>
                      </a:moveTo>
                      <a:cubicBezTo>
                        <a:pt x="423696" y="31623"/>
                        <a:pt x="321945" y="133288"/>
                        <a:pt x="321945" y="258699"/>
                      </a:cubicBezTo>
                      <a:cubicBezTo>
                        <a:pt x="321945" y="384110"/>
                        <a:pt x="423696" y="485775"/>
                        <a:pt x="549212" y="485775"/>
                      </a:cubicBezTo>
                      <a:cubicBezTo>
                        <a:pt x="674728" y="485775"/>
                        <a:pt x="776478" y="384110"/>
                        <a:pt x="776478" y="258699"/>
                      </a:cubicBezTo>
                      <a:cubicBezTo>
                        <a:pt x="776478" y="133288"/>
                        <a:pt x="674728" y="31623"/>
                        <a:pt x="549212" y="31623"/>
                      </a:cubicBezTo>
                      <a:close/>
                      <a:moveTo>
                        <a:pt x="549261" y="0"/>
                      </a:moveTo>
                      <a:cubicBezTo>
                        <a:pt x="686397" y="0"/>
                        <a:pt x="799249" y="107179"/>
                        <a:pt x="807819" y="242940"/>
                      </a:cubicBezTo>
                      <a:cubicBezTo>
                        <a:pt x="968525" y="242940"/>
                        <a:pt x="1099947" y="375128"/>
                        <a:pt x="1099947" y="536611"/>
                      </a:cubicBezTo>
                      <a:cubicBezTo>
                        <a:pt x="1099947" y="617353"/>
                        <a:pt x="1062092" y="708812"/>
                        <a:pt x="1005666" y="765260"/>
                      </a:cubicBezTo>
                      <a:cubicBezTo>
                        <a:pt x="973525" y="797413"/>
                        <a:pt x="934956" y="818135"/>
                        <a:pt x="893529" y="825995"/>
                      </a:cubicBezTo>
                      <a:cubicBezTo>
                        <a:pt x="893529" y="825995"/>
                        <a:pt x="893529" y="825995"/>
                        <a:pt x="935670" y="860292"/>
                      </a:cubicBezTo>
                      <a:cubicBezTo>
                        <a:pt x="942812" y="866008"/>
                        <a:pt x="943527" y="876726"/>
                        <a:pt x="937813" y="883157"/>
                      </a:cubicBezTo>
                      <a:cubicBezTo>
                        <a:pt x="934956" y="886730"/>
                        <a:pt x="930670" y="888873"/>
                        <a:pt x="925670" y="888873"/>
                      </a:cubicBezTo>
                      <a:cubicBezTo>
                        <a:pt x="922099" y="888873"/>
                        <a:pt x="918528" y="887444"/>
                        <a:pt x="915671" y="885301"/>
                      </a:cubicBezTo>
                      <a:cubicBezTo>
                        <a:pt x="915671" y="885301"/>
                        <a:pt x="915671" y="885301"/>
                        <a:pt x="844960" y="825995"/>
                      </a:cubicBezTo>
                      <a:cubicBezTo>
                        <a:pt x="844246" y="825995"/>
                        <a:pt x="844246" y="825995"/>
                        <a:pt x="843532" y="825280"/>
                      </a:cubicBezTo>
                      <a:cubicBezTo>
                        <a:pt x="842818" y="824566"/>
                        <a:pt x="842818" y="823851"/>
                        <a:pt x="842103" y="823851"/>
                      </a:cubicBezTo>
                      <a:cubicBezTo>
                        <a:pt x="841389" y="823137"/>
                        <a:pt x="840675" y="821707"/>
                        <a:pt x="840675" y="820993"/>
                      </a:cubicBezTo>
                      <a:cubicBezTo>
                        <a:pt x="839961" y="820279"/>
                        <a:pt x="839961" y="819564"/>
                        <a:pt x="839961" y="818849"/>
                      </a:cubicBezTo>
                      <a:cubicBezTo>
                        <a:pt x="839246" y="818849"/>
                        <a:pt x="839246" y="818135"/>
                        <a:pt x="839246" y="817420"/>
                      </a:cubicBezTo>
                      <a:cubicBezTo>
                        <a:pt x="839246" y="815277"/>
                        <a:pt x="838532" y="813848"/>
                        <a:pt x="839246" y="811704"/>
                      </a:cubicBezTo>
                      <a:cubicBezTo>
                        <a:pt x="839246" y="810990"/>
                        <a:pt x="839246" y="810990"/>
                        <a:pt x="839246" y="810990"/>
                      </a:cubicBezTo>
                      <a:cubicBezTo>
                        <a:pt x="839246" y="810275"/>
                        <a:pt x="839246" y="810275"/>
                        <a:pt x="839246" y="810275"/>
                      </a:cubicBezTo>
                      <a:cubicBezTo>
                        <a:pt x="839961" y="809561"/>
                        <a:pt x="839961" y="809561"/>
                        <a:pt x="839961" y="808846"/>
                      </a:cubicBezTo>
                      <a:cubicBezTo>
                        <a:pt x="839961" y="808846"/>
                        <a:pt x="839961" y="808131"/>
                        <a:pt x="840675" y="807417"/>
                      </a:cubicBezTo>
                      <a:cubicBezTo>
                        <a:pt x="840675" y="807417"/>
                        <a:pt x="840675" y="807417"/>
                        <a:pt x="840675" y="806702"/>
                      </a:cubicBezTo>
                      <a:cubicBezTo>
                        <a:pt x="841389" y="805988"/>
                        <a:pt x="842103" y="805273"/>
                        <a:pt x="842818" y="804559"/>
                      </a:cubicBezTo>
                      <a:cubicBezTo>
                        <a:pt x="842818" y="803844"/>
                        <a:pt x="842818" y="803844"/>
                        <a:pt x="842818" y="803844"/>
                      </a:cubicBezTo>
                      <a:cubicBezTo>
                        <a:pt x="842818" y="803844"/>
                        <a:pt x="842818" y="803844"/>
                        <a:pt x="905672" y="730963"/>
                      </a:cubicBezTo>
                      <a:cubicBezTo>
                        <a:pt x="911385" y="724532"/>
                        <a:pt x="921385" y="723817"/>
                        <a:pt x="927813" y="728819"/>
                      </a:cubicBezTo>
                      <a:cubicBezTo>
                        <a:pt x="934242" y="734535"/>
                        <a:pt x="934956" y="744539"/>
                        <a:pt x="929242" y="750969"/>
                      </a:cubicBezTo>
                      <a:cubicBezTo>
                        <a:pt x="929242" y="750969"/>
                        <a:pt x="929242" y="750969"/>
                        <a:pt x="892101" y="794556"/>
                      </a:cubicBezTo>
                      <a:cubicBezTo>
                        <a:pt x="925670" y="787410"/>
                        <a:pt x="956383" y="770262"/>
                        <a:pt x="983525" y="743109"/>
                      </a:cubicBezTo>
                      <a:cubicBezTo>
                        <a:pt x="1042093" y="684518"/>
                        <a:pt x="1068520" y="597346"/>
                        <a:pt x="1068520" y="536611"/>
                      </a:cubicBezTo>
                      <a:cubicBezTo>
                        <a:pt x="1068520" y="392276"/>
                        <a:pt x="951383" y="274379"/>
                        <a:pt x="807819" y="274379"/>
                      </a:cubicBezTo>
                      <a:cubicBezTo>
                        <a:pt x="799249" y="410139"/>
                        <a:pt x="686397" y="517319"/>
                        <a:pt x="549261" y="517319"/>
                      </a:cubicBezTo>
                      <a:cubicBezTo>
                        <a:pt x="406412" y="517319"/>
                        <a:pt x="290703" y="401565"/>
                        <a:pt x="290703" y="258659"/>
                      </a:cubicBezTo>
                      <a:cubicBezTo>
                        <a:pt x="290703" y="115754"/>
                        <a:pt x="406412" y="0"/>
                        <a:pt x="549261"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2" name="Freeform 9"/>
                <p:cNvSpPr>
                  <a:spLocks noEditPoints="1"/>
                </p:cNvSpPr>
                <p:nvPr/>
              </p:nvSpPr>
              <p:spPr bwMode="auto">
                <a:xfrm>
                  <a:off x="5891594" y="2947606"/>
                  <a:ext cx="408813" cy="962787"/>
                </a:xfrm>
                <a:custGeom>
                  <a:avLst/>
                  <a:gdLst>
                    <a:gd name="T0" fmla="*/ 286 w 572"/>
                    <a:gd name="T1" fmla="*/ 777 h 1348"/>
                    <a:gd name="T2" fmla="*/ 572 w 572"/>
                    <a:gd name="T3" fmla="*/ 1062 h 1348"/>
                    <a:gd name="T4" fmla="*/ 286 w 572"/>
                    <a:gd name="T5" fmla="*/ 1348 h 1348"/>
                    <a:gd name="T6" fmla="*/ 0 w 572"/>
                    <a:gd name="T7" fmla="*/ 1062 h 1348"/>
                    <a:gd name="T8" fmla="*/ 286 w 572"/>
                    <a:gd name="T9" fmla="*/ 777 h 1348"/>
                    <a:gd name="T10" fmla="*/ 286 w 572"/>
                    <a:gd name="T11" fmla="*/ 0 h 1348"/>
                    <a:gd name="T12" fmla="*/ 572 w 572"/>
                    <a:gd name="T13" fmla="*/ 286 h 1348"/>
                    <a:gd name="T14" fmla="*/ 286 w 572"/>
                    <a:gd name="T15" fmla="*/ 573 h 1348"/>
                    <a:gd name="T16" fmla="*/ 0 w 572"/>
                    <a:gd name="T17" fmla="*/ 286 h 1348"/>
                    <a:gd name="T18" fmla="*/ 286 w 572"/>
                    <a:gd name="T19" fmla="*/ 0 h 1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2" h="1348">
                      <a:moveTo>
                        <a:pt x="286" y="777"/>
                      </a:moveTo>
                      <a:cubicBezTo>
                        <a:pt x="444" y="777"/>
                        <a:pt x="572" y="905"/>
                        <a:pt x="572" y="1062"/>
                      </a:cubicBezTo>
                      <a:cubicBezTo>
                        <a:pt x="572" y="1220"/>
                        <a:pt x="444" y="1348"/>
                        <a:pt x="286" y="1348"/>
                      </a:cubicBezTo>
                      <a:cubicBezTo>
                        <a:pt x="128" y="1348"/>
                        <a:pt x="0" y="1220"/>
                        <a:pt x="0" y="1062"/>
                      </a:cubicBezTo>
                      <a:cubicBezTo>
                        <a:pt x="0" y="905"/>
                        <a:pt x="128" y="777"/>
                        <a:pt x="286" y="777"/>
                      </a:cubicBezTo>
                      <a:close/>
                      <a:moveTo>
                        <a:pt x="286" y="0"/>
                      </a:moveTo>
                      <a:cubicBezTo>
                        <a:pt x="444" y="0"/>
                        <a:pt x="572" y="128"/>
                        <a:pt x="572" y="286"/>
                      </a:cubicBezTo>
                      <a:cubicBezTo>
                        <a:pt x="572" y="444"/>
                        <a:pt x="444" y="573"/>
                        <a:pt x="286" y="573"/>
                      </a:cubicBezTo>
                      <a:cubicBezTo>
                        <a:pt x="128" y="573"/>
                        <a:pt x="0" y="444"/>
                        <a:pt x="0" y="286"/>
                      </a:cubicBezTo>
                      <a:cubicBezTo>
                        <a:pt x="0" y="128"/>
                        <a:pt x="128" y="0"/>
                        <a:pt x="286"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59" name="Group 58"/>
          <p:cNvGrpSpPr/>
          <p:nvPr/>
        </p:nvGrpSpPr>
        <p:grpSpPr>
          <a:xfrm>
            <a:off x="995448" y="2571625"/>
            <a:ext cx="845769" cy="845769"/>
            <a:chOff x="662962" y="2884890"/>
            <a:chExt cx="845769" cy="845769"/>
          </a:xfrm>
        </p:grpSpPr>
        <p:sp>
          <p:nvSpPr>
            <p:cNvPr id="55" name="Oval 54"/>
            <p:cNvSpPr/>
            <p:nvPr/>
          </p:nvSpPr>
          <p:spPr>
            <a:xfrm>
              <a:off x="662962" y="2884890"/>
              <a:ext cx="845769" cy="845769"/>
            </a:xfrm>
            <a:prstGeom prst="ellipse">
              <a:avLst/>
            </a:prstGeom>
            <a:solidFill>
              <a:srgbClr val="FFFFFF"/>
            </a:solidFill>
            <a:ln w="76200" cap="rnd">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pPr>
              <a:endParaRPr lang="en-US" sz="2400" kern="0" dirty="0">
                <a:solidFill>
                  <a:schemeClr val="tx1"/>
                </a:solidFill>
              </a:endParaRPr>
            </a:p>
          </p:txBody>
        </p:sp>
        <p:grpSp>
          <p:nvGrpSpPr>
            <p:cNvPr id="33" name="Group 32"/>
            <p:cNvGrpSpPr>
              <a:grpSpLocks noChangeAspect="1"/>
            </p:cNvGrpSpPr>
            <p:nvPr/>
          </p:nvGrpSpPr>
          <p:grpSpPr>
            <a:xfrm>
              <a:off x="742027" y="2954777"/>
              <a:ext cx="689009" cy="689009"/>
              <a:chOff x="4234656" y="2600325"/>
              <a:chExt cx="1657350" cy="1657350"/>
            </a:xfrm>
          </p:grpSpPr>
          <p:sp>
            <p:nvSpPr>
              <p:cNvPr id="34" name="AutoShape 3"/>
              <p:cNvSpPr>
                <a:spLocks noChangeAspect="1" noChangeArrowheads="1" noTextEdit="1"/>
              </p:cNvSpPr>
              <p:nvPr/>
            </p:nvSpPr>
            <p:spPr bwMode="auto">
              <a:xfrm>
                <a:off x="4234656" y="2600325"/>
                <a:ext cx="1657350"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35" name="Group 34"/>
              <p:cNvGrpSpPr/>
              <p:nvPr/>
            </p:nvGrpSpPr>
            <p:grpSpPr>
              <a:xfrm>
                <a:off x="4404519" y="2772126"/>
                <a:ext cx="1316038" cy="1315687"/>
                <a:chOff x="4404519" y="2772126"/>
                <a:chExt cx="1316038" cy="1315687"/>
              </a:xfrm>
            </p:grpSpPr>
            <p:sp>
              <p:nvSpPr>
                <p:cNvPr id="36" name="Freeform 35"/>
                <p:cNvSpPr>
                  <a:spLocks/>
                </p:cNvSpPr>
                <p:nvPr/>
              </p:nvSpPr>
              <p:spPr bwMode="auto">
                <a:xfrm>
                  <a:off x="4404519" y="2772126"/>
                  <a:ext cx="1316038" cy="1082324"/>
                </a:xfrm>
                <a:custGeom>
                  <a:avLst/>
                  <a:gdLst>
                    <a:gd name="connsiteX0" fmla="*/ 589643 w 1316038"/>
                    <a:gd name="connsiteY0" fmla="*/ 764824 h 1082324"/>
                    <a:gd name="connsiteX1" fmla="*/ 631400 w 1316038"/>
                    <a:gd name="connsiteY1" fmla="*/ 875697 h 1082324"/>
                    <a:gd name="connsiteX2" fmla="*/ 635000 w 1316038"/>
                    <a:gd name="connsiteY2" fmla="*/ 880737 h 1082324"/>
                    <a:gd name="connsiteX3" fmla="*/ 554365 w 1316038"/>
                    <a:gd name="connsiteY3" fmla="*/ 968571 h 1082324"/>
                    <a:gd name="connsiteX4" fmla="*/ 233986 w 1316038"/>
                    <a:gd name="connsiteY4" fmla="*/ 1082324 h 1082324"/>
                    <a:gd name="connsiteX5" fmla="*/ 47517 w 1316038"/>
                    <a:gd name="connsiteY5" fmla="*/ 1082324 h 1082324"/>
                    <a:gd name="connsiteX6" fmla="*/ 0 w 1316038"/>
                    <a:gd name="connsiteY6" fmla="*/ 1033367 h 1082324"/>
                    <a:gd name="connsiteX7" fmla="*/ 47517 w 1316038"/>
                    <a:gd name="connsiteY7" fmla="*/ 984410 h 1082324"/>
                    <a:gd name="connsiteX8" fmla="*/ 233986 w 1316038"/>
                    <a:gd name="connsiteY8" fmla="*/ 984410 h 1082324"/>
                    <a:gd name="connsiteX9" fmla="*/ 494609 w 1316038"/>
                    <a:gd name="connsiteY9" fmla="*/ 892256 h 1082324"/>
                    <a:gd name="connsiteX10" fmla="*/ 589643 w 1316038"/>
                    <a:gd name="connsiteY10" fmla="*/ 764824 h 1082324"/>
                    <a:gd name="connsiteX11" fmla="*/ 1032056 w 1316038"/>
                    <a:gd name="connsiteY11" fmla="*/ 11 h 1082324"/>
                    <a:gd name="connsiteX12" fmla="*/ 1065767 w 1316038"/>
                    <a:gd name="connsiteY12" fmla="*/ 13586 h 1082324"/>
                    <a:gd name="connsiteX13" fmla="*/ 1301655 w 1316038"/>
                    <a:gd name="connsiteY13" fmla="*/ 245172 h 1082324"/>
                    <a:gd name="connsiteX14" fmla="*/ 1301655 w 1316038"/>
                    <a:gd name="connsiteY14" fmla="*/ 245891 h 1082324"/>
                    <a:gd name="connsiteX15" fmla="*/ 1303812 w 1316038"/>
                    <a:gd name="connsiteY15" fmla="*/ 248049 h 1082324"/>
                    <a:gd name="connsiteX16" fmla="*/ 1305251 w 1316038"/>
                    <a:gd name="connsiteY16" fmla="*/ 249487 h 1082324"/>
                    <a:gd name="connsiteX17" fmla="*/ 1306689 w 1316038"/>
                    <a:gd name="connsiteY17" fmla="*/ 251645 h 1082324"/>
                    <a:gd name="connsiteX18" fmla="*/ 1307408 w 1316038"/>
                    <a:gd name="connsiteY18" fmla="*/ 253083 h 1082324"/>
                    <a:gd name="connsiteX19" fmla="*/ 1309566 w 1316038"/>
                    <a:gd name="connsiteY19" fmla="*/ 256680 h 1082324"/>
                    <a:gd name="connsiteX20" fmla="*/ 1310285 w 1316038"/>
                    <a:gd name="connsiteY20" fmla="*/ 257399 h 1082324"/>
                    <a:gd name="connsiteX21" fmla="*/ 1316038 w 1316038"/>
                    <a:gd name="connsiteY21" fmla="*/ 281133 h 1082324"/>
                    <a:gd name="connsiteX22" fmla="*/ 1310285 w 1316038"/>
                    <a:gd name="connsiteY22" fmla="*/ 304147 h 1082324"/>
                    <a:gd name="connsiteX23" fmla="*/ 1309566 w 1316038"/>
                    <a:gd name="connsiteY23" fmla="*/ 305586 h 1082324"/>
                    <a:gd name="connsiteX24" fmla="*/ 1307408 w 1316038"/>
                    <a:gd name="connsiteY24" fmla="*/ 308463 h 1082324"/>
                    <a:gd name="connsiteX25" fmla="*/ 1306689 w 1316038"/>
                    <a:gd name="connsiteY25" fmla="*/ 309901 h 1082324"/>
                    <a:gd name="connsiteX26" fmla="*/ 1305251 w 1316038"/>
                    <a:gd name="connsiteY26" fmla="*/ 312059 h 1082324"/>
                    <a:gd name="connsiteX27" fmla="*/ 1303812 w 1316038"/>
                    <a:gd name="connsiteY27" fmla="*/ 313497 h 1082324"/>
                    <a:gd name="connsiteX28" fmla="*/ 1301655 w 1316038"/>
                    <a:gd name="connsiteY28" fmla="*/ 315655 h 1082324"/>
                    <a:gd name="connsiteX29" fmla="*/ 1301655 w 1316038"/>
                    <a:gd name="connsiteY29" fmla="*/ 316374 h 1082324"/>
                    <a:gd name="connsiteX30" fmla="*/ 1065767 w 1316038"/>
                    <a:gd name="connsiteY30" fmla="*/ 547960 h 1082324"/>
                    <a:gd name="connsiteX31" fmla="*/ 1032685 w 1316038"/>
                    <a:gd name="connsiteY31" fmla="*/ 561625 h 1082324"/>
                    <a:gd name="connsiteX32" fmla="*/ 998884 w 1316038"/>
                    <a:gd name="connsiteY32" fmla="*/ 546521 h 1082324"/>
                    <a:gd name="connsiteX33" fmla="*/ 1000323 w 1316038"/>
                    <a:gd name="connsiteY33" fmla="*/ 477477 h 1082324"/>
                    <a:gd name="connsiteX34" fmla="*/ 1150629 w 1316038"/>
                    <a:gd name="connsiteY34" fmla="*/ 330039 h 1082324"/>
                    <a:gd name="connsiteX35" fmla="*/ 1067205 w 1316038"/>
                    <a:gd name="connsiteY35" fmla="*/ 330039 h 1082324"/>
                    <a:gd name="connsiteX36" fmla="*/ 852174 w 1316038"/>
                    <a:gd name="connsiteY36" fmla="*/ 391172 h 1082324"/>
                    <a:gd name="connsiteX37" fmla="*/ 722723 w 1316038"/>
                    <a:gd name="connsiteY37" fmla="*/ 547241 h 1082324"/>
                    <a:gd name="connsiteX38" fmla="*/ 673100 w 1316038"/>
                    <a:gd name="connsiteY38" fmla="*/ 432886 h 1082324"/>
                    <a:gd name="connsiteX39" fmla="*/ 801832 w 1316038"/>
                    <a:gd name="connsiteY39" fmla="*/ 307743 h 1082324"/>
                    <a:gd name="connsiteX40" fmla="*/ 1067205 w 1316038"/>
                    <a:gd name="connsiteY40" fmla="*/ 232226 h 1082324"/>
                    <a:gd name="connsiteX41" fmla="*/ 1150629 w 1316038"/>
                    <a:gd name="connsiteY41" fmla="*/ 232226 h 1082324"/>
                    <a:gd name="connsiteX42" fmla="*/ 1000323 w 1316038"/>
                    <a:gd name="connsiteY42" fmla="*/ 84069 h 1082324"/>
                    <a:gd name="connsiteX43" fmla="*/ 998884 w 1316038"/>
                    <a:gd name="connsiteY43" fmla="*/ 15025 h 1082324"/>
                    <a:gd name="connsiteX44" fmla="*/ 1032056 w 1316038"/>
                    <a:gd name="connsiteY44" fmla="*/ 11 h 1082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316038" h="1082324">
                      <a:moveTo>
                        <a:pt x="589643" y="764824"/>
                      </a:moveTo>
                      <a:cubicBezTo>
                        <a:pt x="598283" y="803702"/>
                        <a:pt x="611962" y="841139"/>
                        <a:pt x="631400" y="875697"/>
                      </a:cubicBezTo>
                      <a:cubicBezTo>
                        <a:pt x="632840" y="877137"/>
                        <a:pt x="633560" y="879297"/>
                        <a:pt x="635000" y="880737"/>
                      </a:cubicBezTo>
                      <a:cubicBezTo>
                        <a:pt x="612682" y="913135"/>
                        <a:pt x="586043" y="941933"/>
                        <a:pt x="554365" y="968571"/>
                      </a:cubicBezTo>
                      <a:cubicBezTo>
                        <a:pt x="465811" y="1042007"/>
                        <a:pt x="352058" y="1082324"/>
                        <a:pt x="233986" y="1082324"/>
                      </a:cubicBezTo>
                      <a:cubicBezTo>
                        <a:pt x="233986" y="1082324"/>
                        <a:pt x="233986" y="1082324"/>
                        <a:pt x="47517" y="1082324"/>
                      </a:cubicBezTo>
                      <a:cubicBezTo>
                        <a:pt x="21599" y="1082324"/>
                        <a:pt x="0" y="1060726"/>
                        <a:pt x="0" y="1033367"/>
                      </a:cubicBezTo>
                      <a:cubicBezTo>
                        <a:pt x="0" y="1006729"/>
                        <a:pt x="21599" y="984410"/>
                        <a:pt x="47517" y="984410"/>
                      </a:cubicBezTo>
                      <a:cubicBezTo>
                        <a:pt x="47517" y="984410"/>
                        <a:pt x="47517" y="984410"/>
                        <a:pt x="233986" y="984410"/>
                      </a:cubicBezTo>
                      <a:cubicBezTo>
                        <a:pt x="330459" y="984410"/>
                        <a:pt x="423334" y="952012"/>
                        <a:pt x="494609" y="892256"/>
                      </a:cubicBezTo>
                      <a:cubicBezTo>
                        <a:pt x="539246" y="855538"/>
                        <a:pt x="570924" y="813061"/>
                        <a:pt x="589643" y="764824"/>
                      </a:cubicBezTo>
                      <a:close/>
                      <a:moveTo>
                        <a:pt x="1032056" y="11"/>
                      </a:moveTo>
                      <a:cubicBezTo>
                        <a:pt x="1044192" y="-258"/>
                        <a:pt x="1056418" y="4237"/>
                        <a:pt x="1065767" y="13586"/>
                      </a:cubicBezTo>
                      <a:cubicBezTo>
                        <a:pt x="1065767" y="13586"/>
                        <a:pt x="1065767" y="13586"/>
                        <a:pt x="1301655" y="245172"/>
                      </a:cubicBezTo>
                      <a:cubicBezTo>
                        <a:pt x="1301655" y="245891"/>
                        <a:pt x="1301655" y="245891"/>
                        <a:pt x="1301655" y="245891"/>
                      </a:cubicBezTo>
                      <a:cubicBezTo>
                        <a:pt x="1302374" y="246611"/>
                        <a:pt x="1303093" y="247330"/>
                        <a:pt x="1303812" y="248049"/>
                      </a:cubicBezTo>
                      <a:cubicBezTo>
                        <a:pt x="1303812" y="248768"/>
                        <a:pt x="1304531" y="248768"/>
                        <a:pt x="1305251" y="249487"/>
                      </a:cubicBezTo>
                      <a:cubicBezTo>
                        <a:pt x="1305251" y="250207"/>
                        <a:pt x="1305970" y="250926"/>
                        <a:pt x="1306689" y="251645"/>
                      </a:cubicBezTo>
                      <a:cubicBezTo>
                        <a:pt x="1306689" y="252364"/>
                        <a:pt x="1307408" y="253083"/>
                        <a:pt x="1307408" y="253083"/>
                      </a:cubicBezTo>
                      <a:cubicBezTo>
                        <a:pt x="1308127" y="254522"/>
                        <a:pt x="1308847" y="255241"/>
                        <a:pt x="1309566" y="256680"/>
                      </a:cubicBezTo>
                      <a:cubicBezTo>
                        <a:pt x="1309566" y="256680"/>
                        <a:pt x="1310285" y="256680"/>
                        <a:pt x="1310285" y="257399"/>
                      </a:cubicBezTo>
                      <a:cubicBezTo>
                        <a:pt x="1313881" y="264591"/>
                        <a:pt x="1316038" y="272502"/>
                        <a:pt x="1316038" y="281133"/>
                      </a:cubicBezTo>
                      <a:cubicBezTo>
                        <a:pt x="1316038" y="289763"/>
                        <a:pt x="1313881" y="297675"/>
                        <a:pt x="1310285" y="304147"/>
                      </a:cubicBezTo>
                      <a:cubicBezTo>
                        <a:pt x="1310285" y="304867"/>
                        <a:pt x="1309566" y="304867"/>
                        <a:pt x="1309566" y="305586"/>
                      </a:cubicBezTo>
                      <a:cubicBezTo>
                        <a:pt x="1308847" y="306305"/>
                        <a:pt x="1308127" y="307743"/>
                        <a:pt x="1307408" y="308463"/>
                      </a:cubicBezTo>
                      <a:cubicBezTo>
                        <a:pt x="1307408" y="309182"/>
                        <a:pt x="1306689" y="309182"/>
                        <a:pt x="1306689" y="309901"/>
                      </a:cubicBezTo>
                      <a:cubicBezTo>
                        <a:pt x="1305970" y="310620"/>
                        <a:pt x="1305251" y="311340"/>
                        <a:pt x="1305251" y="312059"/>
                      </a:cubicBezTo>
                      <a:cubicBezTo>
                        <a:pt x="1304531" y="312778"/>
                        <a:pt x="1303812" y="313497"/>
                        <a:pt x="1303812" y="313497"/>
                      </a:cubicBezTo>
                      <a:cubicBezTo>
                        <a:pt x="1303093" y="314216"/>
                        <a:pt x="1302374" y="314936"/>
                        <a:pt x="1301655" y="315655"/>
                      </a:cubicBezTo>
                      <a:cubicBezTo>
                        <a:pt x="1301655" y="315655"/>
                        <a:pt x="1301655" y="316374"/>
                        <a:pt x="1301655" y="316374"/>
                      </a:cubicBezTo>
                      <a:cubicBezTo>
                        <a:pt x="1301655" y="316374"/>
                        <a:pt x="1301655" y="316374"/>
                        <a:pt x="1065767" y="547960"/>
                      </a:cubicBezTo>
                      <a:cubicBezTo>
                        <a:pt x="1056418" y="557310"/>
                        <a:pt x="1044911" y="561625"/>
                        <a:pt x="1032685" y="561625"/>
                      </a:cubicBezTo>
                      <a:cubicBezTo>
                        <a:pt x="1020459" y="561625"/>
                        <a:pt x="1008233" y="556590"/>
                        <a:pt x="998884" y="546521"/>
                      </a:cubicBezTo>
                      <a:cubicBezTo>
                        <a:pt x="980905" y="527103"/>
                        <a:pt x="981624" y="496177"/>
                        <a:pt x="1000323" y="477477"/>
                      </a:cubicBezTo>
                      <a:cubicBezTo>
                        <a:pt x="1000323" y="477477"/>
                        <a:pt x="1000323" y="477477"/>
                        <a:pt x="1150629" y="330039"/>
                      </a:cubicBezTo>
                      <a:cubicBezTo>
                        <a:pt x="1150629" y="330039"/>
                        <a:pt x="1150629" y="330039"/>
                        <a:pt x="1067205" y="330039"/>
                      </a:cubicBezTo>
                      <a:cubicBezTo>
                        <a:pt x="989535" y="330039"/>
                        <a:pt x="914741" y="350896"/>
                        <a:pt x="852174" y="391172"/>
                      </a:cubicBezTo>
                      <a:cubicBezTo>
                        <a:pt x="787448" y="432167"/>
                        <a:pt x="744298" y="483950"/>
                        <a:pt x="722723" y="547241"/>
                      </a:cubicBezTo>
                      <a:cubicBezTo>
                        <a:pt x="711935" y="506246"/>
                        <a:pt x="695395" y="468127"/>
                        <a:pt x="673100" y="432886"/>
                      </a:cubicBezTo>
                      <a:cubicBezTo>
                        <a:pt x="704744" y="384699"/>
                        <a:pt x="747894" y="342266"/>
                        <a:pt x="801832" y="307743"/>
                      </a:cubicBezTo>
                      <a:cubicBezTo>
                        <a:pt x="880221" y="258118"/>
                        <a:pt x="971556" y="232226"/>
                        <a:pt x="1067205" y="232226"/>
                      </a:cubicBezTo>
                      <a:cubicBezTo>
                        <a:pt x="1067205" y="232226"/>
                        <a:pt x="1067205" y="232226"/>
                        <a:pt x="1150629" y="232226"/>
                      </a:cubicBezTo>
                      <a:cubicBezTo>
                        <a:pt x="1150629" y="232226"/>
                        <a:pt x="1150629" y="232226"/>
                        <a:pt x="1000323" y="84069"/>
                      </a:cubicBezTo>
                      <a:cubicBezTo>
                        <a:pt x="981624" y="65370"/>
                        <a:pt x="980905" y="34443"/>
                        <a:pt x="998884" y="15025"/>
                      </a:cubicBezTo>
                      <a:cubicBezTo>
                        <a:pt x="1007874" y="5316"/>
                        <a:pt x="1019920" y="281"/>
                        <a:pt x="1032056" y="11"/>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7" name="Freeform 7"/>
                <p:cNvSpPr>
                  <a:spLocks/>
                </p:cNvSpPr>
                <p:nvPr/>
              </p:nvSpPr>
              <p:spPr bwMode="auto">
                <a:xfrm>
                  <a:off x="4404519" y="3005138"/>
                  <a:ext cx="1316038" cy="1082675"/>
                </a:xfrm>
                <a:custGeom>
                  <a:avLst/>
                  <a:gdLst>
                    <a:gd name="T0" fmla="*/ 1820 w 1828"/>
                    <a:gd name="T1" fmla="*/ 1082 h 1505"/>
                    <a:gd name="T2" fmla="*/ 1819 w 1828"/>
                    <a:gd name="T3" fmla="*/ 1080 h 1505"/>
                    <a:gd name="T4" fmla="*/ 1816 w 1828"/>
                    <a:gd name="T5" fmla="*/ 1076 h 1505"/>
                    <a:gd name="T6" fmla="*/ 1815 w 1828"/>
                    <a:gd name="T7" fmla="*/ 1074 h 1505"/>
                    <a:gd name="T8" fmla="*/ 1813 w 1828"/>
                    <a:gd name="T9" fmla="*/ 1071 h 1505"/>
                    <a:gd name="T10" fmla="*/ 1811 w 1828"/>
                    <a:gd name="T11" fmla="*/ 1069 h 1505"/>
                    <a:gd name="T12" fmla="*/ 1808 w 1828"/>
                    <a:gd name="T13" fmla="*/ 1066 h 1505"/>
                    <a:gd name="T14" fmla="*/ 1808 w 1828"/>
                    <a:gd name="T15" fmla="*/ 1065 h 1505"/>
                    <a:gd name="T16" fmla="*/ 1480 w 1828"/>
                    <a:gd name="T17" fmla="*/ 743 h 1505"/>
                    <a:gd name="T18" fmla="*/ 1434 w 1828"/>
                    <a:gd name="T19" fmla="*/ 724 h 1505"/>
                    <a:gd name="T20" fmla="*/ 1387 w 1828"/>
                    <a:gd name="T21" fmla="*/ 745 h 1505"/>
                    <a:gd name="T22" fmla="*/ 1389 w 1828"/>
                    <a:gd name="T23" fmla="*/ 841 h 1505"/>
                    <a:gd name="T24" fmla="*/ 1598 w 1828"/>
                    <a:gd name="T25" fmla="*/ 1046 h 1505"/>
                    <a:gd name="T26" fmla="*/ 1482 w 1828"/>
                    <a:gd name="T27" fmla="*/ 1046 h 1505"/>
                    <a:gd name="T28" fmla="*/ 1183 w 1828"/>
                    <a:gd name="T29" fmla="*/ 961 h 1505"/>
                    <a:gd name="T30" fmla="*/ 980 w 1828"/>
                    <a:gd name="T31" fmla="*/ 602 h 1505"/>
                    <a:gd name="T32" fmla="*/ 980 w 1828"/>
                    <a:gd name="T33" fmla="*/ 591 h 1505"/>
                    <a:gd name="T34" fmla="*/ 908 w 1828"/>
                    <a:gd name="T35" fmla="*/ 322 h 1505"/>
                    <a:gd name="T36" fmla="*/ 770 w 1828"/>
                    <a:gd name="T37" fmla="*/ 158 h 1505"/>
                    <a:gd name="T38" fmla="*/ 325 w 1828"/>
                    <a:gd name="T39" fmla="*/ 0 h 1505"/>
                    <a:gd name="T40" fmla="*/ 66 w 1828"/>
                    <a:gd name="T41" fmla="*/ 0 h 1505"/>
                    <a:gd name="T42" fmla="*/ 0 w 1828"/>
                    <a:gd name="T43" fmla="*/ 68 h 1505"/>
                    <a:gd name="T44" fmla="*/ 66 w 1828"/>
                    <a:gd name="T45" fmla="*/ 136 h 1505"/>
                    <a:gd name="T46" fmla="*/ 325 w 1828"/>
                    <a:gd name="T47" fmla="*/ 136 h 1505"/>
                    <a:gd name="T48" fmla="*/ 687 w 1828"/>
                    <a:gd name="T49" fmla="*/ 264 h 1505"/>
                    <a:gd name="T50" fmla="*/ 848 w 1828"/>
                    <a:gd name="T51" fmla="*/ 591 h 1505"/>
                    <a:gd name="T52" fmla="*/ 848 w 1828"/>
                    <a:gd name="T53" fmla="*/ 602 h 1505"/>
                    <a:gd name="T54" fmla="*/ 908 w 1828"/>
                    <a:gd name="T55" fmla="*/ 860 h 1505"/>
                    <a:gd name="T56" fmla="*/ 1113 w 1828"/>
                    <a:gd name="T57" fmla="*/ 1077 h 1505"/>
                    <a:gd name="T58" fmla="*/ 1482 w 1828"/>
                    <a:gd name="T59" fmla="*/ 1182 h 1505"/>
                    <a:gd name="T60" fmla="*/ 1598 w 1828"/>
                    <a:gd name="T61" fmla="*/ 1182 h 1505"/>
                    <a:gd name="T62" fmla="*/ 1389 w 1828"/>
                    <a:gd name="T63" fmla="*/ 1388 h 1505"/>
                    <a:gd name="T64" fmla="*/ 1387 w 1828"/>
                    <a:gd name="T65" fmla="*/ 1484 h 1505"/>
                    <a:gd name="T66" fmla="*/ 1434 w 1828"/>
                    <a:gd name="T67" fmla="*/ 1505 h 1505"/>
                    <a:gd name="T68" fmla="*/ 1480 w 1828"/>
                    <a:gd name="T69" fmla="*/ 1486 h 1505"/>
                    <a:gd name="T70" fmla="*/ 1808 w 1828"/>
                    <a:gd name="T71" fmla="*/ 1164 h 1505"/>
                    <a:gd name="T72" fmla="*/ 1808 w 1828"/>
                    <a:gd name="T73" fmla="*/ 1163 h 1505"/>
                    <a:gd name="T74" fmla="*/ 1811 w 1828"/>
                    <a:gd name="T75" fmla="*/ 1160 h 1505"/>
                    <a:gd name="T76" fmla="*/ 1813 w 1828"/>
                    <a:gd name="T77" fmla="*/ 1158 h 1505"/>
                    <a:gd name="T78" fmla="*/ 1815 w 1828"/>
                    <a:gd name="T79" fmla="*/ 1155 h 1505"/>
                    <a:gd name="T80" fmla="*/ 1816 w 1828"/>
                    <a:gd name="T81" fmla="*/ 1153 h 1505"/>
                    <a:gd name="T82" fmla="*/ 1819 w 1828"/>
                    <a:gd name="T83" fmla="*/ 1148 h 1505"/>
                    <a:gd name="T84" fmla="*/ 1820 w 1828"/>
                    <a:gd name="T85" fmla="*/ 1147 h 1505"/>
                    <a:gd name="T86" fmla="*/ 1828 w 1828"/>
                    <a:gd name="T87" fmla="*/ 1114 h 1505"/>
                    <a:gd name="T88" fmla="*/ 1820 w 1828"/>
                    <a:gd name="T89" fmla="*/ 1082 h 1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28" h="1505">
                      <a:moveTo>
                        <a:pt x="1820" y="1082"/>
                      </a:moveTo>
                      <a:cubicBezTo>
                        <a:pt x="1820" y="1081"/>
                        <a:pt x="1819" y="1081"/>
                        <a:pt x="1819" y="1080"/>
                      </a:cubicBezTo>
                      <a:cubicBezTo>
                        <a:pt x="1818" y="1079"/>
                        <a:pt x="1817" y="1077"/>
                        <a:pt x="1816" y="1076"/>
                      </a:cubicBezTo>
                      <a:cubicBezTo>
                        <a:pt x="1816" y="1075"/>
                        <a:pt x="1815" y="1075"/>
                        <a:pt x="1815" y="1074"/>
                      </a:cubicBezTo>
                      <a:cubicBezTo>
                        <a:pt x="1814" y="1073"/>
                        <a:pt x="1813" y="1072"/>
                        <a:pt x="1813" y="1071"/>
                      </a:cubicBezTo>
                      <a:cubicBezTo>
                        <a:pt x="1812" y="1070"/>
                        <a:pt x="1811" y="1069"/>
                        <a:pt x="1811" y="1069"/>
                      </a:cubicBezTo>
                      <a:cubicBezTo>
                        <a:pt x="1810" y="1068"/>
                        <a:pt x="1809" y="1067"/>
                        <a:pt x="1808" y="1066"/>
                      </a:cubicBezTo>
                      <a:cubicBezTo>
                        <a:pt x="1808" y="1066"/>
                        <a:pt x="1808" y="1065"/>
                        <a:pt x="1808" y="1065"/>
                      </a:cubicBezTo>
                      <a:cubicBezTo>
                        <a:pt x="1480" y="743"/>
                        <a:pt x="1480" y="743"/>
                        <a:pt x="1480" y="743"/>
                      </a:cubicBezTo>
                      <a:cubicBezTo>
                        <a:pt x="1467" y="730"/>
                        <a:pt x="1451" y="724"/>
                        <a:pt x="1434" y="724"/>
                      </a:cubicBezTo>
                      <a:cubicBezTo>
                        <a:pt x="1417" y="724"/>
                        <a:pt x="1400" y="731"/>
                        <a:pt x="1387" y="745"/>
                      </a:cubicBezTo>
                      <a:cubicBezTo>
                        <a:pt x="1362" y="772"/>
                        <a:pt x="1363" y="815"/>
                        <a:pt x="1389" y="841"/>
                      </a:cubicBezTo>
                      <a:cubicBezTo>
                        <a:pt x="1598" y="1046"/>
                        <a:pt x="1598" y="1046"/>
                        <a:pt x="1598" y="1046"/>
                      </a:cubicBezTo>
                      <a:cubicBezTo>
                        <a:pt x="1482" y="1046"/>
                        <a:pt x="1482" y="1046"/>
                        <a:pt x="1482" y="1046"/>
                      </a:cubicBezTo>
                      <a:cubicBezTo>
                        <a:pt x="1374" y="1046"/>
                        <a:pt x="1270" y="1017"/>
                        <a:pt x="1183" y="961"/>
                      </a:cubicBezTo>
                      <a:cubicBezTo>
                        <a:pt x="1048" y="876"/>
                        <a:pt x="980" y="755"/>
                        <a:pt x="980" y="602"/>
                      </a:cubicBezTo>
                      <a:cubicBezTo>
                        <a:pt x="980" y="598"/>
                        <a:pt x="980" y="595"/>
                        <a:pt x="980" y="591"/>
                      </a:cubicBezTo>
                      <a:cubicBezTo>
                        <a:pt x="978" y="493"/>
                        <a:pt x="954" y="403"/>
                        <a:pt x="908" y="322"/>
                      </a:cubicBezTo>
                      <a:cubicBezTo>
                        <a:pt x="874" y="261"/>
                        <a:pt x="828" y="206"/>
                        <a:pt x="770" y="158"/>
                      </a:cubicBezTo>
                      <a:cubicBezTo>
                        <a:pt x="647" y="56"/>
                        <a:pt x="489" y="0"/>
                        <a:pt x="325" y="0"/>
                      </a:cubicBezTo>
                      <a:cubicBezTo>
                        <a:pt x="66" y="0"/>
                        <a:pt x="66" y="0"/>
                        <a:pt x="66" y="0"/>
                      </a:cubicBezTo>
                      <a:cubicBezTo>
                        <a:pt x="30" y="0"/>
                        <a:pt x="0" y="30"/>
                        <a:pt x="0" y="68"/>
                      </a:cubicBezTo>
                      <a:cubicBezTo>
                        <a:pt x="0" y="105"/>
                        <a:pt x="30" y="136"/>
                        <a:pt x="66" y="136"/>
                      </a:cubicBezTo>
                      <a:cubicBezTo>
                        <a:pt x="325" y="136"/>
                        <a:pt x="325" y="136"/>
                        <a:pt x="325" y="136"/>
                      </a:cubicBezTo>
                      <a:cubicBezTo>
                        <a:pt x="459" y="136"/>
                        <a:pt x="588" y="181"/>
                        <a:pt x="687" y="264"/>
                      </a:cubicBezTo>
                      <a:cubicBezTo>
                        <a:pt x="791" y="350"/>
                        <a:pt x="845" y="460"/>
                        <a:pt x="848" y="591"/>
                      </a:cubicBezTo>
                      <a:cubicBezTo>
                        <a:pt x="848" y="595"/>
                        <a:pt x="848" y="598"/>
                        <a:pt x="848" y="602"/>
                      </a:cubicBezTo>
                      <a:cubicBezTo>
                        <a:pt x="848" y="697"/>
                        <a:pt x="869" y="783"/>
                        <a:pt x="908" y="860"/>
                      </a:cubicBezTo>
                      <a:cubicBezTo>
                        <a:pt x="953" y="945"/>
                        <a:pt x="1022" y="1019"/>
                        <a:pt x="1113" y="1077"/>
                      </a:cubicBezTo>
                      <a:cubicBezTo>
                        <a:pt x="1222" y="1146"/>
                        <a:pt x="1349" y="1182"/>
                        <a:pt x="1482" y="1182"/>
                      </a:cubicBezTo>
                      <a:cubicBezTo>
                        <a:pt x="1598" y="1182"/>
                        <a:pt x="1598" y="1182"/>
                        <a:pt x="1598" y="1182"/>
                      </a:cubicBezTo>
                      <a:cubicBezTo>
                        <a:pt x="1389" y="1388"/>
                        <a:pt x="1389" y="1388"/>
                        <a:pt x="1389" y="1388"/>
                      </a:cubicBezTo>
                      <a:cubicBezTo>
                        <a:pt x="1363" y="1414"/>
                        <a:pt x="1362" y="1457"/>
                        <a:pt x="1387" y="1484"/>
                      </a:cubicBezTo>
                      <a:cubicBezTo>
                        <a:pt x="1400" y="1498"/>
                        <a:pt x="1417" y="1505"/>
                        <a:pt x="1434" y="1505"/>
                      </a:cubicBezTo>
                      <a:cubicBezTo>
                        <a:pt x="1451" y="1505"/>
                        <a:pt x="1467" y="1499"/>
                        <a:pt x="1480" y="1486"/>
                      </a:cubicBezTo>
                      <a:cubicBezTo>
                        <a:pt x="1808" y="1164"/>
                        <a:pt x="1808" y="1164"/>
                        <a:pt x="1808" y="1164"/>
                      </a:cubicBezTo>
                      <a:cubicBezTo>
                        <a:pt x="1808" y="1163"/>
                        <a:pt x="1808" y="1163"/>
                        <a:pt x="1808" y="1163"/>
                      </a:cubicBezTo>
                      <a:cubicBezTo>
                        <a:pt x="1809" y="1162"/>
                        <a:pt x="1810" y="1161"/>
                        <a:pt x="1811" y="1160"/>
                      </a:cubicBezTo>
                      <a:cubicBezTo>
                        <a:pt x="1811" y="1159"/>
                        <a:pt x="1812" y="1159"/>
                        <a:pt x="1813" y="1158"/>
                      </a:cubicBezTo>
                      <a:cubicBezTo>
                        <a:pt x="1813" y="1157"/>
                        <a:pt x="1814" y="1156"/>
                        <a:pt x="1815" y="1155"/>
                      </a:cubicBezTo>
                      <a:cubicBezTo>
                        <a:pt x="1815" y="1154"/>
                        <a:pt x="1816" y="1153"/>
                        <a:pt x="1816" y="1153"/>
                      </a:cubicBezTo>
                      <a:cubicBezTo>
                        <a:pt x="1817" y="1151"/>
                        <a:pt x="1818" y="1150"/>
                        <a:pt x="1819" y="1148"/>
                      </a:cubicBezTo>
                      <a:cubicBezTo>
                        <a:pt x="1819" y="1148"/>
                        <a:pt x="1820" y="1148"/>
                        <a:pt x="1820" y="1147"/>
                      </a:cubicBezTo>
                      <a:cubicBezTo>
                        <a:pt x="1825" y="1137"/>
                        <a:pt x="1828" y="1126"/>
                        <a:pt x="1828" y="1114"/>
                      </a:cubicBezTo>
                      <a:cubicBezTo>
                        <a:pt x="1828" y="1102"/>
                        <a:pt x="1825" y="1091"/>
                        <a:pt x="1820" y="108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39" name="Group 38"/>
          <p:cNvGrpSpPr>
            <a:grpSpLocks noChangeAspect="1"/>
          </p:cNvGrpSpPr>
          <p:nvPr/>
        </p:nvGrpSpPr>
        <p:grpSpPr>
          <a:xfrm>
            <a:off x="1139580" y="5624782"/>
            <a:ext cx="674371" cy="674371"/>
            <a:chOff x="5273675" y="2606675"/>
            <a:chExt cx="1646238" cy="1646238"/>
          </a:xfrm>
        </p:grpSpPr>
        <p:sp>
          <p:nvSpPr>
            <p:cNvPr id="40" name="AutoShape 44"/>
            <p:cNvSpPr>
              <a:spLocks noChangeAspect="1" noChangeArrowheads="1" noTextEdit="1"/>
            </p:cNvSpPr>
            <p:nvPr/>
          </p:nvSpPr>
          <p:spPr bwMode="auto">
            <a:xfrm>
              <a:off x="5273675" y="2606675"/>
              <a:ext cx="1646238"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41" name="Group 40"/>
            <p:cNvGrpSpPr/>
            <p:nvPr/>
          </p:nvGrpSpPr>
          <p:grpSpPr>
            <a:xfrm>
              <a:off x="5540375" y="3093160"/>
              <a:ext cx="1111710" cy="886702"/>
              <a:chOff x="5540375" y="3093160"/>
              <a:chExt cx="1111710" cy="886702"/>
            </a:xfrm>
          </p:grpSpPr>
          <p:sp>
            <p:nvSpPr>
              <p:cNvPr id="42" name="Freeform 41"/>
              <p:cNvSpPr>
                <a:spLocks/>
              </p:cNvSpPr>
              <p:nvPr/>
            </p:nvSpPr>
            <p:spPr bwMode="auto">
              <a:xfrm>
                <a:off x="5748338" y="3136900"/>
                <a:ext cx="696913" cy="239713"/>
              </a:xfrm>
              <a:custGeom>
                <a:avLst/>
                <a:gdLst>
                  <a:gd name="connsiteX0" fmla="*/ 199232 w 696913"/>
                  <a:gd name="connsiteY0" fmla="*/ 30163 h 239713"/>
                  <a:gd name="connsiteX1" fmla="*/ 187325 w 696913"/>
                  <a:gd name="connsiteY1" fmla="*/ 41644 h 239713"/>
                  <a:gd name="connsiteX2" fmla="*/ 187325 w 696913"/>
                  <a:gd name="connsiteY2" fmla="*/ 198070 h 239713"/>
                  <a:gd name="connsiteX3" fmla="*/ 199232 w 696913"/>
                  <a:gd name="connsiteY3" fmla="*/ 209551 h 239713"/>
                  <a:gd name="connsiteX4" fmla="*/ 211138 w 696913"/>
                  <a:gd name="connsiteY4" fmla="*/ 198070 h 239713"/>
                  <a:gd name="connsiteX5" fmla="*/ 211138 w 696913"/>
                  <a:gd name="connsiteY5" fmla="*/ 41644 h 239713"/>
                  <a:gd name="connsiteX6" fmla="*/ 199232 w 696913"/>
                  <a:gd name="connsiteY6" fmla="*/ 30163 h 239713"/>
                  <a:gd name="connsiteX7" fmla="*/ 157163 w 696913"/>
                  <a:gd name="connsiteY7" fmla="*/ 30163 h 239713"/>
                  <a:gd name="connsiteX8" fmla="*/ 146050 w 696913"/>
                  <a:gd name="connsiteY8" fmla="*/ 41644 h 239713"/>
                  <a:gd name="connsiteX9" fmla="*/ 146050 w 696913"/>
                  <a:gd name="connsiteY9" fmla="*/ 198070 h 239713"/>
                  <a:gd name="connsiteX10" fmla="*/ 157163 w 696913"/>
                  <a:gd name="connsiteY10" fmla="*/ 209551 h 239713"/>
                  <a:gd name="connsiteX11" fmla="*/ 168275 w 696913"/>
                  <a:gd name="connsiteY11" fmla="*/ 198070 h 239713"/>
                  <a:gd name="connsiteX12" fmla="*/ 168275 w 696913"/>
                  <a:gd name="connsiteY12" fmla="*/ 41644 h 239713"/>
                  <a:gd name="connsiteX13" fmla="*/ 157163 w 696913"/>
                  <a:gd name="connsiteY13" fmla="*/ 30163 h 239713"/>
                  <a:gd name="connsiteX14" fmla="*/ 463550 w 696913"/>
                  <a:gd name="connsiteY14" fmla="*/ 0 h 239713"/>
                  <a:gd name="connsiteX15" fmla="*/ 575937 w 696913"/>
                  <a:gd name="connsiteY15" fmla="*/ 0 h 239713"/>
                  <a:gd name="connsiteX16" fmla="*/ 696913 w 696913"/>
                  <a:gd name="connsiteY16" fmla="*/ 119499 h 239713"/>
                  <a:gd name="connsiteX17" fmla="*/ 575937 w 696913"/>
                  <a:gd name="connsiteY17" fmla="*/ 239713 h 239713"/>
                  <a:gd name="connsiteX18" fmla="*/ 463550 w 696913"/>
                  <a:gd name="connsiteY18" fmla="*/ 238998 h 239713"/>
                  <a:gd name="connsiteX19" fmla="*/ 463550 w 696913"/>
                  <a:gd name="connsiteY19" fmla="*/ 169588 h 239713"/>
                  <a:gd name="connsiteX20" fmla="*/ 463550 w 696913"/>
                  <a:gd name="connsiteY20" fmla="*/ 69410 h 239713"/>
                  <a:gd name="connsiteX21" fmla="*/ 463550 w 696913"/>
                  <a:gd name="connsiteY21" fmla="*/ 0 h 239713"/>
                  <a:gd name="connsiteX22" fmla="*/ 120977 w 696913"/>
                  <a:gd name="connsiteY22" fmla="*/ 0 h 239713"/>
                  <a:gd name="connsiteX23" fmla="*/ 233363 w 696913"/>
                  <a:gd name="connsiteY23" fmla="*/ 716 h 239713"/>
                  <a:gd name="connsiteX24" fmla="*/ 233363 w 696913"/>
                  <a:gd name="connsiteY24" fmla="*/ 70125 h 239713"/>
                  <a:gd name="connsiteX25" fmla="*/ 233363 w 696913"/>
                  <a:gd name="connsiteY25" fmla="*/ 171019 h 239713"/>
                  <a:gd name="connsiteX26" fmla="*/ 233363 w 696913"/>
                  <a:gd name="connsiteY26" fmla="*/ 239713 h 239713"/>
                  <a:gd name="connsiteX27" fmla="*/ 120977 w 696913"/>
                  <a:gd name="connsiteY27" fmla="*/ 239713 h 239713"/>
                  <a:gd name="connsiteX28" fmla="*/ 0 w 696913"/>
                  <a:gd name="connsiteY28" fmla="*/ 120930 h 239713"/>
                  <a:gd name="connsiteX29" fmla="*/ 120977 w 696913"/>
                  <a:gd name="connsiteY29" fmla="*/ 0 h 239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6913" h="239713">
                    <a:moveTo>
                      <a:pt x="199232" y="30163"/>
                    </a:moveTo>
                    <a:cubicBezTo>
                      <a:pt x="192534" y="30163"/>
                      <a:pt x="187325" y="35186"/>
                      <a:pt x="187325" y="41644"/>
                    </a:cubicBezTo>
                    <a:cubicBezTo>
                      <a:pt x="187325" y="41644"/>
                      <a:pt x="187325" y="41644"/>
                      <a:pt x="187325" y="198070"/>
                    </a:cubicBezTo>
                    <a:cubicBezTo>
                      <a:pt x="187325" y="204528"/>
                      <a:pt x="192534" y="209551"/>
                      <a:pt x="199232" y="209551"/>
                    </a:cubicBezTo>
                    <a:cubicBezTo>
                      <a:pt x="205929" y="209551"/>
                      <a:pt x="211138" y="204528"/>
                      <a:pt x="211138" y="198070"/>
                    </a:cubicBezTo>
                    <a:cubicBezTo>
                      <a:pt x="211138" y="198070"/>
                      <a:pt x="211138" y="198070"/>
                      <a:pt x="211138" y="41644"/>
                    </a:cubicBezTo>
                    <a:cubicBezTo>
                      <a:pt x="211138" y="35186"/>
                      <a:pt x="205929" y="30163"/>
                      <a:pt x="199232" y="30163"/>
                    </a:cubicBezTo>
                    <a:close/>
                    <a:moveTo>
                      <a:pt x="157163" y="30163"/>
                    </a:moveTo>
                    <a:cubicBezTo>
                      <a:pt x="150912" y="30163"/>
                      <a:pt x="146050" y="35186"/>
                      <a:pt x="146050" y="41644"/>
                    </a:cubicBezTo>
                    <a:cubicBezTo>
                      <a:pt x="146050" y="41644"/>
                      <a:pt x="146050" y="41644"/>
                      <a:pt x="146050" y="198070"/>
                    </a:cubicBezTo>
                    <a:cubicBezTo>
                      <a:pt x="146050" y="204528"/>
                      <a:pt x="150912" y="209551"/>
                      <a:pt x="157163" y="209551"/>
                    </a:cubicBezTo>
                    <a:cubicBezTo>
                      <a:pt x="162719" y="209551"/>
                      <a:pt x="168275" y="204528"/>
                      <a:pt x="168275" y="198070"/>
                    </a:cubicBezTo>
                    <a:cubicBezTo>
                      <a:pt x="168275" y="198070"/>
                      <a:pt x="168275" y="198070"/>
                      <a:pt x="168275" y="41644"/>
                    </a:cubicBezTo>
                    <a:cubicBezTo>
                      <a:pt x="168275" y="35186"/>
                      <a:pt x="162719" y="30163"/>
                      <a:pt x="157163" y="30163"/>
                    </a:cubicBezTo>
                    <a:close/>
                    <a:moveTo>
                      <a:pt x="463550" y="0"/>
                    </a:moveTo>
                    <a:cubicBezTo>
                      <a:pt x="463550" y="0"/>
                      <a:pt x="463550" y="0"/>
                      <a:pt x="575937" y="0"/>
                    </a:cubicBezTo>
                    <a:cubicBezTo>
                      <a:pt x="643225" y="0"/>
                      <a:pt x="696913" y="53667"/>
                      <a:pt x="696913" y="119499"/>
                    </a:cubicBezTo>
                    <a:cubicBezTo>
                      <a:pt x="696913" y="186046"/>
                      <a:pt x="642510" y="239713"/>
                      <a:pt x="575937" y="239713"/>
                    </a:cubicBezTo>
                    <a:cubicBezTo>
                      <a:pt x="575937" y="239713"/>
                      <a:pt x="575937" y="239713"/>
                      <a:pt x="463550" y="238998"/>
                    </a:cubicBezTo>
                    <a:cubicBezTo>
                      <a:pt x="463550" y="238998"/>
                      <a:pt x="463550" y="238998"/>
                      <a:pt x="463550" y="169588"/>
                    </a:cubicBezTo>
                    <a:cubicBezTo>
                      <a:pt x="463550" y="169588"/>
                      <a:pt x="463550" y="169588"/>
                      <a:pt x="463550" y="69410"/>
                    </a:cubicBezTo>
                    <a:cubicBezTo>
                      <a:pt x="463550" y="69410"/>
                      <a:pt x="463550" y="69410"/>
                      <a:pt x="463550" y="0"/>
                    </a:cubicBezTo>
                    <a:close/>
                    <a:moveTo>
                      <a:pt x="120977" y="0"/>
                    </a:moveTo>
                    <a:cubicBezTo>
                      <a:pt x="120977" y="0"/>
                      <a:pt x="120977" y="0"/>
                      <a:pt x="233363" y="716"/>
                    </a:cubicBezTo>
                    <a:cubicBezTo>
                      <a:pt x="233363" y="716"/>
                      <a:pt x="233363" y="716"/>
                      <a:pt x="233363" y="70125"/>
                    </a:cubicBezTo>
                    <a:cubicBezTo>
                      <a:pt x="233363" y="70125"/>
                      <a:pt x="233363" y="70125"/>
                      <a:pt x="233363" y="171019"/>
                    </a:cubicBezTo>
                    <a:cubicBezTo>
                      <a:pt x="233363" y="171019"/>
                      <a:pt x="233363" y="171019"/>
                      <a:pt x="233363" y="239713"/>
                    </a:cubicBezTo>
                    <a:cubicBezTo>
                      <a:pt x="233363" y="239713"/>
                      <a:pt x="233363" y="239713"/>
                      <a:pt x="120977" y="239713"/>
                    </a:cubicBezTo>
                    <a:cubicBezTo>
                      <a:pt x="54404" y="239713"/>
                      <a:pt x="0" y="186762"/>
                      <a:pt x="0" y="120930"/>
                    </a:cubicBezTo>
                    <a:cubicBezTo>
                      <a:pt x="0" y="53667"/>
                      <a:pt x="54404" y="0"/>
                      <a:pt x="120977"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43" name="Freeform 42"/>
              <p:cNvSpPr>
                <a:spLocks/>
              </p:cNvSpPr>
              <p:nvPr/>
            </p:nvSpPr>
            <p:spPr bwMode="auto">
              <a:xfrm>
                <a:off x="5540375" y="3093160"/>
                <a:ext cx="1111710" cy="886702"/>
              </a:xfrm>
              <a:custGeom>
                <a:avLst/>
                <a:gdLst>
                  <a:gd name="connsiteX0" fmla="*/ 394075 w 1111710"/>
                  <a:gd name="connsiteY0" fmla="*/ 405689 h 886702"/>
                  <a:gd name="connsiteX1" fmla="*/ 324040 w 1111710"/>
                  <a:gd name="connsiteY1" fmla="*/ 423571 h 886702"/>
                  <a:gd name="connsiteX2" fmla="*/ 32465 w 1111710"/>
                  <a:gd name="connsiteY2" fmla="*/ 588800 h 886702"/>
                  <a:gd name="connsiteX3" fmla="*/ 31750 w 1111710"/>
                  <a:gd name="connsiteY3" fmla="*/ 847014 h 886702"/>
                  <a:gd name="connsiteX4" fmla="*/ 332615 w 1111710"/>
                  <a:gd name="connsiteY4" fmla="*/ 731140 h 886702"/>
                  <a:gd name="connsiteX5" fmla="*/ 417658 w 1111710"/>
                  <a:gd name="connsiteY5" fmla="*/ 714688 h 886702"/>
                  <a:gd name="connsiteX6" fmla="*/ 434809 w 1111710"/>
                  <a:gd name="connsiteY6" fmla="*/ 715403 h 886702"/>
                  <a:gd name="connsiteX7" fmla="*/ 554870 w 1111710"/>
                  <a:gd name="connsiteY7" fmla="*/ 724702 h 886702"/>
                  <a:gd name="connsiteX8" fmla="*/ 602036 w 1111710"/>
                  <a:gd name="connsiteY8" fmla="*/ 726848 h 886702"/>
                  <a:gd name="connsiteX9" fmla="*/ 799278 w 1111710"/>
                  <a:gd name="connsiteY9" fmla="*/ 696806 h 886702"/>
                  <a:gd name="connsiteX10" fmla="*/ 812142 w 1111710"/>
                  <a:gd name="connsiteY10" fmla="*/ 692515 h 886702"/>
                  <a:gd name="connsiteX11" fmla="*/ 1025105 w 1111710"/>
                  <a:gd name="connsiteY11" fmla="*/ 552321 h 886702"/>
                  <a:gd name="connsiteX12" fmla="*/ 1071557 w 1111710"/>
                  <a:gd name="connsiteY12" fmla="*/ 497244 h 886702"/>
                  <a:gd name="connsiteX13" fmla="*/ 1068699 w 1111710"/>
                  <a:gd name="connsiteY13" fmla="*/ 442883 h 886702"/>
                  <a:gd name="connsiteX14" fmla="*/ 1042972 w 1111710"/>
                  <a:gd name="connsiteY14" fmla="*/ 432870 h 886702"/>
                  <a:gd name="connsiteX15" fmla="*/ 1013671 w 1111710"/>
                  <a:gd name="connsiteY15" fmla="*/ 446460 h 886702"/>
                  <a:gd name="connsiteX16" fmla="*/ 965075 w 1111710"/>
                  <a:gd name="connsiteY16" fmla="*/ 500821 h 886702"/>
                  <a:gd name="connsiteX17" fmla="*/ 807854 w 1111710"/>
                  <a:gd name="connsiteY17" fmla="*/ 598098 h 886702"/>
                  <a:gd name="connsiteX18" fmla="*/ 801422 w 1111710"/>
                  <a:gd name="connsiteY18" fmla="*/ 600244 h 886702"/>
                  <a:gd name="connsiteX19" fmla="*/ 718523 w 1111710"/>
                  <a:gd name="connsiteY19" fmla="*/ 610973 h 886702"/>
                  <a:gd name="connsiteX20" fmla="*/ 604895 w 1111710"/>
                  <a:gd name="connsiteY20" fmla="*/ 588800 h 886702"/>
                  <a:gd name="connsiteX21" fmla="*/ 579882 w 1111710"/>
                  <a:gd name="connsiteY21" fmla="*/ 578786 h 886702"/>
                  <a:gd name="connsiteX22" fmla="*/ 554155 w 1111710"/>
                  <a:gd name="connsiteY22" fmla="*/ 534439 h 886702"/>
                  <a:gd name="connsiteX23" fmla="*/ 591317 w 1111710"/>
                  <a:gd name="connsiteY23" fmla="*/ 499390 h 886702"/>
                  <a:gd name="connsiteX24" fmla="*/ 712091 w 1111710"/>
                  <a:gd name="connsiteY24" fmla="*/ 487946 h 886702"/>
                  <a:gd name="connsiteX25" fmla="*/ 742106 w 1111710"/>
                  <a:gd name="connsiteY25" fmla="*/ 454328 h 886702"/>
                  <a:gd name="connsiteX26" fmla="*/ 710662 w 1111710"/>
                  <a:gd name="connsiteY26" fmla="*/ 421425 h 886702"/>
                  <a:gd name="connsiteX27" fmla="*/ 401221 w 1111710"/>
                  <a:gd name="connsiteY27" fmla="*/ 405689 h 886702"/>
                  <a:gd name="connsiteX28" fmla="*/ 394075 w 1111710"/>
                  <a:gd name="connsiteY28" fmla="*/ 405689 h 886702"/>
                  <a:gd name="connsiteX29" fmla="*/ 393537 w 1111710"/>
                  <a:gd name="connsiteY29" fmla="*/ 373939 h 886702"/>
                  <a:gd name="connsiteX30" fmla="*/ 402108 w 1111710"/>
                  <a:gd name="connsiteY30" fmla="*/ 373939 h 886702"/>
                  <a:gd name="connsiteX31" fmla="*/ 711367 w 1111710"/>
                  <a:gd name="connsiteY31" fmla="*/ 389694 h 886702"/>
                  <a:gd name="connsiteX32" fmla="*/ 772790 w 1111710"/>
                  <a:gd name="connsiteY32" fmla="*/ 454148 h 886702"/>
                  <a:gd name="connsiteX33" fmla="*/ 714224 w 1111710"/>
                  <a:gd name="connsiteY33" fmla="*/ 518601 h 886702"/>
                  <a:gd name="connsiteX34" fmla="*/ 593520 w 1111710"/>
                  <a:gd name="connsiteY34" fmla="*/ 530776 h 886702"/>
                  <a:gd name="connsiteX35" fmla="*/ 590663 w 1111710"/>
                  <a:gd name="connsiteY35" fmla="*/ 549396 h 886702"/>
                  <a:gd name="connsiteX36" fmla="*/ 616375 w 1111710"/>
                  <a:gd name="connsiteY36" fmla="*/ 560138 h 886702"/>
                  <a:gd name="connsiteX37" fmla="*/ 718509 w 1111710"/>
                  <a:gd name="connsiteY37" fmla="*/ 579474 h 886702"/>
                  <a:gd name="connsiteX38" fmla="*/ 792788 w 1111710"/>
                  <a:gd name="connsiteY38" fmla="*/ 569448 h 886702"/>
                  <a:gd name="connsiteX39" fmla="*/ 799216 w 1111710"/>
                  <a:gd name="connsiteY39" fmla="*/ 568016 h 886702"/>
                  <a:gd name="connsiteX40" fmla="*/ 940632 w 1111710"/>
                  <a:gd name="connsiteY40" fmla="*/ 479929 h 886702"/>
                  <a:gd name="connsiteX41" fmla="*/ 989200 w 1111710"/>
                  <a:gd name="connsiteY41" fmla="*/ 424786 h 886702"/>
                  <a:gd name="connsiteX42" fmla="*/ 1042052 w 1111710"/>
                  <a:gd name="connsiteY42" fmla="*/ 401153 h 886702"/>
                  <a:gd name="connsiteX43" fmla="*/ 1089191 w 1111710"/>
                  <a:gd name="connsiteY43" fmla="*/ 419773 h 886702"/>
                  <a:gd name="connsiteX44" fmla="*/ 1094905 w 1111710"/>
                  <a:gd name="connsiteY44" fmla="*/ 517169 h 886702"/>
                  <a:gd name="connsiteX45" fmla="*/ 1047766 w 1111710"/>
                  <a:gd name="connsiteY45" fmla="*/ 572313 h 886702"/>
                  <a:gd name="connsiteX46" fmla="*/ 820643 w 1111710"/>
                  <a:gd name="connsiteY46" fmla="*/ 722704 h 886702"/>
                  <a:gd name="connsiteX47" fmla="*/ 807787 w 1111710"/>
                  <a:gd name="connsiteY47" fmla="*/ 727001 h 886702"/>
                  <a:gd name="connsiteX48" fmla="*/ 601376 w 1111710"/>
                  <a:gd name="connsiteY48" fmla="*/ 758511 h 886702"/>
                  <a:gd name="connsiteX49" fmla="*/ 552095 w 1111710"/>
                  <a:gd name="connsiteY49" fmla="*/ 756363 h 886702"/>
                  <a:gd name="connsiteX50" fmla="*/ 431391 w 1111710"/>
                  <a:gd name="connsiteY50" fmla="*/ 747053 h 886702"/>
                  <a:gd name="connsiteX51" fmla="*/ 417107 w 1111710"/>
                  <a:gd name="connsiteY51" fmla="*/ 746337 h 886702"/>
                  <a:gd name="connsiteX52" fmla="*/ 343542 w 1111710"/>
                  <a:gd name="connsiteY52" fmla="*/ 760660 h 886702"/>
                  <a:gd name="connsiteX53" fmla="*/ 21427 w 1111710"/>
                  <a:gd name="connsiteY53" fmla="*/ 885270 h 886702"/>
                  <a:gd name="connsiteX54" fmla="*/ 15713 w 1111710"/>
                  <a:gd name="connsiteY54" fmla="*/ 886702 h 886702"/>
                  <a:gd name="connsiteX55" fmla="*/ 0 w 1111710"/>
                  <a:gd name="connsiteY55" fmla="*/ 870231 h 886702"/>
                  <a:gd name="connsiteX56" fmla="*/ 714 w 1111710"/>
                  <a:gd name="connsiteY56" fmla="*/ 580190 h 886702"/>
                  <a:gd name="connsiteX57" fmla="*/ 8571 w 1111710"/>
                  <a:gd name="connsiteY57" fmla="*/ 566583 h 886702"/>
                  <a:gd name="connsiteX58" fmla="*/ 307831 w 1111710"/>
                  <a:gd name="connsiteY58" fmla="*/ 396140 h 886702"/>
                  <a:gd name="connsiteX59" fmla="*/ 393537 w 1111710"/>
                  <a:gd name="connsiteY59" fmla="*/ 373939 h 886702"/>
                  <a:gd name="connsiteX60" fmla="*/ 509588 w 1111710"/>
                  <a:gd name="connsiteY60" fmla="*/ 234239 h 886702"/>
                  <a:gd name="connsiteX61" fmla="*/ 574394 w 1111710"/>
                  <a:gd name="connsiteY61" fmla="*/ 234239 h 886702"/>
                  <a:gd name="connsiteX62" fmla="*/ 585788 w 1111710"/>
                  <a:gd name="connsiteY62" fmla="*/ 246145 h 886702"/>
                  <a:gd name="connsiteX63" fmla="*/ 574394 w 1111710"/>
                  <a:gd name="connsiteY63" fmla="*/ 258052 h 886702"/>
                  <a:gd name="connsiteX64" fmla="*/ 509588 w 1111710"/>
                  <a:gd name="connsiteY64" fmla="*/ 258052 h 886702"/>
                  <a:gd name="connsiteX65" fmla="*/ 509588 w 1111710"/>
                  <a:gd name="connsiteY65" fmla="*/ 234239 h 886702"/>
                  <a:gd name="connsiteX66" fmla="*/ 509588 w 1111710"/>
                  <a:gd name="connsiteY66" fmla="*/ 70727 h 886702"/>
                  <a:gd name="connsiteX67" fmla="*/ 574394 w 1111710"/>
                  <a:gd name="connsiteY67" fmla="*/ 70727 h 886702"/>
                  <a:gd name="connsiteX68" fmla="*/ 585788 w 1111710"/>
                  <a:gd name="connsiteY68" fmla="*/ 82633 h 886702"/>
                  <a:gd name="connsiteX69" fmla="*/ 574394 w 1111710"/>
                  <a:gd name="connsiteY69" fmla="*/ 94540 h 886702"/>
                  <a:gd name="connsiteX70" fmla="*/ 509588 w 1111710"/>
                  <a:gd name="connsiteY70" fmla="*/ 94540 h 886702"/>
                  <a:gd name="connsiteX71" fmla="*/ 509588 w 1111710"/>
                  <a:gd name="connsiteY71" fmla="*/ 70727 h 886702"/>
                  <a:gd name="connsiteX72" fmla="*/ 650007 w 1111710"/>
                  <a:gd name="connsiteY72" fmla="*/ 21514 h 886702"/>
                  <a:gd name="connsiteX73" fmla="*/ 650007 w 1111710"/>
                  <a:gd name="connsiteY73" fmla="*/ 44431 h 886702"/>
                  <a:gd name="connsiteX74" fmla="*/ 649288 w 1111710"/>
                  <a:gd name="connsiteY74" fmla="*/ 113899 h 886702"/>
                  <a:gd name="connsiteX75" fmla="*/ 649288 w 1111710"/>
                  <a:gd name="connsiteY75" fmla="*/ 214163 h 886702"/>
                  <a:gd name="connsiteX76" fmla="*/ 649288 w 1111710"/>
                  <a:gd name="connsiteY76" fmla="*/ 283631 h 886702"/>
                  <a:gd name="connsiteX77" fmla="*/ 649288 w 1111710"/>
                  <a:gd name="connsiteY77" fmla="*/ 306548 h 886702"/>
                  <a:gd name="connsiteX78" fmla="*/ 672272 w 1111710"/>
                  <a:gd name="connsiteY78" fmla="*/ 306548 h 886702"/>
                  <a:gd name="connsiteX79" fmla="*/ 784320 w 1111710"/>
                  <a:gd name="connsiteY79" fmla="*/ 307264 h 886702"/>
                  <a:gd name="connsiteX80" fmla="*/ 928688 w 1111710"/>
                  <a:gd name="connsiteY80" fmla="*/ 164747 h 886702"/>
                  <a:gd name="connsiteX81" fmla="*/ 785038 w 1111710"/>
                  <a:gd name="connsiteY81" fmla="*/ 21514 h 886702"/>
                  <a:gd name="connsiteX82" fmla="*/ 672272 w 1111710"/>
                  <a:gd name="connsiteY82" fmla="*/ 21514 h 886702"/>
                  <a:gd name="connsiteX83" fmla="*/ 650007 w 1111710"/>
                  <a:gd name="connsiteY83" fmla="*/ 21514 h 886702"/>
                  <a:gd name="connsiteX84" fmla="*/ 328941 w 1111710"/>
                  <a:gd name="connsiteY84" fmla="*/ 21514 h 886702"/>
                  <a:gd name="connsiteX85" fmla="*/ 185738 w 1111710"/>
                  <a:gd name="connsiteY85" fmla="*/ 165107 h 886702"/>
                  <a:gd name="connsiteX86" fmla="*/ 328941 w 1111710"/>
                  <a:gd name="connsiteY86" fmla="*/ 307264 h 886702"/>
                  <a:gd name="connsiteX87" fmla="*/ 440639 w 1111710"/>
                  <a:gd name="connsiteY87" fmla="*/ 307264 h 886702"/>
                  <a:gd name="connsiteX88" fmla="*/ 463551 w 1111710"/>
                  <a:gd name="connsiteY88" fmla="*/ 307264 h 886702"/>
                  <a:gd name="connsiteX89" fmla="*/ 463551 w 1111710"/>
                  <a:gd name="connsiteY89" fmla="*/ 284289 h 886702"/>
                  <a:gd name="connsiteX90" fmla="*/ 463551 w 1111710"/>
                  <a:gd name="connsiteY90" fmla="*/ 215365 h 886702"/>
                  <a:gd name="connsiteX91" fmla="*/ 463551 w 1111710"/>
                  <a:gd name="connsiteY91" fmla="*/ 114132 h 886702"/>
                  <a:gd name="connsiteX92" fmla="*/ 463551 w 1111710"/>
                  <a:gd name="connsiteY92" fmla="*/ 44489 h 886702"/>
                  <a:gd name="connsiteX93" fmla="*/ 463551 w 1111710"/>
                  <a:gd name="connsiteY93" fmla="*/ 21514 h 886702"/>
                  <a:gd name="connsiteX94" fmla="*/ 441355 w 1111710"/>
                  <a:gd name="connsiteY94" fmla="*/ 21514 h 886702"/>
                  <a:gd name="connsiteX95" fmla="*/ 328941 w 1111710"/>
                  <a:gd name="connsiteY95" fmla="*/ 21514 h 886702"/>
                  <a:gd name="connsiteX96" fmla="*/ 640764 w 1111710"/>
                  <a:gd name="connsiteY96" fmla="*/ 877 h 886702"/>
                  <a:gd name="connsiteX97" fmla="*/ 785413 w 1111710"/>
                  <a:gd name="connsiteY97" fmla="*/ 877 h 886702"/>
                  <a:gd name="connsiteX98" fmla="*/ 949301 w 1111710"/>
                  <a:gd name="connsiteY98" fmla="*/ 154135 h 886702"/>
                  <a:gd name="connsiteX99" fmla="*/ 960702 w 1111710"/>
                  <a:gd name="connsiteY99" fmla="*/ 154135 h 886702"/>
                  <a:gd name="connsiteX100" fmla="*/ 972103 w 1111710"/>
                  <a:gd name="connsiteY100" fmla="*/ 154135 h 886702"/>
                  <a:gd name="connsiteX101" fmla="*/ 1083974 w 1111710"/>
                  <a:gd name="connsiteY101" fmla="*/ 154135 h 886702"/>
                  <a:gd name="connsiteX102" fmla="*/ 1095375 w 1111710"/>
                  <a:gd name="connsiteY102" fmla="*/ 165540 h 886702"/>
                  <a:gd name="connsiteX103" fmla="*/ 1083974 w 1111710"/>
                  <a:gd name="connsiteY103" fmla="*/ 176945 h 886702"/>
                  <a:gd name="connsiteX104" fmla="*/ 971390 w 1111710"/>
                  <a:gd name="connsiteY104" fmla="*/ 176945 h 886702"/>
                  <a:gd name="connsiteX105" fmla="*/ 960702 w 1111710"/>
                  <a:gd name="connsiteY105" fmla="*/ 176945 h 886702"/>
                  <a:gd name="connsiteX106" fmla="*/ 949301 w 1111710"/>
                  <a:gd name="connsiteY106" fmla="*/ 176945 h 886702"/>
                  <a:gd name="connsiteX107" fmla="*/ 784700 w 1111710"/>
                  <a:gd name="connsiteY107" fmla="*/ 329490 h 886702"/>
                  <a:gd name="connsiteX108" fmla="*/ 640051 w 1111710"/>
                  <a:gd name="connsiteY108" fmla="*/ 328777 h 886702"/>
                  <a:gd name="connsiteX109" fmla="*/ 628650 w 1111710"/>
                  <a:gd name="connsiteY109" fmla="*/ 318085 h 886702"/>
                  <a:gd name="connsiteX110" fmla="*/ 629363 w 1111710"/>
                  <a:gd name="connsiteY110" fmla="*/ 12282 h 886702"/>
                  <a:gd name="connsiteX111" fmla="*/ 640764 w 1111710"/>
                  <a:gd name="connsiteY111" fmla="*/ 877 h 886702"/>
                  <a:gd name="connsiteX112" fmla="*/ 328956 w 1111710"/>
                  <a:gd name="connsiteY112" fmla="*/ 5 h 886702"/>
                  <a:gd name="connsiteX113" fmla="*/ 474319 w 1111710"/>
                  <a:gd name="connsiteY113" fmla="*/ 5 h 886702"/>
                  <a:gd name="connsiteX114" fmla="*/ 485776 w 1111710"/>
                  <a:gd name="connsiteY114" fmla="*/ 11466 h 886702"/>
                  <a:gd name="connsiteX115" fmla="*/ 485776 w 1111710"/>
                  <a:gd name="connsiteY115" fmla="*/ 71632 h 886702"/>
                  <a:gd name="connsiteX116" fmla="*/ 485776 w 1111710"/>
                  <a:gd name="connsiteY116" fmla="*/ 92404 h 886702"/>
                  <a:gd name="connsiteX117" fmla="*/ 485776 w 1111710"/>
                  <a:gd name="connsiteY117" fmla="*/ 237090 h 886702"/>
                  <a:gd name="connsiteX118" fmla="*/ 485776 w 1111710"/>
                  <a:gd name="connsiteY118" fmla="*/ 258579 h 886702"/>
                  <a:gd name="connsiteX119" fmla="*/ 485776 w 1111710"/>
                  <a:gd name="connsiteY119" fmla="*/ 318745 h 886702"/>
                  <a:gd name="connsiteX120" fmla="*/ 474319 w 1111710"/>
                  <a:gd name="connsiteY120" fmla="*/ 329489 h 886702"/>
                  <a:gd name="connsiteX121" fmla="*/ 328956 w 1111710"/>
                  <a:gd name="connsiteY121" fmla="*/ 329489 h 886702"/>
                  <a:gd name="connsiteX122" fmla="*/ 164259 w 1111710"/>
                  <a:gd name="connsiteY122" fmla="*/ 176208 h 886702"/>
                  <a:gd name="connsiteX123" fmla="*/ 152801 w 1111710"/>
                  <a:gd name="connsiteY123" fmla="*/ 176208 h 886702"/>
                  <a:gd name="connsiteX124" fmla="*/ 141344 w 1111710"/>
                  <a:gd name="connsiteY124" fmla="*/ 176208 h 886702"/>
                  <a:gd name="connsiteX125" fmla="*/ 28920 w 1111710"/>
                  <a:gd name="connsiteY125" fmla="*/ 175491 h 886702"/>
                  <a:gd name="connsiteX126" fmla="*/ 17463 w 1111710"/>
                  <a:gd name="connsiteY126" fmla="*/ 164031 h 886702"/>
                  <a:gd name="connsiteX127" fmla="*/ 28920 w 1111710"/>
                  <a:gd name="connsiteY127" fmla="*/ 152571 h 886702"/>
                  <a:gd name="connsiteX128" fmla="*/ 141344 w 1111710"/>
                  <a:gd name="connsiteY128" fmla="*/ 153287 h 886702"/>
                  <a:gd name="connsiteX129" fmla="*/ 152801 w 1111710"/>
                  <a:gd name="connsiteY129" fmla="*/ 153287 h 886702"/>
                  <a:gd name="connsiteX130" fmla="*/ 164259 w 1111710"/>
                  <a:gd name="connsiteY130" fmla="*/ 153287 h 886702"/>
                  <a:gd name="connsiteX131" fmla="*/ 328956 w 1111710"/>
                  <a:gd name="connsiteY131" fmla="*/ 5 h 886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111710" h="886702">
                    <a:moveTo>
                      <a:pt x="394075" y="405689"/>
                    </a:moveTo>
                    <a:cubicBezTo>
                      <a:pt x="369062" y="405689"/>
                      <a:pt x="345479" y="411411"/>
                      <a:pt x="324040" y="423571"/>
                    </a:cubicBezTo>
                    <a:cubicBezTo>
                      <a:pt x="324040" y="423571"/>
                      <a:pt x="324040" y="423571"/>
                      <a:pt x="32465" y="588800"/>
                    </a:cubicBezTo>
                    <a:cubicBezTo>
                      <a:pt x="32465" y="588800"/>
                      <a:pt x="32465" y="588800"/>
                      <a:pt x="31750" y="847014"/>
                    </a:cubicBezTo>
                    <a:cubicBezTo>
                      <a:pt x="31750" y="847014"/>
                      <a:pt x="31750" y="847014"/>
                      <a:pt x="332615" y="731140"/>
                    </a:cubicBezTo>
                    <a:cubicBezTo>
                      <a:pt x="359772" y="720410"/>
                      <a:pt x="388358" y="714688"/>
                      <a:pt x="417658" y="714688"/>
                    </a:cubicBezTo>
                    <a:cubicBezTo>
                      <a:pt x="423375" y="714688"/>
                      <a:pt x="429092" y="715403"/>
                      <a:pt x="434809" y="715403"/>
                    </a:cubicBezTo>
                    <a:cubicBezTo>
                      <a:pt x="434809" y="715403"/>
                      <a:pt x="434809" y="715403"/>
                      <a:pt x="554870" y="724702"/>
                    </a:cubicBezTo>
                    <a:cubicBezTo>
                      <a:pt x="570592" y="726133"/>
                      <a:pt x="586314" y="726848"/>
                      <a:pt x="602036" y="726848"/>
                    </a:cubicBezTo>
                    <a:cubicBezTo>
                      <a:pt x="669213" y="726848"/>
                      <a:pt x="735675" y="716834"/>
                      <a:pt x="799278" y="696806"/>
                    </a:cubicBezTo>
                    <a:cubicBezTo>
                      <a:pt x="799278" y="696806"/>
                      <a:pt x="799278" y="696806"/>
                      <a:pt x="812142" y="692515"/>
                    </a:cubicBezTo>
                    <a:cubicBezTo>
                      <a:pt x="895040" y="666765"/>
                      <a:pt x="968649" y="618126"/>
                      <a:pt x="1025105" y="552321"/>
                    </a:cubicBezTo>
                    <a:cubicBezTo>
                      <a:pt x="1025105" y="552321"/>
                      <a:pt x="1025105" y="552321"/>
                      <a:pt x="1071557" y="497244"/>
                    </a:cubicBezTo>
                    <a:cubicBezTo>
                      <a:pt x="1085850" y="480793"/>
                      <a:pt x="1084421" y="457189"/>
                      <a:pt x="1068699" y="442883"/>
                    </a:cubicBezTo>
                    <a:cubicBezTo>
                      <a:pt x="1061552" y="436446"/>
                      <a:pt x="1052262" y="432870"/>
                      <a:pt x="1042972" y="432870"/>
                    </a:cubicBezTo>
                    <a:cubicBezTo>
                      <a:pt x="1031537" y="432870"/>
                      <a:pt x="1021532" y="437877"/>
                      <a:pt x="1013671" y="446460"/>
                    </a:cubicBezTo>
                    <a:cubicBezTo>
                      <a:pt x="1013671" y="446460"/>
                      <a:pt x="1013671" y="446460"/>
                      <a:pt x="965075" y="500821"/>
                    </a:cubicBezTo>
                    <a:cubicBezTo>
                      <a:pt x="922911" y="547314"/>
                      <a:pt x="868598" y="580932"/>
                      <a:pt x="807854" y="598098"/>
                    </a:cubicBezTo>
                    <a:cubicBezTo>
                      <a:pt x="807854" y="598098"/>
                      <a:pt x="807854" y="598098"/>
                      <a:pt x="801422" y="600244"/>
                    </a:cubicBezTo>
                    <a:cubicBezTo>
                      <a:pt x="774265" y="607397"/>
                      <a:pt x="747109" y="610973"/>
                      <a:pt x="718523" y="610973"/>
                    </a:cubicBezTo>
                    <a:cubicBezTo>
                      <a:pt x="679218" y="610973"/>
                      <a:pt x="641342" y="603820"/>
                      <a:pt x="604895" y="588800"/>
                    </a:cubicBezTo>
                    <a:cubicBezTo>
                      <a:pt x="604895" y="588800"/>
                      <a:pt x="604895" y="588800"/>
                      <a:pt x="579882" y="578786"/>
                    </a:cubicBezTo>
                    <a:cubicBezTo>
                      <a:pt x="562016" y="571633"/>
                      <a:pt x="551296" y="553751"/>
                      <a:pt x="554155" y="534439"/>
                    </a:cubicBezTo>
                    <a:cubicBezTo>
                      <a:pt x="557014" y="515842"/>
                      <a:pt x="572021" y="501536"/>
                      <a:pt x="591317" y="499390"/>
                    </a:cubicBezTo>
                    <a:cubicBezTo>
                      <a:pt x="591317" y="499390"/>
                      <a:pt x="591317" y="499390"/>
                      <a:pt x="712091" y="487946"/>
                    </a:cubicBezTo>
                    <a:cubicBezTo>
                      <a:pt x="729243" y="485800"/>
                      <a:pt x="742106" y="471494"/>
                      <a:pt x="742106" y="454328"/>
                    </a:cubicBezTo>
                    <a:cubicBezTo>
                      <a:pt x="742106" y="437161"/>
                      <a:pt x="728528" y="422140"/>
                      <a:pt x="710662" y="421425"/>
                    </a:cubicBezTo>
                    <a:cubicBezTo>
                      <a:pt x="710662" y="421425"/>
                      <a:pt x="710662" y="421425"/>
                      <a:pt x="401221" y="405689"/>
                    </a:cubicBezTo>
                    <a:cubicBezTo>
                      <a:pt x="398363" y="405689"/>
                      <a:pt x="396219" y="405689"/>
                      <a:pt x="394075" y="405689"/>
                    </a:cubicBezTo>
                    <a:close/>
                    <a:moveTo>
                      <a:pt x="393537" y="373939"/>
                    </a:moveTo>
                    <a:cubicBezTo>
                      <a:pt x="396394" y="373939"/>
                      <a:pt x="399251" y="373939"/>
                      <a:pt x="402108" y="373939"/>
                    </a:cubicBezTo>
                    <a:cubicBezTo>
                      <a:pt x="402108" y="373939"/>
                      <a:pt x="402108" y="373939"/>
                      <a:pt x="711367" y="389694"/>
                    </a:cubicBezTo>
                    <a:cubicBezTo>
                      <a:pt x="745649" y="391843"/>
                      <a:pt x="772790" y="419773"/>
                      <a:pt x="772790" y="454148"/>
                    </a:cubicBezTo>
                    <a:cubicBezTo>
                      <a:pt x="772790" y="487807"/>
                      <a:pt x="747792" y="515737"/>
                      <a:pt x="714224" y="518601"/>
                    </a:cubicBezTo>
                    <a:cubicBezTo>
                      <a:pt x="714224" y="518601"/>
                      <a:pt x="714224" y="518601"/>
                      <a:pt x="593520" y="530776"/>
                    </a:cubicBezTo>
                    <a:cubicBezTo>
                      <a:pt x="583521" y="531492"/>
                      <a:pt x="581378" y="545815"/>
                      <a:pt x="590663" y="549396"/>
                    </a:cubicBezTo>
                    <a:cubicBezTo>
                      <a:pt x="590663" y="549396"/>
                      <a:pt x="590663" y="549396"/>
                      <a:pt x="616375" y="560138"/>
                    </a:cubicBezTo>
                    <a:cubicBezTo>
                      <a:pt x="649229" y="573029"/>
                      <a:pt x="684226" y="579474"/>
                      <a:pt x="718509" y="579474"/>
                    </a:cubicBezTo>
                    <a:cubicBezTo>
                      <a:pt x="743507" y="579474"/>
                      <a:pt x="768505" y="576609"/>
                      <a:pt x="792788" y="569448"/>
                    </a:cubicBezTo>
                    <a:cubicBezTo>
                      <a:pt x="792788" y="569448"/>
                      <a:pt x="792788" y="569448"/>
                      <a:pt x="799216" y="568016"/>
                    </a:cubicBezTo>
                    <a:cubicBezTo>
                      <a:pt x="854211" y="552260"/>
                      <a:pt x="903493" y="521466"/>
                      <a:pt x="940632" y="479929"/>
                    </a:cubicBezTo>
                    <a:cubicBezTo>
                      <a:pt x="940632" y="479929"/>
                      <a:pt x="940632" y="479929"/>
                      <a:pt x="989200" y="424786"/>
                    </a:cubicBezTo>
                    <a:cubicBezTo>
                      <a:pt x="1003484" y="409747"/>
                      <a:pt x="1022768" y="401153"/>
                      <a:pt x="1042052" y="401153"/>
                    </a:cubicBezTo>
                    <a:cubicBezTo>
                      <a:pt x="1058479" y="401153"/>
                      <a:pt x="1075621" y="407598"/>
                      <a:pt x="1089191" y="419773"/>
                    </a:cubicBezTo>
                    <a:cubicBezTo>
                      <a:pt x="1117046" y="444838"/>
                      <a:pt x="1119188" y="488523"/>
                      <a:pt x="1094905" y="517169"/>
                    </a:cubicBezTo>
                    <a:cubicBezTo>
                      <a:pt x="1094905" y="517169"/>
                      <a:pt x="1094905" y="517169"/>
                      <a:pt x="1047766" y="572313"/>
                    </a:cubicBezTo>
                    <a:cubicBezTo>
                      <a:pt x="987771" y="642495"/>
                      <a:pt x="909207" y="695490"/>
                      <a:pt x="820643" y="722704"/>
                    </a:cubicBezTo>
                    <a:cubicBezTo>
                      <a:pt x="820643" y="722704"/>
                      <a:pt x="820643" y="722704"/>
                      <a:pt x="807787" y="727001"/>
                    </a:cubicBezTo>
                    <a:cubicBezTo>
                      <a:pt x="740650" y="747769"/>
                      <a:pt x="671370" y="758511"/>
                      <a:pt x="601376" y="758511"/>
                    </a:cubicBezTo>
                    <a:cubicBezTo>
                      <a:pt x="584949" y="758511"/>
                      <a:pt x="568522" y="757795"/>
                      <a:pt x="552095" y="756363"/>
                    </a:cubicBezTo>
                    <a:cubicBezTo>
                      <a:pt x="552095" y="756363"/>
                      <a:pt x="552095" y="756363"/>
                      <a:pt x="431391" y="747053"/>
                    </a:cubicBezTo>
                    <a:cubicBezTo>
                      <a:pt x="427106" y="747053"/>
                      <a:pt x="422106" y="746337"/>
                      <a:pt x="417107" y="746337"/>
                    </a:cubicBezTo>
                    <a:cubicBezTo>
                      <a:pt x="392109" y="746337"/>
                      <a:pt x="367111" y="751350"/>
                      <a:pt x="343542" y="760660"/>
                    </a:cubicBezTo>
                    <a:cubicBezTo>
                      <a:pt x="343542" y="760660"/>
                      <a:pt x="343542" y="760660"/>
                      <a:pt x="21427" y="885270"/>
                    </a:cubicBezTo>
                    <a:cubicBezTo>
                      <a:pt x="19999" y="885986"/>
                      <a:pt x="17856" y="886702"/>
                      <a:pt x="15713" y="886702"/>
                    </a:cubicBezTo>
                    <a:cubicBezTo>
                      <a:pt x="7142" y="886702"/>
                      <a:pt x="0" y="879541"/>
                      <a:pt x="0" y="870231"/>
                    </a:cubicBezTo>
                    <a:cubicBezTo>
                      <a:pt x="0" y="870231"/>
                      <a:pt x="0" y="870231"/>
                      <a:pt x="714" y="580190"/>
                    </a:cubicBezTo>
                    <a:cubicBezTo>
                      <a:pt x="714" y="574461"/>
                      <a:pt x="3571" y="568732"/>
                      <a:pt x="8571" y="566583"/>
                    </a:cubicBezTo>
                    <a:cubicBezTo>
                      <a:pt x="8571" y="566583"/>
                      <a:pt x="8571" y="566583"/>
                      <a:pt x="307831" y="396140"/>
                    </a:cubicBezTo>
                    <a:cubicBezTo>
                      <a:pt x="334257" y="381101"/>
                      <a:pt x="363540" y="373939"/>
                      <a:pt x="393537" y="373939"/>
                    </a:cubicBezTo>
                    <a:close/>
                    <a:moveTo>
                      <a:pt x="509588" y="234239"/>
                    </a:moveTo>
                    <a:cubicBezTo>
                      <a:pt x="509588" y="234239"/>
                      <a:pt x="509588" y="234239"/>
                      <a:pt x="574394" y="234239"/>
                    </a:cubicBezTo>
                    <a:cubicBezTo>
                      <a:pt x="580803" y="234239"/>
                      <a:pt x="585788" y="239842"/>
                      <a:pt x="585788" y="246145"/>
                    </a:cubicBezTo>
                    <a:cubicBezTo>
                      <a:pt x="585788" y="253149"/>
                      <a:pt x="580803" y="258052"/>
                      <a:pt x="574394" y="258052"/>
                    </a:cubicBezTo>
                    <a:cubicBezTo>
                      <a:pt x="574394" y="258052"/>
                      <a:pt x="574394" y="258052"/>
                      <a:pt x="509588" y="258052"/>
                    </a:cubicBezTo>
                    <a:cubicBezTo>
                      <a:pt x="509588" y="258052"/>
                      <a:pt x="509588" y="258052"/>
                      <a:pt x="509588" y="234239"/>
                    </a:cubicBezTo>
                    <a:close/>
                    <a:moveTo>
                      <a:pt x="509588" y="70727"/>
                    </a:moveTo>
                    <a:cubicBezTo>
                      <a:pt x="509588" y="70727"/>
                      <a:pt x="509588" y="70727"/>
                      <a:pt x="574394" y="70727"/>
                    </a:cubicBezTo>
                    <a:cubicBezTo>
                      <a:pt x="580803" y="70727"/>
                      <a:pt x="585788" y="75630"/>
                      <a:pt x="585788" y="82633"/>
                    </a:cubicBezTo>
                    <a:cubicBezTo>
                      <a:pt x="585788" y="88937"/>
                      <a:pt x="580803" y="94540"/>
                      <a:pt x="574394" y="94540"/>
                    </a:cubicBezTo>
                    <a:cubicBezTo>
                      <a:pt x="574394" y="94540"/>
                      <a:pt x="574394" y="94540"/>
                      <a:pt x="509588" y="94540"/>
                    </a:cubicBezTo>
                    <a:cubicBezTo>
                      <a:pt x="509588" y="94540"/>
                      <a:pt x="509588" y="94540"/>
                      <a:pt x="509588" y="70727"/>
                    </a:cubicBezTo>
                    <a:close/>
                    <a:moveTo>
                      <a:pt x="650007" y="21514"/>
                    </a:moveTo>
                    <a:cubicBezTo>
                      <a:pt x="650007" y="21514"/>
                      <a:pt x="650007" y="21514"/>
                      <a:pt x="650007" y="44431"/>
                    </a:cubicBezTo>
                    <a:cubicBezTo>
                      <a:pt x="650007" y="44431"/>
                      <a:pt x="650007" y="44431"/>
                      <a:pt x="649288" y="113899"/>
                    </a:cubicBezTo>
                    <a:cubicBezTo>
                      <a:pt x="649288" y="113899"/>
                      <a:pt x="649288" y="113899"/>
                      <a:pt x="649288" y="214163"/>
                    </a:cubicBezTo>
                    <a:cubicBezTo>
                      <a:pt x="649288" y="214163"/>
                      <a:pt x="649288" y="214163"/>
                      <a:pt x="649288" y="283631"/>
                    </a:cubicBezTo>
                    <a:cubicBezTo>
                      <a:pt x="649288" y="283631"/>
                      <a:pt x="649288" y="283631"/>
                      <a:pt x="649288" y="306548"/>
                    </a:cubicBezTo>
                    <a:cubicBezTo>
                      <a:pt x="649288" y="306548"/>
                      <a:pt x="649288" y="306548"/>
                      <a:pt x="672272" y="306548"/>
                    </a:cubicBezTo>
                    <a:cubicBezTo>
                      <a:pt x="672272" y="306548"/>
                      <a:pt x="672272" y="306548"/>
                      <a:pt x="784320" y="307264"/>
                    </a:cubicBezTo>
                    <a:cubicBezTo>
                      <a:pt x="864046" y="307264"/>
                      <a:pt x="928688" y="243525"/>
                      <a:pt x="928688" y="164747"/>
                    </a:cubicBezTo>
                    <a:cubicBezTo>
                      <a:pt x="928688" y="85253"/>
                      <a:pt x="864046" y="21514"/>
                      <a:pt x="785038" y="21514"/>
                    </a:cubicBezTo>
                    <a:cubicBezTo>
                      <a:pt x="785038" y="21514"/>
                      <a:pt x="785038" y="21514"/>
                      <a:pt x="672272" y="21514"/>
                    </a:cubicBezTo>
                    <a:cubicBezTo>
                      <a:pt x="672272" y="21514"/>
                      <a:pt x="672272" y="21514"/>
                      <a:pt x="650007" y="21514"/>
                    </a:cubicBezTo>
                    <a:close/>
                    <a:moveTo>
                      <a:pt x="328941" y="21514"/>
                    </a:moveTo>
                    <a:cubicBezTo>
                      <a:pt x="250179" y="21514"/>
                      <a:pt x="185738" y="86131"/>
                      <a:pt x="185738" y="165107"/>
                    </a:cubicBezTo>
                    <a:cubicBezTo>
                      <a:pt x="185738" y="243365"/>
                      <a:pt x="249463" y="307264"/>
                      <a:pt x="328941" y="307264"/>
                    </a:cubicBezTo>
                    <a:cubicBezTo>
                      <a:pt x="328941" y="307264"/>
                      <a:pt x="328941" y="307264"/>
                      <a:pt x="440639" y="307264"/>
                    </a:cubicBezTo>
                    <a:cubicBezTo>
                      <a:pt x="440639" y="307264"/>
                      <a:pt x="440639" y="307264"/>
                      <a:pt x="463551" y="307264"/>
                    </a:cubicBezTo>
                    <a:cubicBezTo>
                      <a:pt x="463551" y="307264"/>
                      <a:pt x="463551" y="307264"/>
                      <a:pt x="463551" y="284289"/>
                    </a:cubicBezTo>
                    <a:cubicBezTo>
                      <a:pt x="463551" y="284289"/>
                      <a:pt x="463551" y="284289"/>
                      <a:pt x="463551" y="215365"/>
                    </a:cubicBezTo>
                    <a:cubicBezTo>
                      <a:pt x="463551" y="215365"/>
                      <a:pt x="463551" y="215365"/>
                      <a:pt x="463551" y="114132"/>
                    </a:cubicBezTo>
                    <a:cubicBezTo>
                      <a:pt x="463551" y="114132"/>
                      <a:pt x="463551" y="114132"/>
                      <a:pt x="463551" y="44489"/>
                    </a:cubicBezTo>
                    <a:cubicBezTo>
                      <a:pt x="463551" y="44489"/>
                      <a:pt x="463551" y="44489"/>
                      <a:pt x="463551" y="21514"/>
                    </a:cubicBezTo>
                    <a:cubicBezTo>
                      <a:pt x="463551" y="21514"/>
                      <a:pt x="463551" y="21514"/>
                      <a:pt x="441355" y="21514"/>
                    </a:cubicBezTo>
                    <a:cubicBezTo>
                      <a:pt x="441355" y="21514"/>
                      <a:pt x="441355" y="21514"/>
                      <a:pt x="328941" y="21514"/>
                    </a:cubicBezTo>
                    <a:close/>
                    <a:moveTo>
                      <a:pt x="640764" y="877"/>
                    </a:moveTo>
                    <a:cubicBezTo>
                      <a:pt x="640764" y="877"/>
                      <a:pt x="640764" y="877"/>
                      <a:pt x="785413" y="877"/>
                    </a:cubicBezTo>
                    <a:cubicBezTo>
                      <a:pt x="872345" y="877"/>
                      <a:pt x="943601" y="68596"/>
                      <a:pt x="949301" y="154135"/>
                    </a:cubicBezTo>
                    <a:cubicBezTo>
                      <a:pt x="949301" y="154135"/>
                      <a:pt x="949301" y="154135"/>
                      <a:pt x="960702" y="154135"/>
                    </a:cubicBezTo>
                    <a:cubicBezTo>
                      <a:pt x="960702" y="154135"/>
                      <a:pt x="960702" y="154135"/>
                      <a:pt x="972103" y="154135"/>
                    </a:cubicBezTo>
                    <a:cubicBezTo>
                      <a:pt x="972103" y="154135"/>
                      <a:pt x="972103" y="154135"/>
                      <a:pt x="1083974" y="154135"/>
                    </a:cubicBezTo>
                    <a:cubicBezTo>
                      <a:pt x="1090387" y="154135"/>
                      <a:pt x="1095375" y="159125"/>
                      <a:pt x="1095375" y="165540"/>
                    </a:cubicBezTo>
                    <a:cubicBezTo>
                      <a:pt x="1095375" y="171955"/>
                      <a:pt x="1090387" y="176945"/>
                      <a:pt x="1083974" y="176945"/>
                    </a:cubicBezTo>
                    <a:cubicBezTo>
                      <a:pt x="1083974" y="176945"/>
                      <a:pt x="1083974" y="176945"/>
                      <a:pt x="971390" y="176945"/>
                    </a:cubicBezTo>
                    <a:cubicBezTo>
                      <a:pt x="971390" y="176945"/>
                      <a:pt x="971390" y="176945"/>
                      <a:pt x="960702" y="176945"/>
                    </a:cubicBezTo>
                    <a:cubicBezTo>
                      <a:pt x="960702" y="176945"/>
                      <a:pt x="960702" y="176945"/>
                      <a:pt x="949301" y="176945"/>
                    </a:cubicBezTo>
                    <a:cubicBezTo>
                      <a:pt x="943601" y="262484"/>
                      <a:pt x="872345" y="329490"/>
                      <a:pt x="784700" y="329490"/>
                    </a:cubicBezTo>
                    <a:cubicBezTo>
                      <a:pt x="784700" y="329490"/>
                      <a:pt x="784700" y="329490"/>
                      <a:pt x="640051" y="328777"/>
                    </a:cubicBezTo>
                    <a:cubicBezTo>
                      <a:pt x="633638" y="328777"/>
                      <a:pt x="628650" y="323788"/>
                      <a:pt x="628650" y="318085"/>
                    </a:cubicBezTo>
                    <a:cubicBezTo>
                      <a:pt x="628650" y="318085"/>
                      <a:pt x="628650" y="318085"/>
                      <a:pt x="629363" y="12282"/>
                    </a:cubicBezTo>
                    <a:cubicBezTo>
                      <a:pt x="629363" y="5867"/>
                      <a:pt x="634351" y="877"/>
                      <a:pt x="640764" y="877"/>
                    </a:cubicBezTo>
                    <a:close/>
                    <a:moveTo>
                      <a:pt x="328956" y="5"/>
                    </a:moveTo>
                    <a:cubicBezTo>
                      <a:pt x="328956" y="5"/>
                      <a:pt x="328956" y="5"/>
                      <a:pt x="474319" y="5"/>
                    </a:cubicBezTo>
                    <a:cubicBezTo>
                      <a:pt x="480764" y="5"/>
                      <a:pt x="485776" y="5019"/>
                      <a:pt x="485776" y="11466"/>
                    </a:cubicBezTo>
                    <a:cubicBezTo>
                      <a:pt x="485776" y="11466"/>
                      <a:pt x="485776" y="11466"/>
                      <a:pt x="485776" y="71632"/>
                    </a:cubicBezTo>
                    <a:cubicBezTo>
                      <a:pt x="485776" y="71632"/>
                      <a:pt x="485776" y="71632"/>
                      <a:pt x="485776" y="92404"/>
                    </a:cubicBezTo>
                    <a:cubicBezTo>
                      <a:pt x="485776" y="92404"/>
                      <a:pt x="485776" y="92404"/>
                      <a:pt x="485776" y="237090"/>
                    </a:cubicBezTo>
                    <a:cubicBezTo>
                      <a:pt x="485776" y="237090"/>
                      <a:pt x="485776" y="237090"/>
                      <a:pt x="485776" y="258579"/>
                    </a:cubicBezTo>
                    <a:cubicBezTo>
                      <a:pt x="485776" y="258579"/>
                      <a:pt x="485776" y="258579"/>
                      <a:pt x="485776" y="318745"/>
                    </a:cubicBezTo>
                    <a:cubicBezTo>
                      <a:pt x="485776" y="324475"/>
                      <a:pt x="480764" y="329489"/>
                      <a:pt x="474319" y="329489"/>
                    </a:cubicBezTo>
                    <a:cubicBezTo>
                      <a:pt x="474319" y="329489"/>
                      <a:pt x="474319" y="329489"/>
                      <a:pt x="328956" y="329489"/>
                    </a:cubicBezTo>
                    <a:cubicBezTo>
                      <a:pt x="240879" y="329489"/>
                      <a:pt x="169987" y="262160"/>
                      <a:pt x="164259" y="176208"/>
                    </a:cubicBezTo>
                    <a:cubicBezTo>
                      <a:pt x="164259" y="176208"/>
                      <a:pt x="164259" y="176208"/>
                      <a:pt x="152801" y="176208"/>
                    </a:cubicBezTo>
                    <a:cubicBezTo>
                      <a:pt x="152801" y="176208"/>
                      <a:pt x="152801" y="176208"/>
                      <a:pt x="141344" y="176208"/>
                    </a:cubicBezTo>
                    <a:cubicBezTo>
                      <a:pt x="141344" y="176208"/>
                      <a:pt x="141344" y="176208"/>
                      <a:pt x="28920" y="175491"/>
                    </a:cubicBezTo>
                    <a:cubicBezTo>
                      <a:pt x="22476" y="175491"/>
                      <a:pt x="17463" y="170477"/>
                      <a:pt x="17463" y="164031"/>
                    </a:cubicBezTo>
                    <a:cubicBezTo>
                      <a:pt x="17463" y="157585"/>
                      <a:pt x="22476" y="152571"/>
                      <a:pt x="28920" y="152571"/>
                    </a:cubicBezTo>
                    <a:cubicBezTo>
                      <a:pt x="28920" y="152571"/>
                      <a:pt x="28920" y="152571"/>
                      <a:pt x="141344" y="153287"/>
                    </a:cubicBezTo>
                    <a:cubicBezTo>
                      <a:pt x="141344" y="153287"/>
                      <a:pt x="141344" y="153287"/>
                      <a:pt x="152801" y="153287"/>
                    </a:cubicBezTo>
                    <a:cubicBezTo>
                      <a:pt x="152801" y="153287"/>
                      <a:pt x="152801" y="153287"/>
                      <a:pt x="164259" y="153287"/>
                    </a:cubicBezTo>
                    <a:cubicBezTo>
                      <a:pt x="169987" y="67335"/>
                      <a:pt x="241595" y="-711"/>
                      <a:pt x="328956" y="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grpSp>
      <p:grpSp>
        <p:nvGrpSpPr>
          <p:cNvPr id="60" name="Group 59"/>
          <p:cNvGrpSpPr/>
          <p:nvPr/>
        </p:nvGrpSpPr>
        <p:grpSpPr>
          <a:xfrm>
            <a:off x="995448" y="3565773"/>
            <a:ext cx="845769" cy="845769"/>
            <a:chOff x="662962" y="3705754"/>
            <a:chExt cx="845769" cy="845769"/>
          </a:xfrm>
        </p:grpSpPr>
        <p:sp>
          <p:nvSpPr>
            <p:cNvPr id="56" name="Oval 55"/>
            <p:cNvSpPr/>
            <p:nvPr/>
          </p:nvSpPr>
          <p:spPr>
            <a:xfrm>
              <a:off x="662962" y="3705754"/>
              <a:ext cx="845769" cy="845769"/>
            </a:xfrm>
            <a:prstGeom prst="ellipse">
              <a:avLst/>
            </a:prstGeom>
            <a:solidFill>
              <a:srgbClr val="FFFFFF"/>
            </a:solidFill>
            <a:ln w="76200" cap="rnd">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pPr>
              <a:endParaRPr lang="en-US" sz="2400" kern="0" dirty="0">
                <a:solidFill>
                  <a:schemeClr val="tx1"/>
                </a:solidFill>
              </a:endParaRPr>
            </a:p>
          </p:txBody>
        </p:sp>
        <p:grpSp>
          <p:nvGrpSpPr>
            <p:cNvPr id="45" name="bcgIcons_QualityAssurance">
              <a:extLst>
                <a:ext uri="{FF2B5EF4-FFF2-40B4-BE49-F238E27FC236}">
                  <a16:creationId xmlns:a16="http://schemas.microsoft.com/office/drawing/2014/main" xmlns="" id="{F101FE1B-ABF1-4039-9673-6A08DD44414A}"/>
                </a:ext>
              </a:extLst>
            </p:cNvPr>
            <p:cNvGrpSpPr>
              <a:grpSpLocks noChangeAspect="1"/>
            </p:cNvGrpSpPr>
            <p:nvPr/>
          </p:nvGrpSpPr>
          <p:grpSpPr bwMode="auto">
            <a:xfrm>
              <a:off x="704935" y="3742218"/>
              <a:ext cx="761822" cy="762528"/>
              <a:chOff x="1682" y="0"/>
              <a:chExt cx="4316" cy="4320"/>
            </a:xfrm>
          </p:grpSpPr>
          <p:sp>
            <p:nvSpPr>
              <p:cNvPr id="46" name="AutoShape 8">
                <a:extLst>
                  <a:ext uri="{FF2B5EF4-FFF2-40B4-BE49-F238E27FC236}">
                    <a16:creationId xmlns:a16="http://schemas.microsoft.com/office/drawing/2014/main" xmlns="" id="{3A858328-EF43-4987-8653-4EE03D87760C}"/>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6">
                <a:extLst>
                  <a:ext uri="{FF2B5EF4-FFF2-40B4-BE49-F238E27FC236}">
                    <a16:creationId xmlns:a16="http://schemas.microsoft.com/office/drawing/2014/main" xmlns="" id="{2C13CB3F-2124-45CD-9CE2-4E5D774ADF78}"/>
                  </a:ext>
                </a:extLst>
              </p:cNvPr>
              <p:cNvSpPr>
                <a:spLocks noEditPoints="1"/>
              </p:cNvSpPr>
              <p:nvPr/>
            </p:nvSpPr>
            <p:spPr bwMode="auto">
              <a:xfrm>
                <a:off x="2980" y="649"/>
                <a:ext cx="1716" cy="1674"/>
              </a:xfrm>
              <a:custGeom>
                <a:avLst/>
                <a:gdLst>
                  <a:gd name="T0" fmla="*/ 350 w 916"/>
                  <a:gd name="T1" fmla="*/ 751 h 893"/>
                  <a:gd name="T2" fmla="*/ 184 w 916"/>
                  <a:gd name="T3" fmla="*/ 808 h 893"/>
                  <a:gd name="T4" fmla="*/ 172 w 916"/>
                  <a:gd name="T5" fmla="*/ 799 h 893"/>
                  <a:gd name="T6" fmla="*/ 176 w 916"/>
                  <a:gd name="T7" fmla="*/ 643 h 893"/>
                  <a:gd name="T8" fmla="*/ 169 w 916"/>
                  <a:gd name="T9" fmla="*/ 634 h 893"/>
                  <a:gd name="T10" fmla="*/ 9 w 916"/>
                  <a:gd name="T11" fmla="*/ 590 h 893"/>
                  <a:gd name="T12" fmla="*/ 4 w 916"/>
                  <a:gd name="T13" fmla="*/ 575 h 893"/>
                  <a:gd name="T14" fmla="*/ 107 w 916"/>
                  <a:gd name="T15" fmla="*/ 454 h 893"/>
                  <a:gd name="T16" fmla="*/ 107 w 916"/>
                  <a:gd name="T17" fmla="*/ 442 h 893"/>
                  <a:gd name="T18" fmla="*/ 4 w 916"/>
                  <a:gd name="T19" fmla="*/ 317 h 893"/>
                  <a:gd name="T20" fmla="*/ 9 w 916"/>
                  <a:gd name="T21" fmla="*/ 303 h 893"/>
                  <a:gd name="T22" fmla="*/ 169 w 916"/>
                  <a:gd name="T23" fmla="*/ 261 h 893"/>
                  <a:gd name="T24" fmla="*/ 176 w 916"/>
                  <a:gd name="T25" fmla="*/ 252 h 893"/>
                  <a:gd name="T26" fmla="*/ 172 w 916"/>
                  <a:gd name="T27" fmla="*/ 95 h 893"/>
                  <a:gd name="T28" fmla="*/ 184 w 916"/>
                  <a:gd name="T29" fmla="*/ 86 h 893"/>
                  <a:gd name="T30" fmla="*/ 344 w 916"/>
                  <a:gd name="T31" fmla="*/ 140 h 893"/>
                  <a:gd name="T32" fmla="*/ 354 w 916"/>
                  <a:gd name="T33" fmla="*/ 137 h 893"/>
                  <a:gd name="T34" fmla="*/ 449 w 916"/>
                  <a:gd name="T35" fmla="*/ 6 h 893"/>
                  <a:gd name="T36" fmla="*/ 463 w 916"/>
                  <a:gd name="T37" fmla="*/ 5 h 893"/>
                  <a:gd name="T38" fmla="*/ 560 w 916"/>
                  <a:gd name="T39" fmla="*/ 137 h 893"/>
                  <a:gd name="T40" fmla="*/ 571 w 916"/>
                  <a:gd name="T41" fmla="*/ 140 h 893"/>
                  <a:gd name="T42" fmla="*/ 731 w 916"/>
                  <a:gd name="T43" fmla="*/ 86 h 893"/>
                  <a:gd name="T44" fmla="*/ 744 w 916"/>
                  <a:gd name="T45" fmla="*/ 95 h 893"/>
                  <a:gd name="T46" fmla="*/ 738 w 916"/>
                  <a:gd name="T47" fmla="*/ 252 h 893"/>
                  <a:gd name="T48" fmla="*/ 744 w 916"/>
                  <a:gd name="T49" fmla="*/ 261 h 893"/>
                  <a:gd name="T50" fmla="*/ 907 w 916"/>
                  <a:gd name="T51" fmla="*/ 303 h 893"/>
                  <a:gd name="T52" fmla="*/ 912 w 916"/>
                  <a:gd name="T53" fmla="*/ 317 h 893"/>
                  <a:gd name="T54" fmla="*/ 808 w 916"/>
                  <a:gd name="T55" fmla="*/ 442 h 893"/>
                  <a:gd name="T56" fmla="*/ 808 w 916"/>
                  <a:gd name="T57" fmla="*/ 454 h 893"/>
                  <a:gd name="T58" fmla="*/ 912 w 916"/>
                  <a:gd name="T59" fmla="*/ 575 h 893"/>
                  <a:gd name="T60" fmla="*/ 907 w 916"/>
                  <a:gd name="T61" fmla="*/ 590 h 893"/>
                  <a:gd name="T62" fmla="*/ 744 w 916"/>
                  <a:gd name="T63" fmla="*/ 634 h 893"/>
                  <a:gd name="T64" fmla="*/ 738 w 916"/>
                  <a:gd name="T65" fmla="*/ 643 h 893"/>
                  <a:gd name="T66" fmla="*/ 744 w 916"/>
                  <a:gd name="T67" fmla="*/ 799 h 893"/>
                  <a:gd name="T68" fmla="*/ 731 w 916"/>
                  <a:gd name="T69" fmla="*/ 808 h 893"/>
                  <a:gd name="T70" fmla="*/ 571 w 916"/>
                  <a:gd name="T71" fmla="*/ 754 h 893"/>
                  <a:gd name="T72" fmla="*/ 560 w 916"/>
                  <a:gd name="T73" fmla="*/ 757 h 893"/>
                  <a:gd name="T74" fmla="*/ 463 w 916"/>
                  <a:gd name="T75" fmla="*/ 888 h 893"/>
                  <a:gd name="T76" fmla="*/ 449 w 916"/>
                  <a:gd name="T77" fmla="*/ 888 h 893"/>
                  <a:gd name="T78" fmla="*/ 350 w 916"/>
                  <a:gd name="T79" fmla="*/ 751 h 893"/>
                  <a:gd name="T80" fmla="*/ 350 w 916"/>
                  <a:gd name="T81" fmla="*/ 751 h 893"/>
                  <a:gd name="T82" fmla="*/ 458 w 916"/>
                  <a:gd name="T83" fmla="*/ 230 h 893"/>
                  <a:gd name="T84" fmla="*/ 242 w 916"/>
                  <a:gd name="T85" fmla="*/ 446 h 893"/>
                  <a:gd name="T86" fmla="*/ 458 w 916"/>
                  <a:gd name="T87" fmla="*/ 663 h 893"/>
                  <a:gd name="T88" fmla="*/ 674 w 916"/>
                  <a:gd name="T89" fmla="*/ 446 h 893"/>
                  <a:gd name="T90" fmla="*/ 458 w 916"/>
                  <a:gd name="T91" fmla="*/ 230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16" h="893">
                    <a:moveTo>
                      <a:pt x="350" y="751"/>
                    </a:moveTo>
                    <a:cubicBezTo>
                      <a:pt x="184" y="808"/>
                      <a:pt x="184" y="808"/>
                      <a:pt x="184" y="808"/>
                    </a:cubicBezTo>
                    <a:cubicBezTo>
                      <a:pt x="178" y="810"/>
                      <a:pt x="171" y="805"/>
                      <a:pt x="172" y="799"/>
                    </a:cubicBezTo>
                    <a:cubicBezTo>
                      <a:pt x="176" y="643"/>
                      <a:pt x="176" y="643"/>
                      <a:pt x="176" y="643"/>
                    </a:cubicBezTo>
                    <a:cubicBezTo>
                      <a:pt x="176" y="639"/>
                      <a:pt x="174" y="635"/>
                      <a:pt x="169" y="634"/>
                    </a:cubicBezTo>
                    <a:cubicBezTo>
                      <a:pt x="9" y="590"/>
                      <a:pt x="9" y="590"/>
                      <a:pt x="9" y="590"/>
                    </a:cubicBezTo>
                    <a:cubicBezTo>
                      <a:pt x="2" y="588"/>
                      <a:pt x="0" y="580"/>
                      <a:pt x="4" y="575"/>
                    </a:cubicBezTo>
                    <a:cubicBezTo>
                      <a:pt x="107" y="454"/>
                      <a:pt x="107" y="454"/>
                      <a:pt x="107" y="454"/>
                    </a:cubicBezTo>
                    <a:cubicBezTo>
                      <a:pt x="110" y="451"/>
                      <a:pt x="110" y="446"/>
                      <a:pt x="107" y="442"/>
                    </a:cubicBezTo>
                    <a:cubicBezTo>
                      <a:pt x="4" y="317"/>
                      <a:pt x="4" y="317"/>
                      <a:pt x="4" y="317"/>
                    </a:cubicBezTo>
                    <a:cubicBezTo>
                      <a:pt x="0" y="312"/>
                      <a:pt x="2" y="304"/>
                      <a:pt x="9" y="303"/>
                    </a:cubicBezTo>
                    <a:cubicBezTo>
                      <a:pt x="169" y="261"/>
                      <a:pt x="169" y="261"/>
                      <a:pt x="169" y="261"/>
                    </a:cubicBezTo>
                    <a:cubicBezTo>
                      <a:pt x="173" y="260"/>
                      <a:pt x="176" y="256"/>
                      <a:pt x="176" y="252"/>
                    </a:cubicBezTo>
                    <a:cubicBezTo>
                      <a:pt x="172" y="95"/>
                      <a:pt x="172" y="95"/>
                      <a:pt x="172" y="95"/>
                    </a:cubicBezTo>
                    <a:cubicBezTo>
                      <a:pt x="171" y="88"/>
                      <a:pt x="178" y="84"/>
                      <a:pt x="184" y="86"/>
                    </a:cubicBezTo>
                    <a:cubicBezTo>
                      <a:pt x="344" y="140"/>
                      <a:pt x="344" y="140"/>
                      <a:pt x="344" y="140"/>
                    </a:cubicBezTo>
                    <a:cubicBezTo>
                      <a:pt x="348" y="141"/>
                      <a:pt x="352" y="140"/>
                      <a:pt x="354" y="137"/>
                    </a:cubicBezTo>
                    <a:cubicBezTo>
                      <a:pt x="449" y="6"/>
                      <a:pt x="449" y="6"/>
                      <a:pt x="449" y="6"/>
                    </a:cubicBezTo>
                    <a:cubicBezTo>
                      <a:pt x="452" y="1"/>
                      <a:pt x="460" y="0"/>
                      <a:pt x="463" y="5"/>
                    </a:cubicBezTo>
                    <a:cubicBezTo>
                      <a:pt x="560" y="137"/>
                      <a:pt x="560" y="137"/>
                      <a:pt x="560" y="137"/>
                    </a:cubicBezTo>
                    <a:cubicBezTo>
                      <a:pt x="563" y="140"/>
                      <a:pt x="567" y="141"/>
                      <a:pt x="571" y="140"/>
                    </a:cubicBezTo>
                    <a:cubicBezTo>
                      <a:pt x="731" y="86"/>
                      <a:pt x="731" y="86"/>
                      <a:pt x="731" y="86"/>
                    </a:cubicBezTo>
                    <a:cubicBezTo>
                      <a:pt x="738" y="84"/>
                      <a:pt x="744" y="89"/>
                      <a:pt x="744" y="95"/>
                    </a:cubicBezTo>
                    <a:cubicBezTo>
                      <a:pt x="738" y="252"/>
                      <a:pt x="738" y="252"/>
                      <a:pt x="738" y="252"/>
                    </a:cubicBezTo>
                    <a:cubicBezTo>
                      <a:pt x="737" y="256"/>
                      <a:pt x="740" y="260"/>
                      <a:pt x="744" y="261"/>
                    </a:cubicBezTo>
                    <a:cubicBezTo>
                      <a:pt x="907" y="303"/>
                      <a:pt x="907" y="303"/>
                      <a:pt x="907" y="303"/>
                    </a:cubicBezTo>
                    <a:cubicBezTo>
                      <a:pt x="914" y="304"/>
                      <a:pt x="916" y="312"/>
                      <a:pt x="912" y="317"/>
                    </a:cubicBezTo>
                    <a:cubicBezTo>
                      <a:pt x="808" y="442"/>
                      <a:pt x="808" y="442"/>
                      <a:pt x="808" y="442"/>
                    </a:cubicBezTo>
                    <a:cubicBezTo>
                      <a:pt x="805" y="446"/>
                      <a:pt x="805" y="451"/>
                      <a:pt x="808" y="454"/>
                    </a:cubicBezTo>
                    <a:cubicBezTo>
                      <a:pt x="912" y="575"/>
                      <a:pt x="912" y="575"/>
                      <a:pt x="912" y="575"/>
                    </a:cubicBezTo>
                    <a:cubicBezTo>
                      <a:pt x="916" y="580"/>
                      <a:pt x="914" y="588"/>
                      <a:pt x="907" y="590"/>
                    </a:cubicBezTo>
                    <a:cubicBezTo>
                      <a:pt x="744" y="634"/>
                      <a:pt x="744" y="634"/>
                      <a:pt x="744" y="634"/>
                    </a:cubicBezTo>
                    <a:cubicBezTo>
                      <a:pt x="740" y="635"/>
                      <a:pt x="737" y="639"/>
                      <a:pt x="738" y="643"/>
                    </a:cubicBezTo>
                    <a:cubicBezTo>
                      <a:pt x="744" y="799"/>
                      <a:pt x="744" y="799"/>
                      <a:pt x="744" y="799"/>
                    </a:cubicBezTo>
                    <a:cubicBezTo>
                      <a:pt x="744" y="805"/>
                      <a:pt x="738" y="810"/>
                      <a:pt x="731" y="808"/>
                    </a:cubicBezTo>
                    <a:cubicBezTo>
                      <a:pt x="571" y="754"/>
                      <a:pt x="571" y="754"/>
                      <a:pt x="571" y="754"/>
                    </a:cubicBezTo>
                    <a:cubicBezTo>
                      <a:pt x="567" y="752"/>
                      <a:pt x="563" y="754"/>
                      <a:pt x="560" y="757"/>
                    </a:cubicBezTo>
                    <a:cubicBezTo>
                      <a:pt x="463" y="888"/>
                      <a:pt x="463" y="888"/>
                      <a:pt x="463" y="888"/>
                    </a:cubicBezTo>
                    <a:cubicBezTo>
                      <a:pt x="460" y="893"/>
                      <a:pt x="452" y="893"/>
                      <a:pt x="449" y="888"/>
                    </a:cubicBezTo>
                    <a:cubicBezTo>
                      <a:pt x="350" y="751"/>
                      <a:pt x="350" y="751"/>
                      <a:pt x="350" y="751"/>
                    </a:cubicBezTo>
                    <a:cubicBezTo>
                      <a:pt x="350" y="751"/>
                      <a:pt x="350" y="751"/>
                      <a:pt x="350" y="751"/>
                    </a:cubicBezTo>
                    <a:close/>
                    <a:moveTo>
                      <a:pt x="458" y="230"/>
                    </a:moveTo>
                    <a:cubicBezTo>
                      <a:pt x="340" y="230"/>
                      <a:pt x="242" y="327"/>
                      <a:pt x="242" y="446"/>
                    </a:cubicBezTo>
                    <a:cubicBezTo>
                      <a:pt x="242" y="567"/>
                      <a:pt x="340" y="663"/>
                      <a:pt x="458" y="663"/>
                    </a:cubicBezTo>
                    <a:cubicBezTo>
                      <a:pt x="576" y="663"/>
                      <a:pt x="674" y="567"/>
                      <a:pt x="674" y="446"/>
                    </a:cubicBezTo>
                    <a:cubicBezTo>
                      <a:pt x="674" y="327"/>
                      <a:pt x="576" y="230"/>
                      <a:pt x="458" y="23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47">
                <a:extLst>
                  <a:ext uri="{FF2B5EF4-FFF2-40B4-BE49-F238E27FC236}">
                    <a16:creationId xmlns:a16="http://schemas.microsoft.com/office/drawing/2014/main" xmlns="" id="{0177CE63-E32C-4D3E-9513-FA797E4C54C7}"/>
                  </a:ext>
                </a:extLst>
              </p:cNvPr>
              <p:cNvSpPr>
                <a:spLocks noEditPoints="1"/>
              </p:cNvSpPr>
              <p:nvPr/>
            </p:nvSpPr>
            <p:spPr bwMode="auto">
              <a:xfrm>
                <a:off x="2737" y="412"/>
                <a:ext cx="2203" cy="3486"/>
              </a:xfrm>
              <a:custGeom>
                <a:avLst/>
                <a:gdLst>
                  <a:gd name="T0" fmla="*/ 844 w 1176"/>
                  <a:gd name="T1" fmla="*/ 1847 h 1859"/>
                  <a:gd name="T2" fmla="*/ 588 w 1176"/>
                  <a:gd name="T3" fmla="*/ 1660 h 1859"/>
                  <a:gd name="T4" fmla="*/ 332 w 1176"/>
                  <a:gd name="T5" fmla="*/ 1847 h 1859"/>
                  <a:gd name="T6" fmla="*/ 433 w 1176"/>
                  <a:gd name="T7" fmla="*/ 1019 h 1859"/>
                  <a:gd name="T8" fmla="*/ 585 w 1176"/>
                  <a:gd name="T9" fmla="*/ 1185 h 1859"/>
                  <a:gd name="T10" fmla="*/ 638 w 1176"/>
                  <a:gd name="T11" fmla="*/ 1159 h 1859"/>
                  <a:gd name="T12" fmla="*/ 844 w 1176"/>
                  <a:gd name="T13" fmla="*/ 1053 h 1859"/>
                  <a:gd name="T14" fmla="*/ 726 w 1176"/>
                  <a:gd name="T15" fmla="*/ 970 h 1859"/>
                  <a:gd name="T16" fmla="*/ 950 w 1176"/>
                  <a:gd name="T17" fmla="*/ 1036 h 1859"/>
                  <a:gd name="T18" fmla="*/ 951 w 1176"/>
                  <a:gd name="T19" fmla="*/ 820 h 1859"/>
                  <a:gd name="T20" fmla="*/ 1174 w 1176"/>
                  <a:gd name="T21" fmla="*/ 749 h 1859"/>
                  <a:gd name="T22" fmla="*/ 1037 w 1176"/>
                  <a:gd name="T23" fmla="*/ 574 h 1859"/>
                  <a:gd name="T24" fmla="*/ 1174 w 1176"/>
                  <a:gd name="T25" fmla="*/ 395 h 1859"/>
                  <a:gd name="T26" fmla="*/ 951 w 1176"/>
                  <a:gd name="T27" fmla="*/ 327 h 1859"/>
                  <a:gd name="T28" fmla="*/ 950 w 1176"/>
                  <a:gd name="T29" fmla="*/ 110 h 1859"/>
                  <a:gd name="T30" fmla="*/ 726 w 1176"/>
                  <a:gd name="T31" fmla="*/ 175 h 1859"/>
                  <a:gd name="T32" fmla="*/ 585 w 1176"/>
                  <a:gd name="T33" fmla="*/ 0 h 1859"/>
                  <a:gd name="T34" fmla="*/ 568 w 1176"/>
                  <a:gd name="T35" fmla="*/ 9 h 1859"/>
                  <a:gd name="T36" fmla="*/ 245 w 1176"/>
                  <a:gd name="T37" fmla="*/ 106 h 1859"/>
                  <a:gd name="T38" fmla="*/ 216 w 1176"/>
                  <a:gd name="T39" fmla="*/ 128 h 1859"/>
                  <a:gd name="T40" fmla="*/ 17 w 1176"/>
                  <a:gd name="T41" fmla="*/ 380 h 1859"/>
                  <a:gd name="T42" fmla="*/ 6 w 1176"/>
                  <a:gd name="T43" fmla="*/ 415 h 1859"/>
                  <a:gd name="T44" fmla="*/ 6 w 1176"/>
                  <a:gd name="T45" fmla="*/ 728 h 1859"/>
                  <a:gd name="T46" fmla="*/ 17 w 1176"/>
                  <a:gd name="T47" fmla="*/ 763 h 1859"/>
                  <a:gd name="T48" fmla="*/ 216 w 1176"/>
                  <a:gd name="T49" fmla="*/ 1018 h 1859"/>
                  <a:gd name="T50" fmla="*/ 245 w 1176"/>
                  <a:gd name="T51" fmla="*/ 1039 h 1859"/>
                  <a:gd name="T52" fmla="*/ 568 w 1176"/>
                  <a:gd name="T53" fmla="*/ 1137 h 1859"/>
                  <a:gd name="T54" fmla="*/ 585 w 1176"/>
                  <a:gd name="T55" fmla="*/ 1146 h 1859"/>
                  <a:gd name="T56" fmla="*/ 449 w 1176"/>
                  <a:gd name="T57" fmla="*/ 924 h 1859"/>
                  <a:gd name="T58" fmla="*/ 266 w 1176"/>
                  <a:gd name="T59" fmla="*/ 804 h 1859"/>
                  <a:gd name="T60" fmla="*/ 62 w 1176"/>
                  <a:gd name="T61" fmla="*/ 730 h 1859"/>
                  <a:gd name="T62" fmla="*/ 182 w 1176"/>
                  <a:gd name="T63" fmla="*/ 560 h 1859"/>
                  <a:gd name="T64" fmla="*/ 250 w 1176"/>
                  <a:gd name="T65" fmla="*/ 365 h 1859"/>
                  <a:gd name="T66" fmla="*/ 261 w 1176"/>
                  <a:gd name="T67" fmla="*/ 158 h 1859"/>
                  <a:gd name="T68" fmla="*/ 474 w 1176"/>
                  <a:gd name="T69" fmla="*/ 214 h 1859"/>
                  <a:gd name="T70" fmla="*/ 700 w 1176"/>
                  <a:gd name="T71" fmla="*/ 214 h 1859"/>
                  <a:gd name="T72" fmla="*/ 914 w 1176"/>
                  <a:gd name="T73" fmla="*/ 158 h 1859"/>
                  <a:gd name="T74" fmla="*/ 923 w 1176"/>
                  <a:gd name="T75" fmla="*/ 365 h 1859"/>
                  <a:gd name="T76" fmla="*/ 992 w 1176"/>
                  <a:gd name="T77" fmla="*/ 560 h 1859"/>
                  <a:gd name="T78" fmla="*/ 1114 w 1176"/>
                  <a:gd name="T79" fmla="*/ 730 h 1859"/>
                  <a:gd name="T80" fmla="*/ 907 w 1176"/>
                  <a:gd name="T81" fmla="*/ 805 h 1859"/>
                  <a:gd name="T82" fmla="*/ 724 w 1176"/>
                  <a:gd name="T83" fmla="*/ 924 h 1859"/>
                  <a:gd name="T84" fmla="*/ 586 w 1176"/>
                  <a:gd name="T85" fmla="*/ 1086 h 1859"/>
                  <a:gd name="T86" fmla="*/ 456 w 1176"/>
                  <a:gd name="T87" fmla="*/ 922 h 1859"/>
                  <a:gd name="T88" fmla="*/ 563 w 1176"/>
                  <a:gd name="T89" fmla="*/ 672 h 1859"/>
                  <a:gd name="T90" fmla="*/ 720 w 1176"/>
                  <a:gd name="T91" fmla="*/ 483 h 1859"/>
                  <a:gd name="T92" fmla="*/ 547 w 1176"/>
                  <a:gd name="T93" fmla="*/ 626 h 1859"/>
                  <a:gd name="T94" fmla="*/ 456 w 1176"/>
                  <a:gd name="T95" fmla="*/ 565 h 1859"/>
                  <a:gd name="T96" fmla="*/ 531 w 1176"/>
                  <a:gd name="T97" fmla="*/ 672 h 1859"/>
                  <a:gd name="T98" fmla="*/ 563 w 1176"/>
                  <a:gd name="T99" fmla="*/ 672 h 1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76" h="1859">
                    <a:moveTo>
                      <a:pt x="844" y="1053"/>
                    </a:moveTo>
                    <a:cubicBezTo>
                      <a:pt x="844" y="1847"/>
                      <a:pt x="844" y="1847"/>
                      <a:pt x="844" y="1847"/>
                    </a:cubicBezTo>
                    <a:cubicBezTo>
                      <a:pt x="844" y="1855"/>
                      <a:pt x="835" y="1859"/>
                      <a:pt x="829" y="1854"/>
                    </a:cubicBezTo>
                    <a:cubicBezTo>
                      <a:pt x="588" y="1660"/>
                      <a:pt x="588" y="1660"/>
                      <a:pt x="588" y="1660"/>
                    </a:cubicBezTo>
                    <a:cubicBezTo>
                      <a:pt x="347" y="1854"/>
                      <a:pt x="347" y="1854"/>
                      <a:pt x="347" y="1854"/>
                    </a:cubicBezTo>
                    <a:cubicBezTo>
                      <a:pt x="341" y="1859"/>
                      <a:pt x="332" y="1855"/>
                      <a:pt x="332" y="1847"/>
                    </a:cubicBezTo>
                    <a:cubicBezTo>
                      <a:pt x="332" y="1053"/>
                      <a:pt x="332" y="1053"/>
                      <a:pt x="332" y="1053"/>
                    </a:cubicBezTo>
                    <a:cubicBezTo>
                      <a:pt x="433" y="1019"/>
                      <a:pt x="433" y="1019"/>
                      <a:pt x="433" y="1019"/>
                    </a:cubicBezTo>
                    <a:cubicBezTo>
                      <a:pt x="533" y="1158"/>
                      <a:pt x="533" y="1158"/>
                      <a:pt x="533" y="1158"/>
                    </a:cubicBezTo>
                    <a:cubicBezTo>
                      <a:pt x="545" y="1175"/>
                      <a:pt x="564" y="1185"/>
                      <a:pt x="585" y="1185"/>
                    </a:cubicBezTo>
                    <a:cubicBezTo>
                      <a:pt x="585" y="1185"/>
                      <a:pt x="585" y="1185"/>
                      <a:pt x="585" y="1185"/>
                    </a:cubicBezTo>
                    <a:cubicBezTo>
                      <a:pt x="606" y="1185"/>
                      <a:pt x="625" y="1175"/>
                      <a:pt x="638" y="1159"/>
                    </a:cubicBezTo>
                    <a:cubicBezTo>
                      <a:pt x="741" y="1019"/>
                      <a:pt x="741" y="1019"/>
                      <a:pt x="741" y="1019"/>
                    </a:cubicBezTo>
                    <a:lnTo>
                      <a:pt x="844" y="1053"/>
                    </a:lnTo>
                    <a:close/>
                    <a:moveTo>
                      <a:pt x="603" y="1137"/>
                    </a:moveTo>
                    <a:cubicBezTo>
                      <a:pt x="726" y="970"/>
                      <a:pt x="726" y="970"/>
                      <a:pt x="726" y="970"/>
                    </a:cubicBezTo>
                    <a:cubicBezTo>
                      <a:pt x="930" y="1039"/>
                      <a:pt x="930" y="1039"/>
                      <a:pt x="930" y="1039"/>
                    </a:cubicBezTo>
                    <a:cubicBezTo>
                      <a:pt x="937" y="1042"/>
                      <a:pt x="944" y="1040"/>
                      <a:pt x="950" y="1036"/>
                    </a:cubicBezTo>
                    <a:cubicBezTo>
                      <a:pt x="956" y="1032"/>
                      <a:pt x="959" y="1025"/>
                      <a:pt x="959" y="1018"/>
                    </a:cubicBezTo>
                    <a:cubicBezTo>
                      <a:pt x="951" y="820"/>
                      <a:pt x="951" y="820"/>
                      <a:pt x="951" y="820"/>
                    </a:cubicBezTo>
                    <a:cubicBezTo>
                      <a:pt x="1159" y="763"/>
                      <a:pt x="1159" y="763"/>
                      <a:pt x="1159" y="763"/>
                    </a:cubicBezTo>
                    <a:cubicBezTo>
                      <a:pt x="1166" y="761"/>
                      <a:pt x="1172" y="756"/>
                      <a:pt x="1174" y="749"/>
                    </a:cubicBezTo>
                    <a:cubicBezTo>
                      <a:pt x="1176" y="741"/>
                      <a:pt x="1175" y="734"/>
                      <a:pt x="1170" y="728"/>
                    </a:cubicBezTo>
                    <a:cubicBezTo>
                      <a:pt x="1037" y="574"/>
                      <a:pt x="1037" y="574"/>
                      <a:pt x="1037" y="574"/>
                    </a:cubicBezTo>
                    <a:cubicBezTo>
                      <a:pt x="1170" y="416"/>
                      <a:pt x="1170" y="416"/>
                      <a:pt x="1170" y="416"/>
                    </a:cubicBezTo>
                    <a:cubicBezTo>
                      <a:pt x="1175" y="410"/>
                      <a:pt x="1176" y="402"/>
                      <a:pt x="1174" y="395"/>
                    </a:cubicBezTo>
                    <a:cubicBezTo>
                      <a:pt x="1172" y="387"/>
                      <a:pt x="1166" y="382"/>
                      <a:pt x="1159" y="380"/>
                    </a:cubicBezTo>
                    <a:cubicBezTo>
                      <a:pt x="951" y="327"/>
                      <a:pt x="951" y="327"/>
                      <a:pt x="951" y="327"/>
                    </a:cubicBezTo>
                    <a:cubicBezTo>
                      <a:pt x="959" y="128"/>
                      <a:pt x="959" y="128"/>
                      <a:pt x="959" y="128"/>
                    </a:cubicBezTo>
                    <a:cubicBezTo>
                      <a:pt x="959" y="121"/>
                      <a:pt x="956" y="114"/>
                      <a:pt x="950" y="110"/>
                    </a:cubicBezTo>
                    <a:cubicBezTo>
                      <a:pt x="944" y="105"/>
                      <a:pt x="937" y="104"/>
                      <a:pt x="930" y="106"/>
                    </a:cubicBezTo>
                    <a:cubicBezTo>
                      <a:pt x="726" y="175"/>
                      <a:pt x="726" y="175"/>
                      <a:pt x="726" y="175"/>
                    </a:cubicBezTo>
                    <a:cubicBezTo>
                      <a:pt x="603" y="9"/>
                      <a:pt x="603" y="9"/>
                      <a:pt x="603" y="9"/>
                    </a:cubicBezTo>
                    <a:cubicBezTo>
                      <a:pt x="599" y="3"/>
                      <a:pt x="592" y="0"/>
                      <a:pt x="585" y="0"/>
                    </a:cubicBezTo>
                    <a:cubicBezTo>
                      <a:pt x="585" y="0"/>
                      <a:pt x="585" y="0"/>
                      <a:pt x="585" y="0"/>
                    </a:cubicBezTo>
                    <a:cubicBezTo>
                      <a:pt x="578" y="0"/>
                      <a:pt x="572" y="3"/>
                      <a:pt x="568" y="9"/>
                    </a:cubicBezTo>
                    <a:cubicBezTo>
                      <a:pt x="448" y="175"/>
                      <a:pt x="448" y="175"/>
                      <a:pt x="448" y="175"/>
                    </a:cubicBezTo>
                    <a:cubicBezTo>
                      <a:pt x="245" y="106"/>
                      <a:pt x="245" y="106"/>
                      <a:pt x="245" y="106"/>
                    </a:cubicBezTo>
                    <a:cubicBezTo>
                      <a:pt x="238" y="104"/>
                      <a:pt x="231" y="105"/>
                      <a:pt x="225" y="110"/>
                    </a:cubicBezTo>
                    <a:cubicBezTo>
                      <a:pt x="219" y="114"/>
                      <a:pt x="216" y="121"/>
                      <a:pt x="216" y="128"/>
                    </a:cubicBezTo>
                    <a:cubicBezTo>
                      <a:pt x="222" y="327"/>
                      <a:pt x="222" y="327"/>
                      <a:pt x="222" y="327"/>
                    </a:cubicBezTo>
                    <a:cubicBezTo>
                      <a:pt x="17" y="380"/>
                      <a:pt x="17" y="380"/>
                      <a:pt x="17" y="380"/>
                    </a:cubicBezTo>
                    <a:cubicBezTo>
                      <a:pt x="10" y="382"/>
                      <a:pt x="4" y="387"/>
                      <a:pt x="2" y="395"/>
                    </a:cubicBezTo>
                    <a:cubicBezTo>
                      <a:pt x="0" y="402"/>
                      <a:pt x="1" y="410"/>
                      <a:pt x="6" y="415"/>
                    </a:cubicBezTo>
                    <a:cubicBezTo>
                      <a:pt x="137" y="574"/>
                      <a:pt x="137" y="574"/>
                      <a:pt x="137" y="574"/>
                    </a:cubicBezTo>
                    <a:cubicBezTo>
                      <a:pt x="6" y="728"/>
                      <a:pt x="6" y="728"/>
                      <a:pt x="6" y="728"/>
                    </a:cubicBezTo>
                    <a:cubicBezTo>
                      <a:pt x="1" y="734"/>
                      <a:pt x="0" y="742"/>
                      <a:pt x="2" y="749"/>
                    </a:cubicBezTo>
                    <a:cubicBezTo>
                      <a:pt x="4" y="756"/>
                      <a:pt x="10" y="761"/>
                      <a:pt x="17" y="763"/>
                    </a:cubicBezTo>
                    <a:cubicBezTo>
                      <a:pt x="222" y="820"/>
                      <a:pt x="222" y="820"/>
                      <a:pt x="222" y="820"/>
                    </a:cubicBezTo>
                    <a:cubicBezTo>
                      <a:pt x="216" y="1018"/>
                      <a:pt x="216" y="1018"/>
                      <a:pt x="216" y="1018"/>
                    </a:cubicBezTo>
                    <a:cubicBezTo>
                      <a:pt x="216" y="1025"/>
                      <a:pt x="219" y="1032"/>
                      <a:pt x="225" y="1036"/>
                    </a:cubicBezTo>
                    <a:cubicBezTo>
                      <a:pt x="231" y="1040"/>
                      <a:pt x="238" y="1042"/>
                      <a:pt x="245" y="1039"/>
                    </a:cubicBezTo>
                    <a:cubicBezTo>
                      <a:pt x="448" y="971"/>
                      <a:pt x="448" y="971"/>
                      <a:pt x="448" y="971"/>
                    </a:cubicBezTo>
                    <a:cubicBezTo>
                      <a:pt x="568" y="1137"/>
                      <a:pt x="568" y="1137"/>
                      <a:pt x="568" y="1137"/>
                    </a:cubicBezTo>
                    <a:cubicBezTo>
                      <a:pt x="572" y="1142"/>
                      <a:pt x="578" y="1146"/>
                      <a:pt x="585" y="1146"/>
                    </a:cubicBezTo>
                    <a:cubicBezTo>
                      <a:pt x="585" y="1146"/>
                      <a:pt x="585" y="1146"/>
                      <a:pt x="585" y="1146"/>
                    </a:cubicBezTo>
                    <a:cubicBezTo>
                      <a:pt x="592" y="1146"/>
                      <a:pt x="599" y="1142"/>
                      <a:pt x="603" y="1137"/>
                    </a:cubicBezTo>
                    <a:close/>
                    <a:moveTo>
                      <a:pt x="449" y="924"/>
                    </a:moveTo>
                    <a:cubicBezTo>
                      <a:pt x="261" y="987"/>
                      <a:pt x="261" y="987"/>
                      <a:pt x="261" y="987"/>
                    </a:cubicBezTo>
                    <a:cubicBezTo>
                      <a:pt x="266" y="804"/>
                      <a:pt x="266" y="804"/>
                      <a:pt x="266" y="804"/>
                    </a:cubicBezTo>
                    <a:cubicBezTo>
                      <a:pt x="267" y="794"/>
                      <a:pt x="260" y="785"/>
                      <a:pt x="250" y="783"/>
                    </a:cubicBezTo>
                    <a:cubicBezTo>
                      <a:pt x="62" y="730"/>
                      <a:pt x="62" y="730"/>
                      <a:pt x="62" y="730"/>
                    </a:cubicBezTo>
                    <a:cubicBezTo>
                      <a:pt x="182" y="589"/>
                      <a:pt x="182" y="589"/>
                      <a:pt x="182" y="589"/>
                    </a:cubicBezTo>
                    <a:cubicBezTo>
                      <a:pt x="189" y="581"/>
                      <a:pt x="189" y="569"/>
                      <a:pt x="182" y="560"/>
                    </a:cubicBezTo>
                    <a:cubicBezTo>
                      <a:pt x="62" y="414"/>
                      <a:pt x="62" y="414"/>
                      <a:pt x="62" y="414"/>
                    </a:cubicBezTo>
                    <a:cubicBezTo>
                      <a:pt x="250" y="365"/>
                      <a:pt x="250" y="365"/>
                      <a:pt x="250" y="365"/>
                    </a:cubicBezTo>
                    <a:cubicBezTo>
                      <a:pt x="260" y="363"/>
                      <a:pt x="267" y="354"/>
                      <a:pt x="266" y="343"/>
                    </a:cubicBezTo>
                    <a:cubicBezTo>
                      <a:pt x="261" y="158"/>
                      <a:pt x="261" y="158"/>
                      <a:pt x="261" y="158"/>
                    </a:cubicBezTo>
                    <a:cubicBezTo>
                      <a:pt x="449" y="222"/>
                      <a:pt x="449" y="222"/>
                      <a:pt x="449" y="222"/>
                    </a:cubicBezTo>
                    <a:cubicBezTo>
                      <a:pt x="459" y="225"/>
                      <a:pt x="469" y="222"/>
                      <a:pt x="474" y="214"/>
                    </a:cubicBezTo>
                    <a:cubicBezTo>
                      <a:pt x="586" y="59"/>
                      <a:pt x="586" y="59"/>
                      <a:pt x="586" y="59"/>
                    </a:cubicBezTo>
                    <a:cubicBezTo>
                      <a:pt x="700" y="214"/>
                      <a:pt x="700" y="214"/>
                      <a:pt x="700" y="214"/>
                    </a:cubicBezTo>
                    <a:cubicBezTo>
                      <a:pt x="705" y="222"/>
                      <a:pt x="715" y="225"/>
                      <a:pt x="724" y="222"/>
                    </a:cubicBezTo>
                    <a:cubicBezTo>
                      <a:pt x="914" y="158"/>
                      <a:pt x="914" y="158"/>
                      <a:pt x="914" y="158"/>
                    </a:cubicBezTo>
                    <a:cubicBezTo>
                      <a:pt x="907" y="343"/>
                      <a:pt x="907" y="343"/>
                      <a:pt x="907" y="343"/>
                    </a:cubicBezTo>
                    <a:cubicBezTo>
                      <a:pt x="906" y="354"/>
                      <a:pt x="913" y="363"/>
                      <a:pt x="923" y="365"/>
                    </a:cubicBezTo>
                    <a:cubicBezTo>
                      <a:pt x="1114" y="414"/>
                      <a:pt x="1114" y="414"/>
                      <a:pt x="1114" y="414"/>
                    </a:cubicBezTo>
                    <a:cubicBezTo>
                      <a:pt x="992" y="560"/>
                      <a:pt x="992" y="560"/>
                      <a:pt x="992" y="560"/>
                    </a:cubicBezTo>
                    <a:cubicBezTo>
                      <a:pt x="985" y="569"/>
                      <a:pt x="985" y="581"/>
                      <a:pt x="992" y="589"/>
                    </a:cubicBezTo>
                    <a:cubicBezTo>
                      <a:pt x="1114" y="730"/>
                      <a:pt x="1114" y="730"/>
                      <a:pt x="1114" y="730"/>
                    </a:cubicBezTo>
                    <a:cubicBezTo>
                      <a:pt x="923" y="783"/>
                      <a:pt x="923" y="783"/>
                      <a:pt x="923" y="783"/>
                    </a:cubicBezTo>
                    <a:cubicBezTo>
                      <a:pt x="913" y="785"/>
                      <a:pt x="906" y="794"/>
                      <a:pt x="907" y="805"/>
                    </a:cubicBezTo>
                    <a:cubicBezTo>
                      <a:pt x="914" y="987"/>
                      <a:pt x="914" y="987"/>
                      <a:pt x="914" y="987"/>
                    </a:cubicBezTo>
                    <a:cubicBezTo>
                      <a:pt x="724" y="924"/>
                      <a:pt x="724" y="924"/>
                      <a:pt x="724" y="924"/>
                    </a:cubicBezTo>
                    <a:cubicBezTo>
                      <a:pt x="715" y="921"/>
                      <a:pt x="705" y="924"/>
                      <a:pt x="700" y="931"/>
                    </a:cubicBezTo>
                    <a:cubicBezTo>
                      <a:pt x="586" y="1086"/>
                      <a:pt x="586" y="1086"/>
                      <a:pt x="586" y="1086"/>
                    </a:cubicBezTo>
                    <a:cubicBezTo>
                      <a:pt x="474" y="932"/>
                      <a:pt x="474" y="932"/>
                      <a:pt x="474" y="932"/>
                    </a:cubicBezTo>
                    <a:cubicBezTo>
                      <a:pt x="470" y="926"/>
                      <a:pt x="463" y="922"/>
                      <a:pt x="456" y="922"/>
                    </a:cubicBezTo>
                    <a:cubicBezTo>
                      <a:pt x="454" y="922"/>
                      <a:pt x="452" y="923"/>
                      <a:pt x="449" y="924"/>
                    </a:cubicBezTo>
                    <a:close/>
                    <a:moveTo>
                      <a:pt x="563" y="672"/>
                    </a:moveTo>
                    <a:cubicBezTo>
                      <a:pt x="720" y="515"/>
                      <a:pt x="720" y="515"/>
                      <a:pt x="720" y="515"/>
                    </a:cubicBezTo>
                    <a:cubicBezTo>
                      <a:pt x="729" y="506"/>
                      <a:pt x="729" y="492"/>
                      <a:pt x="720" y="483"/>
                    </a:cubicBezTo>
                    <a:cubicBezTo>
                      <a:pt x="712" y="475"/>
                      <a:pt x="698" y="475"/>
                      <a:pt x="689" y="483"/>
                    </a:cubicBezTo>
                    <a:cubicBezTo>
                      <a:pt x="547" y="626"/>
                      <a:pt x="547" y="626"/>
                      <a:pt x="547" y="626"/>
                    </a:cubicBezTo>
                    <a:cubicBezTo>
                      <a:pt x="487" y="565"/>
                      <a:pt x="487" y="565"/>
                      <a:pt x="487" y="565"/>
                    </a:cubicBezTo>
                    <a:cubicBezTo>
                      <a:pt x="478" y="557"/>
                      <a:pt x="464" y="557"/>
                      <a:pt x="456" y="565"/>
                    </a:cubicBezTo>
                    <a:cubicBezTo>
                      <a:pt x="447" y="574"/>
                      <a:pt x="447" y="588"/>
                      <a:pt x="456" y="596"/>
                    </a:cubicBezTo>
                    <a:cubicBezTo>
                      <a:pt x="531" y="672"/>
                      <a:pt x="531" y="672"/>
                      <a:pt x="531" y="672"/>
                    </a:cubicBezTo>
                    <a:cubicBezTo>
                      <a:pt x="536" y="676"/>
                      <a:pt x="541" y="679"/>
                      <a:pt x="547" y="679"/>
                    </a:cubicBezTo>
                    <a:cubicBezTo>
                      <a:pt x="553" y="679"/>
                      <a:pt x="558" y="676"/>
                      <a:pt x="563" y="67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2" name="Group 61"/>
          <p:cNvGrpSpPr>
            <a:grpSpLocks noChangeAspect="1"/>
          </p:cNvGrpSpPr>
          <p:nvPr/>
        </p:nvGrpSpPr>
        <p:grpSpPr>
          <a:xfrm>
            <a:off x="5808247" y="1877257"/>
            <a:ext cx="306910" cy="306910"/>
            <a:chOff x="982662" y="1847850"/>
            <a:chExt cx="269875" cy="269875"/>
          </a:xfrm>
        </p:grpSpPr>
        <p:sp>
          <p:nvSpPr>
            <p:cNvPr id="63"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64"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65" name="Group 64"/>
          <p:cNvGrpSpPr>
            <a:grpSpLocks noChangeAspect="1"/>
          </p:cNvGrpSpPr>
          <p:nvPr/>
        </p:nvGrpSpPr>
        <p:grpSpPr>
          <a:xfrm>
            <a:off x="5808247" y="2853753"/>
            <a:ext cx="306910" cy="306910"/>
            <a:chOff x="982662" y="1847850"/>
            <a:chExt cx="269875" cy="269875"/>
          </a:xfrm>
        </p:grpSpPr>
        <p:sp>
          <p:nvSpPr>
            <p:cNvPr id="66"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67"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68" name="Group 67"/>
          <p:cNvGrpSpPr>
            <a:grpSpLocks noChangeAspect="1"/>
          </p:cNvGrpSpPr>
          <p:nvPr/>
        </p:nvGrpSpPr>
        <p:grpSpPr>
          <a:xfrm>
            <a:off x="5808247" y="3867433"/>
            <a:ext cx="306910" cy="306910"/>
            <a:chOff x="982662" y="1847850"/>
            <a:chExt cx="269875" cy="269875"/>
          </a:xfrm>
        </p:grpSpPr>
        <p:sp>
          <p:nvSpPr>
            <p:cNvPr id="69"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70"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71" name="Group 70"/>
          <p:cNvGrpSpPr>
            <a:grpSpLocks noChangeAspect="1"/>
          </p:cNvGrpSpPr>
          <p:nvPr/>
        </p:nvGrpSpPr>
        <p:grpSpPr>
          <a:xfrm>
            <a:off x="5808247" y="4888114"/>
            <a:ext cx="306910" cy="306910"/>
            <a:chOff x="982662" y="1847850"/>
            <a:chExt cx="269875" cy="269875"/>
          </a:xfrm>
        </p:grpSpPr>
        <p:sp>
          <p:nvSpPr>
            <p:cNvPr id="72"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73"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74" name="Group 73"/>
          <p:cNvGrpSpPr>
            <a:grpSpLocks noChangeAspect="1"/>
          </p:cNvGrpSpPr>
          <p:nvPr/>
        </p:nvGrpSpPr>
        <p:grpSpPr>
          <a:xfrm>
            <a:off x="5808247" y="5939189"/>
            <a:ext cx="306910" cy="306910"/>
            <a:chOff x="982662" y="1847850"/>
            <a:chExt cx="269875" cy="269875"/>
          </a:xfrm>
        </p:grpSpPr>
        <p:sp>
          <p:nvSpPr>
            <p:cNvPr id="75" name="Oval 50"/>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76" name="Freeform 51"/>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
        <p:nvSpPr>
          <p:cNvPr id="77" name="TextBox 76"/>
          <p:cNvSpPr txBox="1"/>
          <p:nvPr/>
        </p:nvSpPr>
        <p:spPr>
          <a:xfrm>
            <a:off x="6520302" y="3603797"/>
            <a:ext cx="5025340" cy="8001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err="1">
                <a:solidFill>
                  <a:srgbClr val="7F7F7F"/>
                </a:solidFill>
              </a:rPr>
              <a:t>Config</a:t>
            </a:r>
            <a:r>
              <a:rPr lang="en-US" sz="1600" dirty="0">
                <a:solidFill>
                  <a:srgbClr val="7F7F7F"/>
                </a:solidFill>
              </a:rPr>
              <a:t> – immutable parameters</a:t>
            </a:r>
          </a:p>
          <a:p>
            <a:r>
              <a:rPr lang="en-US" sz="1600" dirty="0" err="1">
                <a:solidFill>
                  <a:srgbClr val="7F7F7F"/>
                </a:solidFill>
              </a:rPr>
              <a:t>ConfigHandler</a:t>
            </a:r>
            <a:r>
              <a:rPr lang="en-US" sz="1600" dirty="0">
                <a:solidFill>
                  <a:srgbClr val="7F7F7F"/>
                </a:solidFill>
              </a:rPr>
              <a:t> – unicity of key objects (singleton)</a:t>
            </a:r>
          </a:p>
          <a:p>
            <a:r>
              <a:rPr lang="en-US" sz="1600" dirty="0">
                <a:solidFill>
                  <a:srgbClr val="7F7F7F"/>
                </a:solidFill>
              </a:rPr>
              <a:t>Tests</a:t>
            </a:r>
          </a:p>
          <a:p>
            <a:r>
              <a:rPr lang="en-US" sz="1600" dirty="0">
                <a:solidFill>
                  <a:srgbClr val="7F7F7F"/>
                </a:solidFill>
              </a:rPr>
              <a:t>Continuous Integration (CI) </a:t>
            </a:r>
          </a:p>
        </p:txBody>
      </p:sp>
      <p:sp>
        <p:nvSpPr>
          <p:cNvPr id="78" name="TextBox 77"/>
          <p:cNvSpPr txBox="1"/>
          <p:nvPr/>
        </p:nvSpPr>
        <p:spPr>
          <a:xfrm>
            <a:off x="6497696" y="5662430"/>
            <a:ext cx="5025340" cy="8001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rgbClr val="7F7F7F"/>
                </a:solidFill>
              </a:rPr>
              <a:t>Docker, Sphinx documentation</a:t>
            </a:r>
          </a:p>
        </p:txBody>
      </p:sp>
      <p:sp>
        <p:nvSpPr>
          <p:cNvPr id="79" name="TextBox 78"/>
          <p:cNvSpPr txBox="1"/>
          <p:nvPr/>
        </p:nvSpPr>
        <p:spPr>
          <a:xfrm>
            <a:off x="6524874" y="4731323"/>
            <a:ext cx="4970984" cy="8001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rgbClr val="7F7F7F"/>
                </a:solidFill>
              </a:rPr>
              <a:t>Scenarios – code versioning (commit hash is kept…)</a:t>
            </a:r>
          </a:p>
          <a:p>
            <a:r>
              <a:rPr lang="en-US" sz="1600" dirty="0">
                <a:solidFill>
                  <a:srgbClr val="7F7F7F"/>
                </a:solidFill>
              </a:rPr>
              <a:t>Decorators – reproducible actions all along the code</a:t>
            </a:r>
          </a:p>
          <a:p>
            <a:r>
              <a:rPr lang="en-US" sz="1600" dirty="0">
                <a:solidFill>
                  <a:srgbClr val="7F7F7F"/>
                </a:solidFill>
              </a:rPr>
              <a:t>Context manager – guarantee enter() and exit() for       	              specific objects</a:t>
            </a:r>
          </a:p>
        </p:txBody>
      </p:sp>
      <p:sp>
        <p:nvSpPr>
          <p:cNvPr id="80" name="TextBox 79"/>
          <p:cNvSpPr txBox="1"/>
          <p:nvPr/>
        </p:nvSpPr>
        <p:spPr>
          <a:xfrm>
            <a:off x="6524874" y="2546204"/>
            <a:ext cx="5025340" cy="8001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rgbClr val="7F7F7F"/>
                </a:solidFill>
              </a:rPr>
              <a:t>Pipeline – sequentiality &amp; loose coupling</a:t>
            </a:r>
          </a:p>
          <a:p>
            <a:r>
              <a:rPr lang="en-US" sz="1600" dirty="0">
                <a:solidFill>
                  <a:srgbClr val="7F7F7F"/>
                </a:solidFill>
              </a:rPr>
              <a:t>Model Factory – homogeneity between ML models</a:t>
            </a:r>
          </a:p>
        </p:txBody>
      </p:sp>
    </p:spTree>
    <p:custDataLst>
      <p:tags r:id="rId2"/>
    </p:custDataLst>
    <p:extLst>
      <p:ext uri="{BB962C8B-B14F-4D97-AF65-F5344CB8AC3E}">
        <p14:creationId xmlns:p14="http://schemas.microsoft.com/office/powerpoint/2010/main" val="34114019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EE4P_AGENDAWIZARD" val="&lt;ee4p&gt;&lt;layouts&gt;&lt;layout name=&quot;D. Two-Thirds&quot; id=&quot;227_1-8&quot;&gt;&lt;standard&gt;&lt;textframe horizontalAnchor=&quot;1&quot; marginBottom=&quot;0&quot; marginLeft=&quot;0&quot; marginRight=&quot;0&quot; marginTop=&quot;0&quot; orientation=&quot;1&quot; verticalAnchor=&quot;1&quot; /&gt;&lt;font name=&quot;Trebuchet MS&quot; bold=&quot;0&quot; italic=&quot;0&quot; color=&quot;13&quot; /&gt;&lt;paragraphformat firstLineIndent=&quot;0&quot; leftIndent=&quot;0&quot; rightIndent=&quot;0&quot; lineRuleBefore=&quot;&quot; lineRuleWithin=&quot;&quot; lineRuleAfter=&quot;&quot; spaceBefore=&quot;&quot; spaceWithin=&quot;&quot; spaceAfter=&quot;&quot; /&gt;&lt;fill visible=&quot;0&quot; /&gt;&lt;line visible=&quot;0&quot; /&gt;&lt;bulletformat visible=&quot;0&quot; /&gt;&lt;/standard&gt;&lt;agenda name=&quot;&quot; title=&quot;&quot; subtitle=&quot;&quot; sizingModeId=&quot;1&quot; fontSize=&quot;16&quot; fontSizeAuto=&quot;1&quot; startTime=&quot;540&quot; timeFormatId=&quot;1&quot; startItemNo=&quot;1&quot; createSingleAgendaSlide=&quot;1&quot; createSeparatingSlides=&quot;1&quot; createBackupSlide=&quot;1&quot; /&gt;&lt;columns&gt;&lt;column field=&quot;itemno&quot; label=&quot;No.&quot; checked=&quot;0&quot; leftSpacing=&quot;0&quot; rightSpacing=&quot;0&quot; dock=&quot;1&quot; fixedWidth=&quot;51.87527&quot; /&gt;&lt;column field=&quot;topic&quot; label=&quot;Topic&quot; leftSpacing=&quot;0&quot; rightDistribute=&quot;1&quot; dock=&quot;1&quot; /&gt;&lt;column field=&quot;responsible&quot; label=&quot;Responsible&quot; visible=&quot;1&quot; checked=&quot;0&quot; leftSpacing=&quot;10&quot; rightDistribute=&quot;1&quot; dock=&quot;1&quot; /&gt;&lt;column field=&quot;freecolumn&quot; label=&quot;&quot; visible=&quot;1&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1&quot; checked=&quot;0&quot; leftSpacing=&quot;34&quot; rightSpacing=&quot;0&quot; dock=&quot;2&quot; /&gt;&lt;/columns&gt;&lt;position left=&quot;406.8057&quot; top=&quot;54.87496&quot; width=&quot;503.6943&quot; height=&quot;430.2501&quot; /&gt;&lt;!--&#10;      &lt;subtitle&gt;&#10;      &#10;        &lt;position left=&quot;197.597&quot; top=&quot;369.3848&quot; width=&quot;123.634&quot; height=&quot;115.6044&quot; autoshape=&quot;1&quot; rotation=&quot;0&quot; /&gt;&#10;        &lt;line visible=&quot;1&quot; weight=&quot;0.75&quot; style=&quot;1&quot; dashStyle=&quot;1&quot; foreColor=&quot;14&quot; /&gt;&#10;        &lt;fill visible=&quot;0&quot; /&gt;&#10;        &lt;textframe horizontalAnchor=&quot;1&quot; verticalAnchor=&quot;1&quot; orientation=&quot;1&quot; wordWrap=&quot;1&quot; autoSize=&quot;0&quot; marginLeft=&quot;8.503937&quot; marginRight=&quot;0&quot; marginTop=&quot;14.17323&quot; marginBottom=&quot;0&quot; /&gt;&#10;        &lt;paragraphformat alignment=&quot;1&quot; lineRuleBefore=&quot;0&quot; lineRuleWithin=&quot;1&quot; lineRuleAfter=&quot;0&quot; spaceBefore=&quot;0&quot; spaceWithin=&quot;0.95&quot; spaceAfter=&quot;0&quot; /&gt;&#10;        &lt;font name=&quot;Trebuchet MS&quot; size=&quot;10&quot; bold=&quot;0&quot; italic=&quot;0&quot; underlineStyle=&quot;0&quot; color=&quot;#ffffff&quot; spacing=&quot;0&quot; kerning=&quot;12&quot; /&gt;&#10;      &#10;      &lt;/subtitle&gt;&#10;      --&gt;&lt;settings allowedSizingModeIds=&quot;1|2&quot; allowedFontSizes=&quot;8|9|10.5|11|12|14|16&quot; allowedTimeFormatIds=&quot;1|2|3&quot; slideLayout=&quot;11&quot; customLayoutName=&quot;D. Green one third|Documentation¦D. Green one third&quot; customLayoutIndex=&quot;&quot; showBreak=&quot;0&quot; singleAgendaSlideSelected=&quot;1&quot; backupSlideTitle=&quot;Unused Slides&quot; topMargin=&quot;0.5&quot; leftMargin=&quot;0&quot; allowedLevels=&quot;2&quot; itemNoFormats=&quot;{1}¦{1}.{2}¦{3:alphaLC}¦{3:alphaLC}.{4:alphaLC}&quot; customLayoutNameBackup=&quot;D. Special gray|Documentation¦D. Special gray&quot; titlePrompt=&quot;Insert Title&quot; /&gt;&lt;cases&gt;&lt;!-- Single --&gt;&lt;case level=&quot;1&quot; single=&quot;1&quot; break=&quot;0&quot; topMinSpacing=&quot;5&quot; topMaxSpacing=&quot;10.5&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element&gt;&lt;element field=&quot;responsible&quot; type=&quot;autoshape&quot; autoShapeType=&quot;1&quot;&gt;&lt;paragraphformat alignment=&quot;1&quot; lineRuleBefore=&quot;0&quot; lineRuleWithin=&quot;1&quot; lineRuleAfter=&quot;0&quot; spaceBefore=&quot;6&quot; spaceWithin=&quot;1.1&quot; spaceAfter=&quot;3&quot; /&gt;&lt;/element&gt;&lt;element field=&quot;freecolumn&quot; type=&quot;autoshape&quot; autoShapeType=&quot;1&quot;&gt;&lt;paragraphformat alignment=&quot;1&quot; lineRuleBefore=&quot;0&quot; lineRuleWithin=&quot;1&quot; lineRuleAfter=&quot;0&quot; spaceBefore=&quot;6&quot; spaceWithin=&quot;1.1&quot; spaceAfter=&quot;3&quot; /&gt;&lt;/element&gt;&lt;element field=&quot;timeslot&quot; type=&quot;autoshape&quot; autoShapeType=&quot;1&quot;&gt;&lt;paragraphformat alignment=&quot;1&quot; lineRuleBefore=&quot;0&quot; lineRuleWithin=&quot;1&quot; lineRuleAfter=&quot;0&quot; spaceBefore=&quot;6&quot; spaceWithin=&quot;1.1&quot; spaceAfter=&quot;3&quot; /&gt;&lt;/element&gt;&lt;element field=&quot;pageno&quot; type=&quot;autoshape&quot; autoShapeType=&quot;1&quot;&gt;&lt;paragraphformat alignment=&quot;3&quot; /&gt;&lt;/element&gt;&lt;/case&gt;&lt;case level=&quot;2&quot; single=&quot;1&quot; break=&quot;0&quot; topMinSpacing=&quot;4&quot; topMaxSpacing=&quot;4&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pageno&quot; type=&quot;autoshape&quot; autoShapeType=&quot;1&quot;&gt;&lt;paragraphformat alignment=&quot;3&quot; /&gt;&lt;font relativeSize=&quot;0.75&quot; /&gt;&lt;/element&gt;&lt;/case&gt;&lt;!-- Selected --&gt;&lt;case level=&quot;1&quot; selected=&quot;0&quot; break=&quot;0&quot; topMinSpacing=&quot;5&quot; topMaxSpacing=&quot;10.5&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color=&quot;13:0.4&quot; /&gt;&lt;/element&gt;&lt;element field=&quot;responsible&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freecolumn&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timeslot&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pageno&quot; type=&quot;autoshape&quot; autoShapeType=&quot;1&quot;&gt;&lt;paragraphformat alignment=&quot;3&quot; /&gt;&lt;font color=&quot;13:0.4&quot; /&gt;&lt;/element&gt;&lt;/case&gt;&lt;case level=&quot;1&quot; selected=&quot;1&quot; break=&quot;0&quot; topMinSpacing=&quot;5&quot; topMaxSpacing=&quot;10.5&quot; bottomMinSpacing=&quot;0&quot; bottomMaxSpacing=&quot;0&quot;&gt;&lt;element type=&quot;picture&quot; picture=&quot;rightbutton.emf&quot; value=&quot;&quot; slideType=&quot;20693&quot;&gt;&lt;position left=&quot;-35.62*scale*fontScale&quot; top=&quot;(itemHeight-23.04*scale*fontScale)/2&quot; width=&quot;23.08244*scale*fontScale&quot; height=&quot;23.04*scale*fontScale&quot; /&gt;&lt;/element&gt;&lt;element type=&quot;autoshape&quot; autoShapeType=&quot;9&quot;&gt;&lt;position left=&quot;-35.62*scale*fontScale&quot; top=&quot;(itemHeight-23.04*scale*fontScale)/2&quot; width=&quot;23.08244*scale*fontScale&quot; height=&quot;23.04*scale*fontScale&quot; /&gt;&lt;fill foreColor=&quot;15&quot; visible=&quot;1&quot; /&gt;&lt;/elemen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element&gt;&lt;element field=&quot;responsible&quot; type=&quot;autoshape&quot; autoShapeType=&quot;1&quot;&gt;&lt;paragraphformat alignment=&quot;1&quot; lineRuleBefore=&quot;0&quot; lineRuleWithin=&quot;1&quot; lineRuleAfter=&quot;0&quot; spaceBefore=&quot;6&quot; spaceWithin=&quot;1.1&quot; spaceAfter=&quot;3&quot; /&gt;&lt;/element&gt;&lt;element field=&quot;freecolumn&quot; type=&quot;autoshape&quot; autoShapeType=&quot;1&quot;&gt;&lt;paragraphformat alignment=&quot;1&quot; lineRuleBefore=&quot;0&quot; lineRuleWithin=&quot;1&quot; lineRuleAfter=&quot;0&quot; spaceBefore=&quot;6&quot; spaceWithin=&quot;1.1&quot; spaceAfter=&quot;3&quot; /&gt;&lt;/element&gt;&lt;element field=&quot;timeslot&quot; type=&quot;autoshape&quot; autoShapeType=&quot;1&quot;&gt;&lt;paragraphformat alignment=&quot;1&quot; lineRuleBefore=&quot;0&quot; lineRuleWithin=&quot;1&quot; lineRuleAfter=&quot;0&quot; spaceBefore=&quot;6&quot; spaceWithin=&quot;1.1&quot; spaceAfter=&quot;3&quot; /&gt;&lt;/element&gt;&lt;element field=&quot;pageno&quot; type=&quot;autoshape&quot; autoShapeType=&quot;1&quot;&gt;&lt;paragraphformat alignment=&quot;3&quot; /&gt;&lt;/element&gt;&lt;/case&gt;&lt;case level=&quot;2&quot; selected=&quot;0&quot; break=&quot;0&quot; topMinSpacing=&quot;4&quot; topMaxSpacing=&quot;4&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color=&quot;13:0.4&quo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pageno&quot; type=&quot;autoshape&quot; autoShapeType=&quot;1&quot;&gt;&lt;paragraphformat alignment=&quot;3&quot; /&gt;&lt;font color=&quot;13:0.4&quot; relativeSize=&quot;0.75&quot; /&gt;&lt;/element&gt;&lt;/case&gt;&lt;case level=&quot;2&quot; selected=&quot;1&quot; break=&quot;0&quot; topMinSpacing=&quot;4&quot; topMaxSpacing=&quot;4&quot; bottomMinSpacing=&quot;0&quot; bottomMaxSpacing=&quot;0&quot;&gt;&lt;element type=&quot;picture&quot; picture=&quot;rightbutton.emf&quot; value=&quot;&quot; slideType=&quot;20693&quot;&gt;&lt;position left=&quot;-35.62*scale*fontScale&quot; top=&quot;(itemHeight-23.04*scale*fontScale)/2&quot; width=&quot;23.08244*scale*fontScale&quot; height=&quot;23.04*scale*fontScale&quot; /&gt;&lt;/element&gt;&lt;element type=&quot;autoshape&quot; autoShapeType=&quot;9&quot;&gt;&lt;position left=&quot;-35.62*scale*fontScale&quot; top=&quot;(itemHeight-23.04*scale*fontScale)/2&quot; width=&quot;23.08244*scale*fontScale&quot; height=&quot;23.04*scale*fontScale&quot; /&gt;&lt;fill foreColor=&quot;15&quot; visible=&quot;1&quot; /&gt;&lt;/elemen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pageno&quot; type=&quot;autoshape&quot; autoShapeType=&quot;1&quot;&gt;&lt;paragraphformat alignment=&quot;3&quot; /&gt;&lt;font relativeSize=&quot;0.75&quot; /&gt;&lt;/element&gt;&lt;/case&gt;&lt;/cases&gt;&lt;elements /&gt;&lt;/layout&gt;&lt;/layouts&gt;&lt;contents&gt;&lt;agenda name=&quot;&quot; title=&quot;Agenda&quot; subtitle=&quot;&quot; sizingModeId=&quot;1&quot; fontSize=&quot;16&quot; fontSizeAuto=&quot;1&quot; startTime=&quot;540&quot; timeFormatId=&quot;1&quot; startItemNo=&quot;1&quot; createSingleAgendaSlide=&quot;1&quot; createSeparatingSlides=&quot;1&quot; createBackupSlide=&quot;0&quot; layoutId=&quot;227_1-8&quot; createSections=&quot;0&quot; singleSlideId=&quot;f7e3a6be-4825-4a46-b4a5-efe79fa64d98&quot;&gt;&lt;columns&gt;&lt;column field=&quot;itemno&quot; label=&quot;No.&quot; checked=&quot;0&quot; leftSpacing=&quot;0&quot; rightSpacing=&quot;0&quot; dock=&quot;1&quot; fixedWidth=&quot;51.87527&quot; /&gt;&lt;column field=&quot;topic&quot; label=&quot;Topic&quot; leftSpacing=&quot;0&quot; rightDistribute=&quot;1&quot; dock=&quot;1&quot; rightSpacing=&quot;239.7062&quot; /&gt;&lt;column field=&quot;responsible&quot; label=&quot;Responsible&quot; visible=&quot;0&quot; checked=&quot;0&quot; leftSpacing=&quot;10&quot; rightDistribute=&quot;1&quot; dock=&quot;1&quot; /&gt;&lt;column field=&quot;freecolumn&quot; label=&quot;&quot; visible=&quot;0&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0&quot; checked=&quot;0&quot; leftSpacing=&quot;34&quot; rightSpacing=&quot;0&quot; dock=&quot;2&quot; /&gt;&lt;/columns&gt;&lt;items&gt;&lt;item duration=&quot;30&quot; id=&quot;f7fa1a98-4595-405c-a819-2493bf0cd63d&quot; parentId=&quot;&quot; level=&quot;1&quot; generateAgendaSlide=&quot;1&quot; showAgendaItem=&quot;1&quot; isBreak=&quot;0&quot; topic=&quot;Use Cases Exercises (Reminder)&quot; agendaSlideId=&quot;f6933c2f-d745-4e9f-ad4e-ff467808915c&quot; /&gt;&lt;item duration=&quot;30&quot; id=&quot;60e25ba2-7ebf-4c8f-a0e3-bf61f7bdb9e0&quot; parentId=&quot;&quot; level=&quot;1&quot; generateAgendaSlide=&quot;1&quot; showAgendaItem=&quot;1&quot; isBreak=&quot;0&quot; topic=&quot;OOP Fundamentals&quot; agendaSlideId=&quot;0c4c8452-9604-4a6a-87e7-6f3f79326d0d&quot; /&gt;&lt;item duration=&quot;30&quot; id=&quot;417673a7-8c87-4a79-910d-8e3444662ccd&quot; parentId=&quot;60e25ba2-7ebf-4c8f-a0e3-bf61f7bdb9e0&quot; level=&quot;2&quot; generateAgendaSlide=&quot;1&quot; showAgendaItem=&quot;1&quot; isBreak=&quot;0&quot; topic=&quot;Class, Objects and Methods&quot; agendaSlideId=&quot;a4d17ebb-22d3-4fab-bf02-192179289483&quot; /&gt;&lt;item duration=&quot;30&quot; id=&quot;8175c060-382e-49ae-a10d-1ed4b2bf998a&quot; parentId=&quot;60e25ba2-7ebf-4c8f-a0e3-bf61f7bdb9e0&quot; level=&quot;2&quot; generateAgendaSlide=&quot;1&quot; showAgendaItem=&quot;1&quot; isBreak=&quot;0&quot; topic=&quot;Property&quot; agendaSlideId=&quot;6de99f00-1c7d-498e-a17e-17e6a8d2d6ea&quot; /&gt;&lt;item duration=&quot;30&quot; id=&quot;13aaedbc-806d-4b0c-bba1-75b0f83bb51e&quot; parentId=&quot;60e25ba2-7ebf-4c8f-a0e3-bf61f7bdb9e0&quot; level=&quot;2&quot; generateAgendaSlide=&quot;1&quot; showAgendaItem=&quot;1&quot; isBreak=&quot;0&quot; topic=&quot;Data Encapsulation, Inheritance &amp;amp; Polymorphism&quot; agendaSlideId=&quot;fafd36da-7120-4cb4-a1cc-ebe54466f0df&quot; /&gt;&lt;item duration=&quot;30&quot; id=&quot;6dd96912-eb04-471a-aa89-70184da265f1&quot; parentId=&quot;60e25ba2-7ebf-4c8f-a0e3-bf61f7bdb9e0&quot; level=&quot;2&quot; generateAgendaSlide=&quot;1&quot; showAgendaItem=&quot;1&quot; isBreak=&quot;0&quot; topic=&quot;Built-in functions&quot; agendaSlideId=&quot;05c3ea13-7c42-4e2b-aba1-cc7356eff377&quot; /&gt;&lt;item duration=&quot;30&quot; id=&quot;c8882317-fb63-458f-900d-e596b991cfa8&quot; parentId=&quot;&quot; level=&quot;1&quot; generateAgendaSlide=&quot;1&quot; showAgendaItem=&quot;1&quot; isBreak=&quot;0&quot; topic=&quot;Tests&quot; agendaSlideId=&quot;f83fc545-1c3c-4e2f-b1a1-3093b7effab3&quot; /&gt;&lt;/items&gt;&lt;/agenda&gt;&lt;/contents&gt;&lt;/ee4p&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90aM36CWRI..pVKlogVBZA"/>
</p:tagLst>
</file>

<file path=ppt/tags/tag101.xml><?xml version="1.0" encoding="utf-8"?>
<p:tagLst xmlns:a="http://schemas.openxmlformats.org/drawingml/2006/main" xmlns:r="http://schemas.openxmlformats.org/officeDocument/2006/relationships" xmlns:p="http://schemas.openxmlformats.org/presentationml/2006/main">
  <p:tag name="BCG_MODE" val="Documentation"/>
  <p:tag name="BCG_DESIGN" val="Green one third"/>
  <p:tag name="EE4P_LAYOUT_ID" val="D"/>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90aM36CWRI..pVKlogVBZA"/>
</p:tagLst>
</file>

<file path=ppt/tags/tag104.xml><?xml version="1.0" encoding="utf-8"?>
<p:tagLst xmlns:a="http://schemas.openxmlformats.org/drawingml/2006/main" xmlns:r="http://schemas.openxmlformats.org/officeDocument/2006/relationships" xmlns:p="http://schemas.openxmlformats.org/presentationml/2006/main">
  <p:tag name="BCG_MODE" val="Documentation"/>
  <p:tag name="BCG_DESIGN" val="Green one third"/>
  <p:tag name="EE4P_LAYOUT_ID" val="D"/>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90aM36CWRI..pVKlogVBZA"/>
</p:tagLst>
</file>

<file path=ppt/tags/tag107.xml><?xml version="1.0" encoding="utf-8"?>
<p:tagLst xmlns:a="http://schemas.openxmlformats.org/drawingml/2006/main" xmlns:r="http://schemas.openxmlformats.org/officeDocument/2006/relationships" xmlns:p="http://schemas.openxmlformats.org/presentationml/2006/main">
  <p:tag name="BCG_MODE" val="Documentation"/>
  <p:tag name="BCG_DESIGN" val="Green one third"/>
  <p:tag name="EE4P_LAYOUT_ID" val="D"/>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90aM36CWRI..pVKlogVBZA"/>
</p:tagLst>
</file>

<file path=ppt/tags/tag11.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yi2tV6PWQQSnzE5P.3rGMw"/>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ApoN9q7bTTeU2C6SH_cMWA"/>
</p:tagLst>
</file>

<file path=ppt/tags/tag114.xml><?xml version="1.0" encoding="utf-8"?>
<p:tagLst xmlns:a="http://schemas.openxmlformats.org/drawingml/2006/main" xmlns:r="http://schemas.openxmlformats.org/officeDocument/2006/relationships" xmlns:p="http://schemas.openxmlformats.org/presentationml/2006/main">
  <p:tag name="EE4P_SLIDEID" val="6de99f00-1c7d-498e-a17e-17e6a8d2d6ea"/>
</p:tagLst>
</file>

<file path=ppt/tags/tag115.xml><?xml version="1.0" encoding="utf-8"?>
<p:tagLst xmlns:a="http://schemas.openxmlformats.org/drawingml/2006/main" xmlns:r="http://schemas.openxmlformats.org/officeDocument/2006/relationships" xmlns:p="http://schemas.openxmlformats.org/presentationml/2006/main">
  <p:tag name="EE4P_AGENDAWIZARD" val="item_f83fc545-1c3c-4e2f-b1a1-3093b7effab3_Topic"/>
  <p:tag name="EE4P_AGENDAWIZARD_CONTENT" val="/Tests"/>
  <p:tag name="EE4P_AGENDAWIZARD_PROPERTIES" val="406.8057/327.9088/263.9882/19.70559"/>
</p:tagLst>
</file>

<file path=ppt/tags/tag116.xml><?xml version="1.0" encoding="utf-8"?>
<p:tagLst xmlns:a="http://schemas.openxmlformats.org/drawingml/2006/main" xmlns:r="http://schemas.openxmlformats.org/officeDocument/2006/relationships" xmlns:p="http://schemas.openxmlformats.org/presentationml/2006/main">
  <p:tag name="EE4P_AGENDAWIZARD" val="item_05c3ea13-7c42-4e2b-aba1-cc7356eff377_Topic"/>
  <p:tag name="EE4P_AGENDAWIZARD_CONTENT" val="/Built-in functions"/>
  <p:tag name="EE4P_AGENDAWIZARD_PROPERTIES" val="406.8057/302.6308/263.9882/14.77795"/>
</p:tagLst>
</file>

<file path=ppt/tags/tag117.xml><?xml version="1.0" encoding="utf-8"?>
<p:tagLst xmlns:a="http://schemas.openxmlformats.org/drawingml/2006/main" xmlns:r="http://schemas.openxmlformats.org/officeDocument/2006/relationships" xmlns:p="http://schemas.openxmlformats.org/presentationml/2006/main">
  <p:tag name="EE4P_AGENDAWIZARD" val="item_fafd36da-7120-4cb4-a1cc-ebe54466f0df_Topic"/>
  <p:tag name="EE4P_AGENDAWIZARD_CONTENT" val="/Data Encapsulation, Inheritance &amp; Polymorphism"/>
  <p:tag name="EE4P_AGENDAWIZARD_PROPERTIES" val="406.8057/283.8528/263.9882/14.77795"/>
</p:tagLst>
</file>

<file path=ppt/tags/tag118.xml><?xml version="1.0" encoding="utf-8"?>
<p:tagLst xmlns:a="http://schemas.openxmlformats.org/drawingml/2006/main" xmlns:r="http://schemas.openxmlformats.org/officeDocument/2006/relationships" xmlns:p="http://schemas.openxmlformats.org/presentationml/2006/main">
  <p:tag name="EE4P_AGENDAWIZARD" val="item_6de99f00-1c7d-498e-a17e-17e6a8d2d6ea_Element"/>
</p:tagLst>
</file>

<file path=ppt/tags/tag119.xml><?xml version="1.0" encoding="utf-8"?>
<p:tagLst xmlns:a="http://schemas.openxmlformats.org/drawingml/2006/main" xmlns:r="http://schemas.openxmlformats.org/officeDocument/2006/relationships" xmlns:p="http://schemas.openxmlformats.org/presentationml/2006/main">
  <p:tag name="EE4P_AGENDAWIZARD" val="item_6de99f00-1c7d-498e-a17e-17e6a8d2d6ea_Element"/>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EE4P_AGENDAWIZARD" val="item_6de99f00-1c7d-498e-a17e-17e6a8d2d6ea_Topic"/>
  <p:tag name="EE4P_AGENDAWIZARD_CONTENT" val="/Property"/>
  <p:tag name="EE4P_AGENDAWIZARD_PROPERTIES" val="406.8057/265.0749/263.9882/14.77795"/>
</p:tagLst>
</file>

<file path=ppt/tags/tag121.xml><?xml version="1.0" encoding="utf-8"?>
<p:tagLst xmlns:a="http://schemas.openxmlformats.org/drawingml/2006/main" xmlns:r="http://schemas.openxmlformats.org/officeDocument/2006/relationships" xmlns:p="http://schemas.openxmlformats.org/presentationml/2006/main">
  <p:tag name="EE4P_AGENDAWIZARD" val="item_a4d17ebb-22d3-4fab-bf02-192179289483_Topic"/>
  <p:tag name="EE4P_AGENDAWIZARD_CONTENT" val="/Class, Objects and Methods"/>
  <p:tag name="EE4P_AGENDAWIZARD_PROPERTIES" val="406.8057/246.2969/263.9882/14.77795"/>
</p:tagLst>
</file>

<file path=ppt/tags/tag122.xml><?xml version="1.0" encoding="utf-8"?>
<p:tagLst xmlns:a="http://schemas.openxmlformats.org/drawingml/2006/main" xmlns:r="http://schemas.openxmlformats.org/officeDocument/2006/relationships" xmlns:p="http://schemas.openxmlformats.org/presentationml/2006/main">
  <p:tag name="EE4P_AGENDAWIZARD" val="item_0c4c8452-9604-4a6a-87e7-6f3f79326d0d_Topic"/>
  <p:tag name="EE4P_AGENDAWIZARD_CONTENT" val="/OOP Fundamentals"/>
  <p:tag name="EE4P_AGENDAWIZARD_PROPERTIES" val="406.8057/222.5913/263.9882/19.70559"/>
</p:tagLst>
</file>

<file path=ppt/tags/tag123.xml><?xml version="1.0" encoding="utf-8"?>
<p:tagLst xmlns:a="http://schemas.openxmlformats.org/drawingml/2006/main" xmlns:r="http://schemas.openxmlformats.org/officeDocument/2006/relationships" xmlns:p="http://schemas.openxmlformats.org/presentationml/2006/main">
  <p:tag name="EE4P_AGENDAWIZARD" val="item_f6933c2f-d745-4e9f-ad4e-ff467808915c_Topic"/>
  <p:tag name="EE4P_AGENDAWIZARD_CONTENT" val="/Use Cases Exercises (Reminder)"/>
  <p:tag name="EE4P_AGENDAWIZARD_PROPERTIES" val="406.8057/192.3857/263.9882/19.70559"/>
</p:tagLst>
</file>

<file path=ppt/tags/tag124.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125.xml><?xml version="1.0" encoding="utf-8"?>
<p:tagLst xmlns:a="http://schemas.openxmlformats.org/drawingml/2006/main" xmlns:r="http://schemas.openxmlformats.org/officeDocument/2006/relationships" xmlns:p="http://schemas.openxmlformats.org/presentationml/2006/main">
  <p:tag name="BCG_MODE" val="Documentation"/>
  <p:tag name="BCG_DESIGN" val="Green one third"/>
  <p:tag name="EE4P_LAYOUT_ID" val="D"/>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90aM36CWRI..pVKlogVBZA"/>
</p:tagLst>
</file>

<file path=ppt/tags/tag128.xml><?xml version="1.0" encoding="utf-8"?>
<p:tagLst xmlns:a="http://schemas.openxmlformats.org/drawingml/2006/main" xmlns:r="http://schemas.openxmlformats.org/officeDocument/2006/relationships" xmlns:p="http://schemas.openxmlformats.org/presentationml/2006/main">
  <p:tag name="BCG_MODE" val="Documentation"/>
  <p:tag name="BCG_DESIGN" val="Green one third"/>
  <p:tag name="EE4P_LAYOUT_ID" val="D"/>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90aM36CWRI..pVKlogVBZA"/>
</p:tagLst>
</file>

<file path=ppt/tags/tag131.xml><?xml version="1.0" encoding="utf-8"?>
<p:tagLst xmlns:a="http://schemas.openxmlformats.org/drawingml/2006/main" xmlns:r="http://schemas.openxmlformats.org/officeDocument/2006/relationships" xmlns:p="http://schemas.openxmlformats.org/presentationml/2006/main">
  <p:tag name="EE4P_SLIDEID" val="fafd36da-7120-4cb4-a1cc-ebe54466f0df"/>
</p:tagLst>
</file>

<file path=ppt/tags/tag132.xml><?xml version="1.0" encoding="utf-8"?>
<p:tagLst xmlns:a="http://schemas.openxmlformats.org/drawingml/2006/main" xmlns:r="http://schemas.openxmlformats.org/officeDocument/2006/relationships" xmlns:p="http://schemas.openxmlformats.org/presentationml/2006/main">
  <p:tag name="EE4P_AGENDAWIZARD" val="item_f83fc545-1c3c-4e2f-b1a1-3093b7effab3_Topic"/>
  <p:tag name="EE4P_AGENDAWIZARD_CONTENT" val="/Tests"/>
  <p:tag name="EE4P_AGENDAWIZARD_PROPERTIES" val="406.8057/327.9088/263.9882/19.70559"/>
</p:tagLst>
</file>

<file path=ppt/tags/tag133.xml><?xml version="1.0" encoding="utf-8"?>
<p:tagLst xmlns:a="http://schemas.openxmlformats.org/drawingml/2006/main" xmlns:r="http://schemas.openxmlformats.org/officeDocument/2006/relationships" xmlns:p="http://schemas.openxmlformats.org/presentationml/2006/main">
  <p:tag name="EE4P_AGENDAWIZARD" val="item_05c3ea13-7c42-4e2b-aba1-cc7356eff377_Topic"/>
  <p:tag name="EE4P_AGENDAWIZARD_CONTENT" val="/Built-in functions"/>
  <p:tag name="EE4P_AGENDAWIZARD_PROPERTIES" val="406.8057/302.6308/263.9882/14.77795"/>
</p:tagLst>
</file>

<file path=ppt/tags/tag134.xml><?xml version="1.0" encoding="utf-8"?>
<p:tagLst xmlns:a="http://schemas.openxmlformats.org/drawingml/2006/main" xmlns:r="http://schemas.openxmlformats.org/officeDocument/2006/relationships" xmlns:p="http://schemas.openxmlformats.org/presentationml/2006/main">
  <p:tag name="EE4P_AGENDAWIZARD" val="item_fafd36da-7120-4cb4-a1cc-ebe54466f0df_Element"/>
</p:tagLst>
</file>

<file path=ppt/tags/tag135.xml><?xml version="1.0" encoding="utf-8"?>
<p:tagLst xmlns:a="http://schemas.openxmlformats.org/drawingml/2006/main" xmlns:r="http://schemas.openxmlformats.org/officeDocument/2006/relationships" xmlns:p="http://schemas.openxmlformats.org/presentationml/2006/main">
  <p:tag name="EE4P_AGENDAWIZARD" val="item_fafd36da-7120-4cb4-a1cc-ebe54466f0df_Element"/>
</p:tagLst>
</file>

<file path=ppt/tags/tag136.xml><?xml version="1.0" encoding="utf-8"?>
<p:tagLst xmlns:a="http://schemas.openxmlformats.org/drawingml/2006/main" xmlns:r="http://schemas.openxmlformats.org/officeDocument/2006/relationships" xmlns:p="http://schemas.openxmlformats.org/presentationml/2006/main">
  <p:tag name="EE4P_AGENDAWIZARD" val="item_fafd36da-7120-4cb4-a1cc-ebe54466f0df_Topic"/>
  <p:tag name="EE4P_AGENDAWIZARD_CONTENT" val="/Data Encapsulation, Inheritance &amp; Polymorphism"/>
  <p:tag name="EE4P_AGENDAWIZARD_PROPERTIES" val="406.8057/283.8528/263.9882/14.77795"/>
</p:tagLst>
</file>

<file path=ppt/tags/tag137.xml><?xml version="1.0" encoding="utf-8"?>
<p:tagLst xmlns:a="http://schemas.openxmlformats.org/drawingml/2006/main" xmlns:r="http://schemas.openxmlformats.org/officeDocument/2006/relationships" xmlns:p="http://schemas.openxmlformats.org/presentationml/2006/main">
  <p:tag name="EE4P_AGENDAWIZARD" val="item_6de99f00-1c7d-498e-a17e-17e6a8d2d6ea_Topic"/>
  <p:tag name="EE4P_AGENDAWIZARD_CONTENT" val="/Property"/>
  <p:tag name="EE4P_AGENDAWIZARD_PROPERTIES" val="406.8057/265.0749/263.9882/14.77795"/>
</p:tagLst>
</file>

<file path=ppt/tags/tag138.xml><?xml version="1.0" encoding="utf-8"?>
<p:tagLst xmlns:a="http://schemas.openxmlformats.org/drawingml/2006/main" xmlns:r="http://schemas.openxmlformats.org/officeDocument/2006/relationships" xmlns:p="http://schemas.openxmlformats.org/presentationml/2006/main">
  <p:tag name="EE4P_AGENDAWIZARD" val="item_a4d17ebb-22d3-4fab-bf02-192179289483_Topic"/>
  <p:tag name="EE4P_AGENDAWIZARD_CONTENT" val="/Class, Objects and Methods"/>
  <p:tag name="EE4P_AGENDAWIZARD_PROPERTIES" val="406.8057/246.2969/263.9882/14.77795"/>
</p:tagLst>
</file>

<file path=ppt/tags/tag139.xml><?xml version="1.0" encoding="utf-8"?>
<p:tagLst xmlns:a="http://schemas.openxmlformats.org/drawingml/2006/main" xmlns:r="http://schemas.openxmlformats.org/officeDocument/2006/relationships" xmlns:p="http://schemas.openxmlformats.org/presentationml/2006/main">
  <p:tag name="EE4P_AGENDAWIZARD" val="item_0c4c8452-9604-4a6a-87e7-6f3f79326d0d_Topic"/>
  <p:tag name="EE4P_AGENDAWIZARD_CONTENT" val="/OOP Fundamentals"/>
  <p:tag name="EE4P_AGENDAWIZARD_PROPERTIES" val="406.8057/222.5913/263.9882/19.70559"/>
</p:tagLst>
</file>

<file path=ppt/tags/tag14.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40.xml><?xml version="1.0" encoding="utf-8"?>
<p:tagLst xmlns:a="http://schemas.openxmlformats.org/drawingml/2006/main" xmlns:r="http://schemas.openxmlformats.org/officeDocument/2006/relationships" xmlns:p="http://schemas.openxmlformats.org/presentationml/2006/main">
  <p:tag name="EE4P_AGENDAWIZARD" val="item_f6933c2f-d745-4e9f-ad4e-ff467808915c_Topic"/>
  <p:tag name="EE4P_AGENDAWIZARD_CONTENT" val="/Use Cases Exercises (Reminder)"/>
  <p:tag name="EE4P_AGENDAWIZARD_PROPERTIES" val="406.8057/192.3857/263.9882/19.70559"/>
</p:tagLst>
</file>

<file path=ppt/tags/tag141.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142.xml><?xml version="1.0" encoding="utf-8"?>
<p:tagLst xmlns:a="http://schemas.openxmlformats.org/drawingml/2006/main" xmlns:r="http://schemas.openxmlformats.org/officeDocument/2006/relationships" xmlns:p="http://schemas.openxmlformats.org/presentationml/2006/main">
  <p:tag name="BCG_MODE" val="Documentation"/>
  <p:tag name="BCG_DESIGN" val="Green one third"/>
  <p:tag name="EE4P_LAYOUT_ID" val="D"/>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90aM36CWRI..pVKlogVBZA"/>
</p:tagLst>
</file>

<file path=ppt/tags/tag145.xml><?xml version="1.0" encoding="utf-8"?>
<p:tagLst xmlns:a="http://schemas.openxmlformats.org/drawingml/2006/main" xmlns:r="http://schemas.openxmlformats.org/officeDocument/2006/relationships" xmlns:p="http://schemas.openxmlformats.org/presentationml/2006/main">
  <p:tag name="BCG_MODE" val="Documentation"/>
  <p:tag name="BCG_DESIGN" val="Green one third"/>
  <p:tag name="EE4P_LAYOUT_ID" val="D"/>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90aM36CWRI..pVKlogVBZA"/>
</p:tagLst>
</file>

<file path=ppt/tags/tag148.xml><?xml version="1.0" encoding="utf-8"?>
<p:tagLst xmlns:a="http://schemas.openxmlformats.org/drawingml/2006/main" xmlns:r="http://schemas.openxmlformats.org/officeDocument/2006/relationships" xmlns:p="http://schemas.openxmlformats.org/presentationml/2006/main">
  <p:tag name="BCG_MODE" val="Documentation"/>
  <p:tag name="BCG_DESIGN" val="Green one third"/>
  <p:tag name="EE4P_LAYOUT_ID" val="D"/>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90aM36CWRI..pVKlogVBZA"/>
</p:tagLst>
</file>

<file path=ppt/tags/tag151.xml><?xml version="1.0" encoding="utf-8"?>
<p:tagLst xmlns:a="http://schemas.openxmlformats.org/drawingml/2006/main" xmlns:r="http://schemas.openxmlformats.org/officeDocument/2006/relationships" xmlns:p="http://schemas.openxmlformats.org/presentationml/2006/main">
  <p:tag name="EE4P_SLIDEID" val="05c3ea13-7c42-4e2b-aba1-cc7356eff377"/>
</p:tagLst>
</file>

<file path=ppt/tags/tag152.xml><?xml version="1.0" encoding="utf-8"?>
<p:tagLst xmlns:a="http://schemas.openxmlformats.org/drawingml/2006/main" xmlns:r="http://schemas.openxmlformats.org/officeDocument/2006/relationships" xmlns:p="http://schemas.openxmlformats.org/presentationml/2006/main">
  <p:tag name="EE4P_AGENDAWIZARD" val="item_f83fc545-1c3c-4e2f-b1a1-3093b7effab3_Topic"/>
  <p:tag name="EE4P_AGENDAWIZARD_CONTENT" val="/Tests"/>
  <p:tag name="EE4P_AGENDAWIZARD_PROPERTIES" val="406.8057/327.9088/263.9882/19.70559"/>
</p:tagLst>
</file>

<file path=ppt/tags/tag153.xml><?xml version="1.0" encoding="utf-8"?>
<p:tagLst xmlns:a="http://schemas.openxmlformats.org/drawingml/2006/main" xmlns:r="http://schemas.openxmlformats.org/officeDocument/2006/relationships" xmlns:p="http://schemas.openxmlformats.org/presentationml/2006/main">
  <p:tag name="EE4P_AGENDAWIZARD" val="item_05c3ea13-7c42-4e2b-aba1-cc7356eff377_Element"/>
</p:tagLst>
</file>

<file path=ppt/tags/tag154.xml><?xml version="1.0" encoding="utf-8"?>
<p:tagLst xmlns:a="http://schemas.openxmlformats.org/drawingml/2006/main" xmlns:r="http://schemas.openxmlformats.org/officeDocument/2006/relationships" xmlns:p="http://schemas.openxmlformats.org/presentationml/2006/main">
  <p:tag name="EE4P_AGENDAWIZARD" val="item_05c3ea13-7c42-4e2b-aba1-cc7356eff377_Element"/>
</p:tagLst>
</file>

<file path=ppt/tags/tag155.xml><?xml version="1.0" encoding="utf-8"?>
<p:tagLst xmlns:a="http://schemas.openxmlformats.org/drawingml/2006/main" xmlns:r="http://schemas.openxmlformats.org/officeDocument/2006/relationships" xmlns:p="http://schemas.openxmlformats.org/presentationml/2006/main">
  <p:tag name="EE4P_AGENDAWIZARD" val="item_05c3ea13-7c42-4e2b-aba1-cc7356eff377_Topic"/>
  <p:tag name="EE4P_AGENDAWIZARD_CONTENT" val="/Built-in functions"/>
  <p:tag name="EE4P_AGENDAWIZARD_PROPERTIES" val="406.8057/302.6308/263.9882/14.77795"/>
</p:tagLst>
</file>

<file path=ppt/tags/tag156.xml><?xml version="1.0" encoding="utf-8"?>
<p:tagLst xmlns:a="http://schemas.openxmlformats.org/drawingml/2006/main" xmlns:r="http://schemas.openxmlformats.org/officeDocument/2006/relationships" xmlns:p="http://schemas.openxmlformats.org/presentationml/2006/main">
  <p:tag name="EE4P_AGENDAWIZARD" val="item_fafd36da-7120-4cb4-a1cc-ebe54466f0df_Topic"/>
  <p:tag name="EE4P_AGENDAWIZARD_CONTENT" val="/Data Encapsulation, Inheritance &amp; Polymorphism"/>
  <p:tag name="EE4P_AGENDAWIZARD_PROPERTIES" val="406.8057/283.8528/263.9882/14.77795"/>
</p:tagLst>
</file>

<file path=ppt/tags/tag157.xml><?xml version="1.0" encoding="utf-8"?>
<p:tagLst xmlns:a="http://schemas.openxmlformats.org/drawingml/2006/main" xmlns:r="http://schemas.openxmlformats.org/officeDocument/2006/relationships" xmlns:p="http://schemas.openxmlformats.org/presentationml/2006/main">
  <p:tag name="EE4P_AGENDAWIZARD" val="item_6de99f00-1c7d-498e-a17e-17e6a8d2d6ea_Topic"/>
  <p:tag name="EE4P_AGENDAWIZARD_CONTENT" val="/Property"/>
  <p:tag name="EE4P_AGENDAWIZARD_PROPERTIES" val="406.8057/265.0749/263.9882/14.77795"/>
</p:tagLst>
</file>

<file path=ppt/tags/tag158.xml><?xml version="1.0" encoding="utf-8"?>
<p:tagLst xmlns:a="http://schemas.openxmlformats.org/drawingml/2006/main" xmlns:r="http://schemas.openxmlformats.org/officeDocument/2006/relationships" xmlns:p="http://schemas.openxmlformats.org/presentationml/2006/main">
  <p:tag name="EE4P_AGENDAWIZARD" val="item_a4d17ebb-22d3-4fab-bf02-192179289483_Topic"/>
  <p:tag name="EE4P_AGENDAWIZARD_CONTENT" val="/Class, Objects and Methods"/>
  <p:tag name="EE4P_AGENDAWIZARD_PROPERTIES" val="406.8057/246.2969/263.9882/14.77795"/>
</p:tagLst>
</file>

<file path=ppt/tags/tag159.xml><?xml version="1.0" encoding="utf-8"?>
<p:tagLst xmlns:a="http://schemas.openxmlformats.org/drawingml/2006/main" xmlns:r="http://schemas.openxmlformats.org/officeDocument/2006/relationships" xmlns:p="http://schemas.openxmlformats.org/presentationml/2006/main">
  <p:tag name="EE4P_AGENDAWIZARD" val="item_0c4c8452-9604-4a6a-87e7-6f3f79326d0d_Topic"/>
  <p:tag name="EE4P_AGENDAWIZARD_CONTENT" val="/OOP Fundamentals"/>
  <p:tag name="EE4P_AGENDAWIZARD_PROPERTIES" val="406.8057/222.5913/263.9882/19.70559"/>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EE4P_AGENDAWIZARD" val="item_f6933c2f-d745-4e9f-ad4e-ff467808915c_Topic"/>
  <p:tag name="EE4P_AGENDAWIZARD_CONTENT" val="/Use Cases Exercises (Reminder)"/>
  <p:tag name="EE4P_AGENDAWIZARD_PROPERTIES" val="406.8057/192.3857/263.9882/19.70559"/>
</p:tagLst>
</file>

<file path=ppt/tags/tag161.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162.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68dte5YsROudaeQN0Th24A"/>
</p:tagLst>
</file>

<file path=ppt/tags/tag165.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68dte5YsROudaeQN0Th24A"/>
</p:tagLst>
</file>

<file path=ppt/tags/tag168.xml><?xml version="1.0" encoding="utf-8"?>
<p:tagLst xmlns:a="http://schemas.openxmlformats.org/drawingml/2006/main" xmlns:r="http://schemas.openxmlformats.org/officeDocument/2006/relationships" xmlns:p="http://schemas.openxmlformats.org/presentationml/2006/main">
  <p:tag name="BCG_MODE" val="Presentation"/>
  <p:tag name="BCG_DESIGN" val="Green two third"/>
  <p:tag name="EE4P_LAYOUT_ID" val="K"/>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7OVn_cpnIzYv7xcE6AhMqQ"/>
</p:tagLst>
</file>

<file path=ppt/tags/tag171.xml><?xml version="1.0" encoding="utf-8"?>
<p:tagLst xmlns:a="http://schemas.openxmlformats.org/drawingml/2006/main" xmlns:r="http://schemas.openxmlformats.org/officeDocument/2006/relationships" xmlns:p="http://schemas.openxmlformats.org/presentationml/2006/main">
  <p:tag name="EE4P_SLIDEID" val="f83fc545-1c3c-4e2f-b1a1-3093b7effab3"/>
</p:tagLst>
</file>

<file path=ppt/tags/tag172.xml><?xml version="1.0" encoding="utf-8"?>
<p:tagLst xmlns:a="http://schemas.openxmlformats.org/drawingml/2006/main" xmlns:r="http://schemas.openxmlformats.org/officeDocument/2006/relationships" xmlns:p="http://schemas.openxmlformats.org/presentationml/2006/main">
  <p:tag name="EE4P_AGENDAWIZARD" val="item_f83fc545-1c3c-4e2f-b1a1-3093b7effab3_Element"/>
</p:tagLst>
</file>

<file path=ppt/tags/tag173.xml><?xml version="1.0" encoding="utf-8"?>
<p:tagLst xmlns:a="http://schemas.openxmlformats.org/drawingml/2006/main" xmlns:r="http://schemas.openxmlformats.org/officeDocument/2006/relationships" xmlns:p="http://schemas.openxmlformats.org/presentationml/2006/main">
  <p:tag name="EE4P_AGENDAWIZARD" val="item_f83fc545-1c3c-4e2f-b1a1-3093b7effab3_Element"/>
</p:tagLst>
</file>

<file path=ppt/tags/tag174.xml><?xml version="1.0" encoding="utf-8"?>
<p:tagLst xmlns:a="http://schemas.openxmlformats.org/drawingml/2006/main" xmlns:r="http://schemas.openxmlformats.org/officeDocument/2006/relationships" xmlns:p="http://schemas.openxmlformats.org/presentationml/2006/main">
  <p:tag name="EE4P_AGENDAWIZARD" val="item_f83fc545-1c3c-4e2f-b1a1-3093b7effab3_Topic"/>
  <p:tag name="EE4P_AGENDAWIZARD_CONTENT" val="/Tests"/>
  <p:tag name="EE4P_AGENDAWIZARD_PROPERTIES" val="406.8057/327.9088/263.9882/19.70559"/>
</p:tagLst>
</file>

<file path=ppt/tags/tag175.xml><?xml version="1.0" encoding="utf-8"?>
<p:tagLst xmlns:a="http://schemas.openxmlformats.org/drawingml/2006/main" xmlns:r="http://schemas.openxmlformats.org/officeDocument/2006/relationships" xmlns:p="http://schemas.openxmlformats.org/presentationml/2006/main">
  <p:tag name="EE4P_AGENDAWIZARD" val="item_05c3ea13-7c42-4e2b-aba1-cc7356eff377_Topic"/>
  <p:tag name="EE4P_AGENDAWIZARD_CONTENT" val="/Built-in functions"/>
  <p:tag name="EE4P_AGENDAWIZARD_PROPERTIES" val="406.8057/302.6308/263.9882/14.77795"/>
</p:tagLst>
</file>

<file path=ppt/tags/tag176.xml><?xml version="1.0" encoding="utf-8"?>
<p:tagLst xmlns:a="http://schemas.openxmlformats.org/drawingml/2006/main" xmlns:r="http://schemas.openxmlformats.org/officeDocument/2006/relationships" xmlns:p="http://schemas.openxmlformats.org/presentationml/2006/main">
  <p:tag name="EE4P_AGENDAWIZARD" val="item_fafd36da-7120-4cb4-a1cc-ebe54466f0df_Topic"/>
  <p:tag name="EE4P_AGENDAWIZARD_CONTENT" val="/Data Encapsulation, Inheritance &amp; Polymorphism"/>
  <p:tag name="EE4P_AGENDAWIZARD_PROPERTIES" val="406.8057/283.8528/263.9882/14.77795"/>
</p:tagLst>
</file>

<file path=ppt/tags/tag177.xml><?xml version="1.0" encoding="utf-8"?>
<p:tagLst xmlns:a="http://schemas.openxmlformats.org/drawingml/2006/main" xmlns:r="http://schemas.openxmlformats.org/officeDocument/2006/relationships" xmlns:p="http://schemas.openxmlformats.org/presentationml/2006/main">
  <p:tag name="EE4P_AGENDAWIZARD" val="item_6de99f00-1c7d-498e-a17e-17e6a8d2d6ea_Topic"/>
  <p:tag name="EE4P_AGENDAWIZARD_CONTENT" val="/Property"/>
  <p:tag name="EE4P_AGENDAWIZARD_PROPERTIES" val="406.8057/265.0749/263.9882/14.77795"/>
</p:tagLst>
</file>

<file path=ppt/tags/tag178.xml><?xml version="1.0" encoding="utf-8"?>
<p:tagLst xmlns:a="http://schemas.openxmlformats.org/drawingml/2006/main" xmlns:r="http://schemas.openxmlformats.org/officeDocument/2006/relationships" xmlns:p="http://schemas.openxmlformats.org/presentationml/2006/main">
  <p:tag name="EE4P_AGENDAWIZARD" val="item_a4d17ebb-22d3-4fab-bf02-192179289483_Topic"/>
  <p:tag name="EE4P_AGENDAWIZARD_CONTENT" val="/Class, Objects and Methods"/>
  <p:tag name="EE4P_AGENDAWIZARD_PROPERTIES" val="406.8057/246.2969/263.9882/14.77795"/>
</p:tagLst>
</file>

<file path=ppt/tags/tag179.xml><?xml version="1.0" encoding="utf-8"?>
<p:tagLst xmlns:a="http://schemas.openxmlformats.org/drawingml/2006/main" xmlns:r="http://schemas.openxmlformats.org/officeDocument/2006/relationships" xmlns:p="http://schemas.openxmlformats.org/presentationml/2006/main">
  <p:tag name="EE4P_AGENDAWIZARD" val="item_0c4c8452-9604-4a6a-87e7-6f3f79326d0d_Topic"/>
  <p:tag name="EE4P_AGENDAWIZARD_CONTENT" val="/OOP Fundamentals"/>
  <p:tag name="EE4P_AGENDAWIZARD_PROPERTIES" val="406.8057/222.5913/263.9882/19.70559"/>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0.xml><?xml version="1.0" encoding="utf-8"?>
<p:tagLst xmlns:a="http://schemas.openxmlformats.org/drawingml/2006/main" xmlns:r="http://schemas.openxmlformats.org/officeDocument/2006/relationships" xmlns:p="http://schemas.openxmlformats.org/presentationml/2006/main">
  <p:tag name="EE4P_AGENDAWIZARD" val="item_f6933c2f-d745-4e9f-ad4e-ff467808915c_Topic"/>
  <p:tag name="EE4P_AGENDAWIZARD_CONTENT" val="/Use Cases Exercises (Reminder)"/>
  <p:tag name="EE4P_AGENDAWIZARD_PROPERTIES" val="406.8057/192.3857/263.9882/19.70559"/>
</p:tagLst>
</file>

<file path=ppt/tags/tag181.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182.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NWPOl98rRJ.eZbefiMQr7A"/>
</p:tagLst>
</file>

<file path=ppt/tags/tag185.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G6t9z0ixQ56IU_v2KA2O2A"/>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9.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90.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91.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92.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93.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94.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95.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96.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97.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98.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99.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200.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201.xml><?xml version="1.0" encoding="utf-8"?>
<p:tagLst xmlns:a="http://schemas.openxmlformats.org/drawingml/2006/main" xmlns:r="http://schemas.openxmlformats.org/officeDocument/2006/relationships" xmlns:p="http://schemas.openxmlformats.org/presentationml/2006/main">
  <p:tag name="BCG_MODE" val="Documentation"/>
  <p:tag name="BCG_DESIGN" val="Green one third"/>
  <p:tag name="EE4P_LAYOUT_ID" val="D"/>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90aM36CWRI..pVKlogVBZA"/>
</p:tagLst>
</file>

<file path=ppt/tags/tag204.xml><?xml version="1.0" encoding="utf-8"?>
<p:tagLst xmlns:a="http://schemas.openxmlformats.org/drawingml/2006/main" xmlns:r="http://schemas.openxmlformats.org/officeDocument/2006/relationships" xmlns:p="http://schemas.openxmlformats.org/presentationml/2006/main">
  <p:tag name="BCG_MODE" val="Documentation"/>
  <p:tag name="BCG_DESIGN" val="Green one third"/>
  <p:tag name="EE4P_LAYOUT_ID" val="D"/>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90aM36CWRI..pVKlogVBZA"/>
</p:tagLst>
</file>

<file path=ppt/tags/tag207.xml><?xml version="1.0" encoding="utf-8"?>
<p:tagLst xmlns:a="http://schemas.openxmlformats.org/drawingml/2006/main" xmlns:r="http://schemas.openxmlformats.org/officeDocument/2006/relationships" xmlns:p="http://schemas.openxmlformats.org/presentationml/2006/main">
  <p:tag name="BCG_MODE" val="Presentation"/>
  <p:tag name="BCG_DESIGN" val="Green two third"/>
  <p:tag name="EE4P_LAYOUT_ID" val="K"/>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7OVn_cpnIzYv7xcE6AhMq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7ZCo.suyWeZFcmMnZGXn5A"/>
</p:tagLst>
</file>

<file path=ppt/tags/tag34.xml><?xml version="1.0" encoding="utf-8"?>
<p:tagLst xmlns:a="http://schemas.openxmlformats.org/drawingml/2006/main" xmlns:r="http://schemas.openxmlformats.org/officeDocument/2006/relationships" xmlns:p="http://schemas.openxmlformats.org/presentationml/2006/main">
  <p:tag name="EE4P_SLIDEID" val="f7e3a6be-4825-4a46-b4a5-efe79fa64d98"/>
</p:tagLst>
</file>

<file path=ppt/tags/tag35.xml><?xml version="1.0" encoding="utf-8"?>
<p:tagLst xmlns:a="http://schemas.openxmlformats.org/drawingml/2006/main" xmlns:r="http://schemas.openxmlformats.org/officeDocument/2006/relationships" xmlns:p="http://schemas.openxmlformats.org/presentationml/2006/main">
  <p:tag name="EE4P_AGENDAWIZARD" val="item_f83fc545-1c3c-4e2f-b1a1-3093b7effab3_Topic"/>
  <p:tag name="EE4P_AGENDAWIZARD_CONTENT" val="/Tests"/>
  <p:tag name="EE4P_AGENDAWIZARD_PROPERTIES" val="406.8057/327.9088/263.9882/19.70559"/>
</p:tagLst>
</file>

<file path=ppt/tags/tag36.xml><?xml version="1.0" encoding="utf-8"?>
<p:tagLst xmlns:a="http://schemas.openxmlformats.org/drawingml/2006/main" xmlns:r="http://schemas.openxmlformats.org/officeDocument/2006/relationships" xmlns:p="http://schemas.openxmlformats.org/presentationml/2006/main">
  <p:tag name="EE4P_AGENDAWIZARD" val="item_05c3ea13-7c42-4e2b-aba1-cc7356eff377_Topic"/>
  <p:tag name="EE4P_AGENDAWIZARD_CONTENT" val="/Built-in functions"/>
  <p:tag name="EE4P_AGENDAWIZARD_PROPERTIES" val="406.8057/302.6308/263.9882/14.77795"/>
</p:tagLst>
</file>

<file path=ppt/tags/tag37.xml><?xml version="1.0" encoding="utf-8"?>
<p:tagLst xmlns:a="http://schemas.openxmlformats.org/drawingml/2006/main" xmlns:r="http://schemas.openxmlformats.org/officeDocument/2006/relationships" xmlns:p="http://schemas.openxmlformats.org/presentationml/2006/main">
  <p:tag name="EE4P_AGENDAWIZARD" val="item_fafd36da-7120-4cb4-a1cc-ebe54466f0df_Topic"/>
  <p:tag name="EE4P_AGENDAWIZARD_CONTENT" val="/Data Encapsulation, Inheritance &amp; Polymorphism"/>
  <p:tag name="EE4P_AGENDAWIZARD_PROPERTIES" val="406.8057/283.8528/263.9882/14.77795"/>
</p:tagLst>
</file>

<file path=ppt/tags/tag38.xml><?xml version="1.0" encoding="utf-8"?>
<p:tagLst xmlns:a="http://schemas.openxmlformats.org/drawingml/2006/main" xmlns:r="http://schemas.openxmlformats.org/officeDocument/2006/relationships" xmlns:p="http://schemas.openxmlformats.org/presentationml/2006/main">
  <p:tag name="EE4P_AGENDAWIZARD" val="item_6de99f00-1c7d-498e-a17e-17e6a8d2d6ea_Topic"/>
  <p:tag name="EE4P_AGENDAWIZARD_CONTENT" val="/Property"/>
  <p:tag name="EE4P_AGENDAWIZARD_PROPERTIES" val="406.8057/265.0749/263.9882/14.77795"/>
</p:tagLst>
</file>

<file path=ppt/tags/tag39.xml><?xml version="1.0" encoding="utf-8"?>
<p:tagLst xmlns:a="http://schemas.openxmlformats.org/drawingml/2006/main" xmlns:r="http://schemas.openxmlformats.org/officeDocument/2006/relationships" xmlns:p="http://schemas.openxmlformats.org/presentationml/2006/main">
  <p:tag name="EE4P_AGENDAWIZARD" val="item_a4d17ebb-22d3-4fab-bf02-192179289483_Topic"/>
  <p:tag name="EE4P_AGENDAWIZARD_CONTENT" val="/Class, Objects and Methods"/>
  <p:tag name="EE4P_AGENDAWIZARD_PROPERTIES" val="406.8057/246.2969/263.9882/14.77795"/>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AGENDAWIZARD" val="item_0c4c8452-9604-4a6a-87e7-6f3f79326d0d_Topic"/>
  <p:tag name="EE4P_AGENDAWIZARD_CONTENT" val="/OOP Fundamentals"/>
  <p:tag name="EE4P_AGENDAWIZARD_PROPERTIES" val="406.8057/222.5913/263.9882/19.70559"/>
</p:tagLst>
</file>

<file path=ppt/tags/tag41.xml><?xml version="1.0" encoding="utf-8"?>
<p:tagLst xmlns:a="http://schemas.openxmlformats.org/drawingml/2006/main" xmlns:r="http://schemas.openxmlformats.org/officeDocument/2006/relationships" xmlns:p="http://schemas.openxmlformats.org/presentationml/2006/main">
  <p:tag name="EE4P_AGENDAWIZARD" val="item_f6933c2f-d745-4e9f-ad4e-ff467808915c_Topic"/>
  <p:tag name="EE4P_AGENDAWIZARD_CONTENT" val="/Use Cases Exercises (Reminder)"/>
  <p:tag name="EE4P_AGENDAWIZARD_PROPERTIES" val="406.8057/192.3857/263.9882/19.70559"/>
</p:tagLst>
</file>

<file path=ppt/tags/tag42.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EE4P_SLIDEID" val="f6933c2f-d745-4e9f-ad4e-ff467808915c"/>
</p:tagLst>
</file>

<file path=ppt/tags/tag45.xml><?xml version="1.0" encoding="utf-8"?>
<p:tagLst xmlns:a="http://schemas.openxmlformats.org/drawingml/2006/main" xmlns:r="http://schemas.openxmlformats.org/officeDocument/2006/relationships" xmlns:p="http://schemas.openxmlformats.org/presentationml/2006/main">
  <p:tag name="EE4P_AGENDAWIZARD" val="item_f83fc545-1c3c-4e2f-b1a1-3093b7effab3_Topic"/>
  <p:tag name="EE4P_AGENDAWIZARD_CONTENT" val="/Tests"/>
  <p:tag name="EE4P_AGENDAWIZARD_PROPERTIES" val="406.8057/327.9088/263.9882/19.70559"/>
</p:tagLst>
</file>

<file path=ppt/tags/tag46.xml><?xml version="1.0" encoding="utf-8"?>
<p:tagLst xmlns:a="http://schemas.openxmlformats.org/drawingml/2006/main" xmlns:r="http://schemas.openxmlformats.org/officeDocument/2006/relationships" xmlns:p="http://schemas.openxmlformats.org/presentationml/2006/main">
  <p:tag name="EE4P_AGENDAWIZARD" val="item_05c3ea13-7c42-4e2b-aba1-cc7356eff377_Topic"/>
  <p:tag name="EE4P_AGENDAWIZARD_CONTENT" val="/Built-in functions"/>
  <p:tag name="EE4P_AGENDAWIZARD_PROPERTIES" val="406.8057/302.6308/263.9882/14.77795"/>
</p:tagLst>
</file>

<file path=ppt/tags/tag47.xml><?xml version="1.0" encoding="utf-8"?>
<p:tagLst xmlns:a="http://schemas.openxmlformats.org/drawingml/2006/main" xmlns:r="http://schemas.openxmlformats.org/officeDocument/2006/relationships" xmlns:p="http://schemas.openxmlformats.org/presentationml/2006/main">
  <p:tag name="EE4P_AGENDAWIZARD" val="item_fafd36da-7120-4cb4-a1cc-ebe54466f0df_Topic"/>
  <p:tag name="EE4P_AGENDAWIZARD_CONTENT" val="/Data Encapsulation, Inheritance &amp; Polymorphism"/>
  <p:tag name="EE4P_AGENDAWIZARD_PROPERTIES" val="406.8057/283.8528/263.9882/14.77795"/>
</p:tagLst>
</file>

<file path=ppt/tags/tag48.xml><?xml version="1.0" encoding="utf-8"?>
<p:tagLst xmlns:a="http://schemas.openxmlformats.org/drawingml/2006/main" xmlns:r="http://schemas.openxmlformats.org/officeDocument/2006/relationships" xmlns:p="http://schemas.openxmlformats.org/presentationml/2006/main">
  <p:tag name="EE4P_AGENDAWIZARD" val="item_6de99f00-1c7d-498e-a17e-17e6a8d2d6ea_Topic"/>
  <p:tag name="EE4P_AGENDAWIZARD_CONTENT" val="/Property"/>
  <p:tag name="EE4P_AGENDAWIZARD_PROPERTIES" val="406.8057/265.0749/263.9882/14.77795"/>
</p:tagLst>
</file>

<file path=ppt/tags/tag49.xml><?xml version="1.0" encoding="utf-8"?>
<p:tagLst xmlns:a="http://schemas.openxmlformats.org/drawingml/2006/main" xmlns:r="http://schemas.openxmlformats.org/officeDocument/2006/relationships" xmlns:p="http://schemas.openxmlformats.org/presentationml/2006/main">
  <p:tag name="EE4P_AGENDAWIZARD" val="item_a4d17ebb-22d3-4fab-bf02-192179289483_Topic"/>
  <p:tag name="EE4P_AGENDAWIZARD_CONTENT" val="/Class, Objects and Methods"/>
  <p:tag name="EE4P_AGENDAWIZARD_PROPERTIES" val="406.8057/246.2969/263.9882/14.77795"/>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AGENDAWIZARD" val="item_0c4c8452-9604-4a6a-87e7-6f3f79326d0d_Topic"/>
  <p:tag name="EE4P_AGENDAWIZARD_CONTENT" val="/OOP Fundamentals"/>
  <p:tag name="EE4P_AGENDAWIZARD_PROPERTIES" val="406.8057/222.5913/263.9882/19.70559"/>
</p:tagLst>
</file>

<file path=ppt/tags/tag51.xml><?xml version="1.0" encoding="utf-8"?>
<p:tagLst xmlns:a="http://schemas.openxmlformats.org/drawingml/2006/main" xmlns:r="http://schemas.openxmlformats.org/officeDocument/2006/relationships" xmlns:p="http://schemas.openxmlformats.org/presentationml/2006/main">
  <p:tag name="EE4P_AGENDAWIZARD" val="item_f6933c2f-d745-4e9f-ad4e-ff467808915c_Element"/>
</p:tagLst>
</file>

<file path=ppt/tags/tag52.xml><?xml version="1.0" encoding="utf-8"?>
<p:tagLst xmlns:a="http://schemas.openxmlformats.org/drawingml/2006/main" xmlns:r="http://schemas.openxmlformats.org/officeDocument/2006/relationships" xmlns:p="http://schemas.openxmlformats.org/presentationml/2006/main">
  <p:tag name="EE4P_AGENDAWIZARD" val="item_f6933c2f-d745-4e9f-ad4e-ff467808915c_Element"/>
</p:tagLst>
</file>

<file path=ppt/tags/tag53.xml><?xml version="1.0" encoding="utf-8"?>
<p:tagLst xmlns:a="http://schemas.openxmlformats.org/drawingml/2006/main" xmlns:r="http://schemas.openxmlformats.org/officeDocument/2006/relationships" xmlns:p="http://schemas.openxmlformats.org/presentationml/2006/main">
  <p:tag name="EE4P_AGENDAWIZARD" val="item_f6933c2f-d745-4e9f-ad4e-ff467808915c_Topic"/>
  <p:tag name="EE4P_AGENDAWIZARD_CONTENT" val="/Use Cases Exercises (Reminder)"/>
  <p:tag name="EE4P_AGENDAWIZARD_PROPERTIES" val="406.8057/192.3857/263.9882/19.70559"/>
</p:tagLst>
</file>

<file path=ppt/tags/tag54.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BCG_MODE" val="Presentation"/>
  <p:tag name="BCG_DESIGN" val="Three heading"/>
  <p:tag name="EE4P_STRETCH" val="1"/>
  <p:tag name="EE4P_LAYOUT_ID" val="K"/>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AJ.tOjHcIku1l6KGr3mJeA"/>
</p:tagLst>
</file>

<file path=ppt/tags/tag59.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C26bB2cvnLoppQHDpuqoI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_So7eZp7Ml1WnEM7d5UAaQ"/>
</p:tagLst>
</file>

<file path=ppt/tags/tag64.xml><?xml version="1.0" encoding="utf-8"?>
<p:tagLst xmlns:a="http://schemas.openxmlformats.org/drawingml/2006/main" xmlns:r="http://schemas.openxmlformats.org/officeDocument/2006/relationships" xmlns:p="http://schemas.openxmlformats.org/presentationml/2006/main">
  <p:tag name="BCG_MODE" val="Presentation"/>
  <p:tag name="BCG_DESIGN" val="Green two third"/>
  <p:tag name="EE4P_LAYOUT_ID" val="K"/>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7OVn_cpnIzYv7xcE6AhMqQ"/>
</p:tagLst>
</file>

<file path=ppt/tags/tag67.xml><?xml version="1.0" encoding="utf-8"?>
<p:tagLst xmlns:a="http://schemas.openxmlformats.org/drawingml/2006/main" xmlns:r="http://schemas.openxmlformats.org/officeDocument/2006/relationships" xmlns:p="http://schemas.openxmlformats.org/presentationml/2006/main">
  <p:tag name="BCG_MODE" val="Presentation"/>
  <p:tag name="BCG_DESIGN" val="White one third"/>
  <p:tag name="EE4P_LAYOUT_ID" val="K"/>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8k9b4hhhk490xhuPg7ACIg"/>
</p:tagLst>
</file>

<file path=ppt/tags/tag72.xml><?xml version="1.0" encoding="utf-8"?>
<p:tagLst xmlns:a="http://schemas.openxmlformats.org/drawingml/2006/main" xmlns:r="http://schemas.openxmlformats.org/officeDocument/2006/relationships" xmlns:p="http://schemas.openxmlformats.org/presentationml/2006/main">
  <p:tag name="EE4P_SLIDEID" val="0c4c8452-9604-4a6a-87e7-6f3f79326d0d"/>
</p:tagLst>
</file>

<file path=ppt/tags/tag73.xml><?xml version="1.0" encoding="utf-8"?>
<p:tagLst xmlns:a="http://schemas.openxmlformats.org/drawingml/2006/main" xmlns:r="http://schemas.openxmlformats.org/officeDocument/2006/relationships" xmlns:p="http://schemas.openxmlformats.org/presentationml/2006/main">
  <p:tag name="EE4P_AGENDAWIZARD" val="item_f83fc545-1c3c-4e2f-b1a1-3093b7effab3_Topic"/>
  <p:tag name="EE4P_AGENDAWIZARD_CONTENT" val="/Tests"/>
  <p:tag name="EE4P_AGENDAWIZARD_PROPERTIES" val="406.8057/327.9088/263.9882/19.70559"/>
</p:tagLst>
</file>

<file path=ppt/tags/tag74.xml><?xml version="1.0" encoding="utf-8"?>
<p:tagLst xmlns:a="http://schemas.openxmlformats.org/drawingml/2006/main" xmlns:r="http://schemas.openxmlformats.org/officeDocument/2006/relationships" xmlns:p="http://schemas.openxmlformats.org/presentationml/2006/main">
  <p:tag name="EE4P_AGENDAWIZARD" val="item_05c3ea13-7c42-4e2b-aba1-cc7356eff377_Topic"/>
  <p:tag name="EE4P_AGENDAWIZARD_CONTENT" val="/Built-in functions"/>
  <p:tag name="EE4P_AGENDAWIZARD_PROPERTIES" val="406.8057/302.6308/263.9882/14.77795"/>
</p:tagLst>
</file>

<file path=ppt/tags/tag75.xml><?xml version="1.0" encoding="utf-8"?>
<p:tagLst xmlns:a="http://schemas.openxmlformats.org/drawingml/2006/main" xmlns:r="http://schemas.openxmlformats.org/officeDocument/2006/relationships" xmlns:p="http://schemas.openxmlformats.org/presentationml/2006/main">
  <p:tag name="EE4P_AGENDAWIZARD" val="item_fafd36da-7120-4cb4-a1cc-ebe54466f0df_Topic"/>
  <p:tag name="EE4P_AGENDAWIZARD_CONTENT" val="/Data Encapsulation, Inheritance &amp; Polymorphism"/>
  <p:tag name="EE4P_AGENDAWIZARD_PROPERTIES" val="406.8057/283.8528/263.9882/14.77795"/>
</p:tagLst>
</file>

<file path=ppt/tags/tag76.xml><?xml version="1.0" encoding="utf-8"?>
<p:tagLst xmlns:a="http://schemas.openxmlformats.org/drawingml/2006/main" xmlns:r="http://schemas.openxmlformats.org/officeDocument/2006/relationships" xmlns:p="http://schemas.openxmlformats.org/presentationml/2006/main">
  <p:tag name="EE4P_AGENDAWIZARD" val="item_6de99f00-1c7d-498e-a17e-17e6a8d2d6ea_Topic"/>
  <p:tag name="EE4P_AGENDAWIZARD_CONTENT" val="/Property"/>
  <p:tag name="EE4P_AGENDAWIZARD_PROPERTIES" val="406.8057/265.0749/263.9882/14.77795"/>
</p:tagLst>
</file>

<file path=ppt/tags/tag77.xml><?xml version="1.0" encoding="utf-8"?>
<p:tagLst xmlns:a="http://schemas.openxmlformats.org/drawingml/2006/main" xmlns:r="http://schemas.openxmlformats.org/officeDocument/2006/relationships" xmlns:p="http://schemas.openxmlformats.org/presentationml/2006/main">
  <p:tag name="EE4P_AGENDAWIZARD" val="item_a4d17ebb-22d3-4fab-bf02-192179289483_Topic"/>
  <p:tag name="EE4P_AGENDAWIZARD_CONTENT" val="/Class, Objects and Methods"/>
  <p:tag name="EE4P_AGENDAWIZARD_PROPERTIES" val="406.8057/246.2969/263.9882/14.77795"/>
</p:tagLst>
</file>

<file path=ppt/tags/tag78.xml><?xml version="1.0" encoding="utf-8"?>
<p:tagLst xmlns:a="http://schemas.openxmlformats.org/drawingml/2006/main" xmlns:r="http://schemas.openxmlformats.org/officeDocument/2006/relationships" xmlns:p="http://schemas.openxmlformats.org/presentationml/2006/main">
  <p:tag name="EE4P_AGENDAWIZARD" val="item_0c4c8452-9604-4a6a-87e7-6f3f79326d0d_Element"/>
</p:tagLst>
</file>

<file path=ppt/tags/tag79.xml><?xml version="1.0" encoding="utf-8"?>
<p:tagLst xmlns:a="http://schemas.openxmlformats.org/drawingml/2006/main" xmlns:r="http://schemas.openxmlformats.org/officeDocument/2006/relationships" xmlns:p="http://schemas.openxmlformats.org/presentationml/2006/main">
  <p:tag name="EE4P_AGENDAWIZARD" val="item_0c4c8452-9604-4a6a-87e7-6f3f79326d0d_Element"/>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EE4P_AGENDAWIZARD" val="item_0c4c8452-9604-4a6a-87e7-6f3f79326d0d_Topic"/>
  <p:tag name="EE4P_AGENDAWIZARD_CONTENT" val="/OOP Fundamentals"/>
  <p:tag name="EE4P_AGENDAWIZARD_PROPERTIES" val="406.8057/222.5913/263.9882/19.70559"/>
</p:tagLst>
</file>

<file path=ppt/tags/tag81.xml><?xml version="1.0" encoding="utf-8"?>
<p:tagLst xmlns:a="http://schemas.openxmlformats.org/drawingml/2006/main" xmlns:r="http://schemas.openxmlformats.org/officeDocument/2006/relationships" xmlns:p="http://schemas.openxmlformats.org/presentationml/2006/main">
  <p:tag name="EE4P_AGENDAWIZARD" val="item_f6933c2f-d745-4e9f-ad4e-ff467808915c_Topic"/>
  <p:tag name="EE4P_AGENDAWIZARD_CONTENT" val="/Use Cases Exercises (Reminder)"/>
  <p:tag name="EE4P_AGENDAWIZARD_PROPERTIES" val="406.8057/192.3857/263.9882/19.70559"/>
</p:tagLst>
</file>

<file path=ppt/tags/tag82.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EE4P_SLIDEID" val="a4d17ebb-22d3-4fab-bf02-192179289483"/>
</p:tagLst>
</file>

<file path=ppt/tags/tag85.xml><?xml version="1.0" encoding="utf-8"?>
<p:tagLst xmlns:a="http://schemas.openxmlformats.org/drawingml/2006/main" xmlns:r="http://schemas.openxmlformats.org/officeDocument/2006/relationships" xmlns:p="http://schemas.openxmlformats.org/presentationml/2006/main">
  <p:tag name="EE4P_AGENDAWIZARD" val="item_f83fc545-1c3c-4e2f-b1a1-3093b7effab3_Topic"/>
  <p:tag name="EE4P_AGENDAWIZARD_CONTENT" val="/Tests"/>
  <p:tag name="EE4P_AGENDAWIZARD_PROPERTIES" val="406.8057/327.9088/263.9882/19.70559"/>
</p:tagLst>
</file>

<file path=ppt/tags/tag86.xml><?xml version="1.0" encoding="utf-8"?>
<p:tagLst xmlns:a="http://schemas.openxmlformats.org/drawingml/2006/main" xmlns:r="http://schemas.openxmlformats.org/officeDocument/2006/relationships" xmlns:p="http://schemas.openxmlformats.org/presentationml/2006/main">
  <p:tag name="EE4P_AGENDAWIZARD" val="item_05c3ea13-7c42-4e2b-aba1-cc7356eff377_Topic"/>
  <p:tag name="EE4P_AGENDAWIZARD_CONTENT" val="/Built-in functions"/>
  <p:tag name="EE4P_AGENDAWIZARD_PROPERTIES" val="406.8057/302.6308/263.9882/14.77795"/>
</p:tagLst>
</file>

<file path=ppt/tags/tag87.xml><?xml version="1.0" encoding="utf-8"?>
<p:tagLst xmlns:a="http://schemas.openxmlformats.org/drawingml/2006/main" xmlns:r="http://schemas.openxmlformats.org/officeDocument/2006/relationships" xmlns:p="http://schemas.openxmlformats.org/presentationml/2006/main">
  <p:tag name="EE4P_AGENDAWIZARD" val="item_fafd36da-7120-4cb4-a1cc-ebe54466f0df_Topic"/>
  <p:tag name="EE4P_AGENDAWIZARD_CONTENT" val="/Data Encapsulation, Inheritance &amp; Polymorphism"/>
  <p:tag name="EE4P_AGENDAWIZARD_PROPERTIES" val="406.8057/283.8528/263.9882/14.77795"/>
</p:tagLst>
</file>

<file path=ppt/tags/tag88.xml><?xml version="1.0" encoding="utf-8"?>
<p:tagLst xmlns:a="http://schemas.openxmlformats.org/drawingml/2006/main" xmlns:r="http://schemas.openxmlformats.org/officeDocument/2006/relationships" xmlns:p="http://schemas.openxmlformats.org/presentationml/2006/main">
  <p:tag name="EE4P_AGENDAWIZARD" val="item_6de99f00-1c7d-498e-a17e-17e6a8d2d6ea_Topic"/>
  <p:tag name="EE4P_AGENDAWIZARD_CONTENT" val="/Property"/>
  <p:tag name="EE4P_AGENDAWIZARD_PROPERTIES" val="406.8057/265.0749/263.9882/14.77795"/>
</p:tagLst>
</file>

<file path=ppt/tags/tag89.xml><?xml version="1.0" encoding="utf-8"?>
<p:tagLst xmlns:a="http://schemas.openxmlformats.org/drawingml/2006/main" xmlns:r="http://schemas.openxmlformats.org/officeDocument/2006/relationships" xmlns:p="http://schemas.openxmlformats.org/presentationml/2006/main">
  <p:tag name="EE4P_AGENDAWIZARD" val="item_a4d17ebb-22d3-4fab-bf02-192179289483_Element"/>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EE4P_AGENDAWIZARD" val="item_a4d17ebb-22d3-4fab-bf02-192179289483_Element"/>
</p:tagLst>
</file>

<file path=ppt/tags/tag91.xml><?xml version="1.0" encoding="utf-8"?>
<p:tagLst xmlns:a="http://schemas.openxmlformats.org/drawingml/2006/main" xmlns:r="http://schemas.openxmlformats.org/officeDocument/2006/relationships" xmlns:p="http://schemas.openxmlformats.org/presentationml/2006/main">
  <p:tag name="EE4P_AGENDAWIZARD" val="item_a4d17ebb-22d3-4fab-bf02-192179289483_Topic"/>
  <p:tag name="EE4P_AGENDAWIZARD_CONTENT" val="/Class, Objects and Methods"/>
  <p:tag name="EE4P_AGENDAWIZARD_PROPERTIES" val="406.8057/246.2969/263.9882/14.77795"/>
</p:tagLst>
</file>

<file path=ppt/tags/tag92.xml><?xml version="1.0" encoding="utf-8"?>
<p:tagLst xmlns:a="http://schemas.openxmlformats.org/drawingml/2006/main" xmlns:r="http://schemas.openxmlformats.org/officeDocument/2006/relationships" xmlns:p="http://schemas.openxmlformats.org/presentationml/2006/main">
  <p:tag name="EE4P_AGENDAWIZARD" val="item_0c4c8452-9604-4a6a-87e7-6f3f79326d0d_Topic"/>
  <p:tag name="EE4P_AGENDAWIZARD_CONTENT" val="/OOP Fundamentals"/>
  <p:tag name="EE4P_AGENDAWIZARD_PROPERTIES" val="406.8057/222.5913/263.9882/19.70559"/>
</p:tagLst>
</file>

<file path=ppt/tags/tag93.xml><?xml version="1.0" encoding="utf-8"?>
<p:tagLst xmlns:a="http://schemas.openxmlformats.org/drawingml/2006/main" xmlns:r="http://schemas.openxmlformats.org/officeDocument/2006/relationships" xmlns:p="http://schemas.openxmlformats.org/presentationml/2006/main">
  <p:tag name="EE4P_AGENDAWIZARD" val="item_f6933c2f-d745-4e9f-ad4e-ff467808915c_Topic"/>
  <p:tag name="EE4P_AGENDAWIZARD_CONTENT" val="/Use Cases Exercises (Reminder)"/>
  <p:tag name="EE4P_AGENDAWIZARD_PROPERTIES" val="406.8057/192.3857/263.9882/19.70559"/>
</p:tagLst>
</file>

<file path=ppt/tags/tag94.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95.xml><?xml version="1.0" encoding="utf-8"?>
<p:tagLst xmlns:a="http://schemas.openxmlformats.org/drawingml/2006/main" xmlns:r="http://schemas.openxmlformats.org/officeDocument/2006/relationships" xmlns:p="http://schemas.openxmlformats.org/presentationml/2006/main">
  <p:tag name="BCG_MODE" val="Documentation"/>
  <p:tag name="BCG_DESIGN" val="Green one third"/>
  <p:tag name="EE4P_LAYOUT_ID" val="D"/>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90aM36CWRI..pVKlogVBZA"/>
</p:tagLst>
</file>

<file path=ppt/tags/tag98.xml><?xml version="1.0" encoding="utf-8"?>
<p:tagLst xmlns:a="http://schemas.openxmlformats.org/drawingml/2006/main" xmlns:r="http://schemas.openxmlformats.org/officeDocument/2006/relationships" xmlns:p="http://schemas.openxmlformats.org/presentationml/2006/main">
  <p:tag name="BCG_MODE" val="Documentation"/>
  <p:tag name="BCG_DESIGN" val="Green one third"/>
  <p:tag name="EE4P_LAYOUT_ID" val="D"/>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CG_Grid_16x9.pptx" id="{6741F1D1-726F-4F5C-AF82-6A4B030D48FC}" vid="{32BB820F-5679-4F98-8B04-67B27827A899}"/>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1641</TotalTime>
  <Words>1991</Words>
  <Application>Microsoft Office PowerPoint</Application>
  <PresentationFormat>Widescreen</PresentationFormat>
  <Paragraphs>687</Paragraphs>
  <Slides>38</Slides>
  <Notes>28</Notes>
  <HiddenSlides>0</HiddenSlides>
  <MMClips>0</MMClips>
  <ScaleCrop>false</ScaleCrop>
  <HeadingPairs>
    <vt:vector size="10"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38</vt:i4>
      </vt:variant>
      <vt:variant>
        <vt:lpstr>Custom Shows</vt:lpstr>
      </vt:variant>
      <vt:variant>
        <vt:i4>1</vt:i4>
      </vt:variant>
    </vt:vector>
  </HeadingPairs>
  <TitlesOfParts>
    <vt:vector size="45" baseType="lpstr">
      <vt:lpstr>Arial</vt:lpstr>
      <vt:lpstr>Consolas</vt:lpstr>
      <vt:lpstr>DejaVu Sans</vt:lpstr>
      <vt:lpstr>Trebuchet MS</vt:lpstr>
      <vt:lpstr>BCG Grid 16:9</vt:lpstr>
      <vt:lpstr>think-cell Slide</vt:lpstr>
      <vt:lpstr>Use Case 1</vt:lpstr>
      <vt:lpstr>Agenda</vt:lpstr>
      <vt:lpstr>Agenda</vt:lpstr>
      <vt:lpstr>Python environment (Reminder)</vt:lpstr>
      <vt:lpstr>Use Cases Exercises (Reminder)</vt:lpstr>
      <vt:lpstr>Demand Forecast Module, a representative Gamma Project</vt:lpstr>
      <vt:lpstr>Exercise 1.1 Brainstorming Branch origin/training/ex-basics </vt:lpstr>
      <vt:lpstr>PowerPoint Presentation</vt:lpstr>
      <vt:lpstr>Brainstorming Session review</vt:lpstr>
      <vt:lpstr>Agenda</vt:lpstr>
      <vt:lpstr>Agenda</vt:lpstr>
      <vt:lpstr>Class and Objects</vt:lpstr>
      <vt:lpstr>Constructors</vt:lpstr>
      <vt:lpstr>Instance Methods</vt:lpstr>
      <vt:lpstr>Class Methods</vt:lpstr>
      <vt:lpstr>Static Methods</vt:lpstr>
      <vt:lpstr>Context Managers</vt:lpstr>
      <vt:lpstr>Context manager to safely close connection</vt:lpstr>
      <vt:lpstr>Agenda</vt:lpstr>
      <vt:lpstr>Python property decorator</vt:lpstr>
      <vt:lpstr>Python property setter</vt:lpstr>
      <vt:lpstr>Agenda</vt:lpstr>
      <vt:lpstr>Encapsulation</vt:lpstr>
      <vt:lpstr>Inheritance</vt:lpstr>
      <vt:lpstr>Polymorphism</vt:lpstr>
      <vt:lpstr>Agenda</vt:lpstr>
      <vt:lpstr>Built-in functions for OOP</vt:lpstr>
      <vt:lpstr>Built-in functions for OOP</vt:lpstr>
      <vt:lpstr>Exercise 1.2 Implement a class Branch origin/training/ex-class-df </vt:lpstr>
      <vt:lpstr>Agenda</vt:lpstr>
      <vt:lpstr>Tests should cover each step of the production process</vt:lpstr>
      <vt:lpstr>Three main type of tests can be implemented</vt:lpstr>
      <vt:lpstr>PowerPoint Presentation</vt:lpstr>
      <vt:lpstr>Pytest (I)</vt:lpstr>
      <vt:lpstr>PowerPoint Presentation</vt:lpstr>
      <vt:lpstr>Exercise 1.3 Implement an e2e test Branch origin/training/ex-e2e </vt:lpstr>
      <vt:lpstr>PowerPoint Presentation</vt:lpstr>
      <vt:lpstr>PowerPoint Presentation</vt:lpstr>
      <vt:lpstr>Format Guide Workshop</vt:lpstr>
    </vt:vector>
  </TitlesOfParts>
  <Company>The Boston Consulting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Sorin Eloise</dc:creator>
  <cp:lastModifiedBy>Veillon, Louis</cp:lastModifiedBy>
  <cp:revision>52</cp:revision>
  <cp:lastPrinted>2016-04-06T18:59:25Z</cp:lastPrinted>
  <dcterms:created xsi:type="dcterms:W3CDTF">2019-12-18T12:41:17Z</dcterms:created>
  <dcterms:modified xsi:type="dcterms:W3CDTF">2020-06-15T14:52:02Z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