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notesSlides/notesSlide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3.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4.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5.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6.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7.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notesSlides/notesSlide8.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notesSlides/notesSlide9.xml" ContentType="application/vnd.openxmlformats-officedocument.presentationml.notesSlide+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notesSlides/notesSlide10.xml" ContentType="application/vnd.openxmlformats-officedocument.presentationml.notesSlide+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notesSlides/notesSlide11.xml" ContentType="application/vnd.openxmlformats-officedocument.presentationml.notesSlide+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notesSlides/notesSlide12.xml" ContentType="application/vnd.openxmlformats-officedocument.presentationml.notesSlide+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notesSlides/notesSlide13.xml" ContentType="application/vnd.openxmlformats-officedocument.presentationml.notesSlide+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notesSlides/notesSlide14.xml" ContentType="application/vnd.openxmlformats-officedocument.presentationml.notesSlide+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notesSlides/notesSlide15.xml" ContentType="application/vnd.openxmlformats-officedocument.presentationml.notesSlide+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notesSlides/notesSlide16.xml" ContentType="application/vnd.openxmlformats-officedocument.presentationml.notesSlide+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notesSlides/notesSlide17.xml" ContentType="application/vnd.openxmlformats-officedocument.presentationml.notesSlide+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notesSlides/notesSlide18.xml" ContentType="application/vnd.openxmlformats-officedocument.presentationml.notesSlide+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notesSlides/notesSlide19.xml" ContentType="application/vnd.openxmlformats-officedocument.presentationml.notesSlide+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notesSlides/notesSlide20.xml" ContentType="application/vnd.openxmlformats-officedocument.presentationml.notesSlide+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notesSlides/notesSlide21.xml" ContentType="application/vnd.openxmlformats-officedocument.presentationml.notesSlide+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notesSlides/notesSlide22.xml" ContentType="application/vnd.openxmlformats-officedocument.presentationml.notesSlide+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notesSlides/notesSlide23.xml" ContentType="application/vnd.openxmlformats-officedocument.presentationml.notesSlide+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notesSlides/notesSlide24.xml" ContentType="application/vnd.openxmlformats-officedocument.presentationml.notesSlide+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notesSlides/notesSlide25.xml" ContentType="application/vnd.openxmlformats-officedocument.presentationml.notesSlide+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notesSlides/notesSlide26.xml" ContentType="application/vnd.openxmlformats-officedocument.presentationml.notesSlide+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notesSlides/notesSlide27.xml" ContentType="application/vnd.openxmlformats-officedocument.presentationml.notesSlide+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notesSlides/notesSlide28.xml" ContentType="application/vnd.openxmlformats-officedocument.presentationml.notesSlide+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notesSlides/notesSlide29.xml" ContentType="application/vnd.openxmlformats-officedocument.presentationml.notesSlide+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notesSlides/notesSlide30.xml" ContentType="application/vnd.openxmlformats-officedocument.presentationml.notesSlide+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notesSlides/notesSlide31.xml" ContentType="application/vnd.openxmlformats-officedocument.presentationml.notesSlide+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notesSlides/notesSlide32.xml" ContentType="application/vnd.openxmlformats-officedocument.presentationml.notesSlide+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notesSlides/notesSlide33.xml" ContentType="application/vnd.openxmlformats-officedocument.presentationml.notesSlide+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notesSlides/notesSlide34.xml" ContentType="application/vnd.openxmlformats-officedocument.presentationml.notesSlide+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notesSlides/notesSlide35.xml" ContentType="application/vnd.openxmlformats-officedocument.presentationml.notesSlide+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notesSlides/notesSlide36.xml" ContentType="application/vnd.openxmlformats-officedocument.presentationml.notesSlide+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notesSlides/notesSlide37.xml" ContentType="application/vnd.openxmlformats-officedocument.presentationml.notesSlide+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notesSlides/notesSlide38.xml" ContentType="application/vnd.openxmlformats-officedocument.presentationml.notesSlide+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notesSlides/notesSlide39.xml" ContentType="application/vnd.openxmlformats-officedocument.presentationml.notesSlide+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notesSlides/notesSlide40.xml" ContentType="application/vnd.openxmlformats-officedocument.presentationml.notesSlide+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notesSlides/notesSlide41.xml" ContentType="application/vnd.openxmlformats-officedocument.presentationml.notesSlide+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notesSlides/notesSlide42.xml" ContentType="application/vnd.openxmlformats-officedocument.presentationml.notesSlide+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notesSlides/notesSlide43.xml" ContentType="application/vnd.openxmlformats-officedocument.presentationml.notesSlide+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82"/>
  </p:notesMasterIdLst>
  <p:handoutMasterIdLst>
    <p:handoutMasterId r:id="rId83"/>
  </p:handoutMasterIdLst>
  <p:sldIdLst>
    <p:sldId id="256" r:id="rId2"/>
    <p:sldId id="353" r:id="rId3"/>
    <p:sldId id="345" r:id="rId4"/>
    <p:sldId id="346" r:id="rId5"/>
    <p:sldId id="265" r:id="rId6"/>
    <p:sldId id="268" r:id="rId7"/>
    <p:sldId id="269" r:id="rId8"/>
    <p:sldId id="301" r:id="rId9"/>
    <p:sldId id="270" r:id="rId10"/>
    <p:sldId id="302" r:id="rId11"/>
    <p:sldId id="303" r:id="rId12"/>
    <p:sldId id="271" r:id="rId13"/>
    <p:sldId id="304" r:id="rId14"/>
    <p:sldId id="305" r:id="rId15"/>
    <p:sldId id="375" r:id="rId16"/>
    <p:sldId id="357" r:id="rId17"/>
    <p:sldId id="267" r:id="rId18"/>
    <p:sldId id="284" r:id="rId19"/>
    <p:sldId id="306" r:id="rId20"/>
    <p:sldId id="307" r:id="rId21"/>
    <p:sldId id="308" r:id="rId22"/>
    <p:sldId id="309" r:id="rId23"/>
    <p:sldId id="310" r:id="rId24"/>
    <p:sldId id="285" r:id="rId25"/>
    <p:sldId id="318" r:id="rId26"/>
    <p:sldId id="319" r:id="rId27"/>
    <p:sldId id="320" r:id="rId28"/>
    <p:sldId id="321" r:id="rId29"/>
    <p:sldId id="322" r:id="rId30"/>
    <p:sldId id="323" r:id="rId31"/>
    <p:sldId id="324" r:id="rId32"/>
    <p:sldId id="325" r:id="rId33"/>
    <p:sldId id="366" r:id="rId34"/>
    <p:sldId id="373" r:id="rId35"/>
    <p:sldId id="314" r:id="rId36"/>
    <p:sldId id="326" r:id="rId37"/>
    <p:sldId id="327" r:id="rId38"/>
    <p:sldId id="328" r:id="rId39"/>
    <p:sldId id="315" r:id="rId40"/>
    <p:sldId id="329" r:id="rId41"/>
    <p:sldId id="330" r:id="rId42"/>
    <p:sldId id="331" r:id="rId43"/>
    <p:sldId id="316" r:id="rId44"/>
    <p:sldId id="332" r:id="rId45"/>
    <p:sldId id="333" r:id="rId46"/>
    <p:sldId id="369" r:id="rId47"/>
    <p:sldId id="317" r:id="rId48"/>
    <p:sldId id="334" r:id="rId49"/>
    <p:sldId id="338" r:id="rId50"/>
    <p:sldId id="343" r:id="rId51"/>
    <p:sldId id="344" r:id="rId52"/>
    <p:sldId id="339" r:id="rId53"/>
    <p:sldId id="340" r:id="rId54"/>
    <p:sldId id="341" r:id="rId55"/>
    <p:sldId id="342" r:id="rId56"/>
    <p:sldId id="376" r:id="rId57"/>
    <p:sldId id="273" r:id="rId58"/>
    <p:sldId id="300" r:id="rId59"/>
    <p:sldId id="361" r:id="rId60"/>
    <p:sldId id="275" r:id="rId61"/>
    <p:sldId id="276" r:id="rId62"/>
    <p:sldId id="294" r:id="rId63"/>
    <p:sldId id="295" r:id="rId64"/>
    <p:sldId id="296" r:id="rId65"/>
    <p:sldId id="297" r:id="rId66"/>
    <p:sldId id="298" r:id="rId67"/>
    <p:sldId id="374" r:id="rId68"/>
    <p:sldId id="363" r:id="rId69"/>
    <p:sldId id="277" r:id="rId70"/>
    <p:sldId id="290" r:id="rId71"/>
    <p:sldId id="291" r:id="rId72"/>
    <p:sldId id="292" r:id="rId73"/>
    <p:sldId id="293" r:id="rId74"/>
    <p:sldId id="364" r:id="rId75"/>
    <p:sldId id="279" r:id="rId76"/>
    <p:sldId id="354" r:id="rId77"/>
    <p:sldId id="355" r:id="rId78"/>
    <p:sldId id="261" r:id="rId79"/>
    <p:sldId id="260" r:id="rId80"/>
    <p:sldId id="280" r:id="rId81"/>
  </p:sldIdLst>
  <p:sldSz cx="12192000" cy="6858000"/>
  <p:notesSz cx="6950075" cy="9236075"/>
  <p:custShowLst>
    <p:custShow name="Format Guide Workshop" id="0">
      <p:sldLst/>
    </p:custShow>
  </p:custShowLst>
  <p:custDataLst>
    <p:tags r:id="rId8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5E7E"/>
    <a:srgbClr val="EE8E00"/>
    <a:srgbClr val="0000FF"/>
    <a:srgbClr val="FF0000"/>
    <a:srgbClr val="FF9900"/>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9" autoAdjust="0"/>
    <p:restoredTop sz="95340" autoAdjust="0"/>
  </p:normalViewPr>
  <p:slideViewPr>
    <p:cSldViewPr snapToGrid="0">
      <p:cViewPr>
        <p:scale>
          <a:sx n="66" d="100"/>
          <a:sy n="66" d="100"/>
        </p:scale>
        <p:origin x="557" y="39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6/15/2020</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6/15/2020</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851818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18</a:t>
            </a:fld>
            <a:endParaRPr lang="en-US" dirty="0"/>
          </a:p>
        </p:txBody>
      </p:sp>
    </p:spTree>
    <p:extLst>
      <p:ext uri="{BB962C8B-B14F-4D97-AF65-F5344CB8AC3E}">
        <p14:creationId xmlns:p14="http://schemas.microsoft.com/office/powerpoint/2010/main" val="3597836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19</a:t>
            </a:fld>
            <a:endParaRPr lang="en-US" dirty="0"/>
          </a:p>
        </p:txBody>
      </p:sp>
    </p:spTree>
    <p:extLst>
      <p:ext uri="{BB962C8B-B14F-4D97-AF65-F5344CB8AC3E}">
        <p14:creationId xmlns:p14="http://schemas.microsoft.com/office/powerpoint/2010/main" val="2991968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20</a:t>
            </a:fld>
            <a:endParaRPr lang="en-US" dirty="0"/>
          </a:p>
        </p:txBody>
      </p:sp>
    </p:spTree>
    <p:extLst>
      <p:ext uri="{BB962C8B-B14F-4D97-AF65-F5344CB8AC3E}">
        <p14:creationId xmlns:p14="http://schemas.microsoft.com/office/powerpoint/2010/main" val="3266545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21</a:t>
            </a:fld>
            <a:endParaRPr lang="en-US" dirty="0"/>
          </a:p>
        </p:txBody>
      </p:sp>
    </p:spTree>
    <p:extLst>
      <p:ext uri="{BB962C8B-B14F-4D97-AF65-F5344CB8AC3E}">
        <p14:creationId xmlns:p14="http://schemas.microsoft.com/office/powerpoint/2010/main" val="692733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28</a:t>
            </a:fld>
            <a:endParaRPr lang="en-US" dirty="0"/>
          </a:p>
        </p:txBody>
      </p:sp>
    </p:spTree>
    <p:extLst>
      <p:ext uri="{BB962C8B-B14F-4D97-AF65-F5344CB8AC3E}">
        <p14:creationId xmlns:p14="http://schemas.microsoft.com/office/powerpoint/2010/main" val="3625875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pPr lvl="0"/>
            <a:endParaRPr lang="en-US" dirty="0">
              <a:solidFill>
                <a:srgbClr val="6E6F73"/>
              </a:solidFill>
            </a:endParaRPr>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29</a:t>
            </a:fld>
            <a:endParaRPr lang="en-US" dirty="0"/>
          </a:p>
        </p:txBody>
      </p:sp>
    </p:spTree>
    <p:extLst>
      <p:ext uri="{BB962C8B-B14F-4D97-AF65-F5344CB8AC3E}">
        <p14:creationId xmlns:p14="http://schemas.microsoft.com/office/powerpoint/2010/main" val="2694497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30</a:t>
            </a:fld>
            <a:endParaRPr lang="en-US" dirty="0"/>
          </a:p>
        </p:txBody>
      </p:sp>
    </p:spTree>
    <p:extLst>
      <p:ext uri="{BB962C8B-B14F-4D97-AF65-F5344CB8AC3E}">
        <p14:creationId xmlns:p14="http://schemas.microsoft.com/office/powerpoint/2010/main" val="1476395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33</a:t>
            </a:fld>
            <a:endParaRPr lang="en-US" dirty="0"/>
          </a:p>
        </p:txBody>
      </p:sp>
    </p:spTree>
    <p:extLst>
      <p:ext uri="{BB962C8B-B14F-4D97-AF65-F5344CB8AC3E}">
        <p14:creationId xmlns:p14="http://schemas.microsoft.com/office/powerpoint/2010/main" val="3805860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35</a:t>
            </a:fld>
            <a:endParaRPr lang="en-US" dirty="0"/>
          </a:p>
        </p:txBody>
      </p:sp>
    </p:spTree>
    <p:extLst>
      <p:ext uri="{BB962C8B-B14F-4D97-AF65-F5344CB8AC3E}">
        <p14:creationId xmlns:p14="http://schemas.microsoft.com/office/powerpoint/2010/main" val="396559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36</a:t>
            </a:fld>
            <a:endParaRPr lang="en-US" dirty="0"/>
          </a:p>
        </p:txBody>
      </p:sp>
    </p:spTree>
    <p:extLst>
      <p:ext uri="{BB962C8B-B14F-4D97-AF65-F5344CB8AC3E}">
        <p14:creationId xmlns:p14="http://schemas.microsoft.com/office/powerpoint/2010/main" val="2915316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a:t>
            </a:fld>
            <a:endParaRPr lang="en-US" dirty="0"/>
          </a:p>
        </p:txBody>
      </p:sp>
    </p:spTree>
    <p:extLst>
      <p:ext uri="{BB962C8B-B14F-4D97-AF65-F5344CB8AC3E}">
        <p14:creationId xmlns:p14="http://schemas.microsoft.com/office/powerpoint/2010/main" val="2494403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37</a:t>
            </a:fld>
            <a:endParaRPr lang="en-US" dirty="0"/>
          </a:p>
        </p:txBody>
      </p:sp>
    </p:spTree>
    <p:extLst>
      <p:ext uri="{BB962C8B-B14F-4D97-AF65-F5344CB8AC3E}">
        <p14:creationId xmlns:p14="http://schemas.microsoft.com/office/powerpoint/2010/main" val="2680257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39</a:t>
            </a:fld>
            <a:endParaRPr lang="en-US" dirty="0"/>
          </a:p>
        </p:txBody>
      </p:sp>
    </p:spTree>
    <p:extLst>
      <p:ext uri="{BB962C8B-B14F-4D97-AF65-F5344CB8AC3E}">
        <p14:creationId xmlns:p14="http://schemas.microsoft.com/office/powerpoint/2010/main" val="42251884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40</a:t>
            </a:fld>
            <a:endParaRPr lang="en-US" dirty="0"/>
          </a:p>
        </p:txBody>
      </p:sp>
    </p:spTree>
    <p:extLst>
      <p:ext uri="{BB962C8B-B14F-4D97-AF65-F5344CB8AC3E}">
        <p14:creationId xmlns:p14="http://schemas.microsoft.com/office/powerpoint/2010/main" val="1519170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41</a:t>
            </a:fld>
            <a:endParaRPr lang="en-US" dirty="0"/>
          </a:p>
        </p:txBody>
      </p:sp>
    </p:spTree>
    <p:extLst>
      <p:ext uri="{BB962C8B-B14F-4D97-AF65-F5344CB8AC3E}">
        <p14:creationId xmlns:p14="http://schemas.microsoft.com/office/powerpoint/2010/main" val="39906381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43</a:t>
            </a:fld>
            <a:endParaRPr lang="en-US" dirty="0"/>
          </a:p>
        </p:txBody>
      </p:sp>
    </p:spTree>
    <p:extLst>
      <p:ext uri="{BB962C8B-B14F-4D97-AF65-F5344CB8AC3E}">
        <p14:creationId xmlns:p14="http://schemas.microsoft.com/office/powerpoint/2010/main" val="30996800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44</a:t>
            </a:fld>
            <a:endParaRPr lang="en-US" dirty="0"/>
          </a:p>
        </p:txBody>
      </p:sp>
    </p:spTree>
    <p:extLst>
      <p:ext uri="{BB962C8B-B14F-4D97-AF65-F5344CB8AC3E}">
        <p14:creationId xmlns:p14="http://schemas.microsoft.com/office/powerpoint/2010/main" val="2117465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45</a:t>
            </a:fld>
            <a:endParaRPr lang="en-US" dirty="0"/>
          </a:p>
        </p:txBody>
      </p:sp>
    </p:spTree>
    <p:extLst>
      <p:ext uri="{BB962C8B-B14F-4D97-AF65-F5344CB8AC3E}">
        <p14:creationId xmlns:p14="http://schemas.microsoft.com/office/powerpoint/2010/main" val="17168120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52</a:t>
            </a:fld>
            <a:endParaRPr lang="en-US" dirty="0"/>
          </a:p>
        </p:txBody>
      </p:sp>
    </p:spTree>
    <p:extLst>
      <p:ext uri="{BB962C8B-B14F-4D97-AF65-F5344CB8AC3E}">
        <p14:creationId xmlns:p14="http://schemas.microsoft.com/office/powerpoint/2010/main" val="19461049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53</a:t>
            </a:fld>
            <a:endParaRPr lang="en-US" dirty="0"/>
          </a:p>
        </p:txBody>
      </p:sp>
    </p:spTree>
    <p:extLst>
      <p:ext uri="{BB962C8B-B14F-4D97-AF65-F5344CB8AC3E}">
        <p14:creationId xmlns:p14="http://schemas.microsoft.com/office/powerpoint/2010/main" val="29947915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54</a:t>
            </a:fld>
            <a:endParaRPr lang="en-US" dirty="0"/>
          </a:p>
        </p:txBody>
      </p:sp>
    </p:spTree>
    <p:extLst>
      <p:ext uri="{BB962C8B-B14F-4D97-AF65-F5344CB8AC3E}">
        <p14:creationId xmlns:p14="http://schemas.microsoft.com/office/powerpoint/2010/main" val="1124565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a:t>
            </a:fld>
            <a:endParaRPr lang="en-US" dirty="0"/>
          </a:p>
        </p:txBody>
      </p:sp>
    </p:spTree>
    <p:extLst>
      <p:ext uri="{BB962C8B-B14F-4D97-AF65-F5344CB8AC3E}">
        <p14:creationId xmlns:p14="http://schemas.microsoft.com/office/powerpoint/2010/main" val="35970532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55</a:t>
            </a:fld>
            <a:endParaRPr lang="en-US" dirty="0"/>
          </a:p>
        </p:txBody>
      </p:sp>
    </p:spTree>
    <p:extLst>
      <p:ext uri="{BB962C8B-B14F-4D97-AF65-F5344CB8AC3E}">
        <p14:creationId xmlns:p14="http://schemas.microsoft.com/office/powerpoint/2010/main" val="3977943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57</a:t>
            </a:fld>
            <a:endParaRPr lang="en-US" dirty="0"/>
          </a:p>
        </p:txBody>
      </p:sp>
    </p:spTree>
    <p:extLst>
      <p:ext uri="{BB962C8B-B14F-4D97-AF65-F5344CB8AC3E}">
        <p14:creationId xmlns:p14="http://schemas.microsoft.com/office/powerpoint/2010/main" val="2604647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58</a:t>
            </a:fld>
            <a:endParaRPr lang="en-US" dirty="0"/>
          </a:p>
        </p:txBody>
      </p:sp>
    </p:spTree>
    <p:extLst>
      <p:ext uri="{BB962C8B-B14F-4D97-AF65-F5344CB8AC3E}">
        <p14:creationId xmlns:p14="http://schemas.microsoft.com/office/powerpoint/2010/main" val="26605290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61</a:t>
            </a:fld>
            <a:endParaRPr lang="en-US" dirty="0"/>
          </a:p>
        </p:txBody>
      </p:sp>
    </p:spTree>
    <p:extLst>
      <p:ext uri="{BB962C8B-B14F-4D97-AF65-F5344CB8AC3E}">
        <p14:creationId xmlns:p14="http://schemas.microsoft.com/office/powerpoint/2010/main" val="21138497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pPr lvl="0"/>
            <a:endParaRPr lang="en-US" dirty="0">
              <a:solidFill>
                <a:srgbClr val="6E6F73"/>
              </a:solidFill>
            </a:endParaRPr>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62</a:t>
            </a:fld>
            <a:endParaRPr lang="en-US" dirty="0"/>
          </a:p>
        </p:txBody>
      </p:sp>
    </p:spTree>
    <p:extLst>
      <p:ext uri="{BB962C8B-B14F-4D97-AF65-F5344CB8AC3E}">
        <p14:creationId xmlns:p14="http://schemas.microsoft.com/office/powerpoint/2010/main" val="7856076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64</a:t>
            </a:fld>
            <a:endParaRPr lang="en-US" dirty="0"/>
          </a:p>
        </p:txBody>
      </p:sp>
    </p:spTree>
    <p:extLst>
      <p:ext uri="{BB962C8B-B14F-4D97-AF65-F5344CB8AC3E}">
        <p14:creationId xmlns:p14="http://schemas.microsoft.com/office/powerpoint/2010/main" val="23542848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66</a:t>
            </a:fld>
            <a:endParaRPr lang="en-US" dirty="0"/>
          </a:p>
        </p:txBody>
      </p:sp>
    </p:spTree>
    <p:extLst>
      <p:ext uri="{BB962C8B-B14F-4D97-AF65-F5344CB8AC3E}">
        <p14:creationId xmlns:p14="http://schemas.microsoft.com/office/powerpoint/2010/main" val="10820360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67</a:t>
            </a:fld>
            <a:endParaRPr lang="en-US" dirty="0"/>
          </a:p>
        </p:txBody>
      </p:sp>
    </p:spTree>
    <p:extLst>
      <p:ext uri="{BB962C8B-B14F-4D97-AF65-F5344CB8AC3E}">
        <p14:creationId xmlns:p14="http://schemas.microsoft.com/office/powerpoint/2010/main" val="21202083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69</a:t>
            </a:fld>
            <a:endParaRPr lang="en-US" dirty="0"/>
          </a:p>
        </p:txBody>
      </p:sp>
    </p:spTree>
    <p:extLst>
      <p:ext uri="{BB962C8B-B14F-4D97-AF65-F5344CB8AC3E}">
        <p14:creationId xmlns:p14="http://schemas.microsoft.com/office/powerpoint/2010/main" val="593900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70</a:t>
            </a:fld>
            <a:endParaRPr lang="en-US" dirty="0"/>
          </a:p>
        </p:txBody>
      </p:sp>
    </p:spTree>
    <p:extLst>
      <p:ext uri="{BB962C8B-B14F-4D97-AF65-F5344CB8AC3E}">
        <p14:creationId xmlns:p14="http://schemas.microsoft.com/office/powerpoint/2010/main" val="2463152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a:t>
            </a:fld>
            <a:endParaRPr lang="en-US" dirty="0"/>
          </a:p>
        </p:txBody>
      </p:sp>
    </p:spTree>
    <p:extLst>
      <p:ext uri="{BB962C8B-B14F-4D97-AF65-F5344CB8AC3E}">
        <p14:creationId xmlns:p14="http://schemas.microsoft.com/office/powerpoint/2010/main" val="17839978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71</a:t>
            </a:fld>
            <a:endParaRPr lang="en-US" dirty="0"/>
          </a:p>
        </p:txBody>
      </p:sp>
    </p:spTree>
    <p:extLst>
      <p:ext uri="{BB962C8B-B14F-4D97-AF65-F5344CB8AC3E}">
        <p14:creationId xmlns:p14="http://schemas.microsoft.com/office/powerpoint/2010/main" val="32855956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72</a:t>
            </a:fld>
            <a:endParaRPr lang="en-US" dirty="0"/>
          </a:p>
        </p:txBody>
      </p:sp>
    </p:spTree>
    <p:extLst>
      <p:ext uri="{BB962C8B-B14F-4D97-AF65-F5344CB8AC3E}">
        <p14:creationId xmlns:p14="http://schemas.microsoft.com/office/powerpoint/2010/main" val="29414776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73</a:t>
            </a:fld>
            <a:endParaRPr lang="en-US" dirty="0"/>
          </a:p>
        </p:txBody>
      </p:sp>
    </p:spTree>
    <p:extLst>
      <p:ext uri="{BB962C8B-B14F-4D97-AF65-F5344CB8AC3E}">
        <p14:creationId xmlns:p14="http://schemas.microsoft.com/office/powerpoint/2010/main" val="35984718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75</a:t>
            </a:fld>
            <a:endParaRPr lang="en-US" dirty="0"/>
          </a:p>
        </p:txBody>
      </p:sp>
    </p:spTree>
    <p:extLst>
      <p:ext uri="{BB962C8B-B14F-4D97-AF65-F5344CB8AC3E}">
        <p14:creationId xmlns:p14="http://schemas.microsoft.com/office/powerpoint/2010/main" val="38100520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76</a:t>
            </a:fld>
            <a:endParaRPr lang="en-US" dirty="0"/>
          </a:p>
        </p:txBody>
      </p:sp>
    </p:spTree>
    <p:extLst>
      <p:ext uri="{BB962C8B-B14F-4D97-AF65-F5344CB8AC3E}">
        <p14:creationId xmlns:p14="http://schemas.microsoft.com/office/powerpoint/2010/main" val="16541800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78</a:t>
            </a:fld>
            <a:endParaRPr lang="en-US" dirty="0"/>
          </a:p>
        </p:txBody>
      </p:sp>
    </p:spTree>
    <p:extLst>
      <p:ext uri="{BB962C8B-B14F-4D97-AF65-F5344CB8AC3E}">
        <p14:creationId xmlns:p14="http://schemas.microsoft.com/office/powerpoint/2010/main" val="3392545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10</a:t>
            </a:fld>
            <a:endParaRPr lang="en-US" dirty="0"/>
          </a:p>
        </p:txBody>
      </p:sp>
    </p:spTree>
    <p:extLst>
      <p:ext uri="{BB962C8B-B14F-4D97-AF65-F5344CB8AC3E}">
        <p14:creationId xmlns:p14="http://schemas.microsoft.com/office/powerpoint/2010/main" val="3899170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12</a:t>
            </a:fld>
            <a:endParaRPr lang="en-US" dirty="0"/>
          </a:p>
        </p:txBody>
      </p:sp>
    </p:spTree>
    <p:extLst>
      <p:ext uri="{BB962C8B-B14F-4D97-AF65-F5344CB8AC3E}">
        <p14:creationId xmlns:p14="http://schemas.microsoft.com/office/powerpoint/2010/main" val="2059764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13</a:t>
            </a:fld>
            <a:endParaRPr lang="en-US" dirty="0"/>
          </a:p>
        </p:txBody>
      </p:sp>
    </p:spTree>
    <p:extLst>
      <p:ext uri="{BB962C8B-B14F-4D97-AF65-F5344CB8AC3E}">
        <p14:creationId xmlns:p14="http://schemas.microsoft.com/office/powerpoint/2010/main" val="190655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14</a:t>
            </a:fld>
            <a:endParaRPr lang="en-US" dirty="0"/>
          </a:p>
        </p:txBody>
      </p:sp>
    </p:spTree>
    <p:extLst>
      <p:ext uri="{BB962C8B-B14F-4D97-AF65-F5344CB8AC3E}">
        <p14:creationId xmlns:p14="http://schemas.microsoft.com/office/powerpoint/2010/main" val="3507307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15</a:t>
            </a:fld>
            <a:endParaRPr lang="en-US" dirty="0"/>
          </a:p>
        </p:txBody>
      </p:sp>
    </p:spTree>
    <p:extLst>
      <p:ext uri="{BB962C8B-B14F-4D97-AF65-F5344CB8AC3E}">
        <p14:creationId xmlns:p14="http://schemas.microsoft.com/office/powerpoint/2010/main" val="236422436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10.xml"/><Relationship Id="rId7" Type="http://schemas.openxmlformats.org/officeDocument/2006/relationships/image" Target="../media/image2.emf"/><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1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13.xml"/><Relationship Id="rId7" Type="http://schemas.openxmlformats.org/officeDocument/2006/relationships/oleObject" Target="../embeddings/oleObject6.bin"/><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15.xml"/><Relationship Id="rId10" Type="http://schemas.openxmlformats.org/officeDocument/2006/relationships/image" Target="../media/image4.jpg"/><Relationship Id="rId4" Type="http://schemas.openxmlformats.org/officeDocument/2006/relationships/tags" Target="../tags/tag14.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7.v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19.xml"/><Relationship Id="rId7" Type="http://schemas.openxmlformats.org/officeDocument/2006/relationships/image" Target="../media/image2.emf"/><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1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7.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376"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338"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385"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358"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400"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xmlns=""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xmlns=""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362"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407"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380"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117"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7141"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165"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18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21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23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26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28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30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60"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33.xml"/><Relationship Id="rId7" Type="http://schemas.openxmlformats.org/officeDocument/2006/relationships/image" Target="../media/image2.emf"/><Relationship Id="rId2" Type="http://schemas.openxmlformats.org/officeDocument/2006/relationships/tags" Target="../tags/tag32.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34.xml"/><Relationship Id="rId1" Type="http://schemas.openxmlformats.org/officeDocument/2006/relationships/vmlDrawing" Target="../drawings/vmlDrawing28.vml"/><Relationship Id="rId5" Type="http://schemas.openxmlformats.org/officeDocument/2006/relationships/image" Target="../media/image11.emf"/><Relationship Id="rId4" Type="http://schemas.openxmlformats.org/officeDocument/2006/relationships/oleObject" Target="../embeddings/oleObject28.bin"/></Relationships>
</file>

<file path=ppt/slides/_rels/slide11.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136.xml"/><Relationship Id="rId7" Type="http://schemas.openxmlformats.org/officeDocument/2006/relationships/oleObject" Target="../embeddings/oleObject29.bin"/><Relationship Id="rId2" Type="http://schemas.openxmlformats.org/officeDocument/2006/relationships/tags" Target="../tags/tag135.xml"/><Relationship Id="rId1" Type="http://schemas.openxmlformats.org/officeDocument/2006/relationships/vmlDrawing" Target="../drawings/vmlDrawing29.vml"/><Relationship Id="rId6" Type="http://schemas.openxmlformats.org/officeDocument/2006/relationships/notesSlide" Target="../notesSlides/notesSlide5.xml"/><Relationship Id="rId5" Type="http://schemas.openxmlformats.org/officeDocument/2006/relationships/slideLayout" Target="../slideLayouts/slideLayout9.xml"/><Relationship Id="rId4" Type="http://schemas.openxmlformats.org/officeDocument/2006/relationships/tags" Target="../tags/tag137.xml"/></Relationships>
</file>

<file path=ppt/slides/_rels/slide12.xml.rels><?xml version="1.0" encoding="UTF-8" standalone="yes"?>
<Relationships xmlns="http://schemas.openxmlformats.org/package/2006/relationships"><Relationship Id="rId8" Type="http://schemas.openxmlformats.org/officeDocument/2006/relationships/tags" Target="../tags/tag144.xml"/><Relationship Id="rId13" Type="http://schemas.openxmlformats.org/officeDocument/2006/relationships/tags" Target="../tags/tag149.xml"/><Relationship Id="rId18" Type="http://schemas.openxmlformats.org/officeDocument/2006/relationships/tags" Target="../tags/tag154.xml"/><Relationship Id="rId26" Type="http://schemas.openxmlformats.org/officeDocument/2006/relationships/slide" Target="slide75.xml"/><Relationship Id="rId39" Type="http://schemas.openxmlformats.org/officeDocument/2006/relationships/slide" Target="slide17.xml"/><Relationship Id="rId3" Type="http://schemas.openxmlformats.org/officeDocument/2006/relationships/tags" Target="../tags/tag139.xml"/><Relationship Id="rId21" Type="http://schemas.openxmlformats.org/officeDocument/2006/relationships/tags" Target="../tags/tag157.xml"/><Relationship Id="rId34" Type="http://schemas.openxmlformats.org/officeDocument/2006/relationships/slide" Target="slide43.xml"/><Relationship Id="rId42" Type="http://schemas.openxmlformats.org/officeDocument/2006/relationships/slide" Target="slide9.xml"/><Relationship Id="rId7" Type="http://schemas.openxmlformats.org/officeDocument/2006/relationships/tags" Target="../tags/tag143.xml"/><Relationship Id="rId12" Type="http://schemas.openxmlformats.org/officeDocument/2006/relationships/tags" Target="../tags/tag148.xml"/><Relationship Id="rId17" Type="http://schemas.openxmlformats.org/officeDocument/2006/relationships/tags" Target="../tags/tag153.xml"/><Relationship Id="rId25" Type="http://schemas.openxmlformats.org/officeDocument/2006/relationships/slideLayout" Target="../slideLayouts/slideLayout38.xml"/><Relationship Id="rId33" Type="http://schemas.openxmlformats.org/officeDocument/2006/relationships/slide" Target="slide47.xml"/><Relationship Id="rId38" Type="http://schemas.openxmlformats.org/officeDocument/2006/relationships/slide" Target="slide18.xml"/><Relationship Id="rId46" Type="http://schemas.openxmlformats.org/officeDocument/2006/relationships/image" Target="../media/image11.emf"/><Relationship Id="rId2" Type="http://schemas.openxmlformats.org/officeDocument/2006/relationships/tags" Target="../tags/tag138.xml"/><Relationship Id="rId16" Type="http://schemas.openxmlformats.org/officeDocument/2006/relationships/tags" Target="../tags/tag152.xml"/><Relationship Id="rId20" Type="http://schemas.openxmlformats.org/officeDocument/2006/relationships/tags" Target="../tags/tag156.xml"/><Relationship Id="rId29" Type="http://schemas.openxmlformats.org/officeDocument/2006/relationships/slide" Target="slide60.xml"/><Relationship Id="rId41" Type="http://schemas.openxmlformats.org/officeDocument/2006/relationships/slide" Target="slide12.xml"/><Relationship Id="rId1" Type="http://schemas.openxmlformats.org/officeDocument/2006/relationships/vmlDrawing" Target="../drawings/vmlDrawing30.vml"/><Relationship Id="rId6" Type="http://schemas.openxmlformats.org/officeDocument/2006/relationships/tags" Target="../tags/tag142.xml"/><Relationship Id="rId11" Type="http://schemas.openxmlformats.org/officeDocument/2006/relationships/tags" Target="../tags/tag147.xml"/><Relationship Id="rId24" Type="http://schemas.openxmlformats.org/officeDocument/2006/relationships/tags" Target="../tags/tag160.xml"/><Relationship Id="rId32" Type="http://schemas.openxmlformats.org/officeDocument/2006/relationships/slide" Target="slide49.xml"/><Relationship Id="rId37" Type="http://schemas.openxmlformats.org/officeDocument/2006/relationships/slide" Target="slide24.xml"/><Relationship Id="rId40" Type="http://schemas.openxmlformats.org/officeDocument/2006/relationships/image" Target="../media/image13.emf"/><Relationship Id="rId45" Type="http://schemas.openxmlformats.org/officeDocument/2006/relationships/oleObject" Target="../embeddings/oleObject30.bin"/><Relationship Id="rId5" Type="http://schemas.openxmlformats.org/officeDocument/2006/relationships/tags" Target="../tags/tag141.xml"/><Relationship Id="rId15" Type="http://schemas.openxmlformats.org/officeDocument/2006/relationships/tags" Target="../tags/tag151.xml"/><Relationship Id="rId23" Type="http://schemas.openxmlformats.org/officeDocument/2006/relationships/tags" Target="../tags/tag159.xml"/><Relationship Id="rId28" Type="http://schemas.openxmlformats.org/officeDocument/2006/relationships/slide" Target="slide61.xml"/><Relationship Id="rId36" Type="http://schemas.openxmlformats.org/officeDocument/2006/relationships/slide" Target="slide35.xml"/><Relationship Id="rId10" Type="http://schemas.openxmlformats.org/officeDocument/2006/relationships/tags" Target="../tags/tag146.xml"/><Relationship Id="rId19" Type="http://schemas.openxmlformats.org/officeDocument/2006/relationships/tags" Target="../tags/tag155.xml"/><Relationship Id="rId31" Type="http://schemas.openxmlformats.org/officeDocument/2006/relationships/slide" Target="slide52.xml"/><Relationship Id="rId44" Type="http://schemas.openxmlformats.org/officeDocument/2006/relationships/slide" Target="slide6.xml"/><Relationship Id="rId4" Type="http://schemas.openxmlformats.org/officeDocument/2006/relationships/tags" Target="../tags/tag140.xml"/><Relationship Id="rId9" Type="http://schemas.openxmlformats.org/officeDocument/2006/relationships/tags" Target="../tags/tag145.xml"/><Relationship Id="rId14" Type="http://schemas.openxmlformats.org/officeDocument/2006/relationships/tags" Target="../tags/tag150.xml"/><Relationship Id="rId22" Type="http://schemas.openxmlformats.org/officeDocument/2006/relationships/tags" Target="../tags/tag158.xml"/><Relationship Id="rId27" Type="http://schemas.openxmlformats.org/officeDocument/2006/relationships/slide" Target="slide69.xml"/><Relationship Id="rId30" Type="http://schemas.openxmlformats.org/officeDocument/2006/relationships/slide" Target="slide57.xml"/><Relationship Id="rId35" Type="http://schemas.openxmlformats.org/officeDocument/2006/relationships/slide" Target="slide39.xml"/><Relationship Id="rId43" Type="http://schemas.openxmlformats.org/officeDocument/2006/relationships/slide" Target="slide7.xml"/></Relationships>
</file>

<file path=ppt/slides/_rels/slide13.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162.xml"/><Relationship Id="rId7" Type="http://schemas.openxmlformats.org/officeDocument/2006/relationships/oleObject" Target="../embeddings/oleObject31.bin"/><Relationship Id="rId2" Type="http://schemas.openxmlformats.org/officeDocument/2006/relationships/tags" Target="../tags/tag161.xml"/><Relationship Id="rId1" Type="http://schemas.openxmlformats.org/officeDocument/2006/relationships/vmlDrawing" Target="../drawings/vmlDrawing31.vml"/><Relationship Id="rId6" Type="http://schemas.openxmlformats.org/officeDocument/2006/relationships/notesSlide" Target="../notesSlides/notesSlide6.xml"/><Relationship Id="rId5" Type="http://schemas.openxmlformats.org/officeDocument/2006/relationships/slideLayout" Target="../slideLayouts/slideLayout9.xml"/><Relationship Id="rId4" Type="http://schemas.openxmlformats.org/officeDocument/2006/relationships/tags" Target="../tags/tag163.xml"/></Relationships>
</file>

<file path=ppt/slides/_rels/slide14.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165.xml"/><Relationship Id="rId7" Type="http://schemas.openxmlformats.org/officeDocument/2006/relationships/oleObject" Target="../embeddings/oleObject32.bin"/><Relationship Id="rId2" Type="http://schemas.openxmlformats.org/officeDocument/2006/relationships/tags" Target="../tags/tag164.xml"/><Relationship Id="rId1" Type="http://schemas.openxmlformats.org/officeDocument/2006/relationships/vmlDrawing" Target="../drawings/vmlDrawing32.vml"/><Relationship Id="rId6" Type="http://schemas.openxmlformats.org/officeDocument/2006/relationships/notesSlide" Target="../notesSlides/notesSlide7.xml"/><Relationship Id="rId5" Type="http://schemas.openxmlformats.org/officeDocument/2006/relationships/slideLayout" Target="../slideLayouts/slideLayout9.xml"/><Relationship Id="rId4" Type="http://schemas.openxmlformats.org/officeDocument/2006/relationships/tags" Target="../tags/tag166.xml"/><Relationship Id="rId9" Type="http://schemas.openxmlformats.org/officeDocument/2006/relationships/hyperlink" Target="https://docs.python.org/3.4/library/collections.abc.html"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168.xml"/><Relationship Id="rId7" Type="http://schemas.openxmlformats.org/officeDocument/2006/relationships/oleObject" Target="../embeddings/oleObject33.bin"/><Relationship Id="rId2" Type="http://schemas.openxmlformats.org/officeDocument/2006/relationships/tags" Target="../tags/tag167.xml"/><Relationship Id="rId1" Type="http://schemas.openxmlformats.org/officeDocument/2006/relationships/vmlDrawing" Target="../drawings/vmlDrawing33.vml"/><Relationship Id="rId6" Type="http://schemas.openxmlformats.org/officeDocument/2006/relationships/notesSlide" Target="../notesSlides/notesSlide8.xml"/><Relationship Id="rId5" Type="http://schemas.openxmlformats.org/officeDocument/2006/relationships/slideLayout" Target="../slideLayouts/slideLayout11.xml"/><Relationship Id="rId4" Type="http://schemas.openxmlformats.org/officeDocument/2006/relationships/tags" Target="../tags/tag169.xml"/><Relationship Id="rId9" Type="http://schemas.openxmlformats.org/officeDocument/2006/relationships/image" Target="../media/image12.jpg"/></Relationships>
</file>

<file path=ppt/slides/_rels/slide16.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171.xml"/><Relationship Id="rId7" Type="http://schemas.openxmlformats.org/officeDocument/2006/relationships/oleObject" Target="../embeddings/oleObject34.bin"/><Relationship Id="rId2" Type="http://schemas.openxmlformats.org/officeDocument/2006/relationships/tags" Target="../tags/tag170.xml"/><Relationship Id="rId1" Type="http://schemas.openxmlformats.org/officeDocument/2006/relationships/vmlDrawing" Target="../drawings/vmlDrawing34.vml"/><Relationship Id="rId6" Type="http://schemas.openxmlformats.org/officeDocument/2006/relationships/notesSlide" Target="../notesSlides/notesSlide9.xml"/><Relationship Id="rId5" Type="http://schemas.openxmlformats.org/officeDocument/2006/relationships/slideLayout" Target="../slideLayouts/slideLayout11.xml"/><Relationship Id="rId4" Type="http://schemas.openxmlformats.org/officeDocument/2006/relationships/tags" Target="../tags/tag172.xml"/><Relationship Id="rId9" Type="http://schemas.openxmlformats.org/officeDocument/2006/relationships/image" Target="../media/image12.jpg"/></Relationships>
</file>

<file path=ppt/slides/_rels/slide17.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tags" Target="../tags/tag184.xml"/><Relationship Id="rId18" Type="http://schemas.openxmlformats.org/officeDocument/2006/relationships/tags" Target="../tags/tag189.xml"/><Relationship Id="rId26" Type="http://schemas.openxmlformats.org/officeDocument/2006/relationships/slide" Target="slide75.xml"/><Relationship Id="rId39" Type="http://schemas.openxmlformats.org/officeDocument/2006/relationships/image" Target="../media/image13.emf"/><Relationship Id="rId3" Type="http://schemas.openxmlformats.org/officeDocument/2006/relationships/tags" Target="../tags/tag174.xml"/><Relationship Id="rId21" Type="http://schemas.openxmlformats.org/officeDocument/2006/relationships/tags" Target="../tags/tag192.xml"/><Relationship Id="rId34" Type="http://schemas.openxmlformats.org/officeDocument/2006/relationships/slide" Target="slide43.xml"/><Relationship Id="rId42" Type="http://schemas.openxmlformats.org/officeDocument/2006/relationships/slide" Target="slide9.xml"/><Relationship Id="rId7" Type="http://schemas.openxmlformats.org/officeDocument/2006/relationships/tags" Target="../tags/tag178.xml"/><Relationship Id="rId12" Type="http://schemas.openxmlformats.org/officeDocument/2006/relationships/tags" Target="../tags/tag183.xml"/><Relationship Id="rId17" Type="http://schemas.openxmlformats.org/officeDocument/2006/relationships/tags" Target="../tags/tag188.xml"/><Relationship Id="rId25" Type="http://schemas.openxmlformats.org/officeDocument/2006/relationships/slideLayout" Target="../slideLayouts/slideLayout38.xml"/><Relationship Id="rId33" Type="http://schemas.openxmlformats.org/officeDocument/2006/relationships/slide" Target="slide47.xml"/><Relationship Id="rId38" Type="http://schemas.openxmlformats.org/officeDocument/2006/relationships/slide" Target="slide18.xml"/><Relationship Id="rId46" Type="http://schemas.openxmlformats.org/officeDocument/2006/relationships/image" Target="../media/image11.emf"/><Relationship Id="rId2" Type="http://schemas.openxmlformats.org/officeDocument/2006/relationships/tags" Target="../tags/tag173.xml"/><Relationship Id="rId16" Type="http://schemas.openxmlformats.org/officeDocument/2006/relationships/tags" Target="../tags/tag187.xml"/><Relationship Id="rId20" Type="http://schemas.openxmlformats.org/officeDocument/2006/relationships/tags" Target="../tags/tag191.xml"/><Relationship Id="rId29" Type="http://schemas.openxmlformats.org/officeDocument/2006/relationships/slide" Target="slide60.xml"/><Relationship Id="rId41" Type="http://schemas.openxmlformats.org/officeDocument/2006/relationships/slide" Target="slide12.xml"/><Relationship Id="rId1" Type="http://schemas.openxmlformats.org/officeDocument/2006/relationships/vmlDrawing" Target="../drawings/vmlDrawing35.vml"/><Relationship Id="rId6" Type="http://schemas.openxmlformats.org/officeDocument/2006/relationships/tags" Target="../tags/tag177.xml"/><Relationship Id="rId11" Type="http://schemas.openxmlformats.org/officeDocument/2006/relationships/tags" Target="../tags/tag182.xml"/><Relationship Id="rId24" Type="http://schemas.openxmlformats.org/officeDocument/2006/relationships/tags" Target="../tags/tag195.xml"/><Relationship Id="rId32" Type="http://schemas.openxmlformats.org/officeDocument/2006/relationships/slide" Target="slide49.xml"/><Relationship Id="rId37" Type="http://schemas.openxmlformats.org/officeDocument/2006/relationships/slide" Target="slide24.xml"/><Relationship Id="rId40" Type="http://schemas.openxmlformats.org/officeDocument/2006/relationships/slide" Target="slide17.xml"/><Relationship Id="rId45" Type="http://schemas.openxmlformats.org/officeDocument/2006/relationships/oleObject" Target="../embeddings/oleObject35.bin"/><Relationship Id="rId5" Type="http://schemas.openxmlformats.org/officeDocument/2006/relationships/tags" Target="../tags/tag176.xml"/><Relationship Id="rId15" Type="http://schemas.openxmlformats.org/officeDocument/2006/relationships/tags" Target="../tags/tag186.xml"/><Relationship Id="rId23" Type="http://schemas.openxmlformats.org/officeDocument/2006/relationships/tags" Target="../tags/tag194.xml"/><Relationship Id="rId28" Type="http://schemas.openxmlformats.org/officeDocument/2006/relationships/slide" Target="slide61.xml"/><Relationship Id="rId36" Type="http://schemas.openxmlformats.org/officeDocument/2006/relationships/slide" Target="slide35.xml"/><Relationship Id="rId10" Type="http://schemas.openxmlformats.org/officeDocument/2006/relationships/tags" Target="../tags/tag181.xml"/><Relationship Id="rId19" Type="http://schemas.openxmlformats.org/officeDocument/2006/relationships/tags" Target="../tags/tag190.xml"/><Relationship Id="rId31" Type="http://schemas.openxmlformats.org/officeDocument/2006/relationships/slide" Target="slide52.xml"/><Relationship Id="rId44" Type="http://schemas.openxmlformats.org/officeDocument/2006/relationships/slide" Target="slide6.xml"/><Relationship Id="rId4" Type="http://schemas.openxmlformats.org/officeDocument/2006/relationships/tags" Target="../tags/tag175.xml"/><Relationship Id="rId9" Type="http://schemas.openxmlformats.org/officeDocument/2006/relationships/tags" Target="../tags/tag180.xml"/><Relationship Id="rId14" Type="http://schemas.openxmlformats.org/officeDocument/2006/relationships/tags" Target="../tags/tag185.xml"/><Relationship Id="rId22" Type="http://schemas.openxmlformats.org/officeDocument/2006/relationships/tags" Target="../tags/tag193.xml"/><Relationship Id="rId27" Type="http://schemas.openxmlformats.org/officeDocument/2006/relationships/slide" Target="slide69.xml"/><Relationship Id="rId30" Type="http://schemas.openxmlformats.org/officeDocument/2006/relationships/slide" Target="slide57.xml"/><Relationship Id="rId35" Type="http://schemas.openxmlformats.org/officeDocument/2006/relationships/slide" Target="slide39.xml"/><Relationship Id="rId43" Type="http://schemas.openxmlformats.org/officeDocument/2006/relationships/slide" Target="slide7.xml"/></Relationships>
</file>

<file path=ppt/slides/_rels/slide18.xml.rels><?xml version="1.0" encoding="UTF-8" standalone="yes"?>
<Relationships xmlns="http://schemas.openxmlformats.org/package/2006/relationships"><Relationship Id="rId8" Type="http://schemas.openxmlformats.org/officeDocument/2006/relationships/tags" Target="../tags/tag202.xml"/><Relationship Id="rId13" Type="http://schemas.openxmlformats.org/officeDocument/2006/relationships/tags" Target="../tags/tag207.xml"/><Relationship Id="rId18" Type="http://schemas.openxmlformats.org/officeDocument/2006/relationships/tags" Target="../tags/tag212.xml"/><Relationship Id="rId26" Type="http://schemas.openxmlformats.org/officeDocument/2006/relationships/slide" Target="slide75.xml"/><Relationship Id="rId39" Type="http://schemas.openxmlformats.org/officeDocument/2006/relationships/slide" Target="slide18.xml"/><Relationship Id="rId3" Type="http://schemas.openxmlformats.org/officeDocument/2006/relationships/tags" Target="../tags/tag197.xml"/><Relationship Id="rId21" Type="http://schemas.openxmlformats.org/officeDocument/2006/relationships/tags" Target="../tags/tag215.xml"/><Relationship Id="rId34" Type="http://schemas.openxmlformats.org/officeDocument/2006/relationships/slide" Target="slide43.xml"/><Relationship Id="rId42" Type="http://schemas.openxmlformats.org/officeDocument/2006/relationships/slide" Target="slide9.xml"/><Relationship Id="rId7" Type="http://schemas.openxmlformats.org/officeDocument/2006/relationships/tags" Target="../tags/tag201.xml"/><Relationship Id="rId12" Type="http://schemas.openxmlformats.org/officeDocument/2006/relationships/tags" Target="../tags/tag206.xml"/><Relationship Id="rId17" Type="http://schemas.openxmlformats.org/officeDocument/2006/relationships/tags" Target="../tags/tag211.xml"/><Relationship Id="rId25" Type="http://schemas.openxmlformats.org/officeDocument/2006/relationships/slideLayout" Target="../slideLayouts/slideLayout38.xml"/><Relationship Id="rId33" Type="http://schemas.openxmlformats.org/officeDocument/2006/relationships/slide" Target="slide47.xml"/><Relationship Id="rId38" Type="http://schemas.openxmlformats.org/officeDocument/2006/relationships/image" Target="../media/image13.emf"/><Relationship Id="rId46" Type="http://schemas.openxmlformats.org/officeDocument/2006/relationships/image" Target="../media/image11.emf"/><Relationship Id="rId2" Type="http://schemas.openxmlformats.org/officeDocument/2006/relationships/tags" Target="../tags/tag196.xml"/><Relationship Id="rId16" Type="http://schemas.openxmlformats.org/officeDocument/2006/relationships/tags" Target="../tags/tag210.xml"/><Relationship Id="rId20" Type="http://schemas.openxmlformats.org/officeDocument/2006/relationships/tags" Target="../tags/tag214.xml"/><Relationship Id="rId29" Type="http://schemas.openxmlformats.org/officeDocument/2006/relationships/slide" Target="slide60.xml"/><Relationship Id="rId41" Type="http://schemas.openxmlformats.org/officeDocument/2006/relationships/slide" Target="slide12.xml"/><Relationship Id="rId1" Type="http://schemas.openxmlformats.org/officeDocument/2006/relationships/vmlDrawing" Target="../drawings/vmlDrawing36.vml"/><Relationship Id="rId6" Type="http://schemas.openxmlformats.org/officeDocument/2006/relationships/tags" Target="../tags/tag200.xml"/><Relationship Id="rId11" Type="http://schemas.openxmlformats.org/officeDocument/2006/relationships/tags" Target="../tags/tag205.xml"/><Relationship Id="rId24" Type="http://schemas.openxmlformats.org/officeDocument/2006/relationships/tags" Target="../tags/tag218.xml"/><Relationship Id="rId32" Type="http://schemas.openxmlformats.org/officeDocument/2006/relationships/slide" Target="slide49.xml"/><Relationship Id="rId37" Type="http://schemas.openxmlformats.org/officeDocument/2006/relationships/slide" Target="slide24.xml"/><Relationship Id="rId40" Type="http://schemas.openxmlformats.org/officeDocument/2006/relationships/slide" Target="slide17.xml"/><Relationship Id="rId45" Type="http://schemas.openxmlformats.org/officeDocument/2006/relationships/oleObject" Target="../embeddings/oleObject36.bin"/><Relationship Id="rId5" Type="http://schemas.openxmlformats.org/officeDocument/2006/relationships/tags" Target="../tags/tag199.xml"/><Relationship Id="rId15" Type="http://schemas.openxmlformats.org/officeDocument/2006/relationships/tags" Target="../tags/tag209.xml"/><Relationship Id="rId23" Type="http://schemas.openxmlformats.org/officeDocument/2006/relationships/tags" Target="../tags/tag217.xml"/><Relationship Id="rId28" Type="http://schemas.openxmlformats.org/officeDocument/2006/relationships/slide" Target="slide61.xml"/><Relationship Id="rId36" Type="http://schemas.openxmlformats.org/officeDocument/2006/relationships/slide" Target="slide35.xml"/><Relationship Id="rId10" Type="http://schemas.openxmlformats.org/officeDocument/2006/relationships/tags" Target="../tags/tag204.xml"/><Relationship Id="rId19" Type="http://schemas.openxmlformats.org/officeDocument/2006/relationships/tags" Target="../tags/tag213.xml"/><Relationship Id="rId31" Type="http://schemas.openxmlformats.org/officeDocument/2006/relationships/slide" Target="slide52.xml"/><Relationship Id="rId44" Type="http://schemas.openxmlformats.org/officeDocument/2006/relationships/slide" Target="slide6.xml"/><Relationship Id="rId4" Type="http://schemas.openxmlformats.org/officeDocument/2006/relationships/tags" Target="../tags/tag198.xml"/><Relationship Id="rId9" Type="http://schemas.openxmlformats.org/officeDocument/2006/relationships/tags" Target="../tags/tag203.xml"/><Relationship Id="rId14" Type="http://schemas.openxmlformats.org/officeDocument/2006/relationships/tags" Target="../tags/tag208.xml"/><Relationship Id="rId22" Type="http://schemas.openxmlformats.org/officeDocument/2006/relationships/tags" Target="../tags/tag216.xml"/><Relationship Id="rId27" Type="http://schemas.openxmlformats.org/officeDocument/2006/relationships/slide" Target="slide69.xml"/><Relationship Id="rId30" Type="http://schemas.openxmlformats.org/officeDocument/2006/relationships/slide" Target="slide57.xml"/><Relationship Id="rId35" Type="http://schemas.openxmlformats.org/officeDocument/2006/relationships/slide" Target="slide39.xml"/><Relationship Id="rId43" Type="http://schemas.openxmlformats.org/officeDocument/2006/relationships/slide" Target="slide7.xml"/></Relationships>
</file>

<file path=ppt/slides/_rels/slide19.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tags" Target="../tags/tag220.xml"/><Relationship Id="rId7" Type="http://schemas.openxmlformats.org/officeDocument/2006/relationships/oleObject" Target="../embeddings/oleObject37.bin"/><Relationship Id="rId2" Type="http://schemas.openxmlformats.org/officeDocument/2006/relationships/tags" Target="../tags/tag219.xml"/><Relationship Id="rId1" Type="http://schemas.openxmlformats.org/officeDocument/2006/relationships/vmlDrawing" Target="../drawings/vmlDrawing37.vml"/><Relationship Id="rId6" Type="http://schemas.openxmlformats.org/officeDocument/2006/relationships/notesSlide" Target="../notesSlides/notesSlide10.xml"/><Relationship Id="rId5" Type="http://schemas.openxmlformats.org/officeDocument/2006/relationships/slideLayout" Target="../slideLayouts/slideLayout9.xml"/><Relationship Id="rId4" Type="http://schemas.openxmlformats.org/officeDocument/2006/relationships/tags" Target="../tags/tag221.xml"/></Relationships>
</file>

<file path=ppt/slides/_rels/slide2.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35.xml"/><Relationship Id="rId7" Type="http://schemas.openxmlformats.org/officeDocument/2006/relationships/oleObject" Target="../embeddings/oleObject20.bin"/><Relationship Id="rId2" Type="http://schemas.openxmlformats.org/officeDocument/2006/relationships/tags" Target="../tags/tag34.xml"/><Relationship Id="rId1" Type="http://schemas.openxmlformats.org/officeDocument/2006/relationships/vmlDrawing" Target="../drawings/vmlDrawing20.v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36.xml"/></Relationships>
</file>

<file path=ppt/slides/_rels/slide20.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tags" Target="../tags/tag223.xml"/><Relationship Id="rId7" Type="http://schemas.openxmlformats.org/officeDocument/2006/relationships/oleObject" Target="../embeddings/oleObject38.bin"/><Relationship Id="rId2" Type="http://schemas.openxmlformats.org/officeDocument/2006/relationships/tags" Target="../tags/tag222.xml"/><Relationship Id="rId1" Type="http://schemas.openxmlformats.org/officeDocument/2006/relationships/vmlDrawing" Target="../drawings/vmlDrawing38.vml"/><Relationship Id="rId6" Type="http://schemas.openxmlformats.org/officeDocument/2006/relationships/notesSlide" Target="../notesSlides/notesSlide11.xml"/><Relationship Id="rId5" Type="http://schemas.openxmlformats.org/officeDocument/2006/relationships/slideLayout" Target="../slideLayouts/slideLayout9.xml"/><Relationship Id="rId4" Type="http://schemas.openxmlformats.org/officeDocument/2006/relationships/tags" Target="../tags/tag224.xml"/></Relationships>
</file>

<file path=ppt/slides/_rels/slide21.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226.xml"/><Relationship Id="rId7" Type="http://schemas.openxmlformats.org/officeDocument/2006/relationships/oleObject" Target="../embeddings/oleObject39.bin"/><Relationship Id="rId2" Type="http://schemas.openxmlformats.org/officeDocument/2006/relationships/tags" Target="../tags/tag225.xml"/><Relationship Id="rId1" Type="http://schemas.openxmlformats.org/officeDocument/2006/relationships/vmlDrawing" Target="../drawings/vmlDrawing39.vml"/><Relationship Id="rId6" Type="http://schemas.openxmlformats.org/officeDocument/2006/relationships/notesSlide" Target="../notesSlides/notesSlide12.xml"/><Relationship Id="rId5" Type="http://schemas.openxmlformats.org/officeDocument/2006/relationships/slideLayout" Target="../slideLayouts/slideLayout9.xml"/><Relationship Id="rId4" Type="http://schemas.openxmlformats.org/officeDocument/2006/relationships/tags" Target="../tags/tag227.xml"/></Relationships>
</file>

<file path=ppt/slides/_rels/slide22.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229.xml"/><Relationship Id="rId7" Type="http://schemas.openxmlformats.org/officeDocument/2006/relationships/oleObject" Target="../embeddings/oleObject40.bin"/><Relationship Id="rId2" Type="http://schemas.openxmlformats.org/officeDocument/2006/relationships/tags" Target="../tags/tag228.xml"/><Relationship Id="rId1" Type="http://schemas.openxmlformats.org/officeDocument/2006/relationships/vmlDrawing" Target="../drawings/vmlDrawing40.vml"/><Relationship Id="rId6" Type="http://schemas.openxmlformats.org/officeDocument/2006/relationships/notesSlide" Target="../notesSlides/notesSlide13.xml"/><Relationship Id="rId5" Type="http://schemas.openxmlformats.org/officeDocument/2006/relationships/slideLayout" Target="../slideLayouts/slideLayout9.xml"/><Relationship Id="rId4" Type="http://schemas.openxmlformats.org/officeDocument/2006/relationships/tags" Target="../tags/tag230.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31.xml"/><Relationship Id="rId1" Type="http://schemas.openxmlformats.org/officeDocument/2006/relationships/vmlDrawing" Target="../drawings/vmlDrawing41.vml"/><Relationship Id="rId5" Type="http://schemas.openxmlformats.org/officeDocument/2006/relationships/image" Target="../media/image11.emf"/><Relationship Id="rId4" Type="http://schemas.openxmlformats.org/officeDocument/2006/relationships/oleObject" Target="../embeddings/oleObject41.bin"/></Relationships>
</file>

<file path=ppt/slides/_rels/slide24.xml.rels><?xml version="1.0" encoding="UTF-8" standalone="yes"?>
<Relationships xmlns="http://schemas.openxmlformats.org/package/2006/relationships"><Relationship Id="rId8" Type="http://schemas.openxmlformats.org/officeDocument/2006/relationships/tags" Target="../tags/tag238.xml"/><Relationship Id="rId13" Type="http://schemas.openxmlformats.org/officeDocument/2006/relationships/tags" Target="../tags/tag243.xml"/><Relationship Id="rId18" Type="http://schemas.openxmlformats.org/officeDocument/2006/relationships/tags" Target="../tags/tag248.xml"/><Relationship Id="rId26" Type="http://schemas.openxmlformats.org/officeDocument/2006/relationships/slide" Target="slide75.xml"/><Relationship Id="rId39" Type="http://schemas.openxmlformats.org/officeDocument/2006/relationships/slide" Target="slide18.xml"/><Relationship Id="rId3" Type="http://schemas.openxmlformats.org/officeDocument/2006/relationships/tags" Target="../tags/tag233.xml"/><Relationship Id="rId21" Type="http://schemas.openxmlformats.org/officeDocument/2006/relationships/tags" Target="../tags/tag251.xml"/><Relationship Id="rId34" Type="http://schemas.openxmlformats.org/officeDocument/2006/relationships/slide" Target="slide43.xml"/><Relationship Id="rId42" Type="http://schemas.openxmlformats.org/officeDocument/2006/relationships/slide" Target="slide9.xml"/><Relationship Id="rId7" Type="http://schemas.openxmlformats.org/officeDocument/2006/relationships/tags" Target="../tags/tag237.xml"/><Relationship Id="rId12" Type="http://schemas.openxmlformats.org/officeDocument/2006/relationships/tags" Target="../tags/tag242.xml"/><Relationship Id="rId17" Type="http://schemas.openxmlformats.org/officeDocument/2006/relationships/tags" Target="../tags/tag247.xml"/><Relationship Id="rId25" Type="http://schemas.openxmlformats.org/officeDocument/2006/relationships/slideLayout" Target="../slideLayouts/slideLayout38.xml"/><Relationship Id="rId33" Type="http://schemas.openxmlformats.org/officeDocument/2006/relationships/slide" Target="slide47.xml"/><Relationship Id="rId38" Type="http://schemas.openxmlformats.org/officeDocument/2006/relationships/slide" Target="slide24.xml"/><Relationship Id="rId46" Type="http://schemas.openxmlformats.org/officeDocument/2006/relationships/image" Target="../media/image11.emf"/><Relationship Id="rId2" Type="http://schemas.openxmlformats.org/officeDocument/2006/relationships/tags" Target="../tags/tag232.xml"/><Relationship Id="rId16" Type="http://schemas.openxmlformats.org/officeDocument/2006/relationships/tags" Target="../tags/tag246.xml"/><Relationship Id="rId20" Type="http://schemas.openxmlformats.org/officeDocument/2006/relationships/tags" Target="../tags/tag250.xml"/><Relationship Id="rId29" Type="http://schemas.openxmlformats.org/officeDocument/2006/relationships/slide" Target="slide60.xml"/><Relationship Id="rId41" Type="http://schemas.openxmlformats.org/officeDocument/2006/relationships/slide" Target="slide12.xml"/><Relationship Id="rId1" Type="http://schemas.openxmlformats.org/officeDocument/2006/relationships/vmlDrawing" Target="../drawings/vmlDrawing42.vml"/><Relationship Id="rId6" Type="http://schemas.openxmlformats.org/officeDocument/2006/relationships/tags" Target="../tags/tag236.xml"/><Relationship Id="rId11" Type="http://schemas.openxmlformats.org/officeDocument/2006/relationships/tags" Target="../tags/tag241.xml"/><Relationship Id="rId24" Type="http://schemas.openxmlformats.org/officeDocument/2006/relationships/tags" Target="../tags/tag254.xml"/><Relationship Id="rId32" Type="http://schemas.openxmlformats.org/officeDocument/2006/relationships/slide" Target="slide49.xml"/><Relationship Id="rId37" Type="http://schemas.openxmlformats.org/officeDocument/2006/relationships/image" Target="../media/image13.emf"/><Relationship Id="rId40" Type="http://schemas.openxmlformats.org/officeDocument/2006/relationships/slide" Target="slide17.xml"/><Relationship Id="rId45" Type="http://schemas.openxmlformats.org/officeDocument/2006/relationships/oleObject" Target="../embeddings/oleObject42.bin"/><Relationship Id="rId5" Type="http://schemas.openxmlformats.org/officeDocument/2006/relationships/tags" Target="../tags/tag235.xml"/><Relationship Id="rId15" Type="http://schemas.openxmlformats.org/officeDocument/2006/relationships/tags" Target="../tags/tag245.xml"/><Relationship Id="rId23" Type="http://schemas.openxmlformats.org/officeDocument/2006/relationships/tags" Target="../tags/tag253.xml"/><Relationship Id="rId28" Type="http://schemas.openxmlformats.org/officeDocument/2006/relationships/slide" Target="slide61.xml"/><Relationship Id="rId36" Type="http://schemas.openxmlformats.org/officeDocument/2006/relationships/slide" Target="slide35.xml"/><Relationship Id="rId10" Type="http://schemas.openxmlformats.org/officeDocument/2006/relationships/tags" Target="../tags/tag240.xml"/><Relationship Id="rId19" Type="http://schemas.openxmlformats.org/officeDocument/2006/relationships/tags" Target="../tags/tag249.xml"/><Relationship Id="rId31" Type="http://schemas.openxmlformats.org/officeDocument/2006/relationships/slide" Target="slide52.xml"/><Relationship Id="rId44" Type="http://schemas.openxmlformats.org/officeDocument/2006/relationships/slide" Target="slide6.xml"/><Relationship Id="rId4" Type="http://schemas.openxmlformats.org/officeDocument/2006/relationships/tags" Target="../tags/tag234.xml"/><Relationship Id="rId9" Type="http://schemas.openxmlformats.org/officeDocument/2006/relationships/tags" Target="../tags/tag239.xml"/><Relationship Id="rId14" Type="http://schemas.openxmlformats.org/officeDocument/2006/relationships/tags" Target="../tags/tag244.xml"/><Relationship Id="rId22" Type="http://schemas.openxmlformats.org/officeDocument/2006/relationships/tags" Target="../tags/tag252.xml"/><Relationship Id="rId27" Type="http://schemas.openxmlformats.org/officeDocument/2006/relationships/slide" Target="slide69.xml"/><Relationship Id="rId30" Type="http://schemas.openxmlformats.org/officeDocument/2006/relationships/slide" Target="slide57.xml"/><Relationship Id="rId35" Type="http://schemas.openxmlformats.org/officeDocument/2006/relationships/slide" Target="slide39.xml"/><Relationship Id="rId43" Type="http://schemas.openxmlformats.org/officeDocument/2006/relationships/slide" Target="slide7.xml"/></Relationships>
</file>

<file path=ppt/slides/_rels/slide25.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256.xml"/><Relationship Id="rId7" Type="http://schemas.openxmlformats.org/officeDocument/2006/relationships/oleObject" Target="../embeddings/oleObject43.bin"/><Relationship Id="rId2" Type="http://schemas.openxmlformats.org/officeDocument/2006/relationships/tags" Target="../tags/tag255.xml"/><Relationship Id="rId1" Type="http://schemas.openxmlformats.org/officeDocument/2006/relationships/vmlDrawing" Target="../drawings/vmlDrawing43.vml"/><Relationship Id="rId6" Type="http://schemas.openxmlformats.org/officeDocument/2006/relationships/slideLayout" Target="../slideLayouts/slideLayout9.xml"/><Relationship Id="rId5" Type="http://schemas.openxmlformats.org/officeDocument/2006/relationships/tags" Target="../tags/tag258.xml"/><Relationship Id="rId10" Type="http://schemas.openxmlformats.org/officeDocument/2006/relationships/image" Target="../media/image18.png"/><Relationship Id="rId4" Type="http://schemas.openxmlformats.org/officeDocument/2006/relationships/tags" Target="../tags/tag257.xml"/><Relationship Id="rId9"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vmlDrawing" Target="../drawings/vmlDrawing44.vml"/><Relationship Id="rId6" Type="http://schemas.openxmlformats.org/officeDocument/2006/relationships/image" Target="../media/image16.emf"/><Relationship Id="rId5" Type="http://schemas.openxmlformats.org/officeDocument/2006/relationships/oleObject" Target="../embeddings/oleObject44.bin"/><Relationship Id="rId4"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262.xml"/><Relationship Id="rId7" Type="http://schemas.openxmlformats.org/officeDocument/2006/relationships/image" Target="../media/image19.png"/><Relationship Id="rId2" Type="http://schemas.openxmlformats.org/officeDocument/2006/relationships/tags" Target="../tags/tag261.xml"/><Relationship Id="rId1" Type="http://schemas.openxmlformats.org/officeDocument/2006/relationships/vmlDrawing" Target="../drawings/vmlDrawing45.vml"/><Relationship Id="rId6" Type="http://schemas.openxmlformats.org/officeDocument/2006/relationships/image" Target="../media/image16.emf"/><Relationship Id="rId5" Type="http://schemas.openxmlformats.org/officeDocument/2006/relationships/oleObject" Target="../embeddings/oleObject45.bin"/><Relationship Id="rId4" Type="http://schemas.openxmlformats.org/officeDocument/2006/relationships/slideLayout" Target="../slideLayouts/slideLayout9.xml"/><Relationship Id="rId9" Type="http://schemas.openxmlformats.org/officeDocument/2006/relationships/hyperlink" Target="https://towardsdatascience.com/get-faster-pandas-with-modin-even-on-your-laptops-b527a2eeda74" TargetMode="External"/></Relationships>
</file>

<file path=ppt/slides/_rels/slide2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264.xml"/><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tags" Target="../tags/tag263.xml"/><Relationship Id="rId1" Type="http://schemas.openxmlformats.org/officeDocument/2006/relationships/vmlDrawing" Target="../drawings/vmlDrawing46.vml"/><Relationship Id="rId6" Type="http://schemas.openxmlformats.org/officeDocument/2006/relationships/image" Target="../media/image11.emf"/><Relationship Id="rId11" Type="http://schemas.openxmlformats.org/officeDocument/2006/relationships/image" Target="../media/image25.png"/><Relationship Id="rId5" Type="http://schemas.openxmlformats.org/officeDocument/2006/relationships/oleObject" Target="../embeddings/oleObject46.bin"/><Relationship Id="rId10" Type="http://schemas.openxmlformats.org/officeDocument/2006/relationships/image" Target="../media/image24.jpeg"/><Relationship Id="rId4" Type="http://schemas.openxmlformats.org/officeDocument/2006/relationships/slideLayout" Target="../slideLayouts/slideLayout2.xml"/><Relationship Id="rId9" Type="http://schemas.openxmlformats.org/officeDocument/2006/relationships/image" Target="../media/image23.png"/></Relationships>
</file>

<file path=ppt/slides/_rels/slide29.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266.xml"/><Relationship Id="rId7" Type="http://schemas.openxmlformats.org/officeDocument/2006/relationships/oleObject" Target="../embeddings/oleObject47.bin"/><Relationship Id="rId2" Type="http://schemas.openxmlformats.org/officeDocument/2006/relationships/tags" Target="../tags/tag265.xml"/><Relationship Id="rId1" Type="http://schemas.openxmlformats.org/officeDocument/2006/relationships/vmlDrawing" Target="../drawings/vmlDrawing47.vml"/><Relationship Id="rId6" Type="http://schemas.openxmlformats.org/officeDocument/2006/relationships/notesSlide" Target="../notesSlides/notesSlide14.xml"/><Relationship Id="rId5" Type="http://schemas.openxmlformats.org/officeDocument/2006/relationships/slideLayout" Target="../slideLayouts/slideLayout9.xml"/><Relationship Id="rId4" Type="http://schemas.openxmlformats.org/officeDocument/2006/relationships/tags" Target="../tags/tag267.xml"/></Relationships>
</file>

<file path=ppt/slides/_rels/slide3.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38.xml"/><Relationship Id="rId7" Type="http://schemas.openxmlformats.org/officeDocument/2006/relationships/oleObject" Target="../embeddings/oleObject21.bin"/><Relationship Id="rId2" Type="http://schemas.openxmlformats.org/officeDocument/2006/relationships/tags" Target="../tags/tag37.xml"/><Relationship Id="rId1" Type="http://schemas.openxmlformats.org/officeDocument/2006/relationships/vmlDrawing" Target="../drawings/vmlDrawing21.vml"/><Relationship Id="rId6" Type="http://schemas.openxmlformats.org/officeDocument/2006/relationships/notesSlide" Target="../notesSlides/notesSlide3.xml"/><Relationship Id="rId5" Type="http://schemas.openxmlformats.org/officeDocument/2006/relationships/slideLayout" Target="../slideLayouts/slideLayout11.xml"/><Relationship Id="rId4" Type="http://schemas.openxmlformats.org/officeDocument/2006/relationships/tags" Target="../tags/tag39.xml"/><Relationship Id="rId9" Type="http://schemas.openxmlformats.org/officeDocument/2006/relationships/image" Target="../media/image12.jpg"/></Relationships>
</file>

<file path=ppt/slides/_rels/slide30.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269.xml"/><Relationship Id="rId7" Type="http://schemas.openxmlformats.org/officeDocument/2006/relationships/oleObject" Target="../embeddings/oleObject48.bin"/><Relationship Id="rId2" Type="http://schemas.openxmlformats.org/officeDocument/2006/relationships/tags" Target="../tags/tag268.xml"/><Relationship Id="rId1" Type="http://schemas.openxmlformats.org/officeDocument/2006/relationships/vmlDrawing" Target="../drawings/vmlDrawing48.vml"/><Relationship Id="rId6" Type="http://schemas.openxmlformats.org/officeDocument/2006/relationships/notesSlide" Target="../notesSlides/notesSlide15.xml"/><Relationship Id="rId5" Type="http://schemas.openxmlformats.org/officeDocument/2006/relationships/slideLayout" Target="../slideLayouts/slideLayout9.xml"/><Relationship Id="rId4" Type="http://schemas.openxmlformats.org/officeDocument/2006/relationships/tags" Target="../tags/tag270.xml"/><Relationship Id="rId9" Type="http://schemas.openxmlformats.org/officeDocument/2006/relationships/image" Target="../media/image27.png"/></Relationships>
</file>

<file path=ppt/slides/_rels/slide31.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272.xml"/><Relationship Id="rId7" Type="http://schemas.openxmlformats.org/officeDocument/2006/relationships/oleObject" Target="../embeddings/oleObject49.bin"/><Relationship Id="rId2" Type="http://schemas.openxmlformats.org/officeDocument/2006/relationships/tags" Target="../tags/tag271.xml"/><Relationship Id="rId1" Type="http://schemas.openxmlformats.org/officeDocument/2006/relationships/vmlDrawing" Target="../drawings/vmlDrawing49.vml"/><Relationship Id="rId6" Type="http://schemas.openxmlformats.org/officeDocument/2006/relationships/notesSlide" Target="../notesSlides/notesSlide16.xml"/><Relationship Id="rId5" Type="http://schemas.openxmlformats.org/officeDocument/2006/relationships/slideLayout" Target="../slideLayouts/slideLayout9.xml"/><Relationship Id="rId4" Type="http://schemas.openxmlformats.org/officeDocument/2006/relationships/tags" Target="../tags/tag273.xml"/></Relationships>
</file>

<file path=ppt/slides/_rels/slide32.xml.rels><?xml version="1.0" encoding="UTF-8" standalone="yes"?>
<Relationships xmlns="http://schemas.openxmlformats.org/package/2006/relationships"><Relationship Id="rId3" Type="http://schemas.openxmlformats.org/officeDocument/2006/relationships/tags" Target="../tags/tag275.xml"/><Relationship Id="rId2" Type="http://schemas.openxmlformats.org/officeDocument/2006/relationships/tags" Target="../tags/tag274.xml"/><Relationship Id="rId1" Type="http://schemas.openxmlformats.org/officeDocument/2006/relationships/vmlDrawing" Target="../drawings/vmlDrawing50.vml"/><Relationship Id="rId6" Type="http://schemas.openxmlformats.org/officeDocument/2006/relationships/image" Target="../media/image11.emf"/><Relationship Id="rId5" Type="http://schemas.openxmlformats.org/officeDocument/2006/relationships/oleObject" Target="../embeddings/oleObject50.bin"/><Relationship Id="rId4"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vmlDrawing" Target="../drawings/vmlDrawing51.vml"/><Relationship Id="rId6" Type="http://schemas.openxmlformats.org/officeDocument/2006/relationships/image" Target="../media/image11.emf"/><Relationship Id="rId5" Type="http://schemas.openxmlformats.org/officeDocument/2006/relationships/oleObject" Target="../embeddings/oleObject51.bin"/><Relationship Id="rId4"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tags" Target="../tags/tag279.xml"/><Relationship Id="rId7" Type="http://schemas.openxmlformats.org/officeDocument/2006/relationships/oleObject" Target="../embeddings/oleObject52.bin"/><Relationship Id="rId2" Type="http://schemas.openxmlformats.org/officeDocument/2006/relationships/tags" Target="../tags/tag278.xml"/><Relationship Id="rId1" Type="http://schemas.openxmlformats.org/officeDocument/2006/relationships/vmlDrawing" Target="../drawings/vmlDrawing52.vml"/><Relationship Id="rId6" Type="http://schemas.openxmlformats.org/officeDocument/2006/relationships/notesSlide" Target="../notesSlides/notesSlide17.xml"/><Relationship Id="rId5" Type="http://schemas.openxmlformats.org/officeDocument/2006/relationships/slideLayout" Target="../slideLayouts/slideLayout30.xml"/><Relationship Id="rId4" Type="http://schemas.openxmlformats.org/officeDocument/2006/relationships/tags" Target="../tags/tag280.xml"/></Relationships>
</file>

<file path=ppt/slides/_rels/slide35.xml.rels><?xml version="1.0" encoding="UTF-8" standalone="yes"?>
<Relationships xmlns="http://schemas.openxmlformats.org/package/2006/relationships"><Relationship Id="rId8" Type="http://schemas.openxmlformats.org/officeDocument/2006/relationships/tags" Target="../tags/tag287.xml"/><Relationship Id="rId13" Type="http://schemas.openxmlformats.org/officeDocument/2006/relationships/tags" Target="../tags/tag292.xml"/><Relationship Id="rId18" Type="http://schemas.openxmlformats.org/officeDocument/2006/relationships/tags" Target="../tags/tag297.xml"/><Relationship Id="rId26" Type="http://schemas.openxmlformats.org/officeDocument/2006/relationships/slide" Target="slide75.xml"/><Relationship Id="rId39" Type="http://schemas.openxmlformats.org/officeDocument/2006/relationships/slide" Target="slide18.xml"/><Relationship Id="rId3" Type="http://schemas.openxmlformats.org/officeDocument/2006/relationships/tags" Target="../tags/tag282.xml"/><Relationship Id="rId21" Type="http://schemas.openxmlformats.org/officeDocument/2006/relationships/tags" Target="../tags/tag300.xml"/><Relationship Id="rId34" Type="http://schemas.openxmlformats.org/officeDocument/2006/relationships/slide" Target="slide43.xml"/><Relationship Id="rId42" Type="http://schemas.openxmlformats.org/officeDocument/2006/relationships/slide" Target="slide9.xml"/><Relationship Id="rId7" Type="http://schemas.openxmlformats.org/officeDocument/2006/relationships/tags" Target="../tags/tag286.xml"/><Relationship Id="rId12" Type="http://schemas.openxmlformats.org/officeDocument/2006/relationships/tags" Target="../tags/tag291.xml"/><Relationship Id="rId17" Type="http://schemas.openxmlformats.org/officeDocument/2006/relationships/tags" Target="../tags/tag296.xml"/><Relationship Id="rId25" Type="http://schemas.openxmlformats.org/officeDocument/2006/relationships/slideLayout" Target="../slideLayouts/slideLayout38.xml"/><Relationship Id="rId33" Type="http://schemas.openxmlformats.org/officeDocument/2006/relationships/slide" Target="slide47.xml"/><Relationship Id="rId38" Type="http://schemas.openxmlformats.org/officeDocument/2006/relationships/slide" Target="slide24.xml"/><Relationship Id="rId46" Type="http://schemas.openxmlformats.org/officeDocument/2006/relationships/image" Target="../media/image11.emf"/><Relationship Id="rId2" Type="http://schemas.openxmlformats.org/officeDocument/2006/relationships/tags" Target="../tags/tag281.xml"/><Relationship Id="rId16" Type="http://schemas.openxmlformats.org/officeDocument/2006/relationships/tags" Target="../tags/tag295.xml"/><Relationship Id="rId20" Type="http://schemas.openxmlformats.org/officeDocument/2006/relationships/tags" Target="../tags/tag299.xml"/><Relationship Id="rId29" Type="http://schemas.openxmlformats.org/officeDocument/2006/relationships/slide" Target="slide60.xml"/><Relationship Id="rId41" Type="http://schemas.openxmlformats.org/officeDocument/2006/relationships/slide" Target="slide12.xml"/><Relationship Id="rId1" Type="http://schemas.openxmlformats.org/officeDocument/2006/relationships/vmlDrawing" Target="../drawings/vmlDrawing53.vml"/><Relationship Id="rId6" Type="http://schemas.openxmlformats.org/officeDocument/2006/relationships/tags" Target="../tags/tag285.xml"/><Relationship Id="rId11" Type="http://schemas.openxmlformats.org/officeDocument/2006/relationships/tags" Target="../tags/tag290.xml"/><Relationship Id="rId24" Type="http://schemas.openxmlformats.org/officeDocument/2006/relationships/tags" Target="../tags/tag303.xml"/><Relationship Id="rId32" Type="http://schemas.openxmlformats.org/officeDocument/2006/relationships/slide" Target="slide49.xml"/><Relationship Id="rId37" Type="http://schemas.openxmlformats.org/officeDocument/2006/relationships/slide" Target="slide35.xml"/><Relationship Id="rId40" Type="http://schemas.openxmlformats.org/officeDocument/2006/relationships/slide" Target="slide17.xml"/><Relationship Id="rId45" Type="http://schemas.openxmlformats.org/officeDocument/2006/relationships/oleObject" Target="../embeddings/oleObject53.bin"/><Relationship Id="rId5" Type="http://schemas.openxmlformats.org/officeDocument/2006/relationships/tags" Target="../tags/tag284.xml"/><Relationship Id="rId15" Type="http://schemas.openxmlformats.org/officeDocument/2006/relationships/tags" Target="../tags/tag294.xml"/><Relationship Id="rId23" Type="http://schemas.openxmlformats.org/officeDocument/2006/relationships/tags" Target="../tags/tag302.xml"/><Relationship Id="rId28" Type="http://schemas.openxmlformats.org/officeDocument/2006/relationships/slide" Target="slide61.xml"/><Relationship Id="rId36" Type="http://schemas.openxmlformats.org/officeDocument/2006/relationships/image" Target="../media/image13.emf"/><Relationship Id="rId10" Type="http://schemas.openxmlformats.org/officeDocument/2006/relationships/tags" Target="../tags/tag289.xml"/><Relationship Id="rId19" Type="http://schemas.openxmlformats.org/officeDocument/2006/relationships/tags" Target="../tags/tag298.xml"/><Relationship Id="rId31" Type="http://schemas.openxmlformats.org/officeDocument/2006/relationships/slide" Target="slide52.xml"/><Relationship Id="rId44" Type="http://schemas.openxmlformats.org/officeDocument/2006/relationships/slide" Target="slide6.xml"/><Relationship Id="rId4" Type="http://schemas.openxmlformats.org/officeDocument/2006/relationships/tags" Target="../tags/tag283.xml"/><Relationship Id="rId9" Type="http://schemas.openxmlformats.org/officeDocument/2006/relationships/tags" Target="../tags/tag288.xml"/><Relationship Id="rId14" Type="http://schemas.openxmlformats.org/officeDocument/2006/relationships/tags" Target="../tags/tag293.xml"/><Relationship Id="rId22" Type="http://schemas.openxmlformats.org/officeDocument/2006/relationships/tags" Target="../tags/tag301.xml"/><Relationship Id="rId27" Type="http://schemas.openxmlformats.org/officeDocument/2006/relationships/slide" Target="slide69.xml"/><Relationship Id="rId30" Type="http://schemas.openxmlformats.org/officeDocument/2006/relationships/slide" Target="slide57.xml"/><Relationship Id="rId35" Type="http://schemas.openxmlformats.org/officeDocument/2006/relationships/slide" Target="slide39.xml"/><Relationship Id="rId43" Type="http://schemas.openxmlformats.org/officeDocument/2006/relationships/slide" Target="slide7.xml"/></Relationships>
</file>

<file path=ppt/slides/_rels/slide36.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305.xml"/><Relationship Id="rId7" Type="http://schemas.openxmlformats.org/officeDocument/2006/relationships/oleObject" Target="../embeddings/oleObject54.bin"/><Relationship Id="rId2" Type="http://schemas.openxmlformats.org/officeDocument/2006/relationships/tags" Target="../tags/tag304.xml"/><Relationship Id="rId1" Type="http://schemas.openxmlformats.org/officeDocument/2006/relationships/vmlDrawing" Target="../drawings/vmlDrawing54.vml"/><Relationship Id="rId6" Type="http://schemas.openxmlformats.org/officeDocument/2006/relationships/notesSlide" Target="../notesSlides/notesSlide18.xml"/><Relationship Id="rId5" Type="http://schemas.openxmlformats.org/officeDocument/2006/relationships/slideLayout" Target="../slideLayouts/slideLayout9.xml"/><Relationship Id="rId4" Type="http://schemas.openxmlformats.org/officeDocument/2006/relationships/tags" Target="../tags/tag306.xml"/></Relationships>
</file>

<file path=ppt/slides/_rels/slide37.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308.xml"/><Relationship Id="rId7" Type="http://schemas.openxmlformats.org/officeDocument/2006/relationships/oleObject" Target="../embeddings/oleObject55.bin"/><Relationship Id="rId2" Type="http://schemas.openxmlformats.org/officeDocument/2006/relationships/tags" Target="../tags/tag307.xml"/><Relationship Id="rId1" Type="http://schemas.openxmlformats.org/officeDocument/2006/relationships/vmlDrawing" Target="../drawings/vmlDrawing55.vml"/><Relationship Id="rId6" Type="http://schemas.openxmlformats.org/officeDocument/2006/relationships/notesSlide" Target="../notesSlides/notesSlide19.xml"/><Relationship Id="rId5" Type="http://schemas.openxmlformats.org/officeDocument/2006/relationships/slideLayout" Target="../slideLayouts/slideLayout9.xml"/><Relationship Id="rId4" Type="http://schemas.openxmlformats.org/officeDocument/2006/relationships/tags" Target="../tags/tag309.xml"/></Relationships>
</file>

<file path=ppt/slides/_rels/slide38.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311.xml"/><Relationship Id="rId7" Type="http://schemas.openxmlformats.org/officeDocument/2006/relationships/oleObject" Target="../embeddings/oleObject56.bin"/><Relationship Id="rId2" Type="http://schemas.openxmlformats.org/officeDocument/2006/relationships/tags" Target="../tags/tag310.xml"/><Relationship Id="rId1" Type="http://schemas.openxmlformats.org/officeDocument/2006/relationships/vmlDrawing" Target="../drawings/vmlDrawing56.vml"/><Relationship Id="rId6" Type="http://schemas.openxmlformats.org/officeDocument/2006/relationships/notesSlide" Target="../notesSlides/notesSlide20.xml"/><Relationship Id="rId5" Type="http://schemas.openxmlformats.org/officeDocument/2006/relationships/slideLayout" Target="../slideLayouts/slideLayout9.xml"/><Relationship Id="rId4" Type="http://schemas.openxmlformats.org/officeDocument/2006/relationships/tags" Target="../tags/tag312.xml"/></Relationships>
</file>

<file path=ppt/slides/_rels/slide39.xml.rels><?xml version="1.0" encoding="UTF-8" standalone="yes"?>
<Relationships xmlns="http://schemas.openxmlformats.org/package/2006/relationships"><Relationship Id="rId8" Type="http://schemas.openxmlformats.org/officeDocument/2006/relationships/tags" Target="../tags/tag319.xml"/><Relationship Id="rId13" Type="http://schemas.openxmlformats.org/officeDocument/2006/relationships/tags" Target="../tags/tag324.xml"/><Relationship Id="rId18" Type="http://schemas.openxmlformats.org/officeDocument/2006/relationships/tags" Target="../tags/tag329.xml"/><Relationship Id="rId26" Type="http://schemas.openxmlformats.org/officeDocument/2006/relationships/slide" Target="slide75.xml"/><Relationship Id="rId39" Type="http://schemas.openxmlformats.org/officeDocument/2006/relationships/slide" Target="slide18.xml"/><Relationship Id="rId3" Type="http://schemas.openxmlformats.org/officeDocument/2006/relationships/tags" Target="../tags/tag314.xml"/><Relationship Id="rId21" Type="http://schemas.openxmlformats.org/officeDocument/2006/relationships/tags" Target="../tags/tag332.xml"/><Relationship Id="rId34" Type="http://schemas.openxmlformats.org/officeDocument/2006/relationships/slide" Target="slide43.xml"/><Relationship Id="rId42" Type="http://schemas.openxmlformats.org/officeDocument/2006/relationships/slide" Target="slide9.xml"/><Relationship Id="rId7" Type="http://schemas.openxmlformats.org/officeDocument/2006/relationships/tags" Target="../tags/tag318.xml"/><Relationship Id="rId12" Type="http://schemas.openxmlformats.org/officeDocument/2006/relationships/tags" Target="../tags/tag323.xml"/><Relationship Id="rId17" Type="http://schemas.openxmlformats.org/officeDocument/2006/relationships/tags" Target="../tags/tag328.xml"/><Relationship Id="rId25" Type="http://schemas.openxmlformats.org/officeDocument/2006/relationships/slideLayout" Target="../slideLayouts/slideLayout38.xml"/><Relationship Id="rId33" Type="http://schemas.openxmlformats.org/officeDocument/2006/relationships/slide" Target="slide47.xml"/><Relationship Id="rId38" Type="http://schemas.openxmlformats.org/officeDocument/2006/relationships/slide" Target="slide24.xml"/><Relationship Id="rId46" Type="http://schemas.openxmlformats.org/officeDocument/2006/relationships/image" Target="../media/image11.emf"/><Relationship Id="rId2" Type="http://schemas.openxmlformats.org/officeDocument/2006/relationships/tags" Target="../tags/tag313.xml"/><Relationship Id="rId16" Type="http://schemas.openxmlformats.org/officeDocument/2006/relationships/tags" Target="../tags/tag327.xml"/><Relationship Id="rId20" Type="http://schemas.openxmlformats.org/officeDocument/2006/relationships/tags" Target="../tags/tag331.xml"/><Relationship Id="rId29" Type="http://schemas.openxmlformats.org/officeDocument/2006/relationships/slide" Target="slide60.xml"/><Relationship Id="rId41" Type="http://schemas.openxmlformats.org/officeDocument/2006/relationships/slide" Target="slide12.xml"/><Relationship Id="rId1" Type="http://schemas.openxmlformats.org/officeDocument/2006/relationships/vmlDrawing" Target="../drawings/vmlDrawing57.vml"/><Relationship Id="rId6" Type="http://schemas.openxmlformats.org/officeDocument/2006/relationships/tags" Target="../tags/tag317.xml"/><Relationship Id="rId11" Type="http://schemas.openxmlformats.org/officeDocument/2006/relationships/tags" Target="../tags/tag322.xml"/><Relationship Id="rId24" Type="http://schemas.openxmlformats.org/officeDocument/2006/relationships/tags" Target="../tags/tag335.xml"/><Relationship Id="rId32" Type="http://schemas.openxmlformats.org/officeDocument/2006/relationships/slide" Target="slide49.xml"/><Relationship Id="rId37" Type="http://schemas.openxmlformats.org/officeDocument/2006/relationships/slide" Target="slide35.xml"/><Relationship Id="rId40" Type="http://schemas.openxmlformats.org/officeDocument/2006/relationships/slide" Target="slide17.xml"/><Relationship Id="rId45" Type="http://schemas.openxmlformats.org/officeDocument/2006/relationships/oleObject" Target="../embeddings/oleObject57.bin"/><Relationship Id="rId5" Type="http://schemas.openxmlformats.org/officeDocument/2006/relationships/tags" Target="../tags/tag316.xml"/><Relationship Id="rId15" Type="http://schemas.openxmlformats.org/officeDocument/2006/relationships/tags" Target="../tags/tag326.xml"/><Relationship Id="rId23" Type="http://schemas.openxmlformats.org/officeDocument/2006/relationships/tags" Target="../tags/tag334.xml"/><Relationship Id="rId28" Type="http://schemas.openxmlformats.org/officeDocument/2006/relationships/slide" Target="slide61.xml"/><Relationship Id="rId36" Type="http://schemas.openxmlformats.org/officeDocument/2006/relationships/slide" Target="slide39.xml"/><Relationship Id="rId10" Type="http://schemas.openxmlformats.org/officeDocument/2006/relationships/tags" Target="../tags/tag321.xml"/><Relationship Id="rId19" Type="http://schemas.openxmlformats.org/officeDocument/2006/relationships/tags" Target="../tags/tag330.xml"/><Relationship Id="rId31" Type="http://schemas.openxmlformats.org/officeDocument/2006/relationships/slide" Target="slide52.xml"/><Relationship Id="rId44" Type="http://schemas.openxmlformats.org/officeDocument/2006/relationships/slide" Target="slide6.xml"/><Relationship Id="rId4" Type="http://schemas.openxmlformats.org/officeDocument/2006/relationships/tags" Target="../tags/tag315.xml"/><Relationship Id="rId9" Type="http://schemas.openxmlformats.org/officeDocument/2006/relationships/tags" Target="../tags/tag320.xml"/><Relationship Id="rId14" Type="http://schemas.openxmlformats.org/officeDocument/2006/relationships/tags" Target="../tags/tag325.xml"/><Relationship Id="rId22" Type="http://schemas.openxmlformats.org/officeDocument/2006/relationships/tags" Target="../tags/tag333.xml"/><Relationship Id="rId27" Type="http://schemas.openxmlformats.org/officeDocument/2006/relationships/slide" Target="slide69.xml"/><Relationship Id="rId30" Type="http://schemas.openxmlformats.org/officeDocument/2006/relationships/slide" Target="slide57.xml"/><Relationship Id="rId35" Type="http://schemas.openxmlformats.org/officeDocument/2006/relationships/image" Target="../media/image13.emf"/><Relationship Id="rId43" Type="http://schemas.openxmlformats.org/officeDocument/2006/relationships/slide" Target="slide7.xml"/></Relationships>
</file>

<file path=ppt/slides/_rels/slide4.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41.xml"/><Relationship Id="rId7" Type="http://schemas.openxmlformats.org/officeDocument/2006/relationships/oleObject" Target="../embeddings/oleObject22.bin"/><Relationship Id="rId2" Type="http://schemas.openxmlformats.org/officeDocument/2006/relationships/tags" Target="../tags/tag40.xml"/><Relationship Id="rId1" Type="http://schemas.openxmlformats.org/officeDocument/2006/relationships/vmlDrawing" Target="../drawings/vmlDrawing22.v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42.xml"/><Relationship Id="rId9" Type="http://schemas.openxmlformats.org/officeDocument/2006/relationships/hyperlink" Target="http://localhost:8000/" TargetMode="External"/></Relationships>
</file>

<file path=ppt/slides/_rels/slide40.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337.xml"/><Relationship Id="rId7" Type="http://schemas.openxmlformats.org/officeDocument/2006/relationships/oleObject" Target="../embeddings/oleObject58.bin"/><Relationship Id="rId2" Type="http://schemas.openxmlformats.org/officeDocument/2006/relationships/tags" Target="../tags/tag336.xml"/><Relationship Id="rId1" Type="http://schemas.openxmlformats.org/officeDocument/2006/relationships/vmlDrawing" Target="../drawings/vmlDrawing58.vml"/><Relationship Id="rId6" Type="http://schemas.openxmlformats.org/officeDocument/2006/relationships/notesSlide" Target="../notesSlides/notesSlide21.xml"/><Relationship Id="rId5" Type="http://schemas.openxmlformats.org/officeDocument/2006/relationships/slideLayout" Target="../slideLayouts/slideLayout9.xml"/><Relationship Id="rId4" Type="http://schemas.openxmlformats.org/officeDocument/2006/relationships/tags" Target="../tags/tag338.xml"/></Relationships>
</file>

<file path=ppt/slides/_rels/slide41.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340.xml"/><Relationship Id="rId7" Type="http://schemas.openxmlformats.org/officeDocument/2006/relationships/oleObject" Target="../embeddings/oleObject59.bin"/><Relationship Id="rId2" Type="http://schemas.openxmlformats.org/officeDocument/2006/relationships/tags" Target="../tags/tag339.xml"/><Relationship Id="rId1" Type="http://schemas.openxmlformats.org/officeDocument/2006/relationships/vmlDrawing" Target="../drawings/vmlDrawing59.vml"/><Relationship Id="rId6" Type="http://schemas.openxmlformats.org/officeDocument/2006/relationships/notesSlide" Target="../notesSlides/notesSlide22.xml"/><Relationship Id="rId5" Type="http://schemas.openxmlformats.org/officeDocument/2006/relationships/slideLayout" Target="../slideLayouts/slideLayout9.xml"/><Relationship Id="rId4" Type="http://schemas.openxmlformats.org/officeDocument/2006/relationships/tags" Target="../tags/tag341.xml"/></Relationships>
</file>

<file path=ppt/slides/_rels/slide42.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343.xml"/><Relationship Id="rId7" Type="http://schemas.openxmlformats.org/officeDocument/2006/relationships/oleObject" Target="../embeddings/oleObject60.bin"/><Relationship Id="rId2" Type="http://schemas.openxmlformats.org/officeDocument/2006/relationships/tags" Target="../tags/tag342.xml"/><Relationship Id="rId1" Type="http://schemas.openxmlformats.org/officeDocument/2006/relationships/vmlDrawing" Target="../drawings/vmlDrawing60.vml"/><Relationship Id="rId6" Type="http://schemas.openxmlformats.org/officeDocument/2006/relationships/notesSlide" Target="../notesSlides/notesSlide23.xml"/><Relationship Id="rId5" Type="http://schemas.openxmlformats.org/officeDocument/2006/relationships/slideLayout" Target="../slideLayouts/slideLayout9.xml"/><Relationship Id="rId4" Type="http://schemas.openxmlformats.org/officeDocument/2006/relationships/tags" Target="../tags/tag344.xml"/></Relationships>
</file>

<file path=ppt/slides/_rels/slide43.xml.rels><?xml version="1.0" encoding="UTF-8" standalone="yes"?>
<Relationships xmlns="http://schemas.openxmlformats.org/package/2006/relationships"><Relationship Id="rId8" Type="http://schemas.openxmlformats.org/officeDocument/2006/relationships/tags" Target="../tags/tag351.xml"/><Relationship Id="rId13" Type="http://schemas.openxmlformats.org/officeDocument/2006/relationships/tags" Target="../tags/tag356.xml"/><Relationship Id="rId18" Type="http://schemas.openxmlformats.org/officeDocument/2006/relationships/tags" Target="../tags/tag361.xml"/><Relationship Id="rId26" Type="http://schemas.openxmlformats.org/officeDocument/2006/relationships/slide" Target="slide75.xml"/><Relationship Id="rId39" Type="http://schemas.openxmlformats.org/officeDocument/2006/relationships/slide" Target="slide18.xml"/><Relationship Id="rId3" Type="http://schemas.openxmlformats.org/officeDocument/2006/relationships/tags" Target="../tags/tag346.xml"/><Relationship Id="rId21" Type="http://schemas.openxmlformats.org/officeDocument/2006/relationships/tags" Target="../tags/tag364.xml"/><Relationship Id="rId34" Type="http://schemas.openxmlformats.org/officeDocument/2006/relationships/image" Target="../media/image13.emf"/><Relationship Id="rId42" Type="http://schemas.openxmlformats.org/officeDocument/2006/relationships/slide" Target="slide9.xml"/><Relationship Id="rId7" Type="http://schemas.openxmlformats.org/officeDocument/2006/relationships/tags" Target="../tags/tag350.xml"/><Relationship Id="rId12" Type="http://schemas.openxmlformats.org/officeDocument/2006/relationships/tags" Target="../tags/tag355.xml"/><Relationship Id="rId17" Type="http://schemas.openxmlformats.org/officeDocument/2006/relationships/tags" Target="../tags/tag360.xml"/><Relationship Id="rId25" Type="http://schemas.openxmlformats.org/officeDocument/2006/relationships/slideLayout" Target="../slideLayouts/slideLayout38.xml"/><Relationship Id="rId33" Type="http://schemas.openxmlformats.org/officeDocument/2006/relationships/slide" Target="slide47.xml"/><Relationship Id="rId38" Type="http://schemas.openxmlformats.org/officeDocument/2006/relationships/slide" Target="slide24.xml"/><Relationship Id="rId46" Type="http://schemas.openxmlformats.org/officeDocument/2006/relationships/image" Target="../media/image11.emf"/><Relationship Id="rId2" Type="http://schemas.openxmlformats.org/officeDocument/2006/relationships/tags" Target="../tags/tag345.xml"/><Relationship Id="rId16" Type="http://schemas.openxmlformats.org/officeDocument/2006/relationships/tags" Target="../tags/tag359.xml"/><Relationship Id="rId20" Type="http://schemas.openxmlformats.org/officeDocument/2006/relationships/tags" Target="../tags/tag363.xml"/><Relationship Id="rId29" Type="http://schemas.openxmlformats.org/officeDocument/2006/relationships/slide" Target="slide60.xml"/><Relationship Id="rId41" Type="http://schemas.openxmlformats.org/officeDocument/2006/relationships/slide" Target="slide12.xml"/><Relationship Id="rId1" Type="http://schemas.openxmlformats.org/officeDocument/2006/relationships/vmlDrawing" Target="../drawings/vmlDrawing61.vml"/><Relationship Id="rId6" Type="http://schemas.openxmlformats.org/officeDocument/2006/relationships/tags" Target="../tags/tag349.xml"/><Relationship Id="rId11" Type="http://schemas.openxmlformats.org/officeDocument/2006/relationships/tags" Target="../tags/tag354.xml"/><Relationship Id="rId24" Type="http://schemas.openxmlformats.org/officeDocument/2006/relationships/tags" Target="../tags/tag367.xml"/><Relationship Id="rId32" Type="http://schemas.openxmlformats.org/officeDocument/2006/relationships/slide" Target="slide49.xml"/><Relationship Id="rId37" Type="http://schemas.openxmlformats.org/officeDocument/2006/relationships/slide" Target="slide35.xml"/><Relationship Id="rId40" Type="http://schemas.openxmlformats.org/officeDocument/2006/relationships/slide" Target="slide17.xml"/><Relationship Id="rId45" Type="http://schemas.openxmlformats.org/officeDocument/2006/relationships/oleObject" Target="../embeddings/oleObject61.bin"/><Relationship Id="rId5" Type="http://schemas.openxmlformats.org/officeDocument/2006/relationships/tags" Target="../tags/tag348.xml"/><Relationship Id="rId15" Type="http://schemas.openxmlformats.org/officeDocument/2006/relationships/tags" Target="../tags/tag358.xml"/><Relationship Id="rId23" Type="http://schemas.openxmlformats.org/officeDocument/2006/relationships/tags" Target="../tags/tag366.xml"/><Relationship Id="rId28" Type="http://schemas.openxmlformats.org/officeDocument/2006/relationships/slide" Target="slide61.xml"/><Relationship Id="rId36" Type="http://schemas.openxmlformats.org/officeDocument/2006/relationships/slide" Target="slide39.xml"/><Relationship Id="rId10" Type="http://schemas.openxmlformats.org/officeDocument/2006/relationships/tags" Target="../tags/tag353.xml"/><Relationship Id="rId19" Type="http://schemas.openxmlformats.org/officeDocument/2006/relationships/tags" Target="../tags/tag362.xml"/><Relationship Id="rId31" Type="http://schemas.openxmlformats.org/officeDocument/2006/relationships/slide" Target="slide52.xml"/><Relationship Id="rId44" Type="http://schemas.openxmlformats.org/officeDocument/2006/relationships/slide" Target="slide6.xml"/><Relationship Id="rId4" Type="http://schemas.openxmlformats.org/officeDocument/2006/relationships/tags" Target="../tags/tag347.xml"/><Relationship Id="rId9" Type="http://schemas.openxmlformats.org/officeDocument/2006/relationships/tags" Target="../tags/tag352.xml"/><Relationship Id="rId14" Type="http://schemas.openxmlformats.org/officeDocument/2006/relationships/tags" Target="../tags/tag357.xml"/><Relationship Id="rId22" Type="http://schemas.openxmlformats.org/officeDocument/2006/relationships/tags" Target="../tags/tag365.xml"/><Relationship Id="rId27" Type="http://schemas.openxmlformats.org/officeDocument/2006/relationships/slide" Target="slide69.xml"/><Relationship Id="rId30" Type="http://schemas.openxmlformats.org/officeDocument/2006/relationships/slide" Target="slide57.xml"/><Relationship Id="rId35" Type="http://schemas.openxmlformats.org/officeDocument/2006/relationships/slide" Target="slide43.xml"/><Relationship Id="rId43" Type="http://schemas.openxmlformats.org/officeDocument/2006/relationships/slide" Target="slide7.xml"/></Relationships>
</file>

<file path=ppt/slides/_rels/slide44.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369.xml"/><Relationship Id="rId7" Type="http://schemas.openxmlformats.org/officeDocument/2006/relationships/oleObject" Target="../embeddings/oleObject62.bin"/><Relationship Id="rId2" Type="http://schemas.openxmlformats.org/officeDocument/2006/relationships/tags" Target="../tags/tag368.xml"/><Relationship Id="rId1" Type="http://schemas.openxmlformats.org/officeDocument/2006/relationships/vmlDrawing" Target="../drawings/vmlDrawing62.vml"/><Relationship Id="rId6" Type="http://schemas.openxmlformats.org/officeDocument/2006/relationships/notesSlide" Target="../notesSlides/notesSlide24.xml"/><Relationship Id="rId5" Type="http://schemas.openxmlformats.org/officeDocument/2006/relationships/slideLayout" Target="../slideLayouts/slideLayout9.xml"/><Relationship Id="rId4" Type="http://schemas.openxmlformats.org/officeDocument/2006/relationships/tags" Target="../tags/tag370.xml"/></Relationships>
</file>

<file path=ppt/slides/_rels/slide45.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372.xml"/><Relationship Id="rId7" Type="http://schemas.openxmlformats.org/officeDocument/2006/relationships/oleObject" Target="../embeddings/oleObject63.bin"/><Relationship Id="rId2" Type="http://schemas.openxmlformats.org/officeDocument/2006/relationships/tags" Target="../tags/tag371.xml"/><Relationship Id="rId1" Type="http://schemas.openxmlformats.org/officeDocument/2006/relationships/vmlDrawing" Target="../drawings/vmlDrawing63.vml"/><Relationship Id="rId6" Type="http://schemas.openxmlformats.org/officeDocument/2006/relationships/notesSlide" Target="../notesSlides/notesSlide25.xml"/><Relationship Id="rId5" Type="http://schemas.openxmlformats.org/officeDocument/2006/relationships/slideLayout" Target="../slideLayouts/slideLayout9.xml"/><Relationship Id="rId4" Type="http://schemas.openxmlformats.org/officeDocument/2006/relationships/tags" Target="../tags/tag373.xml"/><Relationship Id="rId9" Type="http://schemas.openxmlformats.org/officeDocument/2006/relationships/image" Target="../media/image29.png"/></Relationships>
</file>

<file path=ppt/slides/_rels/slide46.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375.xml"/><Relationship Id="rId7" Type="http://schemas.openxmlformats.org/officeDocument/2006/relationships/oleObject" Target="../embeddings/oleObject64.bin"/><Relationship Id="rId2" Type="http://schemas.openxmlformats.org/officeDocument/2006/relationships/tags" Target="../tags/tag374.xml"/><Relationship Id="rId1" Type="http://schemas.openxmlformats.org/officeDocument/2006/relationships/vmlDrawing" Target="../drawings/vmlDrawing64.vml"/><Relationship Id="rId6" Type="http://schemas.openxmlformats.org/officeDocument/2006/relationships/notesSlide" Target="../notesSlides/notesSlide26.xml"/><Relationship Id="rId5" Type="http://schemas.openxmlformats.org/officeDocument/2006/relationships/slideLayout" Target="../slideLayouts/slideLayout9.xml"/><Relationship Id="rId4" Type="http://schemas.openxmlformats.org/officeDocument/2006/relationships/tags" Target="../tags/tag376.xml"/></Relationships>
</file>

<file path=ppt/slides/_rels/slide47.xml.rels><?xml version="1.0" encoding="UTF-8" standalone="yes"?>
<Relationships xmlns="http://schemas.openxmlformats.org/package/2006/relationships"><Relationship Id="rId8" Type="http://schemas.openxmlformats.org/officeDocument/2006/relationships/tags" Target="../tags/tag383.xml"/><Relationship Id="rId13" Type="http://schemas.openxmlformats.org/officeDocument/2006/relationships/tags" Target="../tags/tag388.xml"/><Relationship Id="rId18" Type="http://schemas.openxmlformats.org/officeDocument/2006/relationships/tags" Target="../tags/tag393.xml"/><Relationship Id="rId26" Type="http://schemas.openxmlformats.org/officeDocument/2006/relationships/slide" Target="slide75.xml"/><Relationship Id="rId39" Type="http://schemas.openxmlformats.org/officeDocument/2006/relationships/slide" Target="slide18.xml"/><Relationship Id="rId3" Type="http://schemas.openxmlformats.org/officeDocument/2006/relationships/tags" Target="../tags/tag378.xml"/><Relationship Id="rId21" Type="http://schemas.openxmlformats.org/officeDocument/2006/relationships/tags" Target="../tags/tag396.xml"/><Relationship Id="rId34" Type="http://schemas.openxmlformats.org/officeDocument/2006/relationships/slide" Target="slide47.xml"/><Relationship Id="rId42" Type="http://schemas.openxmlformats.org/officeDocument/2006/relationships/slide" Target="slide9.xml"/><Relationship Id="rId7" Type="http://schemas.openxmlformats.org/officeDocument/2006/relationships/tags" Target="../tags/tag382.xml"/><Relationship Id="rId12" Type="http://schemas.openxmlformats.org/officeDocument/2006/relationships/tags" Target="../tags/tag387.xml"/><Relationship Id="rId17" Type="http://schemas.openxmlformats.org/officeDocument/2006/relationships/tags" Target="../tags/tag392.xml"/><Relationship Id="rId25" Type="http://schemas.openxmlformats.org/officeDocument/2006/relationships/slideLayout" Target="../slideLayouts/slideLayout38.xml"/><Relationship Id="rId33" Type="http://schemas.openxmlformats.org/officeDocument/2006/relationships/image" Target="../media/image13.emf"/><Relationship Id="rId38" Type="http://schemas.openxmlformats.org/officeDocument/2006/relationships/slide" Target="slide24.xml"/><Relationship Id="rId46" Type="http://schemas.openxmlformats.org/officeDocument/2006/relationships/image" Target="../media/image11.emf"/><Relationship Id="rId2" Type="http://schemas.openxmlformats.org/officeDocument/2006/relationships/tags" Target="../tags/tag377.xml"/><Relationship Id="rId16" Type="http://schemas.openxmlformats.org/officeDocument/2006/relationships/tags" Target="../tags/tag391.xml"/><Relationship Id="rId20" Type="http://schemas.openxmlformats.org/officeDocument/2006/relationships/tags" Target="../tags/tag395.xml"/><Relationship Id="rId29" Type="http://schemas.openxmlformats.org/officeDocument/2006/relationships/slide" Target="slide60.xml"/><Relationship Id="rId41" Type="http://schemas.openxmlformats.org/officeDocument/2006/relationships/slide" Target="slide12.xml"/><Relationship Id="rId1" Type="http://schemas.openxmlformats.org/officeDocument/2006/relationships/vmlDrawing" Target="../drawings/vmlDrawing65.vml"/><Relationship Id="rId6" Type="http://schemas.openxmlformats.org/officeDocument/2006/relationships/tags" Target="../tags/tag381.xml"/><Relationship Id="rId11" Type="http://schemas.openxmlformats.org/officeDocument/2006/relationships/tags" Target="../tags/tag386.xml"/><Relationship Id="rId24" Type="http://schemas.openxmlformats.org/officeDocument/2006/relationships/tags" Target="../tags/tag399.xml"/><Relationship Id="rId32" Type="http://schemas.openxmlformats.org/officeDocument/2006/relationships/slide" Target="slide49.xml"/><Relationship Id="rId37" Type="http://schemas.openxmlformats.org/officeDocument/2006/relationships/slide" Target="slide35.xml"/><Relationship Id="rId40" Type="http://schemas.openxmlformats.org/officeDocument/2006/relationships/slide" Target="slide17.xml"/><Relationship Id="rId45" Type="http://schemas.openxmlformats.org/officeDocument/2006/relationships/oleObject" Target="../embeddings/oleObject65.bin"/><Relationship Id="rId5" Type="http://schemas.openxmlformats.org/officeDocument/2006/relationships/tags" Target="../tags/tag380.xml"/><Relationship Id="rId15" Type="http://schemas.openxmlformats.org/officeDocument/2006/relationships/tags" Target="../tags/tag390.xml"/><Relationship Id="rId23" Type="http://schemas.openxmlformats.org/officeDocument/2006/relationships/tags" Target="../tags/tag398.xml"/><Relationship Id="rId28" Type="http://schemas.openxmlformats.org/officeDocument/2006/relationships/slide" Target="slide61.xml"/><Relationship Id="rId36" Type="http://schemas.openxmlformats.org/officeDocument/2006/relationships/slide" Target="slide39.xml"/><Relationship Id="rId10" Type="http://schemas.openxmlformats.org/officeDocument/2006/relationships/tags" Target="../tags/tag385.xml"/><Relationship Id="rId19" Type="http://schemas.openxmlformats.org/officeDocument/2006/relationships/tags" Target="../tags/tag394.xml"/><Relationship Id="rId31" Type="http://schemas.openxmlformats.org/officeDocument/2006/relationships/slide" Target="slide52.xml"/><Relationship Id="rId44" Type="http://schemas.openxmlformats.org/officeDocument/2006/relationships/slide" Target="slide6.xml"/><Relationship Id="rId4" Type="http://schemas.openxmlformats.org/officeDocument/2006/relationships/tags" Target="../tags/tag379.xml"/><Relationship Id="rId9" Type="http://schemas.openxmlformats.org/officeDocument/2006/relationships/tags" Target="../tags/tag384.xml"/><Relationship Id="rId14" Type="http://schemas.openxmlformats.org/officeDocument/2006/relationships/tags" Target="../tags/tag389.xml"/><Relationship Id="rId22" Type="http://schemas.openxmlformats.org/officeDocument/2006/relationships/tags" Target="../tags/tag397.xml"/><Relationship Id="rId27" Type="http://schemas.openxmlformats.org/officeDocument/2006/relationships/slide" Target="slide69.xml"/><Relationship Id="rId30" Type="http://schemas.openxmlformats.org/officeDocument/2006/relationships/slide" Target="slide57.xml"/><Relationship Id="rId35" Type="http://schemas.openxmlformats.org/officeDocument/2006/relationships/slide" Target="slide43.xml"/><Relationship Id="rId43" Type="http://schemas.openxmlformats.org/officeDocument/2006/relationships/slide" Target="slide7.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400.xml"/><Relationship Id="rId1" Type="http://schemas.openxmlformats.org/officeDocument/2006/relationships/vmlDrawing" Target="../drawings/vmlDrawing66.vml"/><Relationship Id="rId6" Type="http://schemas.openxmlformats.org/officeDocument/2006/relationships/image" Target="../media/image30.png"/><Relationship Id="rId5" Type="http://schemas.openxmlformats.org/officeDocument/2006/relationships/image" Target="../media/image11.emf"/><Relationship Id="rId4" Type="http://schemas.openxmlformats.org/officeDocument/2006/relationships/oleObject" Target="../embeddings/oleObject66.bin"/></Relationships>
</file>

<file path=ppt/slides/_rels/slide49.xml.rels><?xml version="1.0" encoding="UTF-8" standalone="yes"?>
<Relationships xmlns="http://schemas.openxmlformats.org/package/2006/relationships"><Relationship Id="rId8" Type="http://schemas.openxmlformats.org/officeDocument/2006/relationships/tags" Target="../tags/tag407.xml"/><Relationship Id="rId13" Type="http://schemas.openxmlformats.org/officeDocument/2006/relationships/tags" Target="../tags/tag412.xml"/><Relationship Id="rId18" Type="http://schemas.openxmlformats.org/officeDocument/2006/relationships/tags" Target="../tags/tag417.xml"/><Relationship Id="rId26" Type="http://schemas.openxmlformats.org/officeDocument/2006/relationships/slide" Target="slide75.xml"/><Relationship Id="rId39" Type="http://schemas.openxmlformats.org/officeDocument/2006/relationships/slide" Target="slide18.xml"/><Relationship Id="rId3" Type="http://schemas.openxmlformats.org/officeDocument/2006/relationships/tags" Target="../tags/tag402.xml"/><Relationship Id="rId21" Type="http://schemas.openxmlformats.org/officeDocument/2006/relationships/tags" Target="../tags/tag420.xml"/><Relationship Id="rId34" Type="http://schemas.openxmlformats.org/officeDocument/2006/relationships/slide" Target="slide47.xml"/><Relationship Id="rId42" Type="http://schemas.openxmlformats.org/officeDocument/2006/relationships/slide" Target="slide9.xml"/><Relationship Id="rId7" Type="http://schemas.openxmlformats.org/officeDocument/2006/relationships/tags" Target="../tags/tag406.xml"/><Relationship Id="rId12" Type="http://schemas.openxmlformats.org/officeDocument/2006/relationships/tags" Target="../tags/tag411.xml"/><Relationship Id="rId17" Type="http://schemas.openxmlformats.org/officeDocument/2006/relationships/tags" Target="../tags/tag416.xml"/><Relationship Id="rId25" Type="http://schemas.openxmlformats.org/officeDocument/2006/relationships/slideLayout" Target="../slideLayouts/slideLayout38.xml"/><Relationship Id="rId33" Type="http://schemas.openxmlformats.org/officeDocument/2006/relationships/slide" Target="slide49.xml"/><Relationship Id="rId38" Type="http://schemas.openxmlformats.org/officeDocument/2006/relationships/slide" Target="slide24.xml"/><Relationship Id="rId46" Type="http://schemas.openxmlformats.org/officeDocument/2006/relationships/image" Target="../media/image11.emf"/><Relationship Id="rId2" Type="http://schemas.openxmlformats.org/officeDocument/2006/relationships/tags" Target="../tags/tag401.xml"/><Relationship Id="rId16" Type="http://schemas.openxmlformats.org/officeDocument/2006/relationships/tags" Target="../tags/tag415.xml"/><Relationship Id="rId20" Type="http://schemas.openxmlformats.org/officeDocument/2006/relationships/tags" Target="../tags/tag419.xml"/><Relationship Id="rId29" Type="http://schemas.openxmlformats.org/officeDocument/2006/relationships/slide" Target="slide60.xml"/><Relationship Id="rId41" Type="http://schemas.openxmlformats.org/officeDocument/2006/relationships/slide" Target="slide12.xml"/><Relationship Id="rId1" Type="http://schemas.openxmlformats.org/officeDocument/2006/relationships/vmlDrawing" Target="../drawings/vmlDrawing67.vml"/><Relationship Id="rId6" Type="http://schemas.openxmlformats.org/officeDocument/2006/relationships/tags" Target="../tags/tag405.xml"/><Relationship Id="rId11" Type="http://schemas.openxmlformats.org/officeDocument/2006/relationships/tags" Target="../tags/tag410.xml"/><Relationship Id="rId24" Type="http://schemas.openxmlformats.org/officeDocument/2006/relationships/tags" Target="../tags/tag423.xml"/><Relationship Id="rId32" Type="http://schemas.openxmlformats.org/officeDocument/2006/relationships/image" Target="../media/image13.emf"/><Relationship Id="rId37" Type="http://schemas.openxmlformats.org/officeDocument/2006/relationships/slide" Target="slide35.xml"/><Relationship Id="rId40" Type="http://schemas.openxmlformats.org/officeDocument/2006/relationships/slide" Target="slide17.xml"/><Relationship Id="rId45" Type="http://schemas.openxmlformats.org/officeDocument/2006/relationships/oleObject" Target="../embeddings/oleObject67.bin"/><Relationship Id="rId5" Type="http://schemas.openxmlformats.org/officeDocument/2006/relationships/tags" Target="../tags/tag404.xml"/><Relationship Id="rId15" Type="http://schemas.openxmlformats.org/officeDocument/2006/relationships/tags" Target="../tags/tag414.xml"/><Relationship Id="rId23" Type="http://schemas.openxmlformats.org/officeDocument/2006/relationships/tags" Target="../tags/tag422.xml"/><Relationship Id="rId28" Type="http://schemas.openxmlformats.org/officeDocument/2006/relationships/slide" Target="slide61.xml"/><Relationship Id="rId36" Type="http://schemas.openxmlformats.org/officeDocument/2006/relationships/slide" Target="slide39.xml"/><Relationship Id="rId10" Type="http://schemas.openxmlformats.org/officeDocument/2006/relationships/tags" Target="../tags/tag409.xml"/><Relationship Id="rId19" Type="http://schemas.openxmlformats.org/officeDocument/2006/relationships/tags" Target="../tags/tag418.xml"/><Relationship Id="rId31" Type="http://schemas.openxmlformats.org/officeDocument/2006/relationships/slide" Target="slide52.xml"/><Relationship Id="rId44" Type="http://schemas.openxmlformats.org/officeDocument/2006/relationships/slide" Target="slide6.xml"/><Relationship Id="rId4" Type="http://schemas.openxmlformats.org/officeDocument/2006/relationships/tags" Target="../tags/tag403.xml"/><Relationship Id="rId9" Type="http://schemas.openxmlformats.org/officeDocument/2006/relationships/tags" Target="../tags/tag408.xml"/><Relationship Id="rId14" Type="http://schemas.openxmlformats.org/officeDocument/2006/relationships/tags" Target="../tags/tag413.xml"/><Relationship Id="rId22" Type="http://schemas.openxmlformats.org/officeDocument/2006/relationships/tags" Target="../tags/tag421.xml"/><Relationship Id="rId27" Type="http://schemas.openxmlformats.org/officeDocument/2006/relationships/slide" Target="slide69.xml"/><Relationship Id="rId30" Type="http://schemas.openxmlformats.org/officeDocument/2006/relationships/slide" Target="slide57.xml"/><Relationship Id="rId35" Type="http://schemas.openxmlformats.org/officeDocument/2006/relationships/slide" Target="slide43.xml"/><Relationship Id="rId43" Type="http://schemas.openxmlformats.org/officeDocument/2006/relationships/slide" Target="slide7.xml"/></Relationships>
</file>

<file path=ppt/slides/_rels/slide5.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tags" Target="../tags/tag54.xml"/><Relationship Id="rId18" Type="http://schemas.openxmlformats.org/officeDocument/2006/relationships/tags" Target="../tags/tag59.xml"/><Relationship Id="rId26" Type="http://schemas.openxmlformats.org/officeDocument/2006/relationships/slide" Target="slide61.xml"/><Relationship Id="rId39" Type="http://schemas.openxmlformats.org/officeDocument/2006/relationships/slide" Target="slide9.xml"/><Relationship Id="rId3" Type="http://schemas.openxmlformats.org/officeDocument/2006/relationships/tags" Target="../tags/tag44.xml"/><Relationship Id="rId21" Type="http://schemas.openxmlformats.org/officeDocument/2006/relationships/tags" Target="../tags/tag62.xml"/><Relationship Id="rId34" Type="http://schemas.openxmlformats.org/officeDocument/2006/relationships/slide" Target="slide35.xml"/><Relationship Id="rId42" Type="http://schemas.openxmlformats.org/officeDocument/2006/relationships/oleObject" Target="../embeddings/oleObject23.bin"/><Relationship Id="rId7" Type="http://schemas.openxmlformats.org/officeDocument/2006/relationships/tags" Target="../tags/tag48.xml"/><Relationship Id="rId12" Type="http://schemas.openxmlformats.org/officeDocument/2006/relationships/tags" Target="../tags/tag53.xml"/><Relationship Id="rId17" Type="http://schemas.openxmlformats.org/officeDocument/2006/relationships/tags" Target="../tags/tag58.xml"/><Relationship Id="rId25" Type="http://schemas.openxmlformats.org/officeDocument/2006/relationships/slide" Target="slide69.xml"/><Relationship Id="rId33" Type="http://schemas.openxmlformats.org/officeDocument/2006/relationships/slide" Target="slide39.xml"/><Relationship Id="rId38" Type="http://schemas.openxmlformats.org/officeDocument/2006/relationships/slide" Target="slide12.xml"/><Relationship Id="rId2" Type="http://schemas.openxmlformats.org/officeDocument/2006/relationships/tags" Target="../tags/tag43.xml"/><Relationship Id="rId16" Type="http://schemas.openxmlformats.org/officeDocument/2006/relationships/tags" Target="../tags/tag57.xml"/><Relationship Id="rId20" Type="http://schemas.openxmlformats.org/officeDocument/2006/relationships/tags" Target="../tags/tag61.xml"/><Relationship Id="rId29" Type="http://schemas.openxmlformats.org/officeDocument/2006/relationships/slide" Target="slide52.xml"/><Relationship Id="rId41" Type="http://schemas.openxmlformats.org/officeDocument/2006/relationships/slide" Target="slide6.xml"/><Relationship Id="rId1" Type="http://schemas.openxmlformats.org/officeDocument/2006/relationships/vmlDrawing" Target="../drawings/vmlDrawing23.vml"/><Relationship Id="rId6" Type="http://schemas.openxmlformats.org/officeDocument/2006/relationships/tags" Target="../tags/tag47.xml"/><Relationship Id="rId11" Type="http://schemas.openxmlformats.org/officeDocument/2006/relationships/tags" Target="../tags/tag52.xml"/><Relationship Id="rId24" Type="http://schemas.openxmlformats.org/officeDocument/2006/relationships/slide" Target="slide75.xml"/><Relationship Id="rId32" Type="http://schemas.openxmlformats.org/officeDocument/2006/relationships/slide" Target="slide43.xml"/><Relationship Id="rId37" Type="http://schemas.openxmlformats.org/officeDocument/2006/relationships/slide" Target="slide17.xml"/><Relationship Id="rId40" Type="http://schemas.openxmlformats.org/officeDocument/2006/relationships/slide" Target="slide7.xml"/><Relationship Id="rId5" Type="http://schemas.openxmlformats.org/officeDocument/2006/relationships/tags" Target="../tags/tag46.xml"/><Relationship Id="rId15" Type="http://schemas.openxmlformats.org/officeDocument/2006/relationships/tags" Target="../tags/tag56.xml"/><Relationship Id="rId23" Type="http://schemas.openxmlformats.org/officeDocument/2006/relationships/slideLayout" Target="../slideLayouts/slideLayout38.xml"/><Relationship Id="rId28" Type="http://schemas.openxmlformats.org/officeDocument/2006/relationships/slide" Target="slide57.xml"/><Relationship Id="rId36" Type="http://schemas.openxmlformats.org/officeDocument/2006/relationships/slide" Target="slide18.xml"/><Relationship Id="rId10" Type="http://schemas.openxmlformats.org/officeDocument/2006/relationships/tags" Target="../tags/tag51.xml"/><Relationship Id="rId19" Type="http://schemas.openxmlformats.org/officeDocument/2006/relationships/tags" Target="../tags/tag60.xml"/><Relationship Id="rId31" Type="http://schemas.openxmlformats.org/officeDocument/2006/relationships/slide" Target="slide47.xml"/><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tags" Target="../tags/tag55.xml"/><Relationship Id="rId22" Type="http://schemas.openxmlformats.org/officeDocument/2006/relationships/tags" Target="../tags/tag63.xml"/><Relationship Id="rId27" Type="http://schemas.openxmlformats.org/officeDocument/2006/relationships/slide" Target="slide60.xml"/><Relationship Id="rId30" Type="http://schemas.openxmlformats.org/officeDocument/2006/relationships/slide" Target="slide49.xml"/><Relationship Id="rId35" Type="http://schemas.openxmlformats.org/officeDocument/2006/relationships/slide" Target="slide24.xml"/><Relationship Id="rId43" Type="http://schemas.openxmlformats.org/officeDocument/2006/relationships/image" Target="../media/image11.emf"/></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424.xml"/><Relationship Id="rId1" Type="http://schemas.openxmlformats.org/officeDocument/2006/relationships/vmlDrawing" Target="../drawings/vmlDrawing68.vml"/><Relationship Id="rId5" Type="http://schemas.openxmlformats.org/officeDocument/2006/relationships/image" Target="../media/image11.emf"/><Relationship Id="rId4" Type="http://schemas.openxmlformats.org/officeDocument/2006/relationships/oleObject" Target="../embeddings/oleObject68.bin"/></Relationships>
</file>

<file path=ppt/slides/_rels/slide5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slideLayout" Target="../slideLayouts/slideLayout9.xml"/><Relationship Id="rId7" Type="http://schemas.openxmlformats.org/officeDocument/2006/relationships/image" Target="../media/image32.png"/><Relationship Id="rId2" Type="http://schemas.openxmlformats.org/officeDocument/2006/relationships/tags" Target="../tags/tag425.xml"/><Relationship Id="rId1" Type="http://schemas.openxmlformats.org/officeDocument/2006/relationships/vmlDrawing" Target="../drawings/vmlDrawing69.v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11.emf"/><Relationship Id="rId10" Type="http://schemas.openxmlformats.org/officeDocument/2006/relationships/image" Target="../media/image35.png"/><Relationship Id="rId4" Type="http://schemas.openxmlformats.org/officeDocument/2006/relationships/oleObject" Target="../embeddings/oleObject69.bin"/><Relationship Id="rId9" Type="http://schemas.openxmlformats.org/officeDocument/2006/relationships/image" Target="../media/image34.png"/></Relationships>
</file>

<file path=ppt/slides/_rels/slide52.xml.rels><?xml version="1.0" encoding="UTF-8" standalone="yes"?>
<Relationships xmlns="http://schemas.openxmlformats.org/package/2006/relationships"><Relationship Id="rId8" Type="http://schemas.openxmlformats.org/officeDocument/2006/relationships/tags" Target="../tags/tag432.xml"/><Relationship Id="rId13" Type="http://schemas.openxmlformats.org/officeDocument/2006/relationships/tags" Target="../tags/tag437.xml"/><Relationship Id="rId18" Type="http://schemas.openxmlformats.org/officeDocument/2006/relationships/tags" Target="../tags/tag442.xml"/><Relationship Id="rId26" Type="http://schemas.openxmlformats.org/officeDocument/2006/relationships/slide" Target="slide75.xml"/><Relationship Id="rId39" Type="http://schemas.openxmlformats.org/officeDocument/2006/relationships/slide" Target="slide18.xml"/><Relationship Id="rId3" Type="http://schemas.openxmlformats.org/officeDocument/2006/relationships/tags" Target="../tags/tag427.xml"/><Relationship Id="rId21" Type="http://schemas.openxmlformats.org/officeDocument/2006/relationships/tags" Target="../tags/tag445.xml"/><Relationship Id="rId34" Type="http://schemas.openxmlformats.org/officeDocument/2006/relationships/slide" Target="slide47.xml"/><Relationship Id="rId42" Type="http://schemas.openxmlformats.org/officeDocument/2006/relationships/slide" Target="slide9.xml"/><Relationship Id="rId7" Type="http://schemas.openxmlformats.org/officeDocument/2006/relationships/tags" Target="../tags/tag431.xml"/><Relationship Id="rId12" Type="http://schemas.openxmlformats.org/officeDocument/2006/relationships/tags" Target="../tags/tag436.xml"/><Relationship Id="rId17" Type="http://schemas.openxmlformats.org/officeDocument/2006/relationships/tags" Target="../tags/tag441.xml"/><Relationship Id="rId25" Type="http://schemas.openxmlformats.org/officeDocument/2006/relationships/slideLayout" Target="../slideLayouts/slideLayout38.xml"/><Relationship Id="rId33" Type="http://schemas.openxmlformats.org/officeDocument/2006/relationships/slide" Target="slide49.xml"/><Relationship Id="rId38" Type="http://schemas.openxmlformats.org/officeDocument/2006/relationships/slide" Target="slide24.xml"/><Relationship Id="rId46" Type="http://schemas.openxmlformats.org/officeDocument/2006/relationships/image" Target="../media/image11.emf"/><Relationship Id="rId2" Type="http://schemas.openxmlformats.org/officeDocument/2006/relationships/tags" Target="../tags/tag426.xml"/><Relationship Id="rId16" Type="http://schemas.openxmlformats.org/officeDocument/2006/relationships/tags" Target="../tags/tag440.xml"/><Relationship Id="rId20" Type="http://schemas.openxmlformats.org/officeDocument/2006/relationships/tags" Target="../tags/tag444.xml"/><Relationship Id="rId29" Type="http://schemas.openxmlformats.org/officeDocument/2006/relationships/slide" Target="slide60.xml"/><Relationship Id="rId41" Type="http://schemas.openxmlformats.org/officeDocument/2006/relationships/slide" Target="slide12.xml"/><Relationship Id="rId1" Type="http://schemas.openxmlformats.org/officeDocument/2006/relationships/vmlDrawing" Target="../drawings/vmlDrawing70.vml"/><Relationship Id="rId6" Type="http://schemas.openxmlformats.org/officeDocument/2006/relationships/tags" Target="../tags/tag430.xml"/><Relationship Id="rId11" Type="http://schemas.openxmlformats.org/officeDocument/2006/relationships/tags" Target="../tags/tag435.xml"/><Relationship Id="rId24" Type="http://schemas.openxmlformats.org/officeDocument/2006/relationships/tags" Target="../tags/tag448.xml"/><Relationship Id="rId32" Type="http://schemas.openxmlformats.org/officeDocument/2006/relationships/slide" Target="slide52.xml"/><Relationship Id="rId37" Type="http://schemas.openxmlformats.org/officeDocument/2006/relationships/slide" Target="slide35.xml"/><Relationship Id="rId40" Type="http://schemas.openxmlformats.org/officeDocument/2006/relationships/slide" Target="slide17.xml"/><Relationship Id="rId45" Type="http://schemas.openxmlformats.org/officeDocument/2006/relationships/oleObject" Target="../embeddings/oleObject70.bin"/><Relationship Id="rId5" Type="http://schemas.openxmlformats.org/officeDocument/2006/relationships/tags" Target="../tags/tag429.xml"/><Relationship Id="rId15" Type="http://schemas.openxmlformats.org/officeDocument/2006/relationships/tags" Target="../tags/tag439.xml"/><Relationship Id="rId23" Type="http://schemas.openxmlformats.org/officeDocument/2006/relationships/tags" Target="../tags/tag447.xml"/><Relationship Id="rId28" Type="http://schemas.openxmlformats.org/officeDocument/2006/relationships/slide" Target="slide61.xml"/><Relationship Id="rId36" Type="http://schemas.openxmlformats.org/officeDocument/2006/relationships/slide" Target="slide39.xml"/><Relationship Id="rId10" Type="http://schemas.openxmlformats.org/officeDocument/2006/relationships/tags" Target="../tags/tag434.xml"/><Relationship Id="rId19" Type="http://schemas.openxmlformats.org/officeDocument/2006/relationships/tags" Target="../tags/tag443.xml"/><Relationship Id="rId31" Type="http://schemas.openxmlformats.org/officeDocument/2006/relationships/image" Target="../media/image13.emf"/><Relationship Id="rId44" Type="http://schemas.openxmlformats.org/officeDocument/2006/relationships/slide" Target="slide6.xml"/><Relationship Id="rId4" Type="http://schemas.openxmlformats.org/officeDocument/2006/relationships/tags" Target="../tags/tag428.xml"/><Relationship Id="rId9" Type="http://schemas.openxmlformats.org/officeDocument/2006/relationships/tags" Target="../tags/tag433.xml"/><Relationship Id="rId14" Type="http://schemas.openxmlformats.org/officeDocument/2006/relationships/tags" Target="../tags/tag438.xml"/><Relationship Id="rId22" Type="http://schemas.openxmlformats.org/officeDocument/2006/relationships/tags" Target="../tags/tag446.xml"/><Relationship Id="rId27" Type="http://schemas.openxmlformats.org/officeDocument/2006/relationships/slide" Target="slide69.xml"/><Relationship Id="rId30" Type="http://schemas.openxmlformats.org/officeDocument/2006/relationships/slide" Target="slide57.xml"/><Relationship Id="rId35" Type="http://schemas.openxmlformats.org/officeDocument/2006/relationships/slide" Target="slide43.xml"/><Relationship Id="rId43" Type="http://schemas.openxmlformats.org/officeDocument/2006/relationships/slide" Target="slide7.xml"/></Relationships>
</file>

<file path=ppt/slides/_rels/slide53.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450.xml"/><Relationship Id="rId7" Type="http://schemas.openxmlformats.org/officeDocument/2006/relationships/oleObject" Target="../embeddings/oleObject71.bin"/><Relationship Id="rId2" Type="http://schemas.openxmlformats.org/officeDocument/2006/relationships/tags" Target="../tags/tag449.xml"/><Relationship Id="rId1" Type="http://schemas.openxmlformats.org/officeDocument/2006/relationships/vmlDrawing" Target="../drawings/vmlDrawing71.vml"/><Relationship Id="rId6" Type="http://schemas.openxmlformats.org/officeDocument/2006/relationships/notesSlide" Target="../notesSlides/notesSlide27.xml"/><Relationship Id="rId5" Type="http://schemas.openxmlformats.org/officeDocument/2006/relationships/slideLayout" Target="../slideLayouts/slideLayout9.xml"/><Relationship Id="rId4" Type="http://schemas.openxmlformats.org/officeDocument/2006/relationships/tags" Target="../tags/tag451.xml"/></Relationships>
</file>

<file path=ppt/slides/_rels/slide54.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453.xml"/><Relationship Id="rId7" Type="http://schemas.openxmlformats.org/officeDocument/2006/relationships/oleObject" Target="../embeddings/oleObject72.bin"/><Relationship Id="rId2" Type="http://schemas.openxmlformats.org/officeDocument/2006/relationships/tags" Target="../tags/tag452.xml"/><Relationship Id="rId1" Type="http://schemas.openxmlformats.org/officeDocument/2006/relationships/vmlDrawing" Target="../drawings/vmlDrawing72.vml"/><Relationship Id="rId6" Type="http://schemas.openxmlformats.org/officeDocument/2006/relationships/notesSlide" Target="../notesSlides/notesSlide28.xml"/><Relationship Id="rId5" Type="http://schemas.openxmlformats.org/officeDocument/2006/relationships/slideLayout" Target="../slideLayouts/slideLayout9.xml"/><Relationship Id="rId4" Type="http://schemas.openxmlformats.org/officeDocument/2006/relationships/tags" Target="../tags/tag454.xml"/></Relationships>
</file>

<file path=ppt/slides/_rels/slide55.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456.xml"/><Relationship Id="rId7" Type="http://schemas.openxmlformats.org/officeDocument/2006/relationships/oleObject" Target="../embeddings/oleObject73.bin"/><Relationship Id="rId2" Type="http://schemas.openxmlformats.org/officeDocument/2006/relationships/tags" Target="../tags/tag455.xml"/><Relationship Id="rId1" Type="http://schemas.openxmlformats.org/officeDocument/2006/relationships/vmlDrawing" Target="../drawings/vmlDrawing73.vml"/><Relationship Id="rId6" Type="http://schemas.openxmlformats.org/officeDocument/2006/relationships/notesSlide" Target="../notesSlides/notesSlide29.xml"/><Relationship Id="rId5" Type="http://schemas.openxmlformats.org/officeDocument/2006/relationships/slideLayout" Target="../slideLayouts/slideLayout9.xml"/><Relationship Id="rId4" Type="http://schemas.openxmlformats.org/officeDocument/2006/relationships/tags" Target="../tags/tag457.xml"/></Relationships>
</file>

<file path=ppt/slides/_rels/slide56.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459.xml"/><Relationship Id="rId7" Type="http://schemas.openxmlformats.org/officeDocument/2006/relationships/oleObject" Target="../embeddings/oleObject74.bin"/><Relationship Id="rId2" Type="http://schemas.openxmlformats.org/officeDocument/2006/relationships/tags" Target="../tags/tag458.xml"/><Relationship Id="rId1" Type="http://schemas.openxmlformats.org/officeDocument/2006/relationships/vmlDrawing" Target="../drawings/vmlDrawing74.vml"/><Relationship Id="rId6" Type="http://schemas.openxmlformats.org/officeDocument/2006/relationships/notesSlide" Target="../notesSlides/notesSlide30.xml"/><Relationship Id="rId5" Type="http://schemas.openxmlformats.org/officeDocument/2006/relationships/slideLayout" Target="../slideLayouts/slideLayout11.xml"/><Relationship Id="rId4" Type="http://schemas.openxmlformats.org/officeDocument/2006/relationships/tags" Target="../tags/tag460.xml"/><Relationship Id="rId9" Type="http://schemas.openxmlformats.org/officeDocument/2006/relationships/image" Target="../media/image12.jpg"/></Relationships>
</file>

<file path=ppt/slides/_rels/slide57.xml.rels><?xml version="1.0" encoding="UTF-8" standalone="yes"?>
<Relationships xmlns="http://schemas.openxmlformats.org/package/2006/relationships"><Relationship Id="rId8" Type="http://schemas.openxmlformats.org/officeDocument/2006/relationships/tags" Target="../tags/tag467.xml"/><Relationship Id="rId13" Type="http://schemas.openxmlformats.org/officeDocument/2006/relationships/tags" Target="../tags/tag472.xml"/><Relationship Id="rId18" Type="http://schemas.openxmlformats.org/officeDocument/2006/relationships/tags" Target="../tags/tag477.xml"/><Relationship Id="rId26" Type="http://schemas.openxmlformats.org/officeDocument/2006/relationships/slide" Target="slide75.xml"/><Relationship Id="rId39" Type="http://schemas.openxmlformats.org/officeDocument/2006/relationships/slide" Target="slide18.xml"/><Relationship Id="rId3" Type="http://schemas.openxmlformats.org/officeDocument/2006/relationships/tags" Target="../tags/tag462.xml"/><Relationship Id="rId21" Type="http://schemas.openxmlformats.org/officeDocument/2006/relationships/tags" Target="../tags/tag480.xml"/><Relationship Id="rId34" Type="http://schemas.openxmlformats.org/officeDocument/2006/relationships/slide" Target="slide47.xml"/><Relationship Id="rId42" Type="http://schemas.openxmlformats.org/officeDocument/2006/relationships/slide" Target="slide9.xml"/><Relationship Id="rId7" Type="http://schemas.openxmlformats.org/officeDocument/2006/relationships/tags" Target="../tags/tag466.xml"/><Relationship Id="rId12" Type="http://schemas.openxmlformats.org/officeDocument/2006/relationships/tags" Target="../tags/tag471.xml"/><Relationship Id="rId17" Type="http://schemas.openxmlformats.org/officeDocument/2006/relationships/tags" Target="../tags/tag476.xml"/><Relationship Id="rId25" Type="http://schemas.openxmlformats.org/officeDocument/2006/relationships/slideLayout" Target="../slideLayouts/slideLayout38.xml"/><Relationship Id="rId33" Type="http://schemas.openxmlformats.org/officeDocument/2006/relationships/slide" Target="slide49.xml"/><Relationship Id="rId38" Type="http://schemas.openxmlformats.org/officeDocument/2006/relationships/slide" Target="slide24.xml"/><Relationship Id="rId46" Type="http://schemas.openxmlformats.org/officeDocument/2006/relationships/image" Target="../media/image11.emf"/><Relationship Id="rId2" Type="http://schemas.openxmlformats.org/officeDocument/2006/relationships/tags" Target="../tags/tag461.xml"/><Relationship Id="rId16" Type="http://schemas.openxmlformats.org/officeDocument/2006/relationships/tags" Target="../tags/tag475.xml"/><Relationship Id="rId20" Type="http://schemas.openxmlformats.org/officeDocument/2006/relationships/tags" Target="../tags/tag479.xml"/><Relationship Id="rId29" Type="http://schemas.openxmlformats.org/officeDocument/2006/relationships/slide" Target="slide60.xml"/><Relationship Id="rId41" Type="http://schemas.openxmlformats.org/officeDocument/2006/relationships/slide" Target="slide12.xml"/><Relationship Id="rId1" Type="http://schemas.openxmlformats.org/officeDocument/2006/relationships/vmlDrawing" Target="../drawings/vmlDrawing75.vml"/><Relationship Id="rId6" Type="http://schemas.openxmlformats.org/officeDocument/2006/relationships/tags" Target="../tags/tag465.xml"/><Relationship Id="rId11" Type="http://schemas.openxmlformats.org/officeDocument/2006/relationships/tags" Target="../tags/tag470.xml"/><Relationship Id="rId24" Type="http://schemas.openxmlformats.org/officeDocument/2006/relationships/tags" Target="../tags/tag483.xml"/><Relationship Id="rId32" Type="http://schemas.openxmlformats.org/officeDocument/2006/relationships/slide" Target="slide52.xml"/><Relationship Id="rId37" Type="http://schemas.openxmlformats.org/officeDocument/2006/relationships/slide" Target="slide35.xml"/><Relationship Id="rId40" Type="http://schemas.openxmlformats.org/officeDocument/2006/relationships/slide" Target="slide17.xml"/><Relationship Id="rId45" Type="http://schemas.openxmlformats.org/officeDocument/2006/relationships/oleObject" Target="../embeddings/oleObject75.bin"/><Relationship Id="rId5" Type="http://schemas.openxmlformats.org/officeDocument/2006/relationships/tags" Target="../tags/tag464.xml"/><Relationship Id="rId15" Type="http://schemas.openxmlformats.org/officeDocument/2006/relationships/tags" Target="../tags/tag474.xml"/><Relationship Id="rId23" Type="http://schemas.openxmlformats.org/officeDocument/2006/relationships/tags" Target="../tags/tag482.xml"/><Relationship Id="rId28" Type="http://schemas.openxmlformats.org/officeDocument/2006/relationships/slide" Target="slide61.xml"/><Relationship Id="rId36" Type="http://schemas.openxmlformats.org/officeDocument/2006/relationships/slide" Target="slide39.xml"/><Relationship Id="rId10" Type="http://schemas.openxmlformats.org/officeDocument/2006/relationships/tags" Target="../tags/tag469.xml"/><Relationship Id="rId19" Type="http://schemas.openxmlformats.org/officeDocument/2006/relationships/tags" Target="../tags/tag478.xml"/><Relationship Id="rId31" Type="http://schemas.openxmlformats.org/officeDocument/2006/relationships/slide" Target="slide57.xml"/><Relationship Id="rId44" Type="http://schemas.openxmlformats.org/officeDocument/2006/relationships/slide" Target="slide6.xml"/><Relationship Id="rId4" Type="http://schemas.openxmlformats.org/officeDocument/2006/relationships/tags" Target="../tags/tag463.xml"/><Relationship Id="rId9" Type="http://schemas.openxmlformats.org/officeDocument/2006/relationships/tags" Target="../tags/tag468.xml"/><Relationship Id="rId14" Type="http://schemas.openxmlformats.org/officeDocument/2006/relationships/tags" Target="../tags/tag473.xml"/><Relationship Id="rId22" Type="http://schemas.openxmlformats.org/officeDocument/2006/relationships/tags" Target="../tags/tag481.xml"/><Relationship Id="rId27" Type="http://schemas.openxmlformats.org/officeDocument/2006/relationships/slide" Target="slide69.xml"/><Relationship Id="rId30" Type="http://schemas.openxmlformats.org/officeDocument/2006/relationships/image" Target="../media/image13.emf"/><Relationship Id="rId35" Type="http://schemas.openxmlformats.org/officeDocument/2006/relationships/slide" Target="slide43.xml"/><Relationship Id="rId43" Type="http://schemas.openxmlformats.org/officeDocument/2006/relationships/slide" Target="slide7.xml"/></Relationships>
</file>

<file path=ppt/slides/_rels/slide58.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485.xml"/><Relationship Id="rId7" Type="http://schemas.openxmlformats.org/officeDocument/2006/relationships/oleObject" Target="../embeddings/oleObject76.bin"/><Relationship Id="rId2" Type="http://schemas.openxmlformats.org/officeDocument/2006/relationships/tags" Target="../tags/tag484.xml"/><Relationship Id="rId1" Type="http://schemas.openxmlformats.org/officeDocument/2006/relationships/vmlDrawing" Target="../drawings/vmlDrawing76.vml"/><Relationship Id="rId6" Type="http://schemas.openxmlformats.org/officeDocument/2006/relationships/notesSlide" Target="../notesSlides/notesSlide31.xml"/><Relationship Id="rId5" Type="http://schemas.openxmlformats.org/officeDocument/2006/relationships/slideLayout" Target="../slideLayouts/slideLayout2.xml"/><Relationship Id="rId4" Type="http://schemas.openxmlformats.org/officeDocument/2006/relationships/tags" Target="../tags/tag486.xml"/></Relationships>
</file>

<file path=ppt/slides/_rels/slide59.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488.xml"/><Relationship Id="rId7" Type="http://schemas.openxmlformats.org/officeDocument/2006/relationships/oleObject" Target="../embeddings/oleObject77.bin"/><Relationship Id="rId2" Type="http://schemas.openxmlformats.org/officeDocument/2006/relationships/tags" Target="../tags/tag487.xml"/><Relationship Id="rId1" Type="http://schemas.openxmlformats.org/officeDocument/2006/relationships/vmlDrawing" Target="../drawings/vmlDrawing77.vml"/><Relationship Id="rId6" Type="http://schemas.openxmlformats.org/officeDocument/2006/relationships/notesSlide" Target="../notesSlides/notesSlide32.xml"/><Relationship Id="rId5" Type="http://schemas.openxmlformats.org/officeDocument/2006/relationships/slideLayout" Target="../slideLayouts/slideLayout11.xml"/><Relationship Id="rId4" Type="http://schemas.openxmlformats.org/officeDocument/2006/relationships/tags" Target="../tags/tag489.xml"/><Relationship Id="rId9" Type="http://schemas.openxmlformats.org/officeDocument/2006/relationships/image" Target="../media/image12.jpg"/></Relationships>
</file>

<file path=ppt/slides/_rels/slide6.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tags" Target="../tags/tag75.xml"/><Relationship Id="rId18" Type="http://schemas.openxmlformats.org/officeDocument/2006/relationships/tags" Target="../tags/tag80.xml"/><Relationship Id="rId26" Type="http://schemas.openxmlformats.org/officeDocument/2006/relationships/slide" Target="slide75.xml"/><Relationship Id="rId39" Type="http://schemas.openxmlformats.org/officeDocument/2006/relationships/slide" Target="slide17.xml"/><Relationship Id="rId3" Type="http://schemas.openxmlformats.org/officeDocument/2006/relationships/tags" Target="../tags/tag65.xml"/><Relationship Id="rId21" Type="http://schemas.openxmlformats.org/officeDocument/2006/relationships/tags" Target="../tags/tag83.xml"/><Relationship Id="rId34" Type="http://schemas.openxmlformats.org/officeDocument/2006/relationships/slide" Target="slide43.xml"/><Relationship Id="rId42" Type="http://schemas.openxmlformats.org/officeDocument/2006/relationships/slide" Target="slide7.xml"/><Relationship Id="rId7" Type="http://schemas.openxmlformats.org/officeDocument/2006/relationships/tags" Target="../tags/tag69.xml"/><Relationship Id="rId12" Type="http://schemas.openxmlformats.org/officeDocument/2006/relationships/tags" Target="../tags/tag74.xml"/><Relationship Id="rId17" Type="http://schemas.openxmlformats.org/officeDocument/2006/relationships/tags" Target="../tags/tag79.xml"/><Relationship Id="rId25" Type="http://schemas.openxmlformats.org/officeDocument/2006/relationships/slideLayout" Target="../slideLayouts/slideLayout38.xml"/><Relationship Id="rId33" Type="http://schemas.openxmlformats.org/officeDocument/2006/relationships/slide" Target="slide47.xml"/><Relationship Id="rId38" Type="http://schemas.openxmlformats.org/officeDocument/2006/relationships/slide" Target="slide18.xml"/><Relationship Id="rId46" Type="http://schemas.openxmlformats.org/officeDocument/2006/relationships/image" Target="../media/image11.emf"/><Relationship Id="rId2" Type="http://schemas.openxmlformats.org/officeDocument/2006/relationships/tags" Target="../tags/tag64.xml"/><Relationship Id="rId16" Type="http://schemas.openxmlformats.org/officeDocument/2006/relationships/tags" Target="../tags/tag78.xml"/><Relationship Id="rId20" Type="http://schemas.openxmlformats.org/officeDocument/2006/relationships/tags" Target="../tags/tag82.xml"/><Relationship Id="rId29" Type="http://schemas.openxmlformats.org/officeDocument/2006/relationships/slide" Target="slide60.xml"/><Relationship Id="rId41" Type="http://schemas.openxmlformats.org/officeDocument/2006/relationships/slide" Target="slide9.xml"/><Relationship Id="rId1" Type="http://schemas.openxmlformats.org/officeDocument/2006/relationships/vmlDrawing" Target="../drawings/vmlDrawing24.vml"/><Relationship Id="rId6" Type="http://schemas.openxmlformats.org/officeDocument/2006/relationships/tags" Target="../tags/tag68.xml"/><Relationship Id="rId11" Type="http://schemas.openxmlformats.org/officeDocument/2006/relationships/tags" Target="../tags/tag73.xml"/><Relationship Id="rId24" Type="http://schemas.openxmlformats.org/officeDocument/2006/relationships/tags" Target="../tags/tag86.xml"/><Relationship Id="rId32" Type="http://schemas.openxmlformats.org/officeDocument/2006/relationships/slide" Target="slide49.xml"/><Relationship Id="rId37" Type="http://schemas.openxmlformats.org/officeDocument/2006/relationships/slide" Target="slide24.xml"/><Relationship Id="rId40" Type="http://schemas.openxmlformats.org/officeDocument/2006/relationships/slide" Target="slide12.xml"/><Relationship Id="rId45" Type="http://schemas.openxmlformats.org/officeDocument/2006/relationships/oleObject" Target="../embeddings/oleObject24.bin"/><Relationship Id="rId5" Type="http://schemas.openxmlformats.org/officeDocument/2006/relationships/tags" Target="../tags/tag67.xml"/><Relationship Id="rId15" Type="http://schemas.openxmlformats.org/officeDocument/2006/relationships/tags" Target="../tags/tag77.xml"/><Relationship Id="rId23" Type="http://schemas.openxmlformats.org/officeDocument/2006/relationships/tags" Target="../tags/tag85.xml"/><Relationship Id="rId28" Type="http://schemas.openxmlformats.org/officeDocument/2006/relationships/slide" Target="slide61.xml"/><Relationship Id="rId36" Type="http://schemas.openxmlformats.org/officeDocument/2006/relationships/slide" Target="slide35.xml"/><Relationship Id="rId10" Type="http://schemas.openxmlformats.org/officeDocument/2006/relationships/tags" Target="../tags/tag72.xml"/><Relationship Id="rId19" Type="http://schemas.openxmlformats.org/officeDocument/2006/relationships/tags" Target="../tags/tag81.xml"/><Relationship Id="rId31" Type="http://schemas.openxmlformats.org/officeDocument/2006/relationships/slide" Target="slide52.xml"/><Relationship Id="rId44" Type="http://schemas.openxmlformats.org/officeDocument/2006/relationships/slide" Target="slide6.xml"/><Relationship Id="rId4" Type="http://schemas.openxmlformats.org/officeDocument/2006/relationships/tags" Target="../tags/tag66.xml"/><Relationship Id="rId9" Type="http://schemas.openxmlformats.org/officeDocument/2006/relationships/tags" Target="../tags/tag71.xml"/><Relationship Id="rId14" Type="http://schemas.openxmlformats.org/officeDocument/2006/relationships/tags" Target="../tags/tag76.xml"/><Relationship Id="rId22" Type="http://schemas.openxmlformats.org/officeDocument/2006/relationships/tags" Target="../tags/tag84.xml"/><Relationship Id="rId27" Type="http://schemas.openxmlformats.org/officeDocument/2006/relationships/slide" Target="slide69.xml"/><Relationship Id="rId30" Type="http://schemas.openxmlformats.org/officeDocument/2006/relationships/slide" Target="slide57.xml"/><Relationship Id="rId35" Type="http://schemas.openxmlformats.org/officeDocument/2006/relationships/slide" Target="slide39.xml"/><Relationship Id="rId43" Type="http://schemas.openxmlformats.org/officeDocument/2006/relationships/image" Target="../media/image13.emf"/></Relationships>
</file>

<file path=ppt/slides/_rels/slide60.xml.rels><?xml version="1.0" encoding="UTF-8" standalone="yes"?>
<Relationships xmlns="http://schemas.openxmlformats.org/package/2006/relationships"><Relationship Id="rId8" Type="http://schemas.openxmlformats.org/officeDocument/2006/relationships/tags" Target="../tags/tag496.xml"/><Relationship Id="rId13" Type="http://schemas.openxmlformats.org/officeDocument/2006/relationships/tags" Target="../tags/tag501.xml"/><Relationship Id="rId18" Type="http://schemas.openxmlformats.org/officeDocument/2006/relationships/tags" Target="../tags/tag506.xml"/><Relationship Id="rId26" Type="http://schemas.openxmlformats.org/officeDocument/2006/relationships/slide" Target="slide75.xml"/><Relationship Id="rId39" Type="http://schemas.openxmlformats.org/officeDocument/2006/relationships/slide" Target="slide18.xml"/><Relationship Id="rId3" Type="http://schemas.openxmlformats.org/officeDocument/2006/relationships/tags" Target="../tags/tag491.xml"/><Relationship Id="rId21" Type="http://schemas.openxmlformats.org/officeDocument/2006/relationships/tags" Target="../tags/tag509.xml"/><Relationship Id="rId34" Type="http://schemas.openxmlformats.org/officeDocument/2006/relationships/slide" Target="slide47.xml"/><Relationship Id="rId42" Type="http://schemas.openxmlformats.org/officeDocument/2006/relationships/slide" Target="slide9.xml"/><Relationship Id="rId7" Type="http://schemas.openxmlformats.org/officeDocument/2006/relationships/tags" Target="../tags/tag495.xml"/><Relationship Id="rId12" Type="http://schemas.openxmlformats.org/officeDocument/2006/relationships/tags" Target="../tags/tag500.xml"/><Relationship Id="rId17" Type="http://schemas.openxmlformats.org/officeDocument/2006/relationships/tags" Target="../tags/tag505.xml"/><Relationship Id="rId25" Type="http://schemas.openxmlformats.org/officeDocument/2006/relationships/slideLayout" Target="../slideLayouts/slideLayout38.xml"/><Relationship Id="rId33" Type="http://schemas.openxmlformats.org/officeDocument/2006/relationships/slide" Target="slide49.xml"/><Relationship Id="rId38" Type="http://schemas.openxmlformats.org/officeDocument/2006/relationships/slide" Target="slide24.xml"/><Relationship Id="rId46" Type="http://schemas.openxmlformats.org/officeDocument/2006/relationships/image" Target="../media/image11.emf"/><Relationship Id="rId2" Type="http://schemas.openxmlformats.org/officeDocument/2006/relationships/tags" Target="../tags/tag490.xml"/><Relationship Id="rId16" Type="http://schemas.openxmlformats.org/officeDocument/2006/relationships/tags" Target="../tags/tag504.xml"/><Relationship Id="rId20" Type="http://schemas.openxmlformats.org/officeDocument/2006/relationships/tags" Target="../tags/tag508.xml"/><Relationship Id="rId29" Type="http://schemas.openxmlformats.org/officeDocument/2006/relationships/image" Target="../media/image13.emf"/><Relationship Id="rId41" Type="http://schemas.openxmlformats.org/officeDocument/2006/relationships/slide" Target="slide12.xml"/><Relationship Id="rId1" Type="http://schemas.openxmlformats.org/officeDocument/2006/relationships/vmlDrawing" Target="../drawings/vmlDrawing78.vml"/><Relationship Id="rId6" Type="http://schemas.openxmlformats.org/officeDocument/2006/relationships/tags" Target="../tags/tag494.xml"/><Relationship Id="rId11" Type="http://schemas.openxmlformats.org/officeDocument/2006/relationships/tags" Target="../tags/tag499.xml"/><Relationship Id="rId24" Type="http://schemas.openxmlformats.org/officeDocument/2006/relationships/tags" Target="../tags/tag512.xml"/><Relationship Id="rId32" Type="http://schemas.openxmlformats.org/officeDocument/2006/relationships/slide" Target="slide52.xml"/><Relationship Id="rId37" Type="http://schemas.openxmlformats.org/officeDocument/2006/relationships/slide" Target="slide35.xml"/><Relationship Id="rId40" Type="http://schemas.openxmlformats.org/officeDocument/2006/relationships/slide" Target="slide17.xml"/><Relationship Id="rId45" Type="http://schemas.openxmlformats.org/officeDocument/2006/relationships/oleObject" Target="../embeddings/oleObject78.bin"/><Relationship Id="rId5" Type="http://schemas.openxmlformats.org/officeDocument/2006/relationships/tags" Target="../tags/tag493.xml"/><Relationship Id="rId15" Type="http://schemas.openxmlformats.org/officeDocument/2006/relationships/tags" Target="../tags/tag503.xml"/><Relationship Id="rId23" Type="http://schemas.openxmlformats.org/officeDocument/2006/relationships/tags" Target="../tags/tag511.xml"/><Relationship Id="rId28" Type="http://schemas.openxmlformats.org/officeDocument/2006/relationships/slide" Target="slide61.xml"/><Relationship Id="rId36" Type="http://schemas.openxmlformats.org/officeDocument/2006/relationships/slide" Target="slide39.xml"/><Relationship Id="rId10" Type="http://schemas.openxmlformats.org/officeDocument/2006/relationships/tags" Target="../tags/tag498.xml"/><Relationship Id="rId19" Type="http://schemas.openxmlformats.org/officeDocument/2006/relationships/tags" Target="../tags/tag507.xml"/><Relationship Id="rId31" Type="http://schemas.openxmlformats.org/officeDocument/2006/relationships/slide" Target="slide57.xml"/><Relationship Id="rId44" Type="http://schemas.openxmlformats.org/officeDocument/2006/relationships/slide" Target="slide6.xml"/><Relationship Id="rId4" Type="http://schemas.openxmlformats.org/officeDocument/2006/relationships/tags" Target="../tags/tag492.xml"/><Relationship Id="rId9" Type="http://schemas.openxmlformats.org/officeDocument/2006/relationships/tags" Target="../tags/tag497.xml"/><Relationship Id="rId14" Type="http://schemas.openxmlformats.org/officeDocument/2006/relationships/tags" Target="../tags/tag502.xml"/><Relationship Id="rId22" Type="http://schemas.openxmlformats.org/officeDocument/2006/relationships/tags" Target="../tags/tag510.xml"/><Relationship Id="rId27" Type="http://schemas.openxmlformats.org/officeDocument/2006/relationships/slide" Target="slide69.xml"/><Relationship Id="rId30" Type="http://schemas.openxmlformats.org/officeDocument/2006/relationships/slide" Target="slide60.xml"/><Relationship Id="rId35" Type="http://schemas.openxmlformats.org/officeDocument/2006/relationships/slide" Target="slide43.xml"/><Relationship Id="rId43" Type="http://schemas.openxmlformats.org/officeDocument/2006/relationships/slide" Target="slide7.xml"/></Relationships>
</file>

<file path=ppt/slides/_rels/slide61.xml.rels><?xml version="1.0" encoding="UTF-8" standalone="yes"?>
<Relationships xmlns="http://schemas.openxmlformats.org/package/2006/relationships"><Relationship Id="rId8" Type="http://schemas.openxmlformats.org/officeDocument/2006/relationships/tags" Target="../tags/tag519.xml"/><Relationship Id="rId13" Type="http://schemas.openxmlformats.org/officeDocument/2006/relationships/tags" Target="../tags/tag524.xml"/><Relationship Id="rId18" Type="http://schemas.openxmlformats.org/officeDocument/2006/relationships/tags" Target="../tags/tag529.xml"/><Relationship Id="rId26" Type="http://schemas.openxmlformats.org/officeDocument/2006/relationships/slide" Target="slide75.xml"/><Relationship Id="rId39" Type="http://schemas.openxmlformats.org/officeDocument/2006/relationships/slide" Target="slide18.xml"/><Relationship Id="rId3" Type="http://schemas.openxmlformats.org/officeDocument/2006/relationships/tags" Target="../tags/tag514.xml"/><Relationship Id="rId21" Type="http://schemas.openxmlformats.org/officeDocument/2006/relationships/tags" Target="../tags/tag532.xml"/><Relationship Id="rId34" Type="http://schemas.openxmlformats.org/officeDocument/2006/relationships/slide" Target="slide47.xml"/><Relationship Id="rId42" Type="http://schemas.openxmlformats.org/officeDocument/2006/relationships/slide" Target="slide9.xml"/><Relationship Id="rId7" Type="http://schemas.openxmlformats.org/officeDocument/2006/relationships/tags" Target="../tags/tag518.xml"/><Relationship Id="rId12" Type="http://schemas.openxmlformats.org/officeDocument/2006/relationships/tags" Target="../tags/tag523.xml"/><Relationship Id="rId17" Type="http://schemas.openxmlformats.org/officeDocument/2006/relationships/tags" Target="../tags/tag528.xml"/><Relationship Id="rId25" Type="http://schemas.openxmlformats.org/officeDocument/2006/relationships/slideLayout" Target="../slideLayouts/slideLayout38.xml"/><Relationship Id="rId33" Type="http://schemas.openxmlformats.org/officeDocument/2006/relationships/slide" Target="slide49.xml"/><Relationship Id="rId38" Type="http://schemas.openxmlformats.org/officeDocument/2006/relationships/slide" Target="slide24.xml"/><Relationship Id="rId46" Type="http://schemas.openxmlformats.org/officeDocument/2006/relationships/image" Target="../media/image11.emf"/><Relationship Id="rId2" Type="http://schemas.openxmlformats.org/officeDocument/2006/relationships/tags" Target="../tags/tag513.xml"/><Relationship Id="rId16" Type="http://schemas.openxmlformats.org/officeDocument/2006/relationships/tags" Target="../tags/tag527.xml"/><Relationship Id="rId20" Type="http://schemas.openxmlformats.org/officeDocument/2006/relationships/tags" Target="../tags/tag531.xml"/><Relationship Id="rId29" Type="http://schemas.openxmlformats.org/officeDocument/2006/relationships/slide" Target="slide61.xml"/><Relationship Id="rId41" Type="http://schemas.openxmlformats.org/officeDocument/2006/relationships/slide" Target="slide12.xml"/><Relationship Id="rId1" Type="http://schemas.openxmlformats.org/officeDocument/2006/relationships/vmlDrawing" Target="../drawings/vmlDrawing79.vml"/><Relationship Id="rId6" Type="http://schemas.openxmlformats.org/officeDocument/2006/relationships/tags" Target="../tags/tag517.xml"/><Relationship Id="rId11" Type="http://schemas.openxmlformats.org/officeDocument/2006/relationships/tags" Target="../tags/tag522.xml"/><Relationship Id="rId24" Type="http://schemas.openxmlformats.org/officeDocument/2006/relationships/tags" Target="../tags/tag535.xml"/><Relationship Id="rId32" Type="http://schemas.openxmlformats.org/officeDocument/2006/relationships/slide" Target="slide52.xml"/><Relationship Id="rId37" Type="http://schemas.openxmlformats.org/officeDocument/2006/relationships/slide" Target="slide35.xml"/><Relationship Id="rId40" Type="http://schemas.openxmlformats.org/officeDocument/2006/relationships/slide" Target="slide17.xml"/><Relationship Id="rId45" Type="http://schemas.openxmlformats.org/officeDocument/2006/relationships/oleObject" Target="../embeddings/oleObject79.bin"/><Relationship Id="rId5" Type="http://schemas.openxmlformats.org/officeDocument/2006/relationships/tags" Target="../tags/tag516.xml"/><Relationship Id="rId15" Type="http://schemas.openxmlformats.org/officeDocument/2006/relationships/tags" Target="../tags/tag526.xml"/><Relationship Id="rId23" Type="http://schemas.openxmlformats.org/officeDocument/2006/relationships/tags" Target="../tags/tag534.xml"/><Relationship Id="rId28" Type="http://schemas.openxmlformats.org/officeDocument/2006/relationships/image" Target="../media/image13.emf"/><Relationship Id="rId36" Type="http://schemas.openxmlformats.org/officeDocument/2006/relationships/slide" Target="slide39.xml"/><Relationship Id="rId10" Type="http://schemas.openxmlformats.org/officeDocument/2006/relationships/tags" Target="../tags/tag521.xml"/><Relationship Id="rId19" Type="http://schemas.openxmlformats.org/officeDocument/2006/relationships/tags" Target="../tags/tag530.xml"/><Relationship Id="rId31" Type="http://schemas.openxmlformats.org/officeDocument/2006/relationships/slide" Target="slide57.xml"/><Relationship Id="rId44" Type="http://schemas.openxmlformats.org/officeDocument/2006/relationships/slide" Target="slide6.xml"/><Relationship Id="rId4" Type="http://schemas.openxmlformats.org/officeDocument/2006/relationships/tags" Target="../tags/tag515.xml"/><Relationship Id="rId9" Type="http://schemas.openxmlformats.org/officeDocument/2006/relationships/tags" Target="../tags/tag520.xml"/><Relationship Id="rId14" Type="http://schemas.openxmlformats.org/officeDocument/2006/relationships/tags" Target="../tags/tag525.xml"/><Relationship Id="rId22" Type="http://schemas.openxmlformats.org/officeDocument/2006/relationships/tags" Target="../tags/tag533.xml"/><Relationship Id="rId27" Type="http://schemas.openxmlformats.org/officeDocument/2006/relationships/slide" Target="slide69.xml"/><Relationship Id="rId30" Type="http://schemas.openxmlformats.org/officeDocument/2006/relationships/slide" Target="slide60.xml"/><Relationship Id="rId35" Type="http://schemas.openxmlformats.org/officeDocument/2006/relationships/slide" Target="slide43.xml"/><Relationship Id="rId43" Type="http://schemas.openxmlformats.org/officeDocument/2006/relationships/slide" Target="slide7.xml"/></Relationships>
</file>

<file path=ppt/slides/_rels/slide62.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537.xml"/><Relationship Id="rId7" Type="http://schemas.openxmlformats.org/officeDocument/2006/relationships/oleObject" Target="../embeddings/oleObject80.bin"/><Relationship Id="rId2" Type="http://schemas.openxmlformats.org/officeDocument/2006/relationships/tags" Target="../tags/tag536.xml"/><Relationship Id="rId1" Type="http://schemas.openxmlformats.org/officeDocument/2006/relationships/vmlDrawing" Target="../drawings/vmlDrawing80.vml"/><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tags" Target="../tags/tag538.xml"/><Relationship Id="rId9" Type="http://schemas.openxmlformats.org/officeDocument/2006/relationships/image" Target="../media/image37.png"/></Relationships>
</file>

<file path=ppt/slides/_rels/slide63.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540.xml"/><Relationship Id="rId7" Type="http://schemas.openxmlformats.org/officeDocument/2006/relationships/oleObject" Target="../embeddings/oleObject81.bin"/><Relationship Id="rId2" Type="http://schemas.openxmlformats.org/officeDocument/2006/relationships/tags" Target="../tags/tag539.xml"/><Relationship Id="rId1" Type="http://schemas.openxmlformats.org/officeDocument/2006/relationships/vmlDrawing" Target="../drawings/vmlDrawing81.vml"/><Relationship Id="rId6" Type="http://schemas.openxmlformats.org/officeDocument/2006/relationships/notesSlide" Target="../notesSlides/notesSlide34.xml"/><Relationship Id="rId5" Type="http://schemas.openxmlformats.org/officeDocument/2006/relationships/slideLayout" Target="../slideLayouts/slideLayout2.xml"/><Relationship Id="rId4" Type="http://schemas.openxmlformats.org/officeDocument/2006/relationships/tags" Target="../tags/tag541.xml"/></Relationships>
</file>

<file path=ppt/slides/_rels/slide64.xml.rels><?xml version="1.0" encoding="UTF-8" standalone="yes"?>
<Relationships xmlns="http://schemas.openxmlformats.org/package/2006/relationships"><Relationship Id="rId3" Type="http://schemas.openxmlformats.org/officeDocument/2006/relationships/tags" Target="../tags/tag543.xml"/><Relationship Id="rId7" Type="http://schemas.openxmlformats.org/officeDocument/2006/relationships/hyperlink" Target="https://github.com/hadolint/hadolint" TargetMode="External"/><Relationship Id="rId2" Type="http://schemas.openxmlformats.org/officeDocument/2006/relationships/tags" Target="../tags/tag542.xml"/><Relationship Id="rId1" Type="http://schemas.openxmlformats.org/officeDocument/2006/relationships/vmlDrawing" Target="../drawings/vmlDrawing82.vml"/><Relationship Id="rId6" Type="http://schemas.openxmlformats.org/officeDocument/2006/relationships/image" Target="../media/image11.emf"/><Relationship Id="rId5" Type="http://schemas.openxmlformats.org/officeDocument/2006/relationships/oleObject" Target="../embeddings/oleObject82.bin"/><Relationship Id="rId4"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545.xml"/><Relationship Id="rId7" Type="http://schemas.openxmlformats.org/officeDocument/2006/relationships/oleObject" Target="../embeddings/oleObject83.bin"/><Relationship Id="rId2" Type="http://schemas.openxmlformats.org/officeDocument/2006/relationships/tags" Target="../tags/tag544.xml"/><Relationship Id="rId1" Type="http://schemas.openxmlformats.org/officeDocument/2006/relationships/vmlDrawing" Target="../drawings/vmlDrawing83.vml"/><Relationship Id="rId6" Type="http://schemas.openxmlformats.org/officeDocument/2006/relationships/notesSlide" Target="../notesSlides/notesSlide35.xml"/><Relationship Id="rId5" Type="http://schemas.openxmlformats.org/officeDocument/2006/relationships/slideLayout" Target="../slideLayouts/slideLayout30.xml"/><Relationship Id="rId4" Type="http://schemas.openxmlformats.org/officeDocument/2006/relationships/tags" Target="../tags/tag546.xml"/><Relationship Id="rId9" Type="http://schemas.openxmlformats.org/officeDocument/2006/relationships/hyperlink" Target="https://docs.docker.com/engine/reference/builder/" TargetMode="External"/></Relationships>
</file>

<file path=ppt/slides/_rels/slide66.xml.rels><?xml version="1.0" encoding="UTF-8" standalone="yes"?>
<Relationships xmlns="http://schemas.openxmlformats.org/package/2006/relationships"><Relationship Id="rId3" Type="http://schemas.openxmlformats.org/officeDocument/2006/relationships/tags" Target="../tags/tag548.xml"/><Relationship Id="rId7" Type="http://schemas.openxmlformats.org/officeDocument/2006/relationships/image" Target="../media/image38.png"/><Relationship Id="rId2" Type="http://schemas.openxmlformats.org/officeDocument/2006/relationships/tags" Target="../tags/tag547.xml"/><Relationship Id="rId1" Type="http://schemas.openxmlformats.org/officeDocument/2006/relationships/vmlDrawing" Target="../drawings/vmlDrawing84.vml"/><Relationship Id="rId6" Type="http://schemas.openxmlformats.org/officeDocument/2006/relationships/image" Target="../media/image11.emf"/><Relationship Id="rId5" Type="http://schemas.openxmlformats.org/officeDocument/2006/relationships/oleObject" Target="../embeddings/oleObject84.bin"/><Relationship Id="rId4"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85.bin"/><Relationship Id="rId3" Type="http://schemas.openxmlformats.org/officeDocument/2006/relationships/tags" Target="../tags/tag550.xml"/><Relationship Id="rId7" Type="http://schemas.openxmlformats.org/officeDocument/2006/relationships/notesSlide" Target="../notesSlides/notesSlide36.xml"/><Relationship Id="rId12" Type="http://schemas.openxmlformats.org/officeDocument/2006/relationships/image" Target="../media/image42.png"/><Relationship Id="rId2" Type="http://schemas.openxmlformats.org/officeDocument/2006/relationships/tags" Target="../tags/tag549.xml"/><Relationship Id="rId1" Type="http://schemas.openxmlformats.org/officeDocument/2006/relationships/vmlDrawing" Target="../drawings/vmlDrawing85.vml"/><Relationship Id="rId6" Type="http://schemas.openxmlformats.org/officeDocument/2006/relationships/slideLayout" Target="../slideLayouts/slideLayout36.xml"/><Relationship Id="rId11" Type="http://schemas.openxmlformats.org/officeDocument/2006/relationships/image" Target="../media/image41.png"/><Relationship Id="rId5" Type="http://schemas.openxmlformats.org/officeDocument/2006/relationships/tags" Target="../tags/tag552.xml"/><Relationship Id="rId10" Type="http://schemas.openxmlformats.org/officeDocument/2006/relationships/image" Target="../media/image40.png"/><Relationship Id="rId4" Type="http://schemas.openxmlformats.org/officeDocument/2006/relationships/tags" Target="../tags/tag551.xml"/><Relationship Id="rId9" Type="http://schemas.openxmlformats.org/officeDocument/2006/relationships/image" Target="../media/image39.emf"/></Relationships>
</file>

<file path=ppt/slides/_rels/slide68.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554.xml"/><Relationship Id="rId7" Type="http://schemas.openxmlformats.org/officeDocument/2006/relationships/oleObject" Target="../embeddings/oleObject86.bin"/><Relationship Id="rId2" Type="http://schemas.openxmlformats.org/officeDocument/2006/relationships/tags" Target="../tags/tag553.xml"/><Relationship Id="rId1" Type="http://schemas.openxmlformats.org/officeDocument/2006/relationships/vmlDrawing" Target="../drawings/vmlDrawing86.vml"/><Relationship Id="rId6" Type="http://schemas.openxmlformats.org/officeDocument/2006/relationships/notesSlide" Target="../notesSlides/notesSlide37.xml"/><Relationship Id="rId5" Type="http://schemas.openxmlformats.org/officeDocument/2006/relationships/slideLayout" Target="../slideLayouts/slideLayout11.xml"/><Relationship Id="rId4" Type="http://schemas.openxmlformats.org/officeDocument/2006/relationships/tags" Target="../tags/tag555.xml"/><Relationship Id="rId9" Type="http://schemas.openxmlformats.org/officeDocument/2006/relationships/image" Target="../media/image12.jpg"/></Relationships>
</file>

<file path=ppt/slides/_rels/slide69.xml.rels><?xml version="1.0" encoding="UTF-8" standalone="yes"?>
<Relationships xmlns="http://schemas.openxmlformats.org/package/2006/relationships"><Relationship Id="rId8" Type="http://schemas.openxmlformats.org/officeDocument/2006/relationships/tags" Target="../tags/tag562.xml"/><Relationship Id="rId13" Type="http://schemas.openxmlformats.org/officeDocument/2006/relationships/tags" Target="../tags/tag567.xml"/><Relationship Id="rId18" Type="http://schemas.openxmlformats.org/officeDocument/2006/relationships/tags" Target="../tags/tag572.xml"/><Relationship Id="rId26" Type="http://schemas.openxmlformats.org/officeDocument/2006/relationships/slide" Target="slide75.xml"/><Relationship Id="rId39" Type="http://schemas.openxmlformats.org/officeDocument/2006/relationships/slide" Target="slide18.xml"/><Relationship Id="rId3" Type="http://schemas.openxmlformats.org/officeDocument/2006/relationships/tags" Target="../tags/tag557.xml"/><Relationship Id="rId21" Type="http://schemas.openxmlformats.org/officeDocument/2006/relationships/tags" Target="../tags/tag575.xml"/><Relationship Id="rId34" Type="http://schemas.openxmlformats.org/officeDocument/2006/relationships/slide" Target="slide47.xml"/><Relationship Id="rId42" Type="http://schemas.openxmlformats.org/officeDocument/2006/relationships/slide" Target="slide9.xml"/><Relationship Id="rId7" Type="http://schemas.openxmlformats.org/officeDocument/2006/relationships/tags" Target="../tags/tag561.xml"/><Relationship Id="rId12" Type="http://schemas.openxmlformats.org/officeDocument/2006/relationships/tags" Target="../tags/tag566.xml"/><Relationship Id="rId17" Type="http://schemas.openxmlformats.org/officeDocument/2006/relationships/tags" Target="../tags/tag571.xml"/><Relationship Id="rId25" Type="http://schemas.openxmlformats.org/officeDocument/2006/relationships/slideLayout" Target="../slideLayouts/slideLayout38.xml"/><Relationship Id="rId33" Type="http://schemas.openxmlformats.org/officeDocument/2006/relationships/slide" Target="slide49.xml"/><Relationship Id="rId38" Type="http://schemas.openxmlformats.org/officeDocument/2006/relationships/slide" Target="slide24.xml"/><Relationship Id="rId46" Type="http://schemas.openxmlformats.org/officeDocument/2006/relationships/image" Target="../media/image11.emf"/><Relationship Id="rId2" Type="http://schemas.openxmlformats.org/officeDocument/2006/relationships/tags" Target="../tags/tag556.xml"/><Relationship Id="rId16" Type="http://schemas.openxmlformats.org/officeDocument/2006/relationships/tags" Target="../tags/tag570.xml"/><Relationship Id="rId20" Type="http://schemas.openxmlformats.org/officeDocument/2006/relationships/tags" Target="../tags/tag574.xml"/><Relationship Id="rId29" Type="http://schemas.openxmlformats.org/officeDocument/2006/relationships/slide" Target="slide61.xml"/><Relationship Id="rId41" Type="http://schemas.openxmlformats.org/officeDocument/2006/relationships/slide" Target="slide12.xml"/><Relationship Id="rId1" Type="http://schemas.openxmlformats.org/officeDocument/2006/relationships/vmlDrawing" Target="../drawings/vmlDrawing87.vml"/><Relationship Id="rId6" Type="http://schemas.openxmlformats.org/officeDocument/2006/relationships/tags" Target="../tags/tag560.xml"/><Relationship Id="rId11" Type="http://schemas.openxmlformats.org/officeDocument/2006/relationships/tags" Target="../tags/tag565.xml"/><Relationship Id="rId24" Type="http://schemas.openxmlformats.org/officeDocument/2006/relationships/tags" Target="../tags/tag578.xml"/><Relationship Id="rId32" Type="http://schemas.openxmlformats.org/officeDocument/2006/relationships/slide" Target="slide52.xml"/><Relationship Id="rId37" Type="http://schemas.openxmlformats.org/officeDocument/2006/relationships/slide" Target="slide35.xml"/><Relationship Id="rId40" Type="http://schemas.openxmlformats.org/officeDocument/2006/relationships/slide" Target="slide17.xml"/><Relationship Id="rId45" Type="http://schemas.openxmlformats.org/officeDocument/2006/relationships/oleObject" Target="../embeddings/oleObject87.bin"/><Relationship Id="rId5" Type="http://schemas.openxmlformats.org/officeDocument/2006/relationships/tags" Target="../tags/tag559.xml"/><Relationship Id="rId15" Type="http://schemas.openxmlformats.org/officeDocument/2006/relationships/tags" Target="../tags/tag569.xml"/><Relationship Id="rId23" Type="http://schemas.openxmlformats.org/officeDocument/2006/relationships/tags" Target="../tags/tag577.xml"/><Relationship Id="rId28" Type="http://schemas.openxmlformats.org/officeDocument/2006/relationships/slide" Target="slide69.xml"/><Relationship Id="rId36" Type="http://schemas.openxmlformats.org/officeDocument/2006/relationships/slide" Target="slide39.xml"/><Relationship Id="rId10" Type="http://schemas.openxmlformats.org/officeDocument/2006/relationships/tags" Target="../tags/tag564.xml"/><Relationship Id="rId19" Type="http://schemas.openxmlformats.org/officeDocument/2006/relationships/tags" Target="../tags/tag573.xml"/><Relationship Id="rId31" Type="http://schemas.openxmlformats.org/officeDocument/2006/relationships/slide" Target="slide57.xml"/><Relationship Id="rId44" Type="http://schemas.openxmlformats.org/officeDocument/2006/relationships/slide" Target="slide6.xml"/><Relationship Id="rId4" Type="http://schemas.openxmlformats.org/officeDocument/2006/relationships/tags" Target="../tags/tag558.xml"/><Relationship Id="rId9" Type="http://schemas.openxmlformats.org/officeDocument/2006/relationships/tags" Target="../tags/tag563.xml"/><Relationship Id="rId14" Type="http://schemas.openxmlformats.org/officeDocument/2006/relationships/tags" Target="../tags/tag568.xml"/><Relationship Id="rId22" Type="http://schemas.openxmlformats.org/officeDocument/2006/relationships/tags" Target="../tags/tag576.xml"/><Relationship Id="rId27" Type="http://schemas.openxmlformats.org/officeDocument/2006/relationships/image" Target="../media/image13.emf"/><Relationship Id="rId30" Type="http://schemas.openxmlformats.org/officeDocument/2006/relationships/slide" Target="slide60.xml"/><Relationship Id="rId35" Type="http://schemas.openxmlformats.org/officeDocument/2006/relationships/slide" Target="slide43.xml"/><Relationship Id="rId43" Type="http://schemas.openxmlformats.org/officeDocument/2006/relationships/slide" Target="slide7.xml"/></Relationships>
</file>

<file path=ppt/slides/_rels/slide7.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tags" Target="../tags/tag103.xml"/><Relationship Id="rId26" Type="http://schemas.openxmlformats.org/officeDocument/2006/relationships/slide" Target="slide75.xml"/><Relationship Id="rId39" Type="http://schemas.openxmlformats.org/officeDocument/2006/relationships/slide" Target="slide17.xml"/><Relationship Id="rId3" Type="http://schemas.openxmlformats.org/officeDocument/2006/relationships/tags" Target="../tags/tag88.xml"/><Relationship Id="rId21" Type="http://schemas.openxmlformats.org/officeDocument/2006/relationships/tags" Target="../tags/tag106.xml"/><Relationship Id="rId34" Type="http://schemas.openxmlformats.org/officeDocument/2006/relationships/slide" Target="slide43.xml"/><Relationship Id="rId42" Type="http://schemas.openxmlformats.org/officeDocument/2006/relationships/image" Target="../media/image13.emf"/><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tags" Target="../tags/tag102.xml"/><Relationship Id="rId25" Type="http://schemas.openxmlformats.org/officeDocument/2006/relationships/slideLayout" Target="../slideLayouts/slideLayout38.xml"/><Relationship Id="rId33" Type="http://schemas.openxmlformats.org/officeDocument/2006/relationships/slide" Target="slide47.xml"/><Relationship Id="rId38" Type="http://schemas.openxmlformats.org/officeDocument/2006/relationships/slide" Target="slide18.xml"/><Relationship Id="rId46" Type="http://schemas.openxmlformats.org/officeDocument/2006/relationships/image" Target="../media/image11.emf"/><Relationship Id="rId2" Type="http://schemas.openxmlformats.org/officeDocument/2006/relationships/tags" Target="../tags/tag87.xml"/><Relationship Id="rId16" Type="http://schemas.openxmlformats.org/officeDocument/2006/relationships/tags" Target="../tags/tag101.xml"/><Relationship Id="rId20" Type="http://schemas.openxmlformats.org/officeDocument/2006/relationships/tags" Target="../tags/tag105.xml"/><Relationship Id="rId29" Type="http://schemas.openxmlformats.org/officeDocument/2006/relationships/slide" Target="slide60.xml"/><Relationship Id="rId41" Type="http://schemas.openxmlformats.org/officeDocument/2006/relationships/slide" Target="slide9.xml"/><Relationship Id="rId1" Type="http://schemas.openxmlformats.org/officeDocument/2006/relationships/vmlDrawing" Target="../drawings/vmlDrawing25.vml"/><Relationship Id="rId6" Type="http://schemas.openxmlformats.org/officeDocument/2006/relationships/tags" Target="../tags/tag91.xml"/><Relationship Id="rId11" Type="http://schemas.openxmlformats.org/officeDocument/2006/relationships/tags" Target="../tags/tag96.xml"/><Relationship Id="rId24" Type="http://schemas.openxmlformats.org/officeDocument/2006/relationships/tags" Target="../tags/tag109.xml"/><Relationship Id="rId32" Type="http://schemas.openxmlformats.org/officeDocument/2006/relationships/slide" Target="slide49.xml"/><Relationship Id="rId37" Type="http://schemas.openxmlformats.org/officeDocument/2006/relationships/slide" Target="slide24.xml"/><Relationship Id="rId40" Type="http://schemas.openxmlformats.org/officeDocument/2006/relationships/slide" Target="slide12.xml"/><Relationship Id="rId45" Type="http://schemas.openxmlformats.org/officeDocument/2006/relationships/oleObject" Target="../embeddings/oleObject25.bin"/><Relationship Id="rId5" Type="http://schemas.openxmlformats.org/officeDocument/2006/relationships/tags" Target="../tags/tag90.xml"/><Relationship Id="rId15" Type="http://schemas.openxmlformats.org/officeDocument/2006/relationships/tags" Target="../tags/tag100.xml"/><Relationship Id="rId23" Type="http://schemas.openxmlformats.org/officeDocument/2006/relationships/tags" Target="../tags/tag108.xml"/><Relationship Id="rId28" Type="http://schemas.openxmlformats.org/officeDocument/2006/relationships/slide" Target="slide61.xml"/><Relationship Id="rId36" Type="http://schemas.openxmlformats.org/officeDocument/2006/relationships/slide" Target="slide35.xml"/><Relationship Id="rId10" Type="http://schemas.openxmlformats.org/officeDocument/2006/relationships/tags" Target="../tags/tag95.xml"/><Relationship Id="rId19" Type="http://schemas.openxmlformats.org/officeDocument/2006/relationships/tags" Target="../tags/tag104.xml"/><Relationship Id="rId31" Type="http://schemas.openxmlformats.org/officeDocument/2006/relationships/slide" Target="slide52.xml"/><Relationship Id="rId44" Type="http://schemas.openxmlformats.org/officeDocument/2006/relationships/slide" Target="slide6.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 Id="rId22" Type="http://schemas.openxmlformats.org/officeDocument/2006/relationships/tags" Target="../tags/tag107.xml"/><Relationship Id="rId27" Type="http://schemas.openxmlformats.org/officeDocument/2006/relationships/slide" Target="slide69.xml"/><Relationship Id="rId30" Type="http://schemas.openxmlformats.org/officeDocument/2006/relationships/slide" Target="slide57.xml"/><Relationship Id="rId35" Type="http://schemas.openxmlformats.org/officeDocument/2006/relationships/slide" Target="slide39.xml"/><Relationship Id="rId43" Type="http://schemas.openxmlformats.org/officeDocument/2006/relationships/slide" Target="slide7.xml"/></Relationships>
</file>

<file path=ppt/slides/_rels/slide70.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580.xml"/><Relationship Id="rId7" Type="http://schemas.openxmlformats.org/officeDocument/2006/relationships/oleObject" Target="../embeddings/oleObject88.bin"/><Relationship Id="rId2" Type="http://schemas.openxmlformats.org/officeDocument/2006/relationships/tags" Target="../tags/tag579.xml"/><Relationship Id="rId1" Type="http://schemas.openxmlformats.org/officeDocument/2006/relationships/vmlDrawing" Target="../drawings/vmlDrawing88.vml"/><Relationship Id="rId6" Type="http://schemas.openxmlformats.org/officeDocument/2006/relationships/notesSlide" Target="../notesSlides/notesSlide38.xml"/><Relationship Id="rId5" Type="http://schemas.openxmlformats.org/officeDocument/2006/relationships/slideLayout" Target="../slideLayouts/slideLayout20.xml"/><Relationship Id="rId4" Type="http://schemas.openxmlformats.org/officeDocument/2006/relationships/tags" Target="../tags/tag581.xml"/></Relationships>
</file>

<file path=ppt/slides/_rels/slide71.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583.xml"/><Relationship Id="rId7" Type="http://schemas.openxmlformats.org/officeDocument/2006/relationships/oleObject" Target="../embeddings/oleObject89.bin"/><Relationship Id="rId2" Type="http://schemas.openxmlformats.org/officeDocument/2006/relationships/tags" Target="../tags/tag582.xml"/><Relationship Id="rId1" Type="http://schemas.openxmlformats.org/officeDocument/2006/relationships/vmlDrawing" Target="../drawings/vmlDrawing89.vml"/><Relationship Id="rId6" Type="http://schemas.openxmlformats.org/officeDocument/2006/relationships/notesSlide" Target="../notesSlides/notesSlide39.xml"/><Relationship Id="rId5" Type="http://schemas.openxmlformats.org/officeDocument/2006/relationships/slideLayout" Target="../slideLayouts/slideLayout2.xml"/><Relationship Id="rId4" Type="http://schemas.openxmlformats.org/officeDocument/2006/relationships/tags" Target="../tags/tag584.xml"/></Relationships>
</file>

<file path=ppt/slides/_rels/slide72.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586.xml"/><Relationship Id="rId7" Type="http://schemas.openxmlformats.org/officeDocument/2006/relationships/oleObject" Target="../embeddings/oleObject90.bin"/><Relationship Id="rId2" Type="http://schemas.openxmlformats.org/officeDocument/2006/relationships/tags" Target="../tags/tag585.xml"/><Relationship Id="rId1" Type="http://schemas.openxmlformats.org/officeDocument/2006/relationships/vmlDrawing" Target="../drawings/vmlDrawing90.vml"/><Relationship Id="rId6" Type="http://schemas.openxmlformats.org/officeDocument/2006/relationships/notesSlide" Target="../notesSlides/notesSlide40.xml"/><Relationship Id="rId11" Type="http://schemas.openxmlformats.org/officeDocument/2006/relationships/hyperlink" Target="https://testing.googleblog.com/2015/04/just-say-no-to-more-end-to-end-tests.html" TargetMode="External"/><Relationship Id="rId5" Type="http://schemas.openxmlformats.org/officeDocument/2006/relationships/slideLayout" Target="../slideLayouts/slideLayout2.xml"/><Relationship Id="rId10" Type="http://schemas.openxmlformats.org/officeDocument/2006/relationships/hyperlink" Target="https://chris.beams.io/posts/git-commit/" TargetMode="External"/><Relationship Id="rId4" Type="http://schemas.openxmlformats.org/officeDocument/2006/relationships/tags" Target="../tags/tag587.xml"/><Relationship Id="rId9" Type="http://schemas.openxmlformats.org/officeDocument/2006/relationships/hyperlink" Target="https://nvie.com/posts/a-successful-git-branching-model/" TargetMode="External"/></Relationships>
</file>

<file path=ppt/slides/_rels/slide73.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589.xml"/><Relationship Id="rId7" Type="http://schemas.openxmlformats.org/officeDocument/2006/relationships/oleObject" Target="../embeddings/oleObject91.bin"/><Relationship Id="rId12" Type="http://schemas.openxmlformats.org/officeDocument/2006/relationships/hyperlink" Target="https://confluence.sourceai.io/display/HWW/Linking+CircleCI+to+your+BCG+Github+repository+to+run+unit+tests" TargetMode="External"/><Relationship Id="rId2" Type="http://schemas.openxmlformats.org/officeDocument/2006/relationships/tags" Target="../tags/tag588.xml"/><Relationship Id="rId1" Type="http://schemas.openxmlformats.org/officeDocument/2006/relationships/vmlDrawing" Target="../drawings/vmlDrawing91.vml"/><Relationship Id="rId6" Type="http://schemas.openxmlformats.org/officeDocument/2006/relationships/notesSlide" Target="../notesSlides/notesSlide41.xml"/><Relationship Id="rId11" Type="http://schemas.openxmlformats.org/officeDocument/2006/relationships/hyperlink" Target="https://confluence.sourceai.io/pages/viewpage.action?spaceKey=GP&amp;title=Jenkins" TargetMode="External"/><Relationship Id="rId5" Type="http://schemas.openxmlformats.org/officeDocument/2006/relationships/slideLayout" Target="../slideLayouts/slideLayout2.xml"/><Relationship Id="rId10" Type="http://schemas.openxmlformats.org/officeDocument/2006/relationships/image" Target="../media/image44.png"/><Relationship Id="rId4" Type="http://schemas.openxmlformats.org/officeDocument/2006/relationships/tags" Target="../tags/tag590.xml"/><Relationship Id="rId9" Type="http://schemas.openxmlformats.org/officeDocument/2006/relationships/image" Target="../media/image43.png"/></Relationships>
</file>

<file path=ppt/slides/_rels/slide74.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592.xml"/><Relationship Id="rId7" Type="http://schemas.openxmlformats.org/officeDocument/2006/relationships/oleObject" Target="../embeddings/oleObject92.bin"/><Relationship Id="rId2" Type="http://schemas.openxmlformats.org/officeDocument/2006/relationships/tags" Target="../tags/tag591.xml"/><Relationship Id="rId1" Type="http://schemas.openxmlformats.org/officeDocument/2006/relationships/vmlDrawing" Target="../drawings/vmlDrawing92.vml"/><Relationship Id="rId6" Type="http://schemas.openxmlformats.org/officeDocument/2006/relationships/notesSlide" Target="../notesSlides/notesSlide42.xml"/><Relationship Id="rId5" Type="http://schemas.openxmlformats.org/officeDocument/2006/relationships/slideLayout" Target="../slideLayouts/slideLayout11.xml"/><Relationship Id="rId4" Type="http://schemas.openxmlformats.org/officeDocument/2006/relationships/tags" Target="../tags/tag593.xml"/><Relationship Id="rId9" Type="http://schemas.openxmlformats.org/officeDocument/2006/relationships/image" Target="../media/image12.jpg"/></Relationships>
</file>

<file path=ppt/slides/_rels/slide75.xml.rels><?xml version="1.0" encoding="UTF-8" standalone="yes"?>
<Relationships xmlns="http://schemas.openxmlformats.org/package/2006/relationships"><Relationship Id="rId8" Type="http://schemas.openxmlformats.org/officeDocument/2006/relationships/tags" Target="../tags/tag600.xml"/><Relationship Id="rId13" Type="http://schemas.openxmlformats.org/officeDocument/2006/relationships/tags" Target="../tags/tag605.xml"/><Relationship Id="rId18" Type="http://schemas.openxmlformats.org/officeDocument/2006/relationships/tags" Target="../tags/tag610.xml"/><Relationship Id="rId26" Type="http://schemas.openxmlformats.org/officeDocument/2006/relationships/image" Target="../media/image13.emf"/><Relationship Id="rId39" Type="http://schemas.openxmlformats.org/officeDocument/2006/relationships/slide" Target="slide18.xml"/><Relationship Id="rId3" Type="http://schemas.openxmlformats.org/officeDocument/2006/relationships/tags" Target="../tags/tag595.xml"/><Relationship Id="rId21" Type="http://schemas.openxmlformats.org/officeDocument/2006/relationships/tags" Target="../tags/tag613.xml"/><Relationship Id="rId34" Type="http://schemas.openxmlformats.org/officeDocument/2006/relationships/slide" Target="slide47.xml"/><Relationship Id="rId42" Type="http://schemas.openxmlformats.org/officeDocument/2006/relationships/slide" Target="slide9.xml"/><Relationship Id="rId7" Type="http://schemas.openxmlformats.org/officeDocument/2006/relationships/tags" Target="../tags/tag599.xml"/><Relationship Id="rId12" Type="http://schemas.openxmlformats.org/officeDocument/2006/relationships/tags" Target="../tags/tag604.xml"/><Relationship Id="rId17" Type="http://schemas.openxmlformats.org/officeDocument/2006/relationships/tags" Target="../tags/tag609.xml"/><Relationship Id="rId25" Type="http://schemas.openxmlformats.org/officeDocument/2006/relationships/slideLayout" Target="../slideLayouts/slideLayout38.xml"/><Relationship Id="rId33" Type="http://schemas.openxmlformats.org/officeDocument/2006/relationships/slide" Target="slide49.xml"/><Relationship Id="rId38" Type="http://schemas.openxmlformats.org/officeDocument/2006/relationships/slide" Target="slide24.xml"/><Relationship Id="rId46" Type="http://schemas.openxmlformats.org/officeDocument/2006/relationships/image" Target="../media/image11.emf"/><Relationship Id="rId2" Type="http://schemas.openxmlformats.org/officeDocument/2006/relationships/tags" Target="../tags/tag594.xml"/><Relationship Id="rId16" Type="http://schemas.openxmlformats.org/officeDocument/2006/relationships/tags" Target="../tags/tag608.xml"/><Relationship Id="rId20" Type="http://schemas.openxmlformats.org/officeDocument/2006/relationships/tags" Target="../tags/tag612.xml"/><Relationship Id="rId29" Type="http://schemas.openxmlformats.org/officeDocument/2006/relationships/slide" Target="slide61.xml"/><Relationship Id="rId41" Type="http://schemas.openxmlformats.org/officeDocument/2006/relationships/slide" Target="slide12.xml"/><Relationship Id="rId1" Type="http://schemas.openxmlformats.org/officeDocument/2006/relationships/vmlDrawing" Target="../drawings/vmlDrawing93.vml"/><Relationship Id="rId6" Type="http://schemas.openxmlformats.org/officeDocument/2006/relationships/tags" Target="../tags/tag598.xml"/><Relationship Id="rId11" Type="http://schemas.openxmlformats.org/officeDocument/2006/relationships/tags" Target="../tags/tag603.xml"/><Relationship Id="rId24" Type="http://schemas.openxmlformats.org/officeDocument/2006/relationships/tags" Target="../tags/tag616.xml"/><Relationship Id="rId32" Type="http://schemas.openxmlformats.org/officeDocument/2006/relationships/slide" Target="slide52.xml"/><Relationship Id="rId37" Type="http://schemas.openxmlformats.org/officeDocument/2006/relationships/slide" Target="slide35.xml"/><Relationship Id="rId40" Type="http://schemas.openxmlformats.org/officeDocument/2006/relationships/slide" Target="slide17.xml"/><Relationship Id="rId45" Type="http://schemas.openxmlformats.org/officeDocument/2006/relationships/oleObject" Target="../embeddings/oleObject93.bin"/><Relationship Id="rId5" Type="http://schemas.openxmlformats.org/officeDocument/2006/relationships/tags" Target="../tags/tag597.xml"/><Relationship Id="rId15" Type="http://schemas.openxmlformats.org/officeDocument/2006/relationships/tags" Target="../tags/tag607.xml"/><Relationship Id="rId23" Type="http://schemas.openxmlformats.org/officeDocument/2006/relationships/tags" Target="../tags/tag615.xml"/><Relationship Id="rId28" Type="http://schemas.openxmlformats.org/officeDocument/2006/relationships/slide" Target="slide69.xml"/><Relationship Id="rId36" Type="http://schemas.openxmlformats.org/officeDocument/2006/relationships/slide" Target="slide39.xml"/><Relationship Id="rId10" Type="http://schemas.openxmlformats.org/officeDocument/2006/relationships/tags" Target="../tags/tag602.xml"/><Relationship Id="rId19" Type="http://schemas.openxmlformats.org/officeDocument/2006/relationships/tags" Target="../tags/tag611.xml"/><Relationship Id="rId31" Type="http://schemas.openxmlformats.org/officeDocument/2006/relationships/slide" Target="slide57.xml"/><Relationship Id="rId44" Type="http://schemas.openxmlformats.org/officeDocument/2006/relationships/slide" Target="slide6.xml"/><Relationship Id="rId4" Type="http://schemas.openxmlformats.org/officeDocument/2006/relationships/tags" Target="../tags/tag596.xml"/><Relationship Id="rId9" Type="http://schemas.openxmlformats.org/officeDocument/2006/relationships/tags" Target="../tags/tag601.xml"/><Relationship Id="rId14" Type="http://schemas.openxmlformats.org/officeDocument/2006/relationships/tags" Target="../tags/tag606.xml"/><Relationship Id="rId22" Type="http://schemas.openxmlformats.org/officeDocument/2006/relationships/tags" Target="../tags/tag614.xml"/><Relationship Id="rId27" Type="http://schemas.openxmlformats.org/officeDocument/2006/relationships/slide" Target="slide75.xml"/><Relationship Id="rId30" Type="http://schemas.openxmlformats.org/officeDocument/2006/relationships/slide" Target="slide60.xml"/><Relationship Id="rId35" Type="http://schemas.openxmlformats.org/officeDocument/2006/relationships/slide" Target="slide43.xml"/><Relationship Id="rId43" Type="http://schemas.openxmlformats.org/officeDocument/2006/relationships/slide" Target="slide7.xml"/></Relationships>
</file>

<file path=ppt/slides/_rels/slide76.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618.xml"/><Relationship Id="rId7" Type="http://schemas.openxmlformats.org/officeDocument/2006/relationships/oleObject" Target="../embeddings/oleObject94.bin"/><Relationship Id="rId2" Type="http://schemas.openxmlformats.org/officeDocument/2006/relationships/tags" Target="../tags/tag617.xml"/><Relationship Id="rId1" Type="http://schemas.openxmlformats.org/officeDocument/2006/relationships/vmlDrawing" Target="../drawings/vmlDrawing94.vml"/><Relationship Id="rId6" Type="http://schemas.openxmlformats.org/officeDocument/2006/relationships/notesSlide" Target="../notesSlides/notesSlide43.xml"/><Relationship Id="rId5" Type="http://schemas.openxmlformats.org/officeDocument/2006/relationships/slideLayout" Target="../slideLayouts/slideLayout2.xml"/><Relationship Id="rId4" Type="http://schemas.openxmlformats.org/officeDocument/2006/relationships/tags" Target="../tags/tag619.xml"/></Relationships>
</file>

<file path=ppt/slides/_rels/slide77.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621.xml"/><Relationship Id="rId7" Type="http://schemas.openxmlformats.org/officeDocument/2006/relationships/oleObject" Target="../embeddings/oleObject95.bin"/><Relationship Id="rId2" Type="http://schemas.openxmlformats.org/officeDocument/2006/relationships/tags" Target="../tags/tag620.xml"/><Relationship Id="rId1" Type="http://schemas.openxmlformats.org/officeDocument/2006/relationships/vmlDrawing" Target="../drawings/vmlDrawing95.vml"/><Relationship Id="rId6" Type="http://schemas.openxmlformats.org/officeDocument/2006/relationships/notesSlide" Target="../notesSlides/notesSlide44.xml"/><Relationship Id="rId5" Type="http://schemas.openxmlformats.org/officeDocument/2006/relationships/slideLayout" Target="../slideLayouts/slideLayout20.xml"/><Relationship Id="rId4" Type="http://schemas.openxmlformats.org/officeDocument/2006/relationships/tags" Target="../tags/tag62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10.xml"/><Relationship Id="rId1" Type="http://schemas.openxmlformats.org/officeDocument/2006/relationships/vmlDrawing" Target="../drawings/vmlDrawing26.vml"/><Relationship Id="rId5" Type="http://schemas.openxmlformats.org/officeDocument/2006/relationships/image" Target="../media/image11.emf"/><Relationship Id="rId4" Type="http://schemas.openxmlformats.org/officeDocument/2006/relationships/oleObject" Target="../embeddings/oleObject26.bin"/></Relationships>
</file>

<file path=ppt/slides/_rels/slide80.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624.xml"/><Relationship Id="rId7" Type="http://schemas.openxmlformats.org/officeDocument/2006/relationships/oleObject" Target="../embeddings/oleObject96.bin"/><Relationship Id="rId2" Type="http://schemas.openxmlformats.org/officeDocument/2006/relationships/tags" Target="../tags/tag623.xml"/><Relationship Id="rId1" Type="http://schemas.openxmlformats.org/officeDocument/2006/relationships/vmlDrawing" Target="../drawings/vmlDrawing96.vml"/><Relationship Id="rId6" Type="http://schemas.openxmlformats.org/officeDocument/2006/relationships/slideLayout" Target="../slideLayouts/slideLayout52.xml"/><Relationship Id="rId5" Type="http://schemas.openxmlformats.org/officeDocument/2006/relationships/tags" Target="../tags/tag626.xml"/><Relationship Id="rId4" Type="http://schemas.openxmlformats.org/officeDocument/2006/relationships/tags" Target="../tags/tag625.xml"/></Relationships>
</file>

<file path=ppt/slides/_rels/slide9.xml.rels><?xml version="1.0" encoding="UTF-8" standalone="yes"?>
<Relationships xmlns="http://schemas.openxmlformats.org/package/2006/relationships"><Relationship Id="rId8" Type="http://schemas.openxmlformats.org/officeDocument/2006/relationships/tags" Target="../tags/tag117.xml"/><Relationship Id="rId13" Type="http://schemas.openxmlformats.org/officeDocument/2006/relationships/tags" Target="../tags/tag122.xml"/><Relationship Id="rId18" Type="http://schemas.openxmlformats.org/officeDocument/2006/relationships/tags" Target="../tags/tag127.xml"/><Relationship Id="rId26" Type="http://schemas.openxmlformats.org/officeDocument/2006/relationships/slide" Target="slide75.xml"/><Relationship Id="rId39" Type="http://schemas.openxmlformats.org/officeDocument/2006/relationships/slide" Target="slide17.xml"/><Relationship Id="rId3" Type="http://schemas.openxmlformats.org/officeDocument/2006/relationships/tags" Target="../tags/tag112.xml"/><Relationship Id="rId21" Type="http://schemas.openxmlformats.org/officeDocument/2006/relationships/tags" Target="../tags/tag130.xml"/><Relationship Id="rId34" Type="http://schemas.openxmlformats.org/officeDocument/2006/relationships/slide" Target="slide43.xml"/><Relationship Id="rId42" Type="http://schemas.openxmlformats.org/officeDocument/2006/relationships/slide" Target="slide9.xml"/><Relationship Id="rId7" Type="http://schemas.openxmlformats.org/officeDocument/2006/relationships/tags" Target="../tags/tag116.xml"/><Relationship Id="rId12" Type="http://schemas.openxmlformats.org/officeDocument/2006/relationships/tags" Target="../tags/tag121.xml"/><Relationship Id="rId17" Type="http://schemas.openxmlformats.org/officeDocument/2006/relationships/tags" Target="../tags/tag126.xml"/><Relationship Id="rId25" Type="http://schemas.openxmlformats.org/officeDocument/2006/relationships/slideLayout" Target="../slideLayouts/slideLayout38.xml"/><Relationship Id="rId33" Type="http://schemas.openxmlformats.org/officeDocument/2006/relationships/slide" Target="slide47.xml"/><Relationship Id="rId38" Type="http://schemas.openxmlformats.org/officeDocument/2006/relationships/slide" Target="slide18.xml"/><Relationship Id="rId46" Type="http://schemas.openxmlformats.org/officeDocument/2006/relationships/image" Target="../media/image11.emf"/><Relationship Id="rId2" Type="http://schemas.openxmlformats.org/officeDocument/2006/relationships/tags" Target="../tags/tag111.xml"/><Relationship Id="rId16" Type="http://schemas.openxmlformats.org/officeDocument/2006/relationships/tags" Target="../tags/tag125.xml"/><Relationship Id="rId20" Type="http://schemas.openxmlformats.org/officeDocument/2006/relationships/tags" Target="../tags/tag129.xml"/><Relationship Id="rId29" Type="http://schemas.openxmlformats.org/officeDocument/2006/relationships/slide" Target="slide60.xml"/><Relationship Id="rId41" Type="http://schemas.openxmlformats.org/officeDocument/2006/relationships/image" Target="../media/image13.emf"/><Relationship Id="rId1" Type="http://schemas.openxmlformats.org/officeDocument/2006/relationships/vmlDrawing" Target="../drawings/vmlDrawing27.vml"/><Relationship Id="rId6" Type="http://schemas.openxmlformats.org/officeDocument/2006/relationships/tags" Target="../tags/tag115.xml"/><Relationship Id="rId11" Type="http://schemas.openxmlformats.org/officeDocument/2006/relationships/tags" Target="../tags/tag120.xml"/><Relationship Id="rId24" Type="http://schemas.openxmlformats.org/officeDocument/2006/relationships/tags" Target="../tags/tag133.xml"/><Relationship Id="rId32" Type="http://schemas.openxmlformats.org/officeDocument/2006/relationships/slide" Target="slide49.xml"/><Relationship Id="rId37" Type="http://schemas.openxmlformats.org/officeDocument/2006/relationships/slide" Target="slide24.xml"/><Relationship Id="rId40" Type="http://schemas.openxmlformats.org/officeDocument/2006/relationships/slide" Target="slide12.xml"/><Relationship Id="rId45" Type="http://schemas.openxmlformats.org/officeDocument/2006/relationships/oleObject" Target="../embeddings/oleObject27.bin"/><Relationship Id="rId5" Type="http://schemas.openxmlformats.org/officeDocument/2006/relationships/tags" Target="../tags/tag114.xml"/><Relationship Id="rId15" Type="http://schemas.openxmlformats.org/officeDocument/2006/relationships/tags" Target="../tags/tag124.xml"/><Relationship Id="rId23" Type="http://schemas.openxmlformats.org/officeDocument/2006/relationships/tags" Target="../tags/tag132.xml"/><Relationship Id="rId28" Type="http://schemas.openxmlformats.org/officeDocument/2006/relationships/slide" Target="slide61.xml"/><Relationship Id="rId36" Type="http://schemas.openxmlformats.org/officeDocument/2006/relationships/slide" Target="slide35.xml"/><Relationship Id="rId10" Type="http://schemas.openxmlformats.org/officeDocument/2006/relationships/tags" Target="../tags/tag119.xml"/><Relationship Id="rId19" Type="http://schemas.openxmlformats.org/officeDocument/2006/relationships/tags" Target="../tags/tag128.xml"/><Relationship Id="rId31" Type="http://schemas.openxmlformats.org/officeDocument/2006/relationships/slide" Target="slide52.xml"/><Relationship Id="rId44" Type="http://schemas.openxmlformats.org/officeDocument/2006/relationships/slide" Target="slide6.xml"/><Relationship Id="rId4" Type="http://schemas.openxmlformats.org/officeDocument/2006/relationships/tags" Target="../tags/tag113.xml"/><Relationship Id="rId9" Type="http://schemas.openxmlformats.org/officeDocument/2006/relationships/tags" Target="../tags/tag118.xml"/><Relationship Id="rId14" Type="http://schemas.openxmlformats.org/officeDocument/2006/relationships/tags" Target="../tags/tag123.xml"/><Relationship Id="rId22" Type="http://schemas.openxmlformats.org/officeDocument/2006/relationships/tags" Target="../tags/tag131.xml"/><Relationship Id="rId27" Type="http://schemas.openxmlformats.org/officeDocument/2006/relationships/slide" Target="slide69.xml"/><Relationship Id="rId30" Type="http://schemas.openxmlformats.org/officeDocument/2006/relationships/slide" Target="slide57.xml"/><Relationship Id="rId35" Type="http://schemas.openxmlformats.org/officeDocument/2006/relationships/slide" Target="slide39.xml"/><Relationship Id="rId43"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3784952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419"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5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3" name="Text Placeholder 12"/>
          <p:cNvSpPr>
            <a:spLocks noGrp="1"/>
          </p:cNvSpPr>
          <p:nvPr>
            <p:ph type="body" sz="quarter" idx="12"/>
          </p:nvPr>
        </p:nvSpPr>
        <p:spPr/>
        <p:txBody>
          <a:bodyPr/>
          <a:lstStyle/>
          <a:p>
            <a:r>
              <a:rPr lang="en-US" dirty="0"/>
              <a:t>February 2020</a:t>
            </a:r>
          </a:p>
        </p:txBody>
      </p:sp>
      <p:sp>
        <p:nvSpPr>
          <p:cNvPr id="12" name="Subtitle 11"/>
          <p:cNvSpPr>
            <a:spLocks noGrp="1"/>
          </p:cNvSpPr>
          <p:nvPr>
            <p:ph type="subTitle" idx="1"/>
          </p:nvPr>
        </p:nvSpPr>
        <p:spPr/>
        <p:txBody>
          <a:bodyPr/>
          <a:lstStyle/>
          <a:p>
            <a:r>
              <a:rPr lang="en-US" dirty="0"/>
              <a:t>Software Engineering for Data Scientists</a:t>
            </a:r>
          </a:p>
        </p:txBody>
      </p:sp>
      <p:sp>
        <p:nvSpPr>
          <p:cNvPr id="11" name="Title 10"/>
          <p:cNvSpPr>
            <a:spLocks noGrp="1"/>
          </p:cNvSpPr>
          <p:nvPr>
            <p:ph type="ctrTitle"/>
          </p:nvPr>
        </p:nvSpPr>
        <p:spPr/>
        <p:txBody>
          <a:bodyPr/>
          <a:lstStyle/>
          <a:p>
            <a:r>
              <a:rPr lang="en-US" dirty="0"/>
              <a:t>Use Case 2</a:t>
            </a:r>
          </a:p>
        </p:txBody>
      </p:sp>
      <p:pic>
        <p:nvPicPr>
          <p:cNvPr id="8" name="Picture 12" descr="Résultat de recherche d'images pour &quot;python 3 icon&quo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0588" y="5427186"/>
            <a:ext cx="1218980" cy="1218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196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570" name="think-cell Slide" r:id="rId4" imgW="473" imgH="473" progId="TCLayout.ActiveDocument.1">
                  <p:embed/>
                </p:oleObj>
              </mc:Choice>
              <mc:Fallback>
                <p:oleObj name="think-cell Slide" r:id="rId4" imgW="473" imgH="47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594218" y="1633274"/>
            <a:ext cx="3127881" cy="447939"/>
          </a:xfrm>
        </p:spPr>
        <p:txBody>
          <a:bodyPr/>
          <a:lstStyle/>
          <a:p>
            <a:r>
              <a:rPr lang="en-US" dirty="0"/>
              <a:t>Factory</a:t>
            </a:r>
          </a:p>
        </p:txBody>
      </p:sp>
      <p:sp>
        <p:nvSpPr>
          <p:cNvPr id="4" name="TextBox 3"/>
          <p:cNvSpPr txBox="1"/>
          <p:nvPr/>
        </p:nvSpPr>
        <p:spPr>
          <a:xfrm>
            <a:off x="540432" y="2443889"/>
            <a:ext cx="3235455" cy="197022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prstClr val="white"/>
              </a:solidFill>
            </a:endParaRPr>
          </a:p>
          <a:p>
            <a:r>
              <a:rPr lang="en-US" sz="1600" dirty="0">
                <a:solidFill>
                  <a:prstClr val="white"/>
                </a:solidFill>
              </a:rPr>
              <a:t>The factory design pattern enables to create objects without having to specify the exact class of the object.</a:t>
            </a:r>
          </a:p>
          <a:p>
            <a:r>
              <a:rPr lang="en-US" sz="1600" dirty="0">
                <a:solidFill>
                  <a:prstClr val="white"/>
                </a:solidFill>
              </a:rPr>
              <a:t>The created objects share a common interface</a:t>
            </a:r>
          </a:p>
          <a:p>
            <a:endParaRPr lang="en-US" sz="1600" dirty="0">
              <a:solidFill>
                <a:prstClr val="white"/>
              </a:solidFill>
            </a:endParaRPr>
          </a:p>
          <a:p>
            <a:r>
              <a:rPr lang="en-US" sz="1600" dirty="0">
                <a:solidFill>
                  <a:prstClr val="white"/>
                </a:solidFill>
              </a:rPr>
              <a:t>To implement the Factory pattern, we can define a class with methods to create objects</a:t>
            </a:r>
          </a:p>
        </p:txBody>
      </p:sp>
      <p:grpSp>
        <p:nvGrpSpPr>
          <p:cNvPr id="7" name="Group 6"/>
          <p:cNvGrpSpPr/>
          <p:nvPr/>
        </p:nvGrpSpPr>
        <p:grpSpPr>
          <a:xfrm>
            <a:off x="628650" y="5029422"/>
            <a:ext cx="791285" cy="800872"/>
            <a:chOff x="5275671" y="2608671"/>
            <a:chExt cx="1640659" cy="1640659"/>
          </a:xfrm>
        </p:grpSpPr>
        <p:sp>
          <p:nvSpPr>
            <p:cNvPr id="8" name="Oval 7"/>
            <p:cNvSpPr>
              <a:spLocks noChangeAspect="1"/>
            </p:cNvSpPr>
            <p:nvPr/>
          </p:nvSpPr>
          <p:spPr>
            <a:xfrm>
              <a:off x="5275671" y="2608671"/>
              <a:ext cx="1640659" cy="1640659"/>
            </a:xfrm>
            <a:prstGeom prst="ellipse">
              <a:avLst/>
            </a:prstGeom>
            <a:solidFill>
              <a:srgbClr val="FFFFFF"/>
            </a:solidFill>
            <a:ln w="381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200" kern="0" dirty="0">
                <a:solidFill>
                  <a:schemeClr val="tx1"/>
                </a:solidFill>
              </a:endParaRPr>
            </a:p>
          </p:txBody>
        </p:sp>
        <p:sp>
          <p:nvSpPr>
            <p:cNvPr id="10" name="AutoShape 34">
              <a:extLst>
                <a:ext uri="{FF2B5EF4-FFF2-40B4-BE49-F238E27FC236}">
                  <a16:creationId xmlns:a16="http://schemas.microsoft.com/office/drawing/2014/main" xmlns="" id="{53EBCFA3-42E5-408A-AB98-5437639B6F86}"/>
                </a:ext>
              </a:extLst>
            </p:cNvPr>
            <p:cNvSpPr>
              <a:spLocks noChangeAspect="1" noChangeArrowheads="1" noTextEdit="1"/>
            </p:cNvSpPr>
            <p:nvPr/>
          </p:nvSpPr>
          <p:spPr bwMode="auto">
            <a:xfrm>
              <a:off x="5344505" y="2674580"/>
              <a:ext cx="1502990" cy="1504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TextBox 13"/>
          <p:cNvSpPr txBox="1"/>
          <p:nvPr/>
        </p:nvSpPr>
        <p:spPr>
          <a:xfrm>
            <a:off x="1506988" y="4917136"/>
            <a:ext cx="1883391" cy="101535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chemeClr val="bg1"/>
                </a:solidFill>
              </a:rPr>
              <a:t>Useful to create different ML models</a:t>
            </a:r>
          </a:p>
        </p:txBody>
      </p:sp>
      <p:sp>
        <p:nvSpPr>
          <p:cNvPr id="15" name="TextBox 14"/>
          <p:cNvSpPr txBox="1"/>
          <p:nvPr/>
        </p:nvSpPr>
        <p:spPr>
          <a:xfrm>
            <a:off x="6096000" y="1396015"/>
            <a:ext cx="3478147" cy="5109091"/>
          </a:xfrm>
          <a:prstGeom prst="rect">
            <a:avLst/>
          </a:prstGeom>
          <a:solidFill>
            <a:srgbClr val="FFFFFF"/>
          </a:solidFill>
          <a:ln w="9525" cap="rnd">
            <a:noFill/>
            <a:prstDash val="solid"/>
            <a:roun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fr-FR" sz="1200" b="1" dirty="0">
                <a:solidFill>
                  <a:srgbClr val="006699"/>
                </a:solidFill>
                <a:latin typeface="Consolas" panose="020B0609020204030204" pitchFamily="49" charset="0"/>
              </a:rPr>
              <a:t>class</a:t>
            </a:r>
            <a:r>
              <a:rPr lang="fr-FR" sz="1200" dirty="0">
                <a:solidFill>
                  <a:srgbClr val="000000"/>
                </a:solidFill>
                <a:latin typeface="Consolas" panose="020B0609020204030204" pitchFamily="49" charset="0"/>
              </a:rPr>
              <a:t> Loader():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def</a:t>
            </a:r>
            <a:r>
              <a:rPr lang="fr-FR" sz="1200" dirty="0">
                <a:solidFill>
                  <a:srgbClr val="000000"/>
                </a:solidFill>
                <a:latin typeface="Consolas" panose="020B0609020204030204" pitchFamily="49" charset="0"/>
              </a:rPr>
              <a:t> load(self, data, format):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if</a:t>
            </a:r>
            <a:r>
              <a:rPr lang="fr-FR" sz="1200" dirty="0">
                <a:solidFill>
                  <a:srgbClr val="000000"/>
                </a:solidFill>
                <a:latin typeface="Consolas" panose="020B0609020204030204" pitchFamily="49" charset="0"/>
              </a:rPr>
              <a:t> format == </a:t>
            </a:r>
            <a:r>
              <a:rPr lang="fr-FR" sz="1200" dirty="0">
                <a:solidFill>
                  <a:srgbClr val="0000FF"/>
                </a:solidFill>
                <a:latin typeface="Consolas" panose="020B0609020204030204" pitchFamily="49" charset="0"/>
              </a:rPr>
              <a:t>'csv'</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__loader = _load_csv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elif</a:t>
            </a:r>
            <a:r>
              <a:rPr lang="fr-FR" sz="1200" dirty="0">
                <a:solidFill>
                  <a:srgbClr val="000000"/>
                </a:solidFill>
                <a:latin typeface="Consolas" panose="020B0609020204030204" pitchFamily="49" charset="0"/>
              </a:rPr>
              <a:t> format == </a:t>
            </a:r>
            <a:r>
              <a:rPr lang="fr-FR" sz="1200" dirty="0">
                <a:solidFill>
                  <a:srgbClr val="0000FF"/>
                </a:solidFill>
                <a:latin typeface="Consolas" panose="020B0609020204030204" pitchFamily="49" charset="0"/>
              </a:rPr>
              <a:t>'xlsx'</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__loader = _load_xlsx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else</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raise</a:t>
            </a:r>
            <a:r>
              <a:rPr lang="fr-FR" sz="1200" dirty="0">
                <a:solidFill>
                  <a:srgbClr val="000000"/>
                </a:solidFill>
                <a:latin typeface="Consolas" panose="020B0609020204030204" pitchFamily="49" charset="0"/>
              </a:rPr>
              <a:t> ValueError(format)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return</a:t>
            </a:r>
            <a:r>
              <a:rPr lang="fr-FR" sz="1200" dirty="0">
                <a:solidFill>
                  <a:srgbClr val="000000"/>
                </a:solidFill>
                <a:latin typeface="Consolas" panose="020B0609020204030204" pitchFamily="49" charset="0"/>
              </a:rPr>
              <a:t> __loader(data)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b="1" dirty="0">
                <a:solidFill>
                  <a:srgbClr val="006699"/>
                </a:solidFill>
                <a:latin typeface="Consolas" panose="020B0609020204030204" pitchFamily="49" charset="0"/>
              </a:rPr>
              <a:t>def</a:t>
            </a:r>
            <a:r>
              <a:rPr lang="fr-FR" sz="1200" dirty="0">
                <a:solidFill>
                  <a:srgbClr val="000000"/>
                </a:solidFill>
                <a:latin typeface="Consolas" panose="020B0609020204030204" pitchFamily="49" charset="0"/>
              </a:rPr>
              <a:t> _load_csv(data):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return</a:t>
            </a:r>
            <a:r>
              <a:rPr lang="fr-FR" sz="1200" dirty="0">
                <a:solidFill>
                  <a:srgbClr val="000000"/>
                </a:solidFill>
                <a:latin typeface="Consolas" panose="020B0609020204030204" pitchFamily="49" charset="0"/>
              </a:rPr>
              <a:t> pd.read_csv(data)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b="1" dirty="0">
                <a:solidFill>
                  <a:srgbClr val="006699"/>
                </a:solidFill>
                <a:latin typeface="Consolas" panose="020B0609020204030204" pitchFamily="49" charset="0"/>
              </a:rPr>
              <a:t>def</a:t>
            </a:r>
            <a:r>
              <a:rPr lang="fr-FR" sz="1200" dirty="0">
                <a:solidFill>
                  <a:srgbClr val="000000"/>
                </a:solidFill>
                <a:latin typeface="Consolas" panose="020B0609020204030204" pitchFamily="49" charset="0"/>
              </a:rPr>
              <a:t> _load_xlsx(data):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return</a:t>
            </a:r>
            <a:r>
              <a:rPr lang="fr-FR" sz="1200" dirty="0">
                <a:solidFill>
                  <a:srgbClr val="000000"/>
                </a:solidFill>
                <a:latin typeface="Consolas" panose="020B0609020204030204" pitchFamily="49" charset="0"/>
              </a:rPr>
              <a:t> pd.read_excel(data)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loader = Loader()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loader.load(data,</a:t>
            </a:r>
            <a:r>
              <a:rPr lang="fr-FR" sz="1200" dirty="0">
                <a:solidFill>
                  <a:srgbClr val="0000FF"/>
                </a:solidFill>
                <a:latin typeface="Consolas" panose="020B0609020204030204" pitchFamily="49" charset="0"/>
              </a:rPr>
              <a:t>"csv"</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pd.DataFrame </a:t>
            </a:r>
          </a:p>
          <a:p>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loader.load(data,</a:t>
            </a:r>
            <a:r>
              <a:rPr lang="fr-FR" sz="1200" dirty="0">
                <a:solidFill>
                  <a:srgbClr val="0000FF"/>
                </a:solidFill>
                <a:latin typeface="Consolas" panose="020B0609020204030204" pitchFamily="49" charset="0"/>
              </a:rPr>
              <a:t>"xlsx"</a:t>
            </a:r>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#pd.DataFrame</a:t>
            </a:r>
          </a:p>
          <a:p>
            <a:endParaRPr lang="fr-FR" sz="1400" dirty="0">
              <a:solidFill>
                <a:srgbClr val="5C5C5C"/>
              </a:solidFill>
              <a:latin typeface="Consolas" panose="020B0609020204030204" pitchFamily="49" charset="0"/>
            </a:endParaRPr>
          </a:p>
        </p:txBody>
      </p:sp>
      <p:grpSp>
        <p:nvGrpSpPr>
          <p:cNvPr id="16" name="bcgBugs_GrowthChart"/>
          <p:cNvGrpSpPr>
            <a:grpSpLocks noChangeAspect="1"/>
          </p:cNvGrpSpPr>
          <p:nvPr/>
        </p:nvGrpSpPr>
        <p:grpSpPr bwMode="auto">
          <a:xfrm>
            <a:off x="782100" y="5196212"/>
            <a:ext cx="456753" cy="457200"/>
            <a:chOff x="2818" y="1137"/>
            <a:chExt cx="2044" cy="2046"/>
          </a:xfrm>
        </p:grpSpPr>
        <p:sp>
          <p:nvSpPr>
            <p:cNvPr id="17" name="AutoShape 3"/>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7"/>
            <p:cNvSpPr>
              <a:spLocks noEditPoints="1"/>
            </p:cNvSpPr>
            <p:nvPr/>
          </p:nvSpPr>
          <p:spPr bwMode="auto">
            <a:xfrm>
              <a:off x="3064" y="1383"/>
              <a:ext cx="1555" cy="1556"/>
            </a:xfrm>
            <a:custGeom>
              <a:avLst/>
              <a:gdLst>
                <a:gd name="T0" fmla="*/ 162 w 760"/>
                <a:gd name="T1" fmla="*/ 464 h 760"/>
                <a:gd name="T2" fmla="*/ 162 w 760"/>
                <a:gd name="T3" fmla="*/ 738 h 760"/>
                <a:gd name="T4" fmla="*/ 140 w 760"/>
                <a:gd name="T5" fmla="*/ 760 h 760"/>
                <a:gd name="T6" fmla="*/ 22 w 760"/>
                <a:gd name="T7" fmla="*/ 760 h 760"/>
                <a:gd name="T8" fmla="*/ 0 w 760"/>
                <a:gd name="T9" fmla="*/ 738 h 760"/>
                <a:gd name="T10" fmla="*/ 0 w 760"/>
                <a:gd name="T11" fmla="*/ 464 h 760"/>
                <a:gd name="T12" fmla="*/ 22 w 760"/>
                <a:gd name="T13" fmla="*/ 442 h 760"/>
                <a:gd name="T14" fmla="*/ 140 w 760"/>
                <a:gd name="T15" fmla="*/ 442 h 760"/>
                <a:gd name="T16" fmla="*/ 162 w 760"/>
                <a:gd name="T17" fmla="*/ 464 h 760"/>
                <a:gd name="T18" fmla="*/ 340 w 760"/>
                <a:gd name="T19" fmla="*/ 318 h 760"/>
                <a:gd name="T20" fmla="*/ 221 w 760"/>
                <a:gd name="T21" fmla="*/ 318 h 760"/>
                <a:gd name="T22" fmla="*/ 199 w 760"/>
                <a:gd name="T23" fmla="*/ 340 h 760"/>
                <a:gd name="T24" fmla="*/ 199 w 760"/>
                <a:gd name="T25" fmla="*/ 738 h 760"/>
                <a:gd name="T26" fmla="*/ 221 w 760"/>
                <a:gd name="T27" fmla="*/ 760 h 760"/>
                <a:gd name="T28" fmla="*/ 340 w 760"/>
                <a:gd name="T29" fmla="*/ 760 h 760"/>
                <a:gd name="T30" fmla="*/ 362 w 760"/>
                <a:gd name="T31" fmla="*/ 738 h 760"/>
                <a:gd name="T32" fmla="*/ 362 w 760"/>
                <a:gd name="T33" fmla="*/ 340 h 760"/>
                <a:gd name="T34" fmla="*/ 340 w 760"/>
                <a:gd name="T35" fmla="*/ 318 h 760"/>
                <a:gd name="T36" fmla="*/ 539 w 760"/>
                <a:gd name="T37" fmla="*/ 179 h 760"/>
                <a:gd name="T38" fmla="*/ 420 w 760"/>
                <a:gd name="T39" fmla="*/ 179 h 760"/>
                <a:gd name="T40" fmla="*/ 398 w 760"/>
                <a:gd name="T41" fmla="*/ 201 h 760"/>
                <a:gd name="T42" fmla="*/ 398 w 760"/>
                <a:gd name="T43" fmla="*/ 738 h 760"/>
                <a:gd name="T44" fmla="*/ 420 w 760"/>
                <a:gd name="T45" fmla="*/ 760 h 760"/>
                <a:gd name="T46" fmla="*/ 539 w 760"/>
                <a:gd name="T47" fmla="*/ 760 h 760"/>
                <a:gd name="T48" fmla="*/ 561 w 760"/>
                <a:gd name="T49" fmla="*/ 738 h 760"/>
                <a:gd name="T50" fmla="*/ 561 w 760"/>
                <a:gd name="T51" fmla="*/ 201 h 760"/>
                <a:gd name="T52" fmla="*/ 539 w 760"/>
                <a:gd name="T53" fmla="*/ 179 h 760"/>
                <a:gd name="T54" fmla="*/ 738 w 760"/>
                <a:gd name="T55" fmla="*/ 0 h 760"/>
                <a:gd name="T56" fmla="*/ 620 w 760"/>
                <a:gd name="T57" fmla="*/ 0 h 760"/>
                <a:gd name="T58" fmla="*/ 598 w 760"/>
                <a:gd name="T59" fmla="*/ 22 h 760"/>
                <a:gd name="T60" fmla="*/ 598 w 760"/>
                <a:gd name="T61" fmla="*/ 738 h 760"/>
                <a:gd name="T62" fmla="*/ 620 w 760"/>
                <a:gd name="T63" fmla="*/ 760 h 760"/>
                <a:gd name="T64" fmla="*/ 738 w 760"/>
                <a:gd name="T65" fmla="*/ 760 h 760"/>
                <a:gd name="T66" fmla="*/ 760 w 760"/>
                <a:gd name="T67" fmla="*/ 738 h 760"/>
                <a:gd name="T68" fmla="*/ 760 w 760"/>
                <a:gd name="T69" fmla="*/ 22 h 760"/>
                <a:gd name="T70" fmla="*/ 738 w 760"/>
                <a:gd name="T71" fmla="*/ 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0" h="760">
                  <a:moveTo>
                    <a:pt x="162" y="464"/>
                  </a:moveTo>
                  <a:cubicBezTo>
                    <a:pt x="162" y="738"/>
                    <a:pt x="162" y="738"/>
                    <a:pt x="162" y="738"/>
                  </a:cubicBezTo>
                  <a:cubicBezTo>
                    <a:pt x="162" y="751"/>
                    <a:pt x="152" y="760"/>
                    <a:pt x="140" y="760"/>
                  </a:cubicBezTo>
                  <a:cubicBezTo>
                    <a:pt x="22" y="760"/>
                    <a:pt x="22" y="760"/>
                    <a:pt x="22" y="760"/>
                  </a:cubicBezTo>
                  <a:cubicBezTo>
                    <a:pt x="9" y="760"/>
                    <a:pt x="0" y="751"/>
                    <a:pt x="0" y="738"/>
                  </a:cubicBezTo>
                  <a:cubicBezTo>
                    <a:pt x="0" y="464"/>
                    <a:pt x="0" y="464"/>
                    <a:pt x="0" y="464"/>
                  </a:cubicBezTo>
                  <a:cubicBezTo>
                    <a:pt x="0" y="452"/>
                    <a:pt x="9" y="442"/>
                    <a:pt x="22" y="442"/>
                  </a:cubicBezTo>
                  <a:cubicBezTo>
                    <a:pt x="140" y="442"/>
                    <a:pt x="140" y="442"/>
                    <a:pt x="140" y="442"/>
                  </a:cubicBezTo>
                  <a:cubicBezTo>
                    <a:pt x="152" y="442"/>
                    <a:pt x="162" y="452"/>
                    <a:pt x="162" y="464"/>
                  </a:cubicBezTo>
                  <a:close/>
                  <a:moveTo>
                    <a:pt x="340" y="318"/>
                  </a:moveTo>
                  <a:cubicBezTo>
                    <a:pt x="221" y="318"/>
                    <a:pt x="221" y="318"/>
                    <a:pt x="221" y="318"/>
                  </a:cubicBezTo>
                  <a:cubicBezTo>
                    <a:pt x="209" y="318"/>
                    <a:pt x="199" y="328"/>
                    <a:pt x="199" y="340"/>
                  </a:cubicBezTo>
                  <a:cubicBezTo>
                    <a:pt x="199" y="738"/>
                    <a:pt x="199" y="738"/>
                    <a:pt x="199" y="738"/>
                  </a:cubicBezTo>
                  <a:cubicBezTo>
                    <a:pt x="199" y="751"/>
                    <a:pt x="209" y="760"/>
                    <a:pt x="221" y="760"/>
                  </a:cubicBezTo>
                  <a:cubicBezTo>
                    <a:pt x="340" y="760"/>
                    <a:pt x="340" y="760"/>
                    <a:pt x="340" y="760"/>
                  </a:cubicBezTo>
                  <a:cubicBezTo>
                    <a:pt x="352" y="760"/>
                    <a:pt x="362" y="751"/>
                    <a:pt x="362" y="738"/>
                  </a:cubicBezTo>
                  <a:cubicBezTo>
                    <a:pt x="362" y="340"/>
                    <a:pt x="362" y="340"/>
                    <a:pt x="362" y="340"/>
                  </a:cubicBezTo>
                  <a:cubicBezTo>
                    <a:pt x="362" y="328"/>
                    <a:pt x="352" y="318"/>
                    <a:pt x="340" y="318"/>
                  </a:cubicBezTo>
                  <a:close/>
                  <a:moveTo>
                    <a:pt x="539" y="179"/>
                  </a:moveTo>
                  <a:cubicBezTo>
                    <a:pt x="420" y="179"/>
                    <a:pt x="420" y="179"/>
                    <a:pt x="420" y="179"/>
                  </a:cubicBezTo>
                  <a:cubicBezTo>
                    <a:pt x="408" y="179"/>
                    <a:pt x="398" y="189"/>
                    <a:pt x="398" y="201"/>
                  </a:cubicBezTo>
                  <a:cubicBezTo>
                    <a:pt x="398" y="738"/>
                    <a:pt x="398" y="738"/>
                    <a:pt x="398" y="738"/>
                  </a:cubicBezTo>
                  <a:cubicBezTo>
                    <a:pt x="398" y="751"/>
                    <a:pt x="408" y="760"/>
                    <a:pt x="420" y="760"/>
                  </a:cubicBezTo>
                  <a:cubicBezTo>
                    <a:pt x="539" y="760"/>
                    <a:pt x="539" y="760"/>
                    <a:pt x="539" y="760"/>
                  </a:cubicBezTo>
                  <a:cubicBezTo>
                    <a:pt x="551" y="760"/>
                    <a:pt x="561" y="751"/>
                    <a:pt x="561" y="738"/>
                  </a:cubicBezTo>
                  <a:cubicBezTo>
                    <a:pt x="561" y="201"/>
                    <a:pt x="561" y="201"/>
                    <a:pt x="561" y="201"/>
                  </a:cubicBezTo>
                  <a:cubicBezTo>
                    <a:pt x="561" y="189"/>
                    <a:pt x="551" y="179"/>
                    <a:pt x="539" y="179"/>
                  </a:cubicBezTo>
                  <a:close/>
                  <a:moveTo>
                    <a:pt x="738" y="0"/>
                  </a:moveTo>
                  <a:cubicBezTo>
                    <a:pt x="620" y="0"/>
                    <a:pt x="620" y="0"/>
                    <a:pt x="620" y="0"/>
                  </a:cubicBezTo>
                  <a:cubicBezTo>
                    <a:pt x="608" y="0"/>
                    <a:pt x="598" y="9"/>
                    <a:pt x="598" y="22"/>
                  </a:cubicBezTo>
                  <a:cubicBezTo>
                    <a:pt x="598" y="738"/>
                    <a:pt x="598" y="738"/>
                    <a:pt x="598" y="738"/>
                  </a:cubicBezTo>
                  <a:cubicBezTo>
                    <a:pt x="598" y="751"/>
                    <a:pt x="608" y="760"/>
                    <a:pt x="620" y="760"/>
                  </a:cubicBezTo>
                  <a:cubicBezTo>
                    <a:pt x="738" y="760"/>
                    <a:pt x="738" y="760"/>
                    <a:pt x="738" y="760"/>
                  </a:cubicBezTo>
                  <a:cubicBezTo>
                    <a:pt x="751" y="760"/>
                    <a:pt x="760" y="751"/>
                    <a:pt x="760" y="738"/>
                  </a:cubicBezTo>
                  <a:cubicBezTo>
                    <a:pt x="760" y="22"/>
                    <a:pt x="760" y="22"/>
                    <a:pt x="760" y="22"/>
                  </a:cubicBezTo>
                  <a:cubicBezTo>
                    <a:pt x="760" y="9"/>
                    <a:pt x="751" y="0"/>
                    <a:pt x="738"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1332763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594"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595255" y="1625777"/>
            <a:ext cx="3127881" cy="499234"/>
          </a:xfrm>
        </p:spPr>
        <p:txBody>
          <a:bodyPr/>
          <a:lstStyle/>
          <a:p>
            <a:r>
              <a:rPr lang="en-US" dirty="0"/>
              <a:t>Abstract Factory</a:t>
            </a:r>
          </a:p>
        </p:txBody>
      </p:sp>
      <p:sp>
        <p:nvSpPr>
          <p:cNvPr id="5" name="TextBox 4"/>
          <p:cNvSpPr txBox="1"/>
          <p:nvPr/>
        </p:nvSpPr>
        <p:spPr>
          <a:xfrm>
            <a:off x="586095" y="2676053"/>
            <a:ext cx="3165715" cy="144719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chemeClr val="bg1"/>
                </a:solidFill>
              </a:rPr>
              <a:t>The abstract factory pattern is an extension of the factory pattern using an abstract class that allows the creation of families of related products </a:t>
            </a:r>
          </a:p>
        </p:txBody>
      </p:sp>
      <p:grpSp>
        <p:nvGrpSpPr>
          <p:cNvPr id="20" name="Group 19"/>
          <p:cNvGrpSpPr/>
          <p:nvPr/>
        </p:nvGrpSpPr>
        <p:grpSpPr>
          <a:xfrm>
            <a:off x="628650" y="4594516"/>
            <a:ext cx="791285" cy="784745"/>
            <a:chOff x="5275671" y="2608671"/>
            <a:chExt cx="1640659" cy="1640659"/>
          </a:xfrm>
        </p:grpSpPr>
        <p:sp>
          <p:nvSpPr>
            <p:cNvPr id="24" name="Oval 23"/>
            <p:cNvSpPr>
              <a:spLocks noChangeAspect="1"/>
            </p:cNvSpPr>
            <p:nvPr/>
          </p:nvSpPr>
          <p:spPr>
            <a:xfrm>
              <a:off x="5275671" y="2608671"/>
              <a:ext cx="1640659" cy="1640659"/>
            </a:xfrm>
            <a:prstGeom prst="ellipse">
              <a:avLst/>
            </a:prstGeom>
            <a:solidFill>
              <a:srgbClr val="FFFFFF"/>
            </a:solidFill>
            <a:ln w="381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200" kern="0" dirty="0">
                <a:solidFill>
                  <a:schemeClr val="tx1"/>
                </a:solidFill>
              </a:endParaRPr>
            </a:p>
          </p:txBody>
        </p:sp>
        <p:grpSp>
          <p:nvGrpSpPr>
            <p:cNvPr id="25" name="Group 24"/>
            <p:cNvGrpSpPr>
              <a:grpSpLocks noChangeAspect="1"/>
            </p:cNvGrpSpPr>
            <p:nvPr/>
          </p:nvGrpSpPr>
          <p:grpSpPr>
            <a:xfrm>
              <a:off x="5344505" y="2674580"/>
              <a:ext cx="1502990" cy="1504383"/>
              <a:chOff x="5273801" y="2606040"/>
              <a:chExt cx="1644396" cy="1645920"/>
            </a:xfrm>
          </p:grpSpPr>
          <p:sp>
            <p:nvSpPr>
              <p:cNvPr id="26" name="AutoShape 34">
                <a:extLst>
                  <a:ext uri="{FF2B5EF4-FFF2-40B4-BE49-F238E27FC236}">
                    <a16:creationId xmlns:a16="http://schemas.microsoft.com/office/drawing/2014/main" xmlns="" id="{53EBCFA3-42E5-408A-AB98-5437639B6F86}"/>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7" name="Group 26"/>
              <p:cNvGrpSpPr/>
              <p:nvPr/>
            </p:nvGrpSpPr>
            <p:grpSpPr>
              <a:xfrm>
                <a:off x="5724143" y="2796921"/>
                <a:ext cx="745236" cy="1259967"/>
                <a:chOff x="5724143" y="2796921"/>
                <a:chExt cx="745236" cy="1259967"/>
              </a:xfrm>
            </p:grpSpPr>
            <p:sp>
              <p:nvSpPr>
                <p:cNvPr id="28" name="Freeform 36">
                  <a:extLst>
                    <a:ext uri="{FF2B5EF4-FFF2-40B4-BE49-F238E27FC236}">
                      <a16:creationId xmlns:a16="http://schemas.microsoft.com/office/drawing/2014/main" xmlns="" id="{53AE4B90-A59F-42A8-9254-913198CC23DE}"/>
                    </a:ext>
                  </a:extLst>
                </p:cNvPr>
                <p:cNvSpPr>
                  <a:spLocks noEditPoints="1"/>
                </p:cNvSpPr>
                <p:nvPr/>
              </p:nvSpPr>
              <p:spPr bwMode="auto">
                <a:xfrm>
                  <a:off x="5724143" y="2796921"/>
                  <a:ext cx="745236" cy="1259967"/>
                </a:xfrm>
                <a:custGeom>
                  <a:avLst/>
                  <a:gdLst>
                    <a:gd name="T0" fmla="*/ 0 w 1044"/>
                    <a:gd name="T1" fmla="*/ 521 h 1764"/>
                    <a:gd name="T2" fmla="*/ 129 w 1044"/>
                    <a:gd name="T3" fmla="*/ 864 h 1764"/>
                    <a:gd name="T4" fmla="*/ 263 w 1044"/>
                    <a:gd name="T5" fmla="*/ 1262 h 1764"/>
                    <a:gd name="T6" fmla="*/ 200 w 1044"/>
                    <a:gd name="T7" fmla="*/ 1305 h 1764"/>
                    <a:gd name="T8" fmla="*/ 206 w 1044"/>
                    <a:gd name="T9" fmla="*/ 1414 h 1764"/>
                    <a:gd name="T10" fmla="*/ 200 w 1044"/>
                    <a:gd name="T11" fmla="*/ 1503 h 1764"/>
                    <a:gd name="T12" fmla="*/ 200 w 1044"/>
                    <a:gd name="T13" fmla="*/ 1545 h 1764"/>
                    <a:gd name="T14" fmla="*/ 243 w 1044"/>
                    <a:gd name="T15" fmla="*/ 1659 h 1764"/>
                    <a:gd name="T16" fmla="*/ 294 w 1044"/>
                    <a:gd name="T17" fmla="*/ 1698 h 1764"/>
                    <a:gd name="T18" fmla="*/ 497 w 1044"/>
                    <a:gd name="T19" fmla="*/ 1758 h 1764"/>
                    <a:gd name="T20" fmla="*/ 737 w 1044"/>
                    <a:gd name="T21" fmla="*/ 1718 h 1764"/>
                    <a:gd name="T22" fmla="*/ 750 w 1044"/>
                    <a:gd name="T23" fmla="*/ 1659 h 1764"/>
                    <a:gd name="T24" fmla="*/ 847 w 1044"/>
                    <a:gd name="T25" fmla="*/ 1616 h 1764"/>
                    <a:gd name="T26" fmla="*/ 842 w 1044"/>
                    <a:gd name="T27" fmla="*/ 1524 h 1764"/>
                    <a:gd name="T28" fmla="*/ 847 w 1044"/>
                    <a:gd name="T29" fmla="*/ 1435 h 1764"/>
                    <a:gd name="T30" fmla="*/ 847 w 1044"/>
                    <a:gd name="T31" fmla="*/ 1393 h 1764"/>
                    <a:gd name="T32" fmla="*/ 804 w 1044"/>
                    <a:gd name="T33" fmla="*/ 1262 h 1764"/>
                    <a:gd name="T34" fmla="*/ 781 w 1044"/>
                    <a:gd name="T35" fmla="*/ 1130 h 1764"/>
                    <a:gd name="T36" fmla="*/ 917 w 1044"/>
                    <a:gd name="T37" fmla="*/ 862 h 1764"/>
                    <a:gd name="T38" fmla="*/ 522 w 1044"/>
                    <a:gd name="T39" fmla="*/ 0 h 1764"/>
                    <a:gd name="T40" fmla="*/ 244 w 1044"/>
                    <a:gd name="T41" fmla="*/ 1436 h 1764"/>
                    <a:gd name="T42" fmla="*/ 803 w 1044"/>
                    <a:gd name="T43" fmla="*/ 1502 h 1764"/>
                    <a:gd name="T44" fmla="*/ 706 w 1044"/>
                    <a:gd name="T45" fmla="*/ 1684 h 1764"/>
                    <a:gd name="T46" fmla="*/ 520 w 1044"/>
                    <a:gd name="T47" fmla="*/ 1713 h 1764"/>
                    <a:gd name="T48" fmla="*/ 338 w 1044"/>
                    <a:gd name="T49" fmla="*/ 1659 h 1764"/>
                    <a:gd name="T50" fmla="*/ 706 w 1044"/>
                    <a:gd name="T51" fmla="*/ 1684 h 1764"/>
                    <a:gd name="T52" fmla="*/ 244 w 1044"/>
                    <a:gd name="T53" fmla="*/ 1546 h 1764"/>
                    <a:gd name="T54" fmla="*/ 803 w 1044"/>
                    <a:gd name="T55" fmla="*/ 1615 h 1764"/>
                    <a:gd name="T56" fmla="*/ 803 w 1044"/>
                    <a:gd name="T57" fmla="*/ 1392 h 1764"/>
                    <a:gd name="T58" fmla="*/ 244 w 1044"/>
                    <a:gd name="T59" fmla="*/ 1306 h 1764"/>
                    <a:gd name="T60" fmla="*/ 803 w 1044"/>
                    <a:gd name="T61" fmla="*/ 1392 h 1764"/>
                    <a:gd name="T62" fmla="*/ 737 w 1044"/>
                    <a:gd name="T63" fmla="*/ 1130 h 1764"/>
                    <a:gd name="T64" fmla="*/ 307 w 1044"/>
                    <a:gd name="T65" fmla="*/ 1262 h 1764"/>
                    <a:gd name="T66" fmla="*/ 160 w 1044"/>
                    <a:gd name="T67" fmla="*/ 833 h 1764"/>
                    <a:gd name="T68" fmla="*/ 522 w 1044"/>
                    <a:gd name="T69" fmla="*/ 44 h 1764"/>
                    <a:gd name="T70" fmla="*/ 884 w 1044"/>
                    <a:gd name="T71" fmla="*/ 833 h 1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4" h="1764">
                      <a:moveTo>
                        <a:pt x="522" y="0"/>
                      </a:moveTo>
                      <a:cubicBezTo>
                        <a:pt x="234" y="0"/>
                        <a:pt x="0" y="234"/>
                        <a:pt x="0" y="521"/>
                      </a:cubicBezTo>
                      <a:cubicBezTo>
                        <a:pt x="0" y="647"/>
                        <a:pt x="46" y="768"/>
                        <a:pt x="128" y="862"/>
                      </a:cubicBezTo>
                      <a:cubicBezTo>
                        <a:pt x="129" y="864"/>
                        <a:pt x="129" y="864"/>
                        <a:pt x="129" y="864"/>
                      </a:cubicBezTo>
                      <a:cubicBezTo>
                        <a:pt x="131" y="865"/>
                        <a:pt x="263" y="991"/>
                        <a:pt x="263" y="1130"/>
                      </a:cubicBezTo>
                      <a:cubicBezTo>
                        <a:pt x="263" y="1262"/>
                        <a:pt x="263" y="1262"/>
                        <a:pt x="263" y="1262"/>
                      </a:cubicBezTo>
                      <a:cubicBezTo>
                        <a:pt x="243" y="1262"/>
                        <a:pt x="243" y="1262"/>
                        <a:pt x="243" y="1262"/>
                      </a:cubicBezTo>
                      <a:cubicBezTo>
                        <a:pt x="219" y="1262"/>
                        <a:pt x="200" y="1281"/>
                        <a:pt x="200" y="1305"/>
                      </a:cubicBezTo>
                      <a:cubicBezTo>
                        <a:pt x="200" y="1393"/>
                        <a:pt x="200" y="1393"/>
                        <a:pt x="200" y="1393"/>
                      </a:cubicBezTo>
                      <a:cubicBezTo>
                        <a:pt x="200" y="1401"/>
                        <a:pt x="202" y="1408"/>
                        <a:pt x="206" y="1414"/>
                      </a:cubicBezTo>
                      <a:cubicBezTo>
                        <a:pt x="202" y="1420"/>
                        <a:pt x="200" y="1427"/>
                        <a:pt x="200" y="1435"/>
                      </a:cubicBezTo>
                      <a:cubicBezTo>
                        <a:pt x="200" y="1503"/>
                        <a:pt x="200" y="1503"/>
                        <a:pt x="200" y="1503"/>
                      </a:cubicBezTo>
                      <a:cubicBezTo>
                        <a:pt x="200" y="1510"/>
                        <a:pt x="202" y="1517"/>
                        <a:pt x="206" y="1524"/>
                      </a:cubicBezTo>
                      <a:cubicBezTo>
                        <a:pt x="202" y="1530"/>
                        <a:pt x="200" y="1537"/>
                        <a:pt x="200" y="1545"/>
                      </a:cubicBezTo>
                      <a:cubicBezTo>
                        <a:pt x="200" y="1616"/>
                        <a:pt x="200" y="1616"/>
                        <a:pt x="200" y="1616"/>
                      </a:cubicBezTo>
                      <a:cubicBezTo>
                        <a:pt x="200" y="1640"/>
                        <a:pt x="219" y="1659"/>
                        <a:pt x="243" y="1659"/>
                      </a:cubicBezTo>
                      <a:cubicBezTo>
                        <a:pt x="294" y="1659"/>
                        <a:pt x="294" y="1659"/>
                        <a:pt x="294" y="1659"/>
                      </a:cubicBezTo>
                      <a:cubicBezTo>
                        <a:pt x="294" y="1698"/>
                        <a:pt x="294" y="1698"/>
                        <a:pt x="294" y="1698"/>
                      </a:cubicBezTo>
                      <a:cubicBezTo>
                        <a:pt x="294" y="1707"/>
                        <a:pt x="299" y="1715"/>
                        <a:pt x="307" y="1718"/>
                      </a:cubicBezTo>
                      <a:cubicBezTo>
                        <a:pt x="385" y="1753"/>
                        <a:pt x="459" y="1758"/>
                        <a:pt x="497" y="1758"/>
                      </a:cubicBezTo>
                      <a:cubicBezTo>
                        <a:pt x="509" y="1758"/>
                        <a:pt x="518" y="1758"/>
                        <a:pt x="522" y="1757"/>
                      </a:cubicBezTo>
                      <a:cubicBezTo>
                        <a:pt x="538" y="1758"/>
                        <a:pt x="634" y="1764"/>
                        <a:pt x="737" y="1718"/>
                      </a:cubicBezTo>
                      <a:cubicBezTo>
                        <a:pt x="745" y="1715"/>
                        <a:pt x="750" y="1707"/>
                        <a:pt x="750" y="1698"/>
                      </a:cubicBezTo>
                      <a:cubicBezTo>
                        <a:pt x="750" y="1659"/>
                        <a:pt x="750" y="1659"/>
                        <a:pt x="750" y="1659"/>
                      </a:cubicBezTo>
                      <a:cubicBezTo>
                        <a:pt x="804" y="1659"/>
                        <a:pt x="804" y="1659"/>
                        <a:pt x="804" y="1659"/>
                      </a:cubicBezTo>
                      <a:cubicBezTo>
                        <a:pt x="828" y="1659"/>
                        <a:pt x="847" y="1640"/>
                        <a:pt x="847" y="1616"/>
                      </a:cubicBezTo>
                      <a:cubicBezTo>
                        <a:pt x="847" y="1545"/>
                        <a:pt x="847" y="1545"/>
                        <a:pt x="847" y="1545"/>
                      </a:cubicBezTo>
                      <a:cubicBezTo>
                        <a:pt x="847" y="1537"/>
                        <a:pt x="845" y="1530"/>
                        <a:pt x="842" y="1524"/>
                      </a:cubicBezTo>
                      <a:cubicBezTo>
                        <a:pt x="845" y="1517"/>
                        <a:pt x="847" y="1510"/>
                        <a:pt x="847" y="1503"/>
                      </a:cubicBezTo>
                      <a:cubicBezTo>
                        <a:pt x="847" y="1435"/>
                        <a:pt x="847" y="1435"/>
                        <a:pt x="847" y="1435"/>
                      </a:cubicBezTo>
                      <a:cubicBezTo>
                        <a:pt x="847" y="1427"/>
                        <a:pt x="845" y="1420"/>
                        <a:pt x="842" y="1414"/>
                      </a:cubicBezTo>
                      <a:cubicBezTo>
                        <a:pt x="845" y="1408"/>
                        <a:pt x="847" y="1401"/>
                        <a:pt x="847" y="1393"/>
                      </a:cubicBezTo>
                      <a:cubicBezTo>
                        <a:pt x="847" y="1305"/>
                        <a:pt x="847" y="1305"/>
                        <a:pt x="847" y="1305"/>
                      </a:cubicBezTo>
                      <a:cubicBezTo>
                        <a:pt x="847" y="1281"/>
                        <a:pt x="828" y="1262"/>
                        <a:pt x="804" y="1262"/>
                      </a:cubicBezTo>
                      <a:cubicBezTo>
                        <a:pt x="781" y="1262"/>
                        <a:pt x="781" y="1262"/>
                        <a:pt x="781" y="1262"/>
                      </a:cubicBezTo>
                      <a:cubicBezTo>
                        <a:pt x="781" y="1130"/>
                        <a:pt x="781" y="1130"/>
                        <a:pt x="781" y="1130"/>
                      </a:cubicBezTo>
                      <a:cubicBezTo>
                        <a:pt x="781" y="991"/>
                        <a:pt x="914" y="865"/>
                        <a:pt x="915" y="864"/>
                      </a:cubicBezTo>
                      <a:cubicBezTo>
                        <a:pt x="917" y="862"/>
                        <a:pt x="917" y="862"/>
                        <a:pt x="917" y="862"/>
                      </a:cubicBezTo>
                      <a:cubicBezTo>
                        <a:pt x="999" y="768"/>
                        <a:pt x="1044" y="647"/>
                        <a:pt x="1044" y="521"/>
                      </a:cubicBezTo>
                      <a:cubicBezTo>
                        <a:pt x="1044" y="234"/>
                        <a:pt x="810" y="0"/>
                        <a:pt x="522" y="0"/>
                      </a:cubicBezTo>
                      <a:close/>
                      <a:moveTo>
                        <a:pt x="244" y="1502"/>
                      </a:moveTo>
                      <a:cubicBezTo>
                        <a:pt x="244" y="1436"/>
                        <a:pt x="244" y="1436"/>
                        <a:pt x="244" y="1436"/>
                      </a:cubicBezTo>
                      <a:cubicBezTo>
                        <a:pt x="803" y="1436"/>
                        <a:pt x="803" y="1436"/>
                        <a:pt x="803" y="1436"/>
                      </a:cubicBezTo>
                      <a:cubicBezTo>
                        <a:pt x="803" y="1502"/>
                        <a:pt x="803" y="1502"/>
                        <a:pt x="803" y="1502"/>
                      </a:cubicBezTo>
                      <a:lnTo>
                        <a:pt x="244" y="1502"/>
                      </a:lnTo>
                      <a:close/>
                      <a:moveTo>
                        <a:pt x="706" y="1684"/>
                      </a:moveTo>
                      <a:cubicBezTo>
                        <a:pt x="611" y="1721"/>
                        <a:pt x="525" y="1713"/>
                        <a:pt x="524" y="1713"/>
                      </a:cubicBezTo>
                      <a:cubicBezTo>
                        <a:pt x="523" y="1713"/>
                        <a:pt x="521" y="1713"/>
                        <a:pt x="520" y="1713"/>
                      </a:cubicBezTo>
                      <a:cubicBezTo>
                        <a:pt x="519" y="1713"/>
                        <a:pt x="433" y="1721"/>
                        <a:pt x="338" y="1684"/>
                      </a:cubicBezTo>
                      <a:cubicBezTo>
                        <a:pt x="338" y="1659"/>
                        <a:pt x="338" y="1659"/>
                        <a:pt x="338" y="1659"/>
                      </a:cubicBezTo>
                      <a:cubicBezTo>
                        <a:pt x="706" y="1659"/>
                        <a:pt x="706" y="1659"/>
                        <a:pt x="706" y="1659"/>
                      </a:cubicBezTo>
                      <a:lnTo>
                        <a:pt x="706" y="1684"/>
                      </a:lnTo>
                      <a:close/>
                      <a:moveTo>
                        <a:pt x="244" y="1615"/>
                      </a:moveTo>
                      <a:cubicBezTo>
                        <a:pt x="244" y="1546"/>
                        <a:pt x="244" y="1546"/>
                        <a:pt x="244" y="1546"/>
                      </a:cubicBezTo>
                      <a:cubicBezTo>
                        <a:pt x="803" y="1546"/>
                        <a:pt x="803" y="1546"/>
                        <a:pt x="803" y="1546"/>
                      </a:cubicBezTo>
                      <a:cubicBezTo>
                        <a:pt x="803" y="1615"/>
                        <a:pt x="803" y="1615"/>
                        <a:pt x="803" y="1615"/>
                      </a:cubicBezTo>
                      <a:lnTo>
                        <a:pt x="244" y="1615"/>
                      </a:lnTo>
                      <a:close/>
                      <a:moveTo>
                        <a:pt x="803" y="1392"/>
                      </a:moveTo>
                      <a:cubicBezTo>
                        <a:pt x="244" y="1392"/>
                        <a:pt x="244" y="1392"/>
                        <a:pt x="244" y="1392"/>
                      </a:cubicBezTo>
                      <a:cubicBezTo>
                        <a:pt x="244" y="1306"/>
                        <a:pt x="244" y="1306"/>
                        <a:pt x="244" y="1306"/>
                      </a:cubicBezTo>
                      <a:cubicBezTo>
                        <a:pt x="803" y="1306"/>
                        <a:pt x="803" y="1306"/>
                        <a:pt x="803" y="1306"/>
                      </a:cubicBezTo>
                      <a:lnTo>
                        <a:pt x="803" y="1392"/>
                      </a:lnTo>
                      <a:close/>
                      <a:moveTo>
                        <a:pt x="884" y="833"/>
                      </a:moveTo>
                      <a:cubicBezTo>
                        <a:pt x="870" y="846"/>
                        <a:pt x="737" y="976"/>
                        <a:pt x="737" y="1130"/>
                      </a:cubicBezTo>
                      <a:cubicBezTo>
                        <a:pt x="737" y="1262"/>
                        <a:pt x="737" y="1262"/>
                        <a:pt x="737" y="1262"/>
                      </a:cubicBezTo>
                      <a:cubicBezTo>
                        <a:pt x="307" y="1262"/>
                        <a:pt x="307" y="1262"/>
                        <a:pt x="307" y="1262"/>
                      </a:cubicBezTo>
                      <a:cubicBezTo>
                        <a:pt x="307" y="1130"/>
                        <a:pt x="307" y="1130"/>
                        <a:pt x="307" y="1130"/>
                      </a:cubicBezTo>
                      <a:cubicBezTo>
                        <a:pt x="307" y="976"/>
                        <a:pt x="174" y="846"/>
                        <a:pt x="160" y="833"/>
                      </a:cubicBezTo>
                      <a:cubicBezTo>
                        <a:pt x="85" y="746"/>
                        <a:pt x="44" y="636"/>
                        <a:pt x="44" y="521"/>
                      </a:cubicBezTo>
                      <a:cubicBezTo>
                        <a:pt x="44" y="258"/>
                        <a:pt x="259" y="44"/>
                        <a:pt x="522" y="44"/>
                      </a:cubicBezTo>
                      <a:cubicBezTo>
                        <a:pt x="785" y="44"/>
                        <a:pt x="1000" y="258"/>
                        <a:pt x="1000" y="521"/>
                      </a:cubicBezTo>
                      <a:cubicBezTo>
                        <a:pt x="1000" y="636"/>
                        <a:pt x="959" y="746"/>
                        <a:pt x="884" y="83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37">
                  <a:extLst>
                    <a:ext uri="{FF2B5EF4-FFF2-40B4-BE49-F238E27FC236}">
                      <a16:creationId xmlns:a16="http://schemas.microsoft.com/office/drawing/2014/main" xmlns="" id="{4D1A971A-9F80-4D43-B789-44A9DEB8CB39}"/>
                    </a:ext>
                  </a:extLst>
                </p:cNvPr>
                <p:cNvSpPr>
                  <a:spLocks/>
                </p:cNvSpPr>
                <p:nvPr/>
              </p:nvSpPr>
              <p:spPr bwMode="auto">
                <a:xfrm>
                  <a:off x="5784722" y="2857500"/>
                  <a:ext cx="624078" cy="811530"/>
                </a:xfrm>
                <a:custGeom>
                  <a:avLst/>
                  <a:gdLst>
                    <a:gd name="T0" fmla="*/ 437 w 874"/>
                    <a:gd name="T1" fmla="*/ 0 h 1136"/>
                    <a:gd name="T2" fmla="*/ 0 w 874"/>
                    <a:gd name="T3" fmla="*/ 436 h 1136"/>
                    <a:gd name="T4" fmla="*/ 105 w 874"/>
                    <a:gd name="T5" fmla="*/ 720 h 1136"/>
                    <a:gd name="T6" fmla="*/ 263 w 874"/>
                    <a:gd name="T7" fmla="*/ 1045 h 1136"/>
                    <a:gd name="T8" fmla="*/ 263 w 874"/>
                    <a:gd name="T9" fmla="*/ 1136 h 1136"/>
                    <a:gd name="T10" fmla="*/ 415 w 874"/>
                    <a:gd name="T11" fmla="*/ 1136 h 1136"/>
                    <a:gd name="T12" fmla="*/ 415 w 874"/>
                    <a:gd name="T13" fmla="*/ 897 h 1136"/>
                    <a:gd name="T14" fmla="*/ 421 w 874"/>
                    <a:gd name="T15" fmla="*/ 882 h 1136"/>
                    <a:gd name="T16" fmla="*/ 525 w 874"/>
                    <a:gd name="T17" fmla="*/ 771 h 1136"/>
                    <a:gd name="T18" fmla="*/ 370 w 874"/>
                    <a:gd name="T19" fmla="*/ 771 h 1136"/>
                    <a:gd name="T20" fmla="*/ 349 w 874"/>
                    <a:gd name="T21" fmla="*/ 758 h 1136"/>
                    <a:gd name="T22" fmla="*/ 354 w 874"/>
                    <a:gd name="T23" fmla="*/ 734 h 1136"/>
                    <a:gd name="T24" fmla="*/ 481 w 874"/>
                    <a:gd name="T25" fmla="*/ 601 h 1136"/>
                    <a:gd name="T26" fmla="*/ 354 w 874"/>
                    <a:gd name="T27" fmla="*/ 601 h 1136"/>
                    <a:gd name="T28" fmla="*/ 334 w 874"/>
                    <a:gd name="T29" fmla="*/ 588 h 1136"/>
                    <a:gd name="T30" fmla="*/ 338 w 874"/>
                    <a:gd name="T31" fmla="*/ 564 h 1136"/>
                    <a:gd name="T32" fmla="*/ 508 w 874"/>
                    <a:gd name="T33" fmla="*/ 368 h 1136"/>
                    <a:gd name="T34" fmla="*/ 539 w 874"/>
                    <a:gd name="T35" fmla="*/ 366 h 1136"/>
                    <a:gd name="T36" fmla="*/ 541 w 874"/>
                    <a:gd name="T37" fmla="*/ 397 h 1136"/>
                    <a:gd name="T38" fmla="*/ 403 w 874"/>
                    <a:gd name="T39" fmla="*/ 557 h 1136"/>
                    <a:gd name="T40" fmla="*/ 532 w 874"/>
                    <a:gd name="T41" fmla="*/ 557 h 1136"/>
                    <a:gd name="T42" fmla="*/ 553 w 874"/>
                    <a:gd name="T43" fmla="*/ 570 h 1136"/>
                    <a:gd name="T44" fmla="*/ 548 w 874"/>
                    <a:gd name="T45" fmla="*/ 594 h 1136"/>
                    <a:gd name="T46" fmla="*/ 421 w 874"/>
                    <a:gd name="T47" fmla="*/ 727 h 1136"/>
                    <a:gd name="T48" fmla="*/ 576 w 874"/>
                    <a:gd name="T49" fmla="*/ 727 h 1136"/>
                    <a:gd name="T50" fmla="*/ 596 w 874"/>
                    <a:gd name="T51" fmla="*/ 740 h 1136"/>
                    <a:gd name="T52" fmla="*/ 592 w 874"/>
                    <a:gd name="T53" fmla="*/ 764 h 1136"/>
                    <a:gd name="T54" fmla="*/ 459 w 874"/>
                    <a:gd name="T55" fmla="*/ 905 h 1136"/>
                    <a:gd name="T56" fmla="*/ 459 w 874"/>
                    <a:gd name="T57" fmla="*/ 1136 h 1136"/>
                    <a:gd name="T58" fmla="*/ 611 w 874"/>
                    <a:gd name="T59" fmla="*/ 1136 h 1136"/>
                    <a:gd name="T60" fmla="*/ 611 w 874"/>
                    <a:gd name="T61" fmla="*/ 1045 h 1136"/>
                    <a:gd name="T62" fmla="*/ 769 w 874"/>
                    <a:gd name="T63" fmla="*/ 720 h 1136"/>
                    <a:gd name="T64" fmla="*/ 874 w 874"/>
                    <a:gd name="T65" fmla="*/ 436 h 1136"/>
                    <a:gd name="T66" fmla="*/ 437 w 874"/>
                    <a:gd name="T67" fmla="*/ 0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4" h="1136">
                      <a:moveTo>
                        <a:pt x="437" y="0"/>
                      </a:moveTo>
                      <a:cubicBezTo>
                        <a:pt x="196" y="0"/>
                        <a:pt x="0" y="195"/>
                        <a:pt x="0" y="436"/>
                      </a:cubicBezTo>
                      <a:cubicBezTo>
                        <a:pt x="0" y="540"/>
                        <a:pt x="37" y="641"/>
                        <a:pt x="105" y="720"/>
                      </a:cubicBezTo>
                      <a:cubicBezTo>
                        <a:pt x="127" y="741"/>
                        <a:pt x="263" y="880"/>
                        <a:pt x="263" y="1045"/>
                      </a:cubicBezTo>
                      <a:cubicBezTo>
                        <a:pt x="263" y="1136"/>
                        <a:pt x="263" y="1136"/>
                        <a:pt x="263" y="1136"/>
                      </a:cubicBezTo>
                      <a:cubicBezTo>
                        <a:pt x="415" y="1136"/>
                        <a:pt x="415" y="1136"/>
                        <a:pt x="415" y="1136"/>
                      </a:cubicBezTo>
                      <a:cubicBezTo>
                        <a:pt x="415" y="897"/>
                        <a:pt x="415" y="897"/>
                        <a:pt x="415" y="897"/>
                      </a:cubicBezTo>
                      <a:cubicBezTo>
                        <a:pt x="415" y="891"/>
                        <a:pt x="417" y="886"/>
                        <a:pt x="421" y="882"/>
                      </a:cubicBezTo>
                      <a:cubicBezTo>
                        <a:pt x="525" y="771"/>
                        <a:pt x="525" y="771"/>
                        <a:pt x="525" y="771"/>
                      </a:cubicBezTo>
                      <a:cubicBezTo>
                        <a:pt x="370" y="771"/>
                        <a:pt x="370" y="771"/>
                        <a:pt x="370" y="771"/>
                      </a:cubicBezTo>
                      <a:cubicBezTo>
                        <a:pt x="361" y="771"/>
                        <a:pt x="353" y="766"/>
                        <a:pt x="349" y="758"/>
                      </a:cubicBezTo>
                      <a:cubicBezTo>
                        <a:pt x="346" y="750"/>
                        <a:pt x="348" y="740"/>
                        <a:pt x="354" y="734"/>
                      </a:cubicBezTo>
                      <a:cubicBezTo>
                        <a:pt x="481" y="601"/>
                        <a:pt x="481" y="601"/>
                        <a:pt x="481" y="601"/>
                      </a:cubicBezTo>
                      <a:cubicBezTo>
                        <a:pt x="354" y="601"/>
                        <a:pt x="354" y="601"/>
                        <a:pt x="354" y="601"/>
                      </a:cubicBezTo>
                      <a:cubicBezTo>
                        <a:pt x="346" y="601"/>
                        <a:pt x="338" y="596"/>
                        <a:pt x="334" y="588"/>
                      </a:cubicBezTo>
                      <a:cubicBezTo>
                        <a:pt x="331" y="580"/>
                        <a:pt x="332" y="571"/>
                        <a:pt x="338" y="564"/>
                      </a:cubicBezTo>
                      <a:cubicBezTo>
                        <a:pt x="508" y="368"/>
                        <a:pt x="508" y="368"/>
                        <a:pt x="508" y="368"/>
                      </a:cubicBezTo>
                      <a:cubicBezTo>
                        <a:pt x="516" y="359"/>
                        <a:pt x="530" y="358"/>
                        <a:pt x="539" y="366"/>
                      </a:cubicBezTo>
                      <a:cubicBezTo>
                        <a:pt x="548" y="374"/>
                        <a:pt x="549" y="388"/>
                        <a:pt x="541" y="397"/>
                      </a:cubicBezTo>
                      <a:cubicBezTo>
                        <a:pt x="403" y="557"/>
                        <a:pt x="403" y="557"/>
                        <a:pt x="403" y="557"/>
                      </a:cubicBezTo>
                      <a:cubicBezTo>
                        <a:pt x="532" y="557"/>
                        <a:pt x="532" y="557"/>
                        <a:pt x="532" y="557"/>
                      </a:cubicBezTo>
                      <a:cubicBezTo>
                        <a:pt x="541" y="557"/>
                        <a:pt x="549" y="562"/>
                        <a:pt x="553" y="570"/>
                      </a:cubicBezTo>
                      <a:cubicBezTo>
                        <a:pt x="556" y="578"/>
                        <a:pt x="554" y="587"/>
                        <a:pt x="548" y="594"/>
                      </a:cubicBezTo>
                      <a:cubicBezTo>
                        <a:pt x="421" y="727"/>
                        <a:pt x="421" y="727"/>
                        <a:pt x="421" y="727"/>
                      </a:cubicBezTo>
                      <a:cubicBezTo>
                        <a:pt x="576" y="727"/>
                        <a:pt x="576" y="727"/>
                        <a:pt x="576" y="727"/>
                      </a:cubicBezTo>
                      <a:cubicBezTo>
                        <a:pt x="584" y="727"/>
                        <a:pt x="592" y="732"/>
                        <a:pt x="596" y="740"/>
                      </a:cubicBezTo>
                      <a:cubicBezTo>
                        <a:pt x="599" y="748"/>
                        <a:pt x="598" y="758"/>
                        <a:pt x="592" y="764"/>
                      </a:cubicBezTo>
                      <a:cubicBezTo>
                        <a:pt x="459" y="905"/>
                        <a:pt x="459" y="905"/>
                        <a:pt x="459" y="905"/>
                      </a:cubicBezTo>
                      <a:cubicBezTo>
                        <a:pt x="459" y="1136"/>
                        <a:pt x="459" y="1136"/>
                        <a:pt x="459" y="1136"/>
                      </a:cubicBezTo>
                      <a:cubicBezTo>
                        <a:pt x="611" y="1136"/>
                        <a:pt x="611" y="1136"/>
                        <a:pt x="611" y="1136"/>
                      </a:cubicBezTo>
                      <a:cubicBezTo>
                        <a:pt x="611" y="1045"/>
                        <a:pt x="611" y="1045"/>
                        <a:pt x="611" y="1045"/>
                      </a:cubicBezTo>
                      <a:cubicBezTo>
                        <a:pt x="611" y="880"/>
                        <a:pt x="747" y="741"/>
                        <a:pt x="769" y="720"/>
                      </a:cubicBezTo>
                      <a:cubicBezTo>
                        <a:pt x="837" y="641"/>
                        <a:pt x="874" y="540"/>
                        <a:pt x="874" y="436"/>
                      </a:cubicBezTo>
                      <a:cubicBezTo>
                        <a:pt x="874" y="195"/>
                        <a:pt x="678" y="0"/>
                        <a:pt x="43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30" name="TextBox 29"/>
          <p:cNvSpPr txBox="1"/>
          <p:nvPr/>
        </p:nvSpPr>
        <p:spPr>
          <a:xfrm>
            <a:off x="1500161" y="4479213"/>
            <a:ext cx="2015707" cy="101535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chemeClr val="bg1"/>
                </a:solidFill>
              </a:rPr>
              <a:t>Useful if you have a complex data ingestion to design</a:t>
            </a:r>
          </a:p>
        </p:txBody>
      </p:sp>
      <p:sp>
        <p:nvSpPr>
          <p:cNvPr id="9" name="Rectangle 8"/>
          <p:cNvSpPr/>
          <p:nvPr/>
        </p:nvSpPr>
        <p:spPr>
          <a:xfrm>
            <a:off x="5266603" y="3817144"/>
            <a:ext cx="2060812" cy="1220645"/>
          </a:xfrm>
          <a:prstGeom prst="rect">
            <a:avLst/>
          </a:prstGeom>
          <a:solidFill>
            <a:schemeClr val="bg1"/>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200" dirty="0">
              <a:solidFill>
                <a:schemeClr val="accent5"/>
              </a:solidFill>
            </a:endParaRPr>
          </a:p>
        </p:txBody>
      </p:sp>
      <p:sp>
        <p:nvSpPr>
          <p:cNvPr id="33" name="Rectangle 32"/>
          <p:cNvSpPr/>
          <p:nvPr/>
        </p:nvSpPr>
        <p:spPr>
          <a:xfrm>
            <a:off x="8692476" y="3817144"/>
            <a:ext cx="2060812" cy="1220645"/>
          </a:xfrm>
          <a:prstGeom prst="rect">
            <a:avLst/>
          </a:prstGeom>
          <a:solidFill>
            <a:schemeClr val="bg1"/>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200" dirty="0">
              <a:solidFill>
                <a:srgbClr val="6E6F73"/>
              </a:solidFill>
            </a:endParaRPr>
          </a:p>
        </p:txBody>
      </p:sp>
      <p:sp>
        <p:nvSpPr>
          <p:cNvPr id="35" name="Rectangle 34"/>
          <p:cNvSpPr/>
          <p:nvPr/>
        </p:nvSpPr>
        <p:spPr>
          <a:xfrm>
            <a:off x="6911158" y="1865736"/>
            <a:ext cx="2101755" cy="1248439"/>
          </a:xfrm>
          <a:prstGeom prst="rect">
            <a:avLst/>
          </a:prstGeom>
          <a:solidFill>
            <a:schemeClr val="bg1"/>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rgbClr val="6E6F73"/>
              </a:solidFill>
            </a:endParaRPr>
          </a:p>
        </p:txBody>
      </p:sp>
      <p:sp>
        <p:nvSpPr>
          <p:cNvPr id="37" name="TextBox 36"/>
          <p:cNvSpPr txBox="1"/>
          <p:nvPr/>
        </p:nvSpPr>
        <p:spPr>
          <a:xfrm>
            <a:off x="4908727" y="5424927"/>
            <a:ext cx="6794754" cy="900186"/>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rnd" cmpd="sng" algn="ctr">
                <a:solidFill>
                  <a:srgbClr val="9A9A9A"/>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575757"/>
                </a:solidFill>
              </a:rPr>
              <a:t>All the Data objects now share the same interface, which is convenient when n takes high values</a:t>
            </a:r>
          </a:p>
        </p:txBody>
      </p:sp>
      <p:sp>
        <p:nvSpPr>
          <p:cNvPr id="8" name="Rectangle 7"/>
          <p:cNvSpPr/>
          <p:nvPr/>
        </p:nvSpPr>
        <p:spPr>
          <a:xfrm>
            <a:off x="6911158" y="1871510"/>
            <a:ext cx="2101754" cy="407809"/>
          </a:xfrm>
          <a:prstGeom prst="rect">
            <a:avLst/>
          </a:prstGeom>
          <a:solidFill>
            <a:schemeClr val="bg1"/>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accent5"/>
                </a:solidFill>
              </a:rPr>
              <a:t>class AbstractData</a:t>
            </a:r>
          </a:p>
        </p:txBody>
      </p:sp>
      <p:sp>
        <p:nvSpPr>
          <p:cNvPr id="10" name="TextBox 9"/>
          <p:cNvSpPr txBox="1"/>
          <p:nvPr/>
        </p:nvSpPr>
        <p:spPr>
          <a:xfrm>
            <a:off x="5266603" y="4220677"/>
            <a:ext cx="2060812" cy="71643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accent5"/>
                </a:solidFill>
              </a:rPr>
              <a:t>load()</a:t>
            </a:r>
          </a:p>
          <a:p>
            <a:pPr algn="ctr"/>
            <a:r>
              <a:rPr lang="en-US" sz="1200" dirty="0">
                <a:solidFill>
                  <a:schemeClr val="accent5"/>
                </a:solidFill>
              </a:rPr>
              <a:t>filter()</a:t>
            </a:r>
            <a:endParaRPr lang="en-US" dirty="0">
              <a:solidFill>
                <a:srgbClr val="575757"/>
              </a:solidFill>
            </a:endParaRPr>
          </a:p>
        </p:txBody>
      </p:sp>
      <p:sp>
        <p:nvSpPr>
          <p:cNvPr id="38" name="Rectangle 37"/>
          <p:cNvSpPr/>
          <p:nvPr/>
        </p:nvSpPr>
        <p:spPr>
          <a:xfrm>
            <a:off x="5266603" y="3812868"/>
            <a:ext cx="2060812" cy="407809"/>
          </a:xfrm>
          <a:prstGeom prst="rect">
            <a:avLst/>
          </a:prstGeom>
          <a:solidFill>
            <a:schemeClr val="bg1"/>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accent5"/>
                </a:solidFill>
              </a:rPr>
              <a:t>class Data_1(AbstractData)</a:t>
            </a:r>
          </a:p>
        </p:txBody>
      </p:sp>
      <p:sp>
        <p:nvSpPr>
          <p:cNvPr id="39" name="Rectangle 38"/>
          <p:cNvSpPr/>
          <p:nvPr/>
        </p:nvSpPr>
        <p:spPr>
          <a:xfrm>
            <a:off x="8692476" y="3821740"/>
            <a:ext cx="2060812" cy="407809"/>
          </a:xfrm>
          <a:prstGeom prst="rect">
            <a:avLst/>
          </a:prstGeom>
          <a:solidFill>
            <a:schemeClr val="bg1"/>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accent5"/>
                </a:solidFill>
              </a:rPr>
              <a:t>class Data_n(AbstractData)</a:t>
            </a:r>
          </a:p>
        </p:txBody>
      </p:sp>
      <p:sp>
        <p:nvSpPr>
          <p:cNvPr id="40" name="TextBox 39"/>
          <p:cNvSpPr txBox="1"/>
          <p:nvPr/>
        </p:nvSpPr>
        <p:spPr>
          <a:xfrm>
            <a:off x="7049910" y="2431719"/>
            <a:ext cx="2060812" cy="71643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accent5"/>
                </a:solidFill>
              </a:rPr>
              <a:t>@abstractmethod : load()</a:t>
            </a:r>
          </a:p>
          <a:p>
            <a:pPr algn="ctr"/>
            <a:r>
              <a:rPr lang="en-US" sz="1200" dirty="0">
                <a:solidFill>
                  <a:schemeClr val="accent5"/>
                </a:solidFill>
              </a:rPr>
              <a:t>@abstractmethod : filter()</a:t>
            </a:r>
            <a:endParaRPr lang="en-US" dirty="0">
              <a:solidFill>
                <a:srgbClr val="575757"/>
              </a:solidFill>
            </a:endParaRPr>
          </a:p>
        </p:txBody>
      </p:sp>
      <p:sp>
        <p:nvSpPr>
          <p:cNvPr id="41" name="TextBox 40"/>
          <p:cNvSpPr txBox="1"/>
          <p:nvPr/>
        </p:nvSpPr>
        <p:spPr>
          <a:xfrm>
            <a:off x="8692476" y="4220677"/>
            <a:ext cx="2060812" cy="71643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accent5"/>
                </a:solidFill>
              </a:rPr>
              <a:t>load()</a:t>
            </a:r>
          </a:p>
          <a:p>
            <a:pPr algn="ctr"/>
            <a:r>
              <a:rPr lang="en-US" sz="1200" dirty="0">
                <a:solidFill>
                  <a:schemeClr val="accent5"/>
                </a:solidFill>
              </a:rPr>
              <a:t>filter()</a:t>
            </a:r>
            <a:endParaRPr lang="en-US" dirty="0">
              <a:solidFill>
                <a:srgbClr val="575757"/>
              </a:solidFill>
            </a:endParaRPr>
          </a:p>
        </p:txBody>
      </p:sp>
      <p:cxnSp>
        <p:nvCxnSpPr>
          <p:cNvPr id="12" name="Straight Arrow Connector 11"/>
          <p:cNvCxnSpPr>
            <a:stCxn id="9" idx="0"/>
          </p:cNvCxnSpPr>
          <p:nvPr/>
        </p:nvCxnSpPr>
        <p:spPr>
          <a:xfrm flipV="1">
            <a:off x="6297009" y="3107683"/>
            <a:ext cx="1610436" cy="709461"/>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9" idx="0"/>
            <a:endCxn id="35" idx="2"/>
          </p:cNvCxnSpPr>
          <p:nvPr/>
        </p:nvCxnSpPr>
        <p:spPr>
          <a:xfrm flipH="1" flipV="1">
            <a:off x="7962036" y="3114175"/>
            <a:ext cx="1760846" cy="707565"/>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grpSp>
        <p:nvGrpSpPr>
          <p:cNvPr id="31" name="Group 30"/>
          <p:cNvGrpSpPr>
            <a:grpSpLocks noChangeAspect="1"/>
          </p:cNvGrpSpPr>
          <p:nvPr/>
        </p:nvGrpSpPr>
        <p:grpSpPr>
          <a:xfrm>
            <a:off x="4653241" y="5639512"/>
            <a:ext cx="235508" cy="235508"/>
            <a:chOff x="982662" y="1847850"/>
            <a:chExt cx="269875" cy="269875"/>
          </a:xfrm>
        </p:grpSpPr>
        <p:sp>
          <p:nvSpPr>
            <p:cNvPr id="32"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4"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Tree>
    <p:custDataLst>
      <p:tags r:id="rId2"/>
    </p:custDataLst>
    <p:extLst>
      <p:ext uri="{BB962C8B-B14F-4D97-AF65-F5344CB8AC3E}">
        <p14:creationId xmlns:p14="http://schemas.microsoft.com/office/powerpoint/2010/main" val="41875809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a:hlinkClick r:id="rId26" action="ppaction://hlinksldjump"/>
          </p:cNvPr>
          <p:cNvSpPr/>
          <p:nvPr>
            <p:custDataLst>
              <p:tags r:id="rId3"/>
            </p:custDataLst>
          </p:nvPr>
        </p:nvSpPr>
        <p:spPr>
          <a:xfrm>
            <a:off x="5166432" y="55320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Solution overview</a:t>
            </a:r>
          </a:p>
        </p:txBody>
      </p:sp>
      <p:sp>
        <p:nvSpPr>
          <p:cNvPr id="85" name="Rectangle 84">
            <a:hlinkClick r:id="rId27" action="ppaction://hlinksldjump"/>
          </p:cNvPr>
          <p:cNvSpPr/>
          <p:nvPr>
            <p:custDataLst>
              <p:tags r:id="rId4"/>
            </p:custDataLst>
          </p:nvPr>
        </p:nvSpPr>
        <p:spPr>
          <a:xfrm>
            <a:off x="5166432" y="525558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CI</a:t>
            </a:r>
          </a:p>
        </p:txBody>
      </p:sp>
      <p:sp>
        <p:nvSpPr>
          <p:cNvPr id="84" name="Rectangle 83">
            <a:hlinkClick r:id="rId28" action="ppaction://hlinksldjump"/>
          </p:cNvPr>
          <p:cNvSpPr/>
          <p:nvPr>
            <p:custDataLst>
              <p:tags r:id="rId5"/>
            </p:custDataLst>
          </p:nvPr>
        </p:nvSpPr>
        <p:spPr>
          <a:xfrm>
            <a:off x="5166432" y="501710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Docker</a:t>
            </a:r>
          </a:p>
        </p:txBody>
      </p:sp>
      <p:sp>
        <p:nvSpPr>
          <p:cNvPr id="83" name="Rectangle 82">
            <a:hlinkClick r:id="rId29" action="ppaction://hlinksldjump"/>
          </p:cNvPr>
          <p:cNvSpPr/>
          <p:nvPr>
            <p:custDataLst>
              <p:tags r:id="rId6"/>
            </p:custDataLst>
          </p:nvPr>
        </p:nvSpPr>
        <p:spPr>
          <a:xfrm>
            <a:off x="5166432" y="471604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Deployment (Not covered along training sessions)</a:t>
            </a:r>
          </a:p>
        </p:txBody>
      </p:sp>
      <p:sp>
        <p:nvSpPr>
          <p:cNvPr id="82" name="Rectangle 81">
            <a:hlinkClick r:id="rId30" action="ppaction://hlinksldjump"/>
          </p:cNvPr>
          <p:cNvSpPr/>
          <p:nvPr>
            <p:custDataLst>
              <p:tags r:id="rId7"/>
            </p:custDataLst>
          </p:nvPr>
        </p:nvSpPr>
        <p:spPr>
          <a:xfrm>
            <a:off x="5166432" y="437703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Context Manager &amp; Decorator (Reminder)</a:t>
            </a:r>
          </a:p>
        </p:txBody>
      </p:sp>
      <p:sp>
        <p:nvSpPr>
          <p:cNvPr id="81" name="Rectangle 80">
            <a:hlinkClick r:id="rId31" action="ppaction://hlinksldjump"/>
          </p:cNvPr>
          <p:cNvSpPr/>
          <p:nvPr>
            <p:custDataLst>
              <p:tags r:id="rId8"/>
            </p:custDataLst>
          </p:nvPr>
        </p:nvSpPr>
        <p:spPr>
          <a:xfrm>
            <a:off x="5166432" y="41005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Package Design</a:t>
            </a:r>
          </a:p>
        </p:txBody>
      </p:sp>
      <p:sp>
        <p:nvSpPr>
          <p:cNvPr id="80" name="Rectangle 79">
            <a:hlinkClick r:id="rId32" action="ppaction://hlinksldjump"/>
          </p:cNvPr>
          <p:cNvSpPr/>
          <p:nvPr>
            <p:custDataLst>
              <p:tags r:id="rId9"/>
            </p:custDataLst>
          </p:nvPr>
        </p:nvSpPr>
        <p:spPr>
          <a:xfrm>
            <a:off x="5166432" y="38621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Debugging</a:t>
            </a:r>
          </a:p>
        </p:txBody>
      </p:sp>
      <p:sp>
        <p:nvSpPr>
          <p:cNvPr id="79" name="Rectangle 78">
            <a:hlinkClick r:id="rId33" action="ppaction://hlinksldjump"/>
          </p:cNvPr>
          <p:cNvSpPr/>
          <p:nvPr>
            <p:custDataLst>
              <p:tags r:id="rId10"/>
            </p:custDataLst>
          </p:nvPr>
        </p:nvSpPr>
        <p:spPr>
          <a:xfrm>
            <a:off x="5166432" y="36236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Formatting</a:t>
            </a:r>
          </a:p>
        </p:txBody>
      </p:sp>
      <p:sp>
        <p:nvSpPr>
          <p:cNvPr id="78" name="Rectangle 77">
            <a:hlinkClick r:id="rId34" action="ppaction://hlinksldjump"/>
          </p:cNvPr>
          <p:cNvSpPr/>
          <p:nvPr>
            <p:custDataLst>
              <p:tags r:id="rId11"/>
            </p:custDataLst>
          </p:nvPr>
        </p:nvSpPr>
        <p:spPr>
          <a:xfrm>
            <a:off x="5166432" y="338515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Documenting</a:t>
            </a:r>
          </a:p>
        </p:txBody>
      </p:sp>
      <p:sp>
        <p:nvSpPr>
          <p:cNvPr id="77" name="Rectangle 76">
            <a:hlinkClick r:id="rId35" action="ppaction://hlinksldjump"/>
          </p:cNvPr>
          <p:cNvSpPr/>
          <p:nvPr>
            <p:custDataLst>
              <p:tags r:id="rId12"/>
            </p:custDataLst>
          </p:nvPr>
        </p:nvSpPr>
        <p:spPr>
          <a:xfrm>
            <a:off x="5166432" y="314667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Logging</a:t>
            </a:r>
          </a:p>
        </p:txBody>
      </p:sp>
      <p:sp>
        <p:nvSpPr>
          <p:cNvPr id="76" name="Rectangle 75">
            <a:hlinkClick r:id="rId36" action="ppaction://hlinksldjump"/>
          </p:cNvPr>
          <p:cNvSpPr/>
          <p:nvPr>
            <p:custDataLst>
              <p:tags r:id="rId13"/>
            </p:custDataLst>
          </p:nvPr>
        </p:nvSpPr>
        <p:spPr>
          <a:xfrm>
            <a:off x="5166432" y="29081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Errors</a:t>
            </a:r>
          </a:p>
        </p:txBody>
      </p:sp>
      <p:sp>
        <p:nvSpPr>
          <p:cNvPr id="75" name="Rectangle 74">
            <a:hlinkClick r:id="rId37" action="ppaction://hlinksldjump"/>
          </p:cNvPr>
          <p:cNvSpPr/>
          <p:nvPr>
            <p:custDataLst>
              <p:tags r:id="rId14"/>
            </p:custDataLst>
          </p:nvPr>
        </p:nvSpPr>
        <p:spPr>
          <a:xfrm>
            <a:off x="5166432" y="26697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Data Ingestion</a:t>
            </a:r>
          </a:p>
        </p:txBody>
      </p:sp>
      <p:sp>
        <p:nvSpPr>
          <p:cNvPr id="74" name="Rectangle 73">
            <a:hlinkClick r:id="rId38" action="ppaction://hlinksldjump"/>
          </p:cNvPr>
          <p:cNvSpPr/>
          <p:nvPr>
            <p:custDataLst>
              <p:tags r:id="rId15"/>
            </p:custDataLst>
          </p:nvPr>
        </p:nvSpPr>
        <p:spPr>
          <a:xfrm>
            <a:off x="5166432" y="24312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Organize your code</a:t>
            </a:r>
          </a:p>
        </p:txBody>
      </p:sp>
      <p:sp>
        <p:nvSpPr>
          <p:cNvPr id="73" name="Rectangle 72">
            <a:hlinkClick r:id="rId39" action="ppaction://hlinksldjump"/>
          </p:cNvPr>
          <p:cNvSpPr/>
          <p:nvPr>
            <p:custDataLst>
              <p:tags r:id="rId16"/>
            </p:custDataLst>
          </p:nvPr>
        </p:nvSpPr>
        <p:spPr>
          <a:xfrm>
            <a:off x="5166432" y="213017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Code Improvement</a:t>
            </a:r>
          </a:p>
        </p:txBody>
      </p:sp>
      <p:sp>
        <p:nvSpPr>
          <p:cNvPr id="72" name="Oval 71"/>
          <p:cNvSpPr/>
          <p:nvPr>
            <p:custDataLst>
              <p:tags r:id="rId17"/>
            </p:custDataLst>
          </p:nvPr>
        </p:nvSpPr>
        <p:spPr>
          <a:xfrm>
            <a:off x="4714058" y="1801277"/>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smtClean="0">
              <a:solidFill>
                <a:schemeClr val="tx1">
                  <a:lumMod val="100000"/>
                </a:schemeClr>
              </a:solidFill>
              <a:latin typeface="Trebuchet MS" panose="020B0603020202020204" pitchFamily="34" charset="0"/>
            </a:endParaRPr>
          </a:p>
        </p:txBody>
      </p:sp>
      <p:pic>
        <p:nvPicPr>
          <p:cNvPr id="71" name="Picture 70"/>
          <p:cNvPicPr>
            <a:picLocks/>
          </p:cNvPicPr>
          <p:nvPr>
            <p:custDataLst>
              <p:tags r:id="rId18"/>
            </p:custDataLst>
          </p:nvPr>
        </p:nvPicPr>
        <p:blipFill>
          <a:blip r:embed="rId40">
            <a:extLst>
              <a:ext uri="{28A0092B-C50C-407E-A947-70E740481C1C}">
                <a14:useLocalDpi xmlns:a14="http://schemas.microsoft.com/office/drawing/2010/main" val="0"/>
              </a:ext>
            </a:extLst>
          </a:blip>
          <a:stretch>
            <a:fillRect/>
          </a:stretch>
        </p:blipFill>
        <p:spPr>
          <a:xfrm>
            <a:off x="4714058" y="1801277"/>
            <a:ext cx="293147" cy="292608"/>
          </a:xfrm>
          <a:prstGeom prst="rect">
            <a:avLst/>
          </a:prstGeom>
        </p:spPr>
      </p:pic>
      <p:sp>
        <p:nvSpPr>
          <p:cNvPr id="70" name="Rectangle 69">
            <a:hlinkClick r:id="rId41" action="ppaction://hlinksldjump"/>
          </p:cNvPr>
          <p:cNvSpPr/>
          <p:nvPr>
            <p:custDataLst>
              <p:tags r:id="rId19"/>
            </p:custDataLst>
          </p:nvPr>
        </p:nvSpPr>
        <p:spPr>
          <a:xfrm>
            <a:off x="5166432" y="185374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Abstract Classes</a:t>
            </a:r>
          </a:p>
        </p:txBody>
      </p:sp>
      <p:sp>
        <p:nvSpPr>
          <p:cNvPr id="69" name="Rectangle 68">
            <a:hlinkClick r:id="rId42" action="ppaction://hlinksldjump"/>
          </p:cNvPr>
          <p:cNvSpPr/>
          <p:nvPr>
            <p:custDataLst>
              <p:tags r:id="rId20"/>
            </p:custDataLst>
          </p:nvPr>
        </p:nvSpPr>
        <p:spPr>
          <a:xfrm>
            <a:off x="5166432" y="161526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Factory</a:t>
            </a:r>
          </a:p>
        </p:txBody>
      </p:sp>
      <p:sp>
        <p:nvSpPr>
          <p:cNvPr id="68" name="Rectangle 67">
            <a:hlinkClick r:id="rId43" action="ppaction://hlinksldjump"/>
          </p:cNvPr>
          <p:cNvSpPr/>
          <p:nvPr>
            <p:custDataLst>
              <p:tags r:id="rId21"/>
            </p:custDataLst>
          </p:nvPr>
        </p:nvSpPr>
        <p:spPr>
          <a:xfrm>
            <a:off x="5166432" y="137678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Singleton</a:t>
            </a:r>
          </a:p>
        </p:txBody>
      </p:sp>
      <p:sp>
        <p:nvSpPr>
          <p:cNvPr id="67" name="Rectangle 66">
            <a:hlinkClick r:id="rId44" action="ppaction://hlinksldjump"/>
          </p:cNvPr>
          <p:cNvSpPr/>
          <p:nvPr>
            <p:custDataLst>
              <p:tags r:id="rId22"/>
            </p:custDataLst>
          </p:nvPr>
        </p:nvSpPr>
        <p:spPr>
          <a:xfrm>
            <a:off x="5166432" y="10757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Design Pattern</a:t>
            </a:r>
          </a:p>
        </p:txBody>
      </p:sp>
      <p:sp>
        <p:nvSpPr>
          <p:cNvPr id="66" name="Title 65"/>
          <p:cNvSpPr>
            <a:spLocks noGrp="1"/>
          </p:cNvSpPr>
          <p:nvPr>
            <p:ph type="title"/>
            <p:custDataLst>
              <p:tags r:id="rId23"/>
            </p:custDataLst>
          </p:nvPr>
        </p:nvSpPr>
        <p:spPr/>
        <p:txBody>
          <a:bodyPr/>
          <a:lstStyle/>
          <a:p>
            <a:r>
              <a:rPr lang="en-US" smtClean="0"/>
              <a:t>Agenda</a:t>
            </a:r>
            <a:endParaRPr lang="en-US"/>
          </a:p>
        </p:txBody>
      </p:sp>
      <p:graphicFrame>
        <p:nvGraphicFramePr>
          <p:cNvPr id="65" name="Object 64" hidden="1"/>
          <p:cNvGraphicFramePr>
            <a:graphicFrameLocks noChangeAspect="1"/>
          </p:cNvGraphicFramePr>
          <p:nvPr>
            <p:custDataLst>
              <p:tags r:id="rId24"/>
            </p:custDataLst>
            <p:extLst>
              <p:ext uri="{D42A27DB-BD31-4B8C-83A1-F6EECF244321}">
                <p14:modId xmlns:p14="http://schemas.microsoft.com/office/powerpoint/2010/main" val="32519517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9379" name="think-cell Slide" r:id="rId45" imgW="473" imgH="473" progId="TCLayout.ActiveDocument.1">
                  <p:embed/>
                </p:oleObj>
              </mc:Choice>
              <mc:Fallback>
                <p:oleObj name="think-cell Slide" r:id="rId45" imgW="473" imgH="473" progId="TCLayout.ActiveDocument.1">
                  <p:embed/>
                  <p:pic>
                    <p:nvPicPr>
                      <p:cNvPr id="0" name=""/>
                      <p:cNvPicPr/>
                      <p:nvPr/>
                    </p:nvPicPr>
                    <p:blipFill>
                      <a:blip r:embed="rId4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17460799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618"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8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8" name="TextBox 7"/>
          <p:cNvSpPr txBox="1"/>
          <p:nvPr/>
        </p:nvSpPr>
        <p:spPr>
          <a:xfrm>
            <a:off x="4190991" y="200025"/>
            <a:ext cx="5495934" cy="6486525"/>
          </a:xfrm>
          <a:prstGeom prst="rect">
            <a:avLst/>
          </a:prstGeom>
          <a:solidFill>
            <a:srgbClr val="FFFFFF"/>
          </a:solidFill>
          <a:ln w="9525" cap="rnd">
            <a:noFill/>
            <a:prstDash val="solid"/>
            <a:roun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fr-FR" sz="1100" b="1" dirty="0">
                <a:solidFill>
                  <a:srgbClr val="006699"/>
                </a:solidFill>
                <a:latin typeface="Consolas" panose="020B0609020204030204" pitchFamily="49" charset="0"/>
              </a:rPr>
              <a:t>from</a:t>
            </a:r>
            <a:r>
              <a:rPr lang="fr-FR" sz="1100" dirty="0">
                <a:solidFill>
                  <a:srgbClr val="000000"/>
                </a:solidFill>
                <a:latin typeface="Consolas" panose="020B0609020204030204" pitchFamily="49" charset="0"/>
              </a:rPr>
              <a:t> abc </a:t>
            </a:r>
            <a:r>
              <a:rPr lang="fr-FR" sz="1100" b="1" dirty="0">
                <a:solidFill>
                  <a:srgbClr val="006699"/>
                </a:solidFill>
                <a:latin typeface="Consolas" panose="020B0609020204030204" pitchFamily="49" charset="0"/>
              </a:rPr>
              <a:t>import</a:t>
            </a:r>
            <a:r>
              <a:rPr lang="fr-FR" sz="1100" dirty="0">
                <a:solidFill>
                  <a:srgbClr val="000000"/>
                </a:solidFill>
                <a:latin typeface="Consolas" panose="020B0609020204030204" pitchFamily="49" charset="0"/>
              </a:rPr>
              <a:t> *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class</a:t>
            </a:r>
            <a:r>
              <a:rPr lang="fr-FR" sz="1100" dirty="0">
                <a:solidFill>
                  <a:srgbClr val="000000"/>
                </a:solidFill>
                <a:latin typeface="Consolas" panose="020B0609020204030204" pitchFamily="49" charset="0"/>
              </a:rPr>
              <a:t> Loader(ABC):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__init__(self, path: str):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self.path = path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super().__init__()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@abstractmethod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load(self, *args, **kwargs) -&gt; pd.DataFrame: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a:solidFill>
                  <a:srgbClr val="008200"/>
                </a:solidFill>
                <a:latin typeface="Consolas" panose="020B0609020204030204" pitchFamily="49" charset="0"/>
              </a:rPr>
              <a:t>#Load the dataframe.</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raise</a:t>
            </a:r>
            <a:r>
              <a:rPr lang="fr-FR" sz="1100" dirty="0">
                <a:solidFill>
                  <a:srgbClr val="000000"/>
                </a:solidFill>
                <a:latin typeface="Consolas" panose="020B0609020204030204" pitchFamily="49" charset="0"/>
              </a:rPr>
              <a:t> RuntimeError(</a:t>
            </a:r>
            <a:r>
              <a:rPr lang="fr-FR" sz="1100" dirty="0">
                <a:solidFill>
                  <a:srgbClr val="0000FF"/>
                </a:solidFill>
                <a:latin typeface="Consolas" panose="020B0609020204030204" pitchFamily="49" charset="0"/>
              </a:rPr>
              <a:t>"Not implemented"</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@abstractmethod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transform(self,*args, **kwargs) -&gt; pd.DataFrame: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a:solidFill>
                  <a:srgbClr val="008200"/>
                </a:solidFill>
                <a:latin typeface="Consolas" panose="020B0609020204030204" pitchFamily="49" charset="0"/>
              </a:rPr>
              <a:t>#Update the dataframe with this method</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raise</a:t>
            </a:r>
            <a:r>
              <a:rPr lang="fr-FR" sz="1100" dirty="0">
                <a:solidFill>
                  <a:srgbClr val="000000"/>
                </a:solidFill>
                <a:latin typeface="Consolas" panose="020B0609020204030204" pitchFamily="49" charset="0"/>
              </a:rPr>
              <a:t> RuntimeError(</a:t>
            </a:r>
            <a:r>
              <a:rPr lang="fr-FR" sz="1100" dirty="0">
                <a:solidFill>
                  <a:srgbClr val="0000FF"/>
                </a:solidFill>
                <a:latin typeface="Consolas" panose="020B0609020204030204" pitchFamily="49" charset="0"/>
              </a:rPr>
              <a:t>"Not implemented"</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@property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get_path(self):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return</a:t>
            </a:r>
            <a:r>
              <a:rPr lang="fr-FR" sz="1100" dirty="0">
                <a:solidFill>
                  <a:srgbClr val="000000"/>
                </a:solidFill>
                <a:latin typeface="Consolas" panose="020B0609020204030204" pitchFamily="49" charset="0"/>
              </a:rPr>
              <a:t> self.path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p>
          <a:p>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class</a:t>
            </a:r>
            <a:r>
              <a:rPr lang="fr-FR" sz="1100" dirty="0">
                <a:solidFill>
                  <a:srgbClr val="000000"/>
                </a:solidFill>
                <a:latin typeface="Consolas" panose="020B0609020204030204" pitchFamily="49" charset="0"/>
              </a:rPr>
              <a:t> Sales(Loader):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load(self):</a:t>
            </a:r>
          </a:p>
          <a:p>
            <a:r>
              <a:rPr lang="fr-FR" sz="1100" dirty="0">
                <a:solidFill>
                  <a:srgbClr val="000000"/>
                </a:solidFill>
                <a:latin typeface="Consolas" panose="020B0609020204030204" pitchFamily="49" charset="0"/>
              </a:rPr>
              <a:t>        self.__data = pd.read_csv(self.path)  </a:t>
            </a:r>
          </a:p>
          <a:p>
            <a:r>
              <a:rPr lang="fr-FR" sz="1100" b="1"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return </a:t>
            </a:r>
            <a:r>
              <a:rPr lang="fr-FR" sz="1100" dirty="0">
                <a:solidFill>
                  <a:srgbClr val="000000"/>
                </a:solidFill>
                <a:latin typeface="Consolas" panose="020B0609020204030204" pitchFamily="49" charset="0"/>
              </a:rPr>
              <a:t>self.__data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transform(self, date) -&gt; pd.DataFrame: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return</a:t>
            </a:r>
            <a:r>
              <a:rPr lang="fr-FR" sz="1100" dirty="0">
                <a:solidFill>
                  <a:srgbClr val="000000"/>
                </a:solidFill>
                <a:latin typeface="Consolas" panose="020B0609020204030204" pitchFamily="49" charset="0"/>
              </a:rPr>
              <a:t> self.__data.loc[self.__data[</a:t>
            </a:r>
            <a:r>
              <a:rPr lang="fr-FR" sz="1100" dirty="0">
                <a:solidFill>
                  <a:srgbClr val="0000FF"/>
                </a:solidFill>
                <a:latin typeface="Consolas" panose="020B0609020204030204" pitchFamily="49" charset="0"/>
              </a:rPr>
              <a:t>'time'</a:t>
            </a:r>
            <a:r>
              <a:rPr lang="fr-FR" sz="1100" dirty="0">
                <a:solidFill>
                  <a:srgbClr val="000000"/>
                </a:solidFill>
                <a:latin typeface="Consolas" panose="020B0609020204030204" pitchFamily="49" charset="0"/>
              </a:rPr>
              <a:t>]&gt;=date] </a:t>
            </a:r>
          </a:p>
          <a:p>
            <a:pPr>
              <a:buFont typeface="+mj-lt"/>
              <a:buAutoNum type="arabicPeriod"/>
            </a:pPr>
            <a:endParaRPr lang="fr-FR" sz="1100" dirty="0">
              <a:solidFill>
                <a:srgbClr val="000000"/>
              </a:solidFill>
              <a:latin typeface="Consolas" panose="020B0609020204030204" pitchFamily="49" charset="0"/>
            </a:endParaRPr>
          </a:p>
          <a:p>
            <a:r>
              <a:rPr lang="fr-FR" sz="1100" dirty="0">
                <a:solidFill>
                  <a:srgbClr val="000000"/>
                </a:solidFill>
                <a:latin typeface="Consolas" panose="020B0609020204030204" pitchFamily="49" charset="0"/>
              </a:rPr>
              <a:t>sales = Sales('../test.csv')</a:t>
            </a:r>
          </a:p>
          <a:p>
            <a:r>
              <a:rPr lang="fr-FR" sz="1100" dirty="0">
                <a:solidFill>
                  <a:srgbClr val="000000"/>
                </a:solidFill>
                <a:latin typeface="Consolas" panose="020B0609020204030204" pitchFamily="49" charset="0"/>
              </a:rPr>
              <a:t>sales.load() </a:t>
            </a:r>
          </a:p>
          <a:p>
            <a:r>
              <a:rPr lang="fr-FR" sz="1100" dirty="0">
                <a:solidFill>
                  <a:srgbClr val="000000"/>
                </a:solidFill>
                <a:latin typeface="Consolas" panose="020B0609020204030204" pitchFamily="49" charset="0"/>
              </a:rPr>
              <a:t># pd.DataFrame</a:t>
            </a:r>
          </a:p>
          <a:p>
            <a:r>
              <a:rPr lang="fr-FR" sz="1100" dirty="0">
                <a:solidFill>
                  <a:srgbClr val="000000"/>
                </a:solidFill>
                <a:latin typeface="Consolas" panose="020B0609020204030204" pitchFamily="49" charset="0"/>
              </a:rPr>
              <a:t>sales.transform('2019-01-01')</a:t>
            </a:r>
          </a:p>
          <a:p>
            <a:r>
              <a:rPr lang="fr-FR" sz="1100" dirty="0">
                <a:solidFill>
                  <a:srgbClr val="000000"/>
                </a:solidFill>
                <a:latin typeface="Consolas" panose="020B0609020204030204" pitchFamily="49" charset="0"/>
              </a:rPr>
              <a:t># pd.DataFrame transformed</a:t>
            </a:r>
            <a:endParaRPr lang="fr-FR" sz="1100" dirty="0">
              <a:solidFill>
                <a:srgbClr val="5C5C5C"/>
              </a:solidFill>
              <a:latin typeface="Consolas" panose="020B0609020204030204" pitchFamily="49" charset="0"/>
            </a:endParaRPr>
          </a:p>
        </p:txBody>
      </p:sp>
      <p:sp>
        <p:nvSpPr>
          <p:cNvPr id="3" name="Title 2"/>
          <p:cNvSpPr>
            <a:spLocks noGrp="1"/>
          </p:cNvSpPr>
          <p:nvPr>
            <p:ph type="title"/>
          </p:nvPr>
        </p:nvSpPr>
        <p:spPr>
          <a:xfrm>
            <a:off x="628650" y="1016306"/>
            <a:ext cx="3835658" cy="1495794"/>
          </a:xfrm>
        </p:spPr>
        <p:txBody>
          <a:bodyPr/>
          <a:lstStyle/>
          <a:p>
            <a:r>
              <a:rPr lang="en-US" sz="2800" dirty="0"/>
              <a:t>Abstract classes and @</a:t>
            </a:r>
            <a:r>
              <a:rPr lang="en-US" sz="2800" dirty="0" err="1"/>
              <a:t>abstractmethod</a:t>
            </a:r>
            <a:r>
              <a:rPr lang="en-US" sz="2800" dirty="0"/>
              <a:t> (I)</a:t>
            </a:r>
          </a:p>
        </p:txBody>
      </p:sp>
      <p:sp>
        <p:nvSpPr>
          <p:cNvPr id="5" name="TextBox 4"/>
          <p:cNvSpPr txBox="1"/>
          <p:nvPr/>
        </p:nvSpPr>
        <p:spPr>
          <a:xfrm>
            <a:off x="549964" y="2081959"/>
            <a:ext cx="3165715" cy="440156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chemeClr val="bg1"/>
                </a:solidFill>
              </a:rPr>
              <a:t>Abstract classes are classes that contain one or more abstract methods </a:t>
            </a:r>
          </a:p>
          <a:p>
            <a:endParaRPr lang="en-US" sz="1600" dirty="0">
              <a:solidFill>
                <a:schemeClr val="bg1"/>
              </a:solidFill>
            </a:endParaRPr>
          </a:p>
          <a:p>
            <a:r>
              <a:rPr lang="en-US" sz="1600" dirty="0">
                <a:solidFill>
                  <a:schemeClr val="bg1"/>
                </a:solidFill>
              </a:rPr>
              <a:t>An abstract method is a method that is declared, but contains no implementation</a:t>
            </a:r>
          </a:p>
          <a:p>
            <a:endParaRPr lang="en-US" sz="1600" dirty="0">
              <a:solidFill>
                <a:schemeClr val="bg1"/>
              </a:solidFill>
            </a:endParaRPr>
          </a:p>
          <a:p>
            <a:r>
              <a:rPr lang="en-US" sz="1600" dirty="0">
                <a:solidFill>
                  <a:schemeClr val="bg1"/>
                </a:solidFill>
              </a:rPr>
              <a:t>Python comes with a module which provides the infrastructure for defining </a:t>
            </a:r>
            <a:r>
              <a:rPr lang="en-US" sz="1600" dirty="0">
                <a:solidFill>
                  <a:srgbClr val="D4DF33"/>
                </a:solidFill>
              </a:rPr>
              <a:t>Abstract Base Classes : abc </a:t>
            </a:r>
          </a:p>
          <a:p>
            <a:endParaRPr lang="en-US" dirty="0">
              <a:solidFill>
                <a:schemeClr val="bg1"/>
              </a:solidFill>
            </a:endParaRPr>
          </a:p>
          <a:p>
            <a:endParaRPr lang="en-US" dirty="0">
              <a:solidFill>
                <a:schemeClr val="bg1"/>
              </a:solidFill>
            </a:endParaRPr>
          </a:p>
        </p:txBody>
      </p:sp>
      <p:sp>
        <p:nvSpPr>
          <p:cNvPr id="11" name="TextBox 10"/>
          <p:cNvSpPr txBox="1"/>
          <p:nvPr/>
        </p:nvSpPr>
        <p:spPr>
          <a:xfrm>
            <a:off x="7740650" y="4104991"/>
            <a:ext cx="2913132" cy="93867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2"/>
              </a:solidFill>
            </a:endParaRPr>
          </a:p>
        </p:txBody>
      </p:sp>
      <p:sp>
        <p:nvSpPr>
          <p:cNvPr id="13" name="TextBox 12"/>
          <p:cNvSpPr txBox="1"/>
          <p:nvPr/>
        </p:nvSpPr>
        <p:spPr>
          <a:xfrm>
            <a:off x="10087016" y="2912055"/>
            <a:ext cx="1641077" cy="1253166"/>
          </a:xfrm>
          <a:prstGeom prst="rect">
            <a:avLst/>
          </a:prstGeom>
          <a:noFill/>
          <a:ln w="9525" cap="rnd" cmpd="sng" algn="ctr">
            <a:solidFill>
              <a:srgbClr val="29BA74"/>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575757"/>
                </a:solidFill>
              </a:rPr>
              <a:t>      Sales can't be instantiated if the load &amp; transform method are not defined  </a:t>
            </a:r>
          </a:p>
        </p:txBody>
      </p:sp>
      <p:grpSp>
        <p:nvGrpSpPr>
          <p:cNvPr id="20" name="Group 19"/>
          <p:cNvGrpSpPr/>
          <p:nvPr/>
        </p:nvGrpSpPr>
        <p:grpSpPr>
          <a:xfrm>
            <a:off x="6289873" y="462713"/>
            <a:ext cx="1966333" cy="457200"/>
            <a:chOff x="7558667" y="1346247"/>
            <a:chExt cx="1290058" cy="457200"/>
          </a:xfrm>
        </p:grpSpPr>
        <p:cxnSp>
          <p:nvCxnSpPr>
            <p:cNvPr id="21" name="Straight Connector 20"/>
            <p:cNvCxnSpPr/>
            <p:nvPr/>
          </p:nvCxnSpPr>
          <p:spPr>
            <a:xfrm>
              <a:off x="7558667" y="1574847"/>
              <a:ext cx="323773" cy="0"/>
            </a:xfrm>
            <a:prstGeom prst="line">
              <a:avLst/>
            </a:prstGeom>
            <a:noFill/>
            <a:ln w="19050" cap="rnd" cmpd="sng" algn="ctr">
              <a:solidFill>
                <a:srgbClr val="6E6F73"/>
              </a:solidFill>
              <a:prstDash val="solid"/>
              <a:round/>
              <a:headEnd type="oval" w="med" len="med"/>
              <a:tailEnd type="none" w="sm" len="sm"/>
            </a:ln>
            <a:effectLst/>
          </p:spPr>
        </p:cxnSp>
        <p:cxnSp>
          <p:nvCxnSpPr>
            <p:cNvPr id="22" name="Straight Connector 21"/>
            <p:cNvCxnSpPr/>
            <p:nvPr/>
          </p:nvCxnSpPr>
          <p:spPr>
            <a:xfrm>
              <a:off x="7896225" y="1346247"/>
              <a:ext cx="0" cy="457200"/>
            </a:xfrm>
            <a:prstGeom prst="line">
              <a:avLst/>
            </a:prstGeom>
            <a:ln w="28575" cap="rnd" cmpd="sng" algn="ctr">
              <a:solidFill>
                <a:srgbClr val="6E6F7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913299" y="1457325"/>
              <a:ext cx="935426" cy="23504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Abstract class</a:t>
              </a:r>
            </a:p>
          </p:txBody>
        </p:sp>
      </p:grpSp>
      <p:grpSp>
        <p:nvGrpSpPr>
          <p:cNvPr id="24" name="Group 23"/>
          <p:cNvGrpSpPr/>
          <p:nvPr/>
        </p:nvGrpSpPr>
        <p:grpSpPr>
          <a:xfrm>
            <a:off x="6080329" y="4054143"/>
            <a:ext cx="3368480" cy="457200"/>
            <a:chOff x="7569518" y="1346247"/>
            <a:chExt cx="1279207" cy="457200"/>
          </a:xfrm>
        </p:grpSpPr>
        <p:cxnSp>
          <p:nvCxnSpPr>
            <p:cNvPr id="25" name="Straight Connector 24"/>
            <p:cNvCxnSpPr/>
            <p:nvPr/>
          </p:nvCxnSpPr>
          <p:spPr>
            <a:xfrm>
              <a:off x="7569518" y="1574847"/>
              <a:ext cx="323773" cy="0"/>
            </a:xfrm>
            <a:prstGeom prst="line">
              <a:avLst/>
            </a:prstGeom>
            <a:noFill/>
            <a:ln w="19050" cap="rnd" cmpd="sng" algn="ctr">
              <a:solidFill>
                <a:srgbClr val="6E6F73"/>
              </a:solidFill>
              <a:prstDash val="solid"/>
              <a:round/>
              <a:headEnd type="oval" w="med" len="med"/>
              <a:tailEnd type="none" w="sm" len="sm"/>
            </a:ln>
            <a:effectLst/>
          </p:spPr>
        </p:cxnSp>
        <p:cxnSp>
          <p:nvCxnSpPr>
            <p:cNvPr id="26" name="Straight Connector 25"/>
            <p:cNvCxnSpPr/>
            <p:nvPr/>
          </p:nvCxnSpPr>
          <p:spPr>
            <a:xfrm>
              <a:off x="7896225" y="1346247"/>
              <a:ext cx="0" cy="457200"/>
            </a:xfrm>
            <a:prstGeom prst="line">
              <a:avLst/>
            </a:prstGeom>
            <a:ln w="28575" cap="rnd" cmpd="sng" algn="ctr">
              <a:solidFill>
                <a:srgbClr val="6E6F7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913299" y="1457325"/>
              <a:ext cx="935426" cy="23504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575757"/>
                  </a:solidFill>
                </a:rPr>
                <a:t>Example class inheriting from Abstract class</a:t>
              </a:r>
            </a:p>
          </p:txBody>
        </p:sp>
      </p:grpSp>
      <p:sp>
        <p:nvSpPr>
          <p:cNvPr id="6" name="Rectangle 5"/>
          <p:cNvSpPr/>
          <p:nvPr/>
        </p:nvSpPr>
        <p:spPr>
          <a:xfrm>
            <a:off x="9837285" y="2583651"/>
            <a:ext cx="475488" cy="685800"/>
          </a:xfrm>
          <a:prstGeom prst="rect">
            <a:avLst/>
          </a:prstGeom>
          <a:solidFill>
            <a:srgbClr val="F2F2F2"/>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31" name="bcgIcons_Alert">
            <a:extLst>
              <a:ext uri="{FF2B5EF4-FFF2-40B4-BE49-F238E27FC236}">
                <a16:creationId xmlns:a16="http://schemas.microsoft.com/office/drawing/2014/main" xmlns="" id="{028158CB-9166-4F00-A3B2-A9625EB63ACB}"/>
              </a:ext>
            </a:extLst>
          </p:cNvPr>
          <p:cNvGrpSpPr>
            <a:grpSpLocks noChangeAspect="1"/>
          </p:cNvGrpSpPr>
          <p:nvPr/>
        </p:nvGrpSpPr>
        <p:grpSpPr bwMode="auto">
          <a:xfrm>
            <a:off x="9737387" y="2583651"/>
            <a:ext cx="748886" cy="749580"/>
            <a:chOff x="1682" y="0"/>
            <a:chExt cx="4316" cy="4320"/>
          </a:xfrm>
        </p:grpSpPr>
        <p:sp>
          <p:nvSpPr>
            <p:cNvPr id="32" name="AutoShape 3">
              <a:extLst>
                <a:ext uri="{FF2B5EF4-FFF2-40B4-BE49-F238E27FC236}">
                  <a16:creationId xmlns:a16="http://schemas.microsoft.com/office/drawing/2014/main" xmlns="" id="{63DB9579-5AF9-46CC-9DC1-8E3B546D08FB}"/>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5">
              <a:extLst>
                <a:ext uri="{FF2B5EF4-FFF2-40B4-BE49-F238E27FC236}">
                  <a16:creationId xmlns:a16="http://schemas.microsoft.com/office/drawing/2014/main" xmlns="" id="{9C946E92-91E1-4AAB-A43B-2AF68167CC8A}"/>
                </a:ext>
              </a:extLst>
            </p:cNvPr>
            <p:cNvSpPr>
              <a:spLocks noEditPoints="1"/>
            </p:cNvSpPr>
            <p:nvPr/>
          </p:nvSpPr>
          <p:spPr bwMode="auto">
            <a:xfrm>
              <a:off x="2188" y="720"/>
              <a:ext cx="3300" cy="2876"/>
            </a:xfrm>
            <a:custGeom>
              <a:avLst/>
              <a:gdLst>
                <a:gd name="T0" fmla="*/ 1716 w 1762"/>
                <a:gd name="T1" fmla="*/ 1534 h 1534"/>
                <a:gd name="T2" fmla="*/ 46 w 1762"/>
                <a:gd name="T3" fmla="*/ 1534 h 1534"/>
                <a:gd name="T4" fmla="*/ 8 w 1762"/>
                <a:gd name="T5" fmla="*/ 1512 h 1534"/>
                <a:gd name="T6" fmla="*/ 8 w 1762"/>
                <a:gd name="T7" fmla="*/ 1468 h 1534"/>
                <a:gd name="T8" fmla="*/ 843 w 1762"/>
                <a:gd name="T9" fmla="*/ 22 h 1534"/>
                <a:gd name="T10" fmla="*/ 881 w 1762"/>
                <a:gd name="T11" fmla="*/ 0 h 1534"/>
                <a:gd name="T12" fmla="*/ 919 w 1762"/>
                <a:gd name="T13" fmla="*/ 22 h 1534"/>
                <a:gd name="T14" fmla="*/ 919 w 1762"/>
                <a:gd name="T15" fmla="*/ 22 h 1534"/>
                <a:gd name="T16" fmla="*/ 1754 w 1762"/>
                <a:gd name="T17" fmla="*/ 1468 h 1534"/>
                <a:gd name="T18" fmla="*/ 1754 w 1762"/>
                <a:gd name="T19" fmla="*/ 1512 h 1534"/>
                <a:gd name="T20" fmla="*/ 1716 w 1762"/>
                <a:gd name="T21" fmla="*/ 1534 h 1534"/>
                <a:gd name="T22" fmla="*/ 881 w 1762"/>
                <a:gd name="T23" fmla="*/ 44 h 1534"/>
                <a:gd name="T24" fmla="*/ 46 w 1762"/>
                <a:gd name="T25" fmla="*/ 1490 h 1534"/>
                <a:gd name="T26" fmla="*/ 1716 w 1762"/>
                <a:gd name="T27" fmla="*/ 1490 h 1534"/>
                <a:gd name="T28" fmla="*/ 881 w 1762"/>
                <a:gd name="T29" fmla="*/ 44 h 1534"/>
                <a:gd name="T30" fmla="*/ 881 w 1762"/>
                <a:gd name="T31" fmla="*/ 44 h 1534"/>
                <a:gd name="T32" fmla="*/ 881 w 1762"/>
                <a:gd name="T33" fmla="*/ 44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62" h="1534">
                  <a:moveTo>
                    <a:pt x="1716" y="1534"/>
                  </a:moveTo>
                  <a:cubicBezTo>
                    <a:pt x="46" y="1534"/>
                    <a:pt x="46" y="1534"/>
                    <a:pt x="46" y="1534"/>
                  </a:cubicBezTo>
                  <a:cubicBezTo>
                    <a:pt x="30" y="1534"/>
                    <a:pt x="16" y="1526"/>
                    <a:pt x="8" y="1512"/>
                  </a:cubicBezTo>
                  <a:cubicBezTo>
                    <a:pt x="0" y="1498"/>
                    <a:pt x="0" y="1482"/>
                    <a:pt x="8" y="1468"/>
                  </a:cubicBezTo>
                  <a:cubicBezTo>
                    <a:pt x="843" y="22"/>
                    <a:pt x="843" y="22"/>
                    <a:pt x="843" y="22"/>
                  </a:cubicBezTo>
                  <a:cubicBezTo>
                    <a:pt x="851" y="8"/>
                    <a:pt x="865" y="0"/>
                    <a:pt x="881" y="0"/>
                  </a:cubicBezTo>
                  <a:cubicBezTo>
                    <a:pt x="897" y="0"/>
                    <a:pt x="911" y="8"/>
                    <a:pt x="919" y="22"/>
                  </a:cubicBezTo>
                  <a:cubicBezTo>
                    <a:pt x="919" y="22"/>
                    <a:pt x="919" y="22"/>
                    <a:pt x="919" y="22"/>
                  </a:cubicBezTo>
                  <a:cubicBezTo>
                    <a:pt x="1754" y="1468"/>
                    <a:pt x="1754" y="1468"/>
                    <a:pt x="1754" y="1468"/>
                  </a:cubicBezTo>
                  <a:cubicBezTo>
                    <a:pt x="1762" y="1482"/>
                    <a:pt x="1762" y="1498"/>
                    <a:pt x="1754" y="1512"/>
                  </a:cubicBezTo>
                  <a:cubicBezTo>
                    <a:pt x="1746" y="1526"/>
                    <a:pt x="1732" y="1534"/>
                    <a:pt x="1716" y="1534"/>
                  </a:cubicBezTo>
                  <a:close/>
                  <a:moveTo>
                    <a:pt x="881" y="44"/>
                  </a:moveTo>
                  <a:cubicBezTo>
                    <a:pt x="46" y="1490"/>
                    <a:pt x="46" y="1490"/>
                    <a:pt x="46" y="1490"/>
                  </a:cubicBezTo>
                  <a:cubicBezTo>
                    <a:pt x="1716" y="1490"/>
                    <a:pt x="1716" y="1490"/>
                    <a:pt x="1716" y="1490"/>
                  </a:cubicBezTo>
                  <a:cubicBezTo>
                    <a:pt x="881" y="44"/>
                    <a:pt x="881" y="44"/>
                    <a:pt x="881" y="44"/>
                  </a:cubicBezTo>
                  <a:cubicBezTo>
                    <a:pt x="881" y="44"/>
                    <a:pt x="881" y="44"/>
                    <a:pt x="881" y="44"/>
                  </a:cubicBezTo>
                  <a:cubicBezTo>
                    <a:pt x="881" y="44"/>
                    <a:pt x="881" y="44"/>
                    <a:pt x="881" y="4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6">
              <a:extLst>
                <a:ext uri="{FF2B5EF4-FFF2-40B4-BE49-F238E27FC236}">
                  <a16:creationId xmlns:a16="http://schemas.microsoft.com/office/drawing/2014/main" xmlns="" id="{E00C2B5B-5FB8-4835-AE91-FBBCFFD6DD05}"/>
                </a:ext>
              </a:extLst>
            </p:cNvPr>
            <p:cNvSpPr>
              <a:spLocks noEditPoints="1"/>
            </p:cNvSpPr>
            <p:nvPr/>
          </p:nvSpPr>
          <p:spPr bwMode="auto">
            <a:xfrm>
              <a:off x="2426" y="982"/>
              <a:ext cx="2825" cy="2449"/>
            </a:xfrm>
            <a:custGeom>
              <a:avLst/>
              <a:gdLst>
                <a:gd name="T0" fmla="*/ 1504 w 1508"/>
                <a:gd name="T1" fmla="*/ 1291 h 1306"/>
                <a:gd name="T2" fmla="*/ 763 w 1508"/>
                <a:gd name="T3" fmla="*/ 7 h 1306"/>
                <a:gd name="T4" fmla="*/ 745 w 1508"/>
                <a:gd name="T5" fmla="*/ 7 h 1306"/>
                <a:gd name="T6" fmla="*/ 4 w 1508"/>
                <a:gd name="T7" fmla="*/ 1291 h 1306"/>
                <a:gd name="T8" fmla="*/ 13 w 1508"/>
                <a:gd name="T9" fmla="*/ 1306 h 1306"/>
                <a:gd name="T10" fmla="*/ 1495 w 1508"/>
                <a:gd name="T11" fmla="*/ 1306 h 1306"/>
                <a:gd name="T12" fmla="*/ 1504 w 1508"/>
                <a:gd name="T13" fmla="*/ 1291 h 1306"/>
                <a:gd name="T14" fmla="*/ 694 w 1508"/>
                <a:gd name="T15" fmla="*/ 419 h 1306"/>
                <a:gd name="T16" fmla="*/ 814 w 1508"/>
                <a:gd name="T17" fmla="*/ 419 h 1306"/>
                <a:gd name="T18" fmla="*/ 814 w 1508"/>
                <a:gd name="T19" fmla="*/ 608 h 1306"/>
                <a:gd name="T20" fmla="*/ 778 w 1508"/>
                <a:gd name="T21" fmla="*/ 932 h 1306"/>
                <a:gd name="T22" fmla="*/ 730 w 1508"/>
                <a:gd name="T23" fmla="*/ 932 h 1306"/>
                <a:gd name="T24" fmla="*/ 694 w 1508"/>
                <a:gd name="T25" fmla="*/ 608 h 1306"/>
                <a:gd name="T26" fmla="*/ 694 w 1508"/>
                <a:gd name="T27" fmla="*/ 419 h 1306"/>
                <a:gd name="T28" fmla="*/ 808 w 1508"/>
                <a:gd name="T29" fmla="*/ 1095 h 1306"/>
                <a:gd name="T30" fmla="*/ 755 w 1508"/>
                <a:gd name="T31" fmla="*/ 1117 h 1306"/>
                <a:gd name="T32" fmla="*/ 701 w 1508"/>
                <a:gd name="T33" fmla="*/ 1095 h 1306"/>
                <a:gd name="T34" fmla="*/ 678 w 1508"/>
                <a:gd name="T35" fmla="*/ 1041 h 1306"/>
                <a:gd name="T36" fmla="*/ 701 w 1508"/>
                <a:gd name="T37" fmla="*/ 988 h 1306"/>
                <a:gd name="T38" fmla="*/ 755 w 1508"/>
                <a:gd name="T39" fmla="*/ 965 h 1306"/>
                <a:gd name="T40" fmla="*/ 808 w 1508"/>
                <a:gd name="T41" fmla="*/ 988 h 1306"/>
                <a:gd name="T42" fmla="*/ 830 w 1508"/>
                <a:gd name="T43" fmla="*/ 1041 h 1306"/>
                <a:gd name="T44" fmla="*/ 808 w 1508"/>
                <a:gd name="T45" fmla="*/ 1095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08" h="1306">
                  <a:moveTo>
                    <a:pt x="1504" y="1291"/>
                  </a:moveTo>
                  <a:cubicBezTo>
                    <a:pt x="763" y="7"/>
                    <a:pt x="763" y="7"/>
                    <a:pt x="763" y="7"/>
                  </a:cubicBezTo>
                  <a:cubicBezTo>
                    <a:pt x="759" y="0"/>
                    <a:pt x="749" y="0"/>
                    <a:pt x="745" y="7"/>
                  </a:cubicBezTo>
                  <a:cubicBezTo>
                    <a:pt x="4" y="1291"/>
                    <a:pt x="4" y="1291"/>
                    <a:pt x="4" y="1291"/>
                  </a:cubicBezTo>
                  <a:cubicBezTo>
                    <a:pt x="0" y="1298"/>
                    <a:pt x="5" y="1306"/>
                    <a:pt x="13" y="1306"/>
                  </a:cubicBezTo>
                  <a:cubicBezTo>
                    <a:pt x="1495" y="1306"/>
                    <a:pt x="1495" y="1306"/>
                    <a:pt x="1495" y="1306"/>
                  </a:cubicBezTo>
                  <a:cubicBezTo>
                    <a:pt x="1503" y="1306"/>
                    <a:pt x="1508" y="1298"/>
                    <a:pt x="1504" y="1291"/>
                  </a:cubicBezTo>
                  <a:close/>
                  <a:moveTo>
                    <a:pt x="694" y="419"/>
                  </a:moveTo>
                  <a:cubicBezTo>
                    <a:pt x="814" y="419"/>
                    <a:pt x="814" y="419"/>
                    <a:pt x="814" y="419"/>
                  </a:cubicBezTo>
                  <a:cubicBezTo>
                    <a:pt x="814" y="608"/>
                    <a:pt x="814" y="608"/>
                    <a:pt x="814" y="608"/>
                  </a:cubicBezTo>
                  <a:cubicBezTo>
                    <a:pt x="814" y="669"/>
                    <a:pt x="803" y="778"/>
                    <a:pt x="778" y="932"/>
                  </a:cubicBezTo>
                  <a:cubicBezTo>
                    <a:pt x="730" y="932"/>
                    <a:pt x="730" y="932"/>
                    <a:pt x="730" y="932"/>
                  </a:cubicBezTo>
                  <a:cubicBezTo>
                    <a:pt x="706" y="778"/>
                    <a:pt x="694" y="669"/>
                    <a:pt x="694" y="608"/>
                  </a:cubicBezTo>
                  <a:lnTo>
                    <a:pt x="694" y="419"/>
                  </a:lnTo>
                  <a:close/>
                  <a:moveTo>
                    <a:pt x="808" y="1095"/>
                  </a:moveTo>
                  <a:cubicBezTo>
                    <a:pt x="794" y="1110"/>
                    <a:pt x="776" y="1117"/>
                    <a:pt x="755" y="1117"/>
                  </a:cubicBezTo>
                  <a:cubicBezTo>
                    <a:pt x="733" y="1117"/>
                    <a:pt x="715" y="1110"/>
                    <a:pt x="701" y="1095"/>
                  </a:cubicBezTo>
                  <a:cubicBezTo>
                    <a:pt x="686" y="1080"/>
                    <a:pt x="678" y="1063"/>
                    <a:pt x="678" y="1041"/>
                  </a:cubicBezTo>
                  <a:cubicBezTo>
                    <a:pt x="678" y="1020"/>
                    <a:pt x="686" y="1002"/>
                    <a:pt x="701" y="988"/>
                  </a:cubicBezTo>
                  <a:cubicBezTo>
                    <a:pt x="715" y="973"/>
                    <a:pt x="733" y="965"/>
                    <a:pt x="755" y="965"/>
                  </a:cubicBezTo>
                  <a:cubicBezTo>
                    <a:pt x="776" y="965"/>
                    <a:pt x="794" y="973"/>
                    <a:pt x="808" y="988"/>
                  </a:cubicBezTo>
                  <a:cubicBezTo>
                    <a:pt x="823" y="1002"/>
                    <a:pt x="830" y="1020"/>
                    <a:pt x="830" y="1041"/>
                  </a:cubicBezTo>
                  <a:cubicBezTo>
                    <a:pt x="830" y="1063"/>
                    <a:pt x="823" y="1080"/>
                    <a:pt x="808" y="109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ustDataLst>
      <p:tags r:id="rId2"/>
    </p:custDataLst>
    <p:extLst>
      <p:ext uri="{BB962C8B-B14F-4D97-AF65-F5344CB8AC3E}">
        <p14:creationId xmlns:p14="http://schemas.microsoft.com/office/powerpoint/2010/main" val="32563965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642"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8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13394" y="1010486"/>
            <a:ext cx="3455784" cy="1495794"/>
          </a:xfrm>
        </p:spPr>
        <p:txBody>
          <a:bodyPr/>
          <a:lstStyle/>
          <a:p>
            <a:r>
              <a:rPr lang="en-US" sz="2800" dirty="0"/>
              <a:t>Abstract classes and @</a:t>
            </a:r>
            <a:r>
              <a:rPr lang="en-US" sz="2800" dirty="0" err="1"/>
              <a:t>abstractmethod</a:t>
            </a:r>
            <a:r>
              <a:rPr lang="en-US" sz="2800" dirty="0"/>
              <a:t> (II)</a:t>
            </a:r>
          </a:p>
        </p:txBody>
      </p:sp>
      <p:graphicFrame>
        <p:nvGraphicFramePr>
          <p:cNvPr id="7" name="Table 6"/>
          <p:cNvGraphicFramePr>
            <a:graphicFrameLocks noGrp="1"/>
          </p:cNvGraphicFramePr>
          <p:nvPr>
            <p:extLst/>
          </p:nvPr>
        </p:nvGraphicFramePr>
        <p:xfrm>
          <a:off x="4346828" y="1190667"/>
          <a:ext cx="7248526" cy="5748528"/>
        </p:xfrm>
        <a:graphic>
          <a:graphicData uri="http://schemas.openxmlformats.org/drawingml/2006/table">
            <a:tbl>
              <a:tblPr firstRow="1">
                <a:tableStyleId>{2D5ABB26-0587-4C30-8999-92F81FD0307C}</a:tableStyleId>
              </a:tblPr>
              <a:tblGrid>
                <a:gridCol w="2300860">
                  <a:extLst>
                    <a:ext uri="{9D8B030D-6E8A-4147-A177-3AD203B41FA5}">
                      <a16:colId xmlns:a16="http://schemas.microsoft.com/office/drawing/2014/main" xmlns="" val="20000"/>
                    </a:ext>
                  </a:extLst>
                </a:gridCol>
                <a:gridCol w="1613916">
                  <a:extLst>
                    <a:ext uri="{9D8B030D-6E8A-4147-A177-3AD203B41FA5}">
                      <a16:colId xmlns:a16="http://schemas.microsoft.com/office/drawing/2014/main" xmlns="" val="20001"/>
                    </a:ext>
                  </a:extLst>
                </a:gridCol>
                <a:gridCol w="3333750">
                  <a:extLst>
                    <a:ext uri="{9D8B030D-6E8A-4147-A177-3AD203B41FA5}">
                      <a16:colId xmlns:a16="http://schemas.microsoft.com/office/drawing/2014/main" xmlns="" val="20002"/>
                    </a:ext>
                  </a:extLst>
                </a:gridCol>
              </a:tblGrid>
              <a:tr h="0">
                <a:tc>
                  <a:txBody>
                    <a:bodyPr/>
                    <a:lstStyle/>
                    <a:p>
                      <a:r>
                        <a:rPr lang="en-US" sz="1600" b="0" i="0" u="none" dirty="0">
                          <a:solidFill>
                            <a:schemeClr val="tx2">
                              <a:lumMod val="100000"/>
                            </a:schemeClr>
                          </a:solidFill>
                          <a:latin typeface="Trebuchet MS" panose="020B0603020202020204" pitchFamily="34" charset="0"/>
                        </a:rPr>
                        <a:t>ABC</a:t>
                      </a:r>
                    </a:p>
                  </a:txBody>
                  <a:tcPr marL="0" marR="72000" marT="73152" marB="73152" anchor="b">
                    <a:lnT>
                      <a:noFill/>
                    </a:lnT>
                    <a:lnB w="9525">
                      <a:solidFill>
                        <a:srgbClr val="9A9A9A">
                          <a:lumMod val="100000"/>
                        </a:srgbClr>
                      </a:solidFill>
                      <a:prstDash val="solid"/>
                    </a:lnB>
                  </a:tcPr>
                </a:tc>
                <a:tc>
                  <a:txBody>
                    <a:bodyPr/>
                    <a:lstStyle/>
                    <a:p>
                      <a:r>
                        <a:rPr lang="en-US" sz="1600" b="0" i="0" u="none" dirty="0">
                          <a:solidFill>
                            <a:schemeClr val="tx2">
                              <a:lumMod val="100000"/>
                            </a:schemeClr>
                          </a:solidFill>
                          <a:latin typeface="Trebuchet MS" panose="020B0603020202020204" pitchFamily="34" charset="0"/>
                        </a:rPr>
                        <a:t>Abstract</a:t>
                      </a:r>
                      <a:r>
                        <a:rPr lang="en-US" sz="1600" b="0" i="0" u="none" baseline="0" dirty="0">
                          <a:solidFill>
                            <a:schemeClr val="tx2">
                              <a:lumMod val="100000"/>
                            </a:schemeClr>
                          </a:solidFill>
                          <a:latin typeface="Trebuchet MS" panose="020B0603020202020204" pitchFamily="34" charset="0"/>
                        </a:rPr>
                        <a:t> method</a:t>
                      </a:r>
                      <a:endParaRPr lang="en-US" sz="1600" b="0" i="0" u="none" dirty="0">
                        <a:solidFill>
                          <a:schemeClr val="tx2">
                            <a:lumMod val="100000"/>
                          </a:schemeClr>
                        </a:solidFill>
                        <a:latin typeface="Trebuchet MS" panose="020B0603020202020204" pitchFamily="34" charset="0"/>
                      </a:endParaRPr>
                    </a:p>
                  </a:txBody>
                  <a:tcPr marL="72000" marR="72000" marT="73152" marB="73152" anchor="b">
                    <a:lnT>
                      <a:noFill/>
                    </a:lnT>
                    <a:lnB w="9525">
                      <a:solidFill>
                        <a:srgbClr val="9A9A9A">
                          <a:lumMod val="100000"/>
                        </a:srgbClr>
                      </a:solidFill>
                      <a:prstDash val="solid"/>
                    </a:lnB>
                  </a:tcPr>
                </a:tc>
                <a:tc>
                  <a:txBody>
                    <a:bodyPr/>
                    <a:lstStyle/>
                    <a:p>
                      <a:r>
                        <a:rPr lang="en-US" sz="1600" b="0" i="0" u="none" dirty="0">
                          <a:solidFill>
                            <a:schemeClr val="tx2">
                              <a:lumMod val="100000"/>
                            </a:schemeClr>
                          </a:solidFill>
                          <a:latin typeface="Trebuchet MS" panose="020B0603020202020204" pitchFamily="34" charset="0"/>
                        </a:rPr>
                        <a:t>Basic</a:t>
                      </a:r>
                      <a:r>
                        <a:rPr lang="en-US" sz="1600" b="0" i="0" u="none" baseline="0" dirty="0">
                          <a:solidFill>
                            <a:schemeClr val="tx2">
                              <a:lumMod val="100000"/>
                            </a:schemeClr>
                          </a:solidFill>
                          <a:latin typeface="Trebuchet MS" panose="020B0603020202020204" pitchFamily="34" charset="0"/>
                        </a:rPr>
                        <a:t> e</a:t>
                      </a:r>
                      <a:r>
                        <a:rPr lang="en-US" sz="1600" b="0" i="0" u="none" dirty="0">
                          <a:solidFill>
                            <a:schemeClr val="tx2">
                              <a:lumMod val="100000"/>
                            </a:schemeClr>
                          </a:solidFill>
                          <a:latin typeface="Trebuchet MS" panose="020B0603020202020204" pitchFamily="34" charset="0"/>
                        </a:rPr>
                        <a:t>xamples</a:t>
                      </a:r>
                    </a:p>
                  </a:txBody>
                  <a:tcPr marL="72000" marR="72000" marT="73152" marB="73152" anchor="b">
                    <a:lnT>
                      <a:noFill/>
                    </a:lnT>
                    <a:lnB w="9525">
                      <a:solidFill>
                        <a:srgbClr val="9A9A9A">
                          <a:lumMod val="100000"/>
                        </a:srgbClr>
                      </a:solidFill>
                      <a:prstDash val="solid"/>
                    </a:lnB>
                  </a:tcPr>
                </a:tc>
                <a:extLst>
                  <a:ext uri="{0D108BD9-81ED-4DB2-BD59-A6C34878D82A}">
                    <a16:rowId xmlns:a16="http://schemas.microsoft.com/office/drawing/2014/main" xmlns="" val="10000"/>
                  </a:ext>
                </a:extLst>
              </a:tr>
              <a:tr h="0">
                <a:tc>
                  <a:txBody>
                    <a:bodyPr/>
                    <a:lstStyle/>
                    <a:p>
                      <a:r>
                        <a:rPr lang="en-US" sz="1400" b="0" i="0" u="none" dirty="0">
                          <a:solidFill>
                            <a:schemeClr val="tx1">
                              <a:lumMod val="100000"/>
                            </a:schemeClr>
                          </a:solidFill>
                          <a:latin typeface="Trebuchet MS" panose="020B0603020202020204" pitchFamily="34" charset="0"/>
                        </a:rPr>
                        <a:t>collections.Iterable</a:t>
                      </a:r>
                    </a:p>
                  </a:txBody>
                  <a:tcPr marL="0" marR="72000" marT="73152" marB="73152">
                    <a:lnT w="9525">
                      <a:solidFill>
                        <a:srgbClr val="9A9A9A">
                          <a:lumMod val="100000"/>
                        </a:srgbClr>
                      </a:solidFill>
                      <a:prstDash val="solid"/>
                    </a:lnT>
                    <a:lnB w="12700" cap="flat" cmpd="sng" algn="ctr">
                      <a:solidFill>
                        <a:schemeClr val="tx1"/>
                      </a:solidFill>
                      <a:prstDash val="solid"/>
                      <a:round/>
                      <a:headEnd type="none" w="med" len="med"/>
                      <a:tailEnd type="none" w="med" len="med"/>
                    </a:lnB>
                  </a:tcPr>
                </a:tc>
                <a:tc>
                  <a:txBody>
                    <a:bodyPr/>
                    <a:lstStyle/>
                    <a:p>
                      <a:r>
                        <a:rPr lang="en-US" sz="1400" b="0" i="0" u="none" dirty="0">
                          <a:solidFill>
                            <a:schemeClr val="tx1">
                              <a:lumMod val="100000"/>
                            </a:schemeClr>
                          </a:solidFill>
                          <a:latin typeface="Trebuchet MS" panose="020B0603020202020204" pitchFamily="34" charset="0"/>
                        </a:rPr>
                        <a:t>__iter__</a:t>
                      </a:r>
                    </a:p>
                  </a:txBody>
                  <a:tcPr marL="72000" marR="72000" marT="73152" marB="73152">
                    <a:lnT w="9525">
                      <a:solidFill>
                        <a:srgbClr val="9A9A9A">
                          <a:lumMod val="100000"/>
                        </a:srgbClr>
                      </a:solidFill>
                      <a:prstDash val="solid"/>
                    </a:lnT>
                    <a:lnB w="12700" cap="flat" cmpd="sng" algn="ctr">
                      <a:solidFill>
                        <a:schemeClr val="tx1"/>
                      </a:solidFill>
                      <a:prstDash val="solid"/>
                      <a:round/>
                      <a:headEnd type="none" w="med" len="med"/>
                      <a:tailEnd type="none" w="med" len="med"/>
                    </a:lnB>
                  </a:tcPr>
                </a:tc>
                <a:tc>
                  <a:txBody>
                    <a:bodyPr/>
                    <a:lstStyle/>
                    <a:p>
                      <a:pPr algn="l">
                        <a:buFont typeface="+mj-lt"/>
                        <a:buNone/>
                      </a:pPr>
                      <a:r>
                        <a:rPr lang="en-US" sz="1100" b="1" i="0" dirty="0">
                          <a:solidFill>
                            <a:srgbClr val="006699"/>
                          </a:solidFill>
                          <a:effectLst/>
                          <a:latin typeface="Consolas" panose="020B0609020204030204" pitchFamily="49" charset="0"/>
                        </a:rPr>
                        <a:t>def</a:t>
                      </a:r>
                      <a:r>
                        <a:rPr lang="en-US" sz="1100" b="0" i="0" dirty="0">
                          <a:solidFill>
                            <a:srgbClr val="000000"/>
                          </a:solidFill>
                          <a:effectLst/>
                          <a:latin typeface="Consolas" panose="020B0609020204030204" pitchFamily="49" charset="0"/>
                        </a:rPr>
                        <a:t> __iter__(self):  </a:t>
                      </a:r>
                    </a:p>
                    <a:p>
                      <a:pPr algn="l">
                        <a:buFont typeface="+mj-lt"/>
                        <a:buNone/>
                      </a:pPr>
                      <a:r>
                        <a:rPr lang="en-US" sz="1100" b="0" i="0" dirty="0">
                          <a:solidFill>
                            <a:srgbClr val="000000"/>
                          </a:solidFill>
                          <a:effectLst/>
                          <a:latin typeface="Consolas" panose="020B0609020204030204" pitchFamily="49" charset="0"/>
                        </a:rPr>
                        <a:t>    </a:t>
                      </a:r>
                      <a:r>
                        <a:rPr lang="en-US" sz="1100" b="1" i="0" dirty="0">
                          <a:solidFill>
                            <a:srgbClr val="006699"/>
                          </a:solidFill>
                          <a:effectLst/>
                          <a:latin typeface="Consolas" panose="020B0609020204030204" pitchFamily="49" charset="0"/>
                        </a:rPr>
                        <a:t>return</a:t>
                      </a:r>
                      <a:r>
                        <a:rPr lang="en-US" sz="1100" b="0" i="0" dirty="0">
                          <a:solidFill>
                            <a:srgbClr val="000000"/>
                          </a:solidFill>
                          <a:effectLst/>
                          <a:latin typeface="Consolas" panose="020B0609020204030204" pitchFamily="49" charset="0"/>
                        </a:rPr>
                        <a:t> iter(self.__data)</a:t>
                      </a:r>
                      <a:r>
                        <a:rPr lang="en-US" sz="1400" b="0" i="0" dirty="0">
                          <a:solidFill>
                            <a:srgbClr val="000000"/>
                          </a:solidFill>
                          <a:effectLst/>
                          <a:latin typeface="Consolas" panose="020B0609020204030204" pitchFamily="49" charset="0"/>
                        </a:rPr>
                        <a:t>  </a:t>
                      </a:r>
                      <a:endParaRPr lang="en-US" sz="1400" b="0" i="0" dirty="0">
                        <a:solidFill>
                          <a:srgbClr val="5C5C5C"/>
                        </a:solidFill>
                        <a:effectLst/>
                        <a:latin typeface="Consolas" panose="020B0609020204030204" pitchFamily="49" charset="0"/>
                      </a:endParaRPr>
                    </a:p>
                    <a:p>
                      <a:endParaRPr lang="en-US" sz="1400" b="0" i="0" u="none" dirty="0">
                        <a:solidFill>
                          <a:schemeClr val="tx1">
                            <a:lumMod val="100000"/>
                          </a:schemeClr>
                        </a:solidFill>
                        <a:latin typeface="Trebuchet MS" panose="020B0603020202020204" pitchFamily="34" charset="0"/>
                      </a:endParaRPr>
                    </a:p>
                  </a:txBody>
                  <a:tcPr marL="72000" marR="72000" marT="73152" marB="73152">
                    <a:lnT w="9525">
                      <a:solidFill>
                        <a:srgbClr val="9A9A9A">
                          <a:lumMod val="100000"/>
                        </a:srgbClr>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0">
                <a:tc>
                  <a:txBody>
                    <a:bodyPr/>
                    <a:lstStyle/>
                    <a:p>
                      <a:r>
                        <a:rPr lang="en-US" sz="1400" b="0" i="0" u="none" dirty="0">
                          <a:solidFill>
                            <a:schemeClr val="tx1">
                              <a:lumMod val="100000"/>
                            </a:schemeClr>
                          </a:solidFill>
                          <a:latin typeface="Trebuchet MS" panose="020B0603020202020204" pitchFamily="34" charset="0"/>
                        </a:rPr>
                        <a:t>collections.Iterator</a:t>
                      </a:r>
                    </a:p>
                  </a:txBody>
                  <a:tcPr marL="0" marR="72000" marT="73152" marB="73152">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dirty="0">
                          <a:solidFill>
                            <a:schemeClr val="tx1">
                              <a:lumMod val="100000"/>
                            </a:schemeClr>
                          </a:solidFill>
                          <a:latin typeface="Trebuchet MS" panose="020B0603020202020204" pitchFamily="34" charset="0"/>
                        </a:rPr>
                        <a:t>__next__</a:t>
                      </a:r>
                    </a:p>
                  </a:txBody>
                  <a:tcPr marL="72000" marR="72000" marT="73152" marB="73152">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buFont typeface="+mj-lt"/>
                        <a:buNone/>
                      </a:pPr>
                      <a:r>
                        <a:rPr lang="en-US" sz="1100" b="1" i="0" dirty="0">
                          <a:solidFill>
                            <a:srgbClr val="006699"/>
                          </a:solidFill>
                          <a:effectLst/>
                          <a:latin typeface="Consolas" panose="020B0609020204030204" pitchFamily="49" charset="0"/>
                        </a:rPr>
                        <a:t>def</a:t>
                      </a:r>
                      <a:r>
                        <a:rPr lang="en-US" sz="1100" b="0" i="0" dirty="0">
                          <a:solidFill>
                            <a:srgbClr val="000000"/>
                          </a:solidFill>
                          <a:effectLst/>
                          <a:latin typeface="Consolas" panose="020B0609020204030204" pitchFamily="49" charset="0"/>
                        </a:rPr>
                        <a:t> __next__(self):  </a:t>
                      </a:r>
                      <a:endParaRPr lang="en-US" sz="1100" b="0" i="0" dirty="0">
                        <a:solidFill>
                          <a:srgbClr val="5C5C5C"/>
                        </a:solidFill>
                        <a:effectLst/>
                        <a:latin typeface="Consolas" panose="020B0609020204030204" pitchFamily="49" charset="0"/>
                      </a:endParaRPr>
                    </a:p>
                    <a:p>
                      <a:pPr algn="l">
                        <a:buFont typeface="+mj-lt"/>
                        <a:buNone/>
                      </a:pPr>
                      <a:r>
                        <a:rPr lang="en-US" sz="1100" b="0" i="0" dirty="0">
                          <a:solidFill>
                            <a:srgbClr val="000000"/>
                          </a:solidFill>
                          <a:effectLst/>
                          <a:latin typeface="Consolas" panose="020B0609020204030204" pitchFamily="49" charset="0"/>
                        </a:rPr>
                        <a:t>    </a:t>
                      </a:r>
                      <a:r>
                        <a:rPr lang="en-US" sz="1100" b="1" i="0" dirty="0">
                          <a:solidFill>
                            <a:srgbClr val="006699"/>
                          </a:solidFill>
                          <a:effectLst/>
                          <a:latin typeface="Consolas" panose="020B0609020204030204" pitchFamily="49" charset="0"/>
                        </a:rPr>
                        <a:t>if</a:t>
                      </a:r>
                      <a:r>
                        <a:rPr lang="en-US" sz="1100" b="0" i="0" dirty="0">
                          <a:solidFill>
                            <a:srgbClr val="000000"/>
                          </a:solidFill>
                          <a:effectLst/>
                          <a:latin typeface="Consolas" panose="020B0609020204030204" pitchFamily="49" charset="0"/>
                        </a:rPr>
                        <a:t> self.current&lt;self.__n:  </a:t>
                      </a:r>
                      <a:endParaRPr lang="en-US" sz="1100" b="0" i="0" dirty="0">
                        <a:solidFill>
                          <a:srgbClr val="5C5C5C"/>
                        </a:solidFill>
                        <a:effectLst/>
                        <a:latin typeface="Consolas" panose="020B0609020204030204" pitchFamily="49" charset="0"/>
                      </a:endParaRPr>
                    </a:p>
                    <a:p>
                      <a:pPr algn="l">
                        <a:buFont typeface="+mj-lt"/>
                        <a:buNone/>
                      </a:pPr>
                      <a:r>
                        <a:rPr lang="en-US" sz="1100" b="0" i="0" dirty="0">
                          <a:solidFill>
                            <a:srgbClr val="000000"/>
                          </a:solidFill>
                          <a:effectLst/>
                          <a:latin typeface="Consolas" panose="020B0609020204030204" pitchFamily="49" charset="0"/>
                        </a:rPr>
                        <a:t>        self.current+=1  </a:t>
                      </a:r>
                      <a:endParaRPr lang="en-US" sz="1100" b="0" i="0" dirty="0">
                        <a:solidFill>
                          <a:srgbClr val="5C5C5C"/>
                        </a:solidFill>
                        <a:effectLst/>
                        <a:latin typeface="Consolas" panose="020B0609020204030204" pitchFamily="49" charset="0"/>
                      </a:endParaRPr>
                    </a:p>
                    <a:p>
                      <a:pPr algn="l">
                        <a:buFont typeface="+mj-lt"/>
                        <a:buNone/>
                      </a:pPr>
                      <a:r>
                        <a:rPr lang="en-US" sz="1100" b="0" i="0" dirty="0">
                          <a:solidFill>
                            <a:srgbClr val="000000"/>
                          </a:solidFill>
                          <a:effectLst/>
                          <a:latin typeface="Consolas" panose="020B0609020204030204" pitchFamily="49" charset="0"/>
                        </a:rPr>
                        <a:t>        </a:t>
                      </a:r>
                      <a:r>
                        <a:rPr lang="en-US" sz="1100" b="1" i="0" dirty="0">
                          <a:solidFill>
                            <a:srgbClr val="006699"/>
                          </a:solidFill>
                          <a:effectLst/>
                          <a:latin typeface="Consolas" panose="020B0609020204030204" pitchFamily="49" charset="0"/>
                        </a:rPr>
                        <a:t>return</a:t>
                      </a:r>
                      <a:r>
                        <a:rPr lang="en-US" sz="1100" b="0" i="0" dirty="0">
                          <a:solidFill>
                            <a:srgbClr val="000000"/>
                          </a:solidFill>
                          <a:effectLst/>
                          <a:latin typeface="Consolas" panose="020B0609020204030204" pitchFamily="49" charset="0"/>
                        </a:rPr>
                        <a:t> self.__data[self.current]  </a:t>
                      </a:r>
                      <a:endParaRPr lang="en-US" sz="1100" b="0" i="0" dirty="0">
                        <a:solidFill>
                          <a:srgbClr val="5C5C5C"/>
                        </a:solidFill>
                        <a:effectLst/>
                        <a:latin typeface="Consolas" panose="020B0609020204030204" pitchFamily="49" charset="0"/>
                      </a:endParaRPr>
                    </a:p>
                    <a:p>
                      <a:pPr algn="l">
                        <a:buFont typeface="+mj-lt"/>
                        <a:buNone/>
                      </a:pPr>
                      <a:r>
                        <a:rPr lang="en-US" sz="1100" b="0" i="0" dirty="0">
                          <a:solidFill>
                            <a:srgbClr val="000000"/>
                          </a:solidFill>
                          <a:effectLst/>
                          <a:latin typeface="Consolas" panose="020B0609020204030204" pitchFamily="49" charset="0"/>
                        </a:rPr>
                        <a:t>    </a:t>
                      </a:r>
                      <a:r>
                        <a:rPr lang="en-US" sz="1100" b="1" i="0" dirty="0">
                          <a:solidFill>
                            <a:srgbClr val="006699"/>
                          </a:solidFill>
                          <a:effectLst/>
                          <a:latin typeface="Consolas" panose="020B0609020204030204" pitchFamily="49" charset="0"/>
                        </a:rPr>
                        <a:t>else</a:t>
                      </a:r>
                      <a:r>
                        <a:rPr lang="en-US" sz="1100" b="0" i="0" dirty="0">
                          <a:solidFill>
                            <a:srgbClr val="000000"/>
                          </a:solidFill>
                          <a:effectLst/>
                          <a:latin typeface="Consolas" panose="020B0609020204030204" pitchFamily="49" charset="0"/>
                        </a:rPr>
                        <a:t>:  </a:t>
                      </a:r>
                      <a:endParaRPr lang="en-US" sz="1100" b="0" i="0" dirty="0">
                        <a:solidFill>
                          <a:srgbClr val="5C5C5C"/>
                        </a:solidFill>
                        <a:effectLst/>
                        <a:latin typeface="Consolas" panose="020B0609020204030204" pitchFamily="49" charset="0"/>
                      </a:endParaRPr>
                    </a:p>
                    <a:p>
                      <a:pPr algn="l">
                        <a:buFont typeface="+mj-lt"/>
                        <a:buNone/>
                      </a:pPr>
                      <a:r>
                        <a:rPr lang="en-US" sz="1100" b="0" i="0" dirty="0">
                          <a:solidFill>
                            <a:srgbClr val="000000"/>
                          </a:solidFill>
                          <a:effectLst/>
                          <a:latin typeface="Consolas" panose="020B0609020204030204" pitchFamily="49" charset="0"/>
                        </a:rPr>
                        <a:t>        </a:t>
                      </a:r>
                      <a:r>
                        <a:rPr lang="en-US" sz="1100" b="1" i="0" dirty="0">
                          <a:solidFill>
                            <a:srgbClr val="006699"/>
                          </a:solidFill>
                          <a:effectLst/>
                          <a:latin typeface="Consolas" panose="020B0609020204030204" pitchFamily="49" charset="0"/>
                        </a:rPr>
                        <a:t>raise</a:t>
                      </a:r>
                      <a:r>
                        <a:rPr lang="en-US" sz="1100" b="0" i="0" dirty="0">
                          <a:solidFill>
                            <a:srgbClr val="000000"/>
                          </a:solidFill>
                          <a:effectLst/>
                          <a:latin typeface="Consolas" panose="020B0609020204030204" pitchFamily="49" charset="0"/>
                        </a:rPr>
                        <a:t> StopIteration</a:t>
                      </a:r>
                      <a:r>
                        <a:rPr lang="en-US" sz="1200" b="0" i="0" dirty="0">
                          <a:solidFill>
                            <a:srgbClr val="000000"/>
                          </a:solidFill>
                          <a:effectLst/>
                          <a:latin typeface="Consolas" panose="020B0609020204030204" pitchFamily="49" charset="0"/>
                        </a:rPr>
                        <a:t> </a:t>
                      </a:r>
                      <a:endParaRPr lang="en-US" sz="1200" b="0" i="0" dirty="0">
                        <a:solidFill>
                          <a:srgbClr val="5C5C5C"/>
                        </a:solidFill>
                        <a:effectLst/>
                        <a:latin typeface="Consolas" panose="020B0609020204030204" pitchFamily="49" charset="0"/>
                      </a:endParaRPr>
                    </a:p>
                    <a:p>
                      <a:endParaRPr lang="en-US" sz="1400" b="0" i="0" u="none" dirty="0">
                        <a:solidFill>
                          <a:schemeClr val="tx1">
                            <a:lumMod val="100000"/>
                          </a:schemeClr>
                        </a:solidFill>
                        <a:latin typeface="Trebuchet MS" panose="020B0603020202020204" pitchFamily="34" charset="0"/>
                      </a:endParaRPr>
                    </a:p>
                  </a:txBody>
                  <a:tcPr marL="72000" marR="72000" marT="73152" marB="73152">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0">
                <a:tc>
                  <a:txBody>
                    <a:bodyPr/>
                    <a:lstStyle/>
                    <a:p>
                      <a:r>
                        <a:rPr lang="en-US" sz="1400" b="0" i="0" u="none" dirty="0">
                          <a:solidFill>
                            <a:schemeClr val="tx1">
                              <a:lumMod val="100000"/>
                            </a:schemeClr>
                          </a:solidFill>
                          <a:latin typeface="Trebuchet MS" panose="020B0603020202020204" pitchFamily="34" charset="0"/>
                        </a:rPr>
                        <a:t>collections.Generator</a:t>
                      </a:r>
                    </a:p>
                  </a:txBody>
                  <a:tcPr marL="0" marR="72000" marT="73152" marB="73152">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dirty="0">
                          <a:solidFill>
                            <a:schemeClr val="tx1">
                              <a:lumMod val="100000"/>
                            </a:schemeClr>
                          </a:solidFill>
                          <a:latin typeface="Trebuchet MS" panose="020B0603020202020204" pitchFamily="34" charset="0"/>
                        </a:rPr>
                        <a:t>send, throw</a:t>
                      </a:r>
                    </a:p>
                  </a:txBody>
                  <a:tcPr marL="72000" marR="72000" marT="73152" marB="73152">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0" i="0" u="none" dirty="0">
                        <a:solidFill>
                          <a:schemeClr val="tx1">
                            <a:lumMod val="100000"/>
                          </a:schemeClr>
                        </a:solidFill>
                        <a:latin typeface="Trebuchet MS" panose="020B0603020202020204" pitchFamily="34" charset="0"/>
                      </a:endParaRPr>
                    </a:p>
                  </a:txBody>
                  <a:tcPr marL="72000" marR="72000" marT="73152" marB="73152">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0">
                <a:tc>
                  <a:txBody>
                    <a:bodyPr/>
                    <a:lstStyle/>
                    <a:p>
                      <a:r>
                        <a:rPr lang="en-US" sz="1400" b="0" i="0" u="none" dirty="0">
                          <a:solidFill>
                            <a:schemeClr val="tx1">
                              <a:lumMod val="100000"/>
                            </a:schemeClr>
                          </a:solidFill>
                          <a:latin typeface="Trebuchet MS" panose="020B0603020202020204" pitchFamily="34" charset="0"/>
                        </a:rPr>
                        <a:t>collections.MutableMapping</a:t>
                      </a:r>
                    </a:p>
                  </a:txBody>
                  <a:tcPr marL="0" marR="72000" marT="73152" marB="73152">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dirty="0">
                          <a:solidFill>
                            <a:schemeClr val="tx1">
                              <a:lumMod val="100000"/>
                            </a:schemeClr>
                          </a:solidFill>
                          <a:latin typeface="Trebuchet MS" panose="020B0603020202020204" pitchFamily="34" charset="0"/>
                        </a:rPr>
                        <a:t>__getitem__</a:t>
                      </a:r>
                    </a:p>
                    <a:p>
                      <a:r>
                        <a:rPr lang="en-US" sz="1400" b="0" i="0" u="none" dirty="0">
                          <a:solidFill>
                            <a:schemeClr val="tx1">
                              <a:lumMod val="100000"/>
                            </a:schemeClr>
                          </a:solidFill>
                          <a:latin typeface="Trebuchet MS" panose="020B0603020202020204" pitchFamily="34" charset="0"/>
                        </a:rPr>
                        <a:t>__setiem__</a:t>
                      </a:r>
                    </a:p>
                    <a:p>
                      <a:r>
                        <a:rPr lang="en-US" sz="1400" b="0" i="0" u="none" dirty="0">
                          <a:solidFill>
                            <a:schemeClr val="tx1">
                              <a:lumMod val="100000"/>
                            </a:schemeClr>
                          </a:solidFill>
                          <a:latin typeface="Trebuchet MS" panose="020B0603020202020204" pitchFamily="34" charset="0"/>
                        </a:rPr>
                        <a:t>__delitem__</a:t>
                      </a:r>
                    </a:p>
                    <a:p>
                      <a:r>
                        <a:rPr lang="en-US" sz="1400" b="0" i="0" u="none" dirty="0">
                          <a:solidFill>
                            <a:schemeClr val="tx1">
                              <a:lumMod val="100000"/>
                            </a:schemeClr>
                          </a:solidFill>
                          <a:latin typeface="Trebuchet MS" panose="020B0603020202020204" pitchFamily="34" charset="0"/>
                        </a:rPr>
                        <a:t>__iter__</a:t>
                      </a:r>
                    </a:p>
                    <a:p>
                      <a:r>
                        <a:rPr lang="en-US" sz="1400" b="0" i="0" u="none" dirty="0">
                          <a:solidFill>
                            <a:schemeClr val="tx1">
                              <a:lumMod val="100000"/>
                            </a:schemeClr>
                          </a:solidFill>
                          <a:latin typeface="Trebuchet MS" panose="020B0603020202020204" pitchFamily="34" charset="0"/>
                        </a:rPr>
                        <a:t>__len__</a:t>
                      </a:r>
                    </a:p>
                  </a:txBody>
                  <a:tcPr marL="72000" marR="72000" marT="73152" marB="73152">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buFont typeface="+mj-lt"/>
                        <a:buNone/>
                      </a:pPr>
                      <a:r>
                        <a:rPr lang="en-US" sz="1100" b="1" i="0" dirty="0">
                          <a:solidFill>
                            <a:srgbClr val="006699"/>
                          </a:solidFill>
                          <a:effectLst/>
                          <a:latin typeface="Consolas" panose="020B0609020204030204" pitchFamily="49" charset="0"/>
                        </a:rPr>
                        <a:t>def</a:t>
                      </a:r>
                      <a:r>
                        <a:rPr lang="en-US" sz="1100" b="0" i="0" dirty="0">
                          <a:solidFill>
                            <a:srgbClr val="000000"/>
                          </a:solidFill>
                          <a:effectLst/>
                          <a:latin typeface="Consolas" panose="020B0609020204030204" pitchFamily="49" charset="0"/>
                        </a:rPr>
                        <a:t> __getitem__(self, key):  </a:t>
                      </a:r>
                      <a:endParaRPr lang="en-US" sz="1100" b="0" i="0" dirty="0">
                        <a:solidFill>
                          <a:srgbClr val="5C5C5C"/>
                        </a:solidFill>
                        <a:effectLst/>
                        <a:latin typeface="Consolas" panose="020B0609020204030204" pitchFamily="49" charset="0"/>
                      </a:endParaRPr>
                    </a:p>
                    <a:p>
                      <a:pPr algn="l">
                        <a:buFont typeface="+mj-lt"/>
                        <a:buNone/>
                      </a:pPr>
                      <a:r>
                        <a:rPr lang="en-US" sz="1100" b="0" i="0" dirty="0">
                          <a:solidFill>
                            <a:srgbClr val="000000"/>
                          </a:solidFill>
                          <a:effectLst/>
                          <a:latin typeface="Consolas" panose="020B0609020204030204" pitchFamily="49" charset="0"/>
                        </a:rPr>
                        <a:t>    </a:t>
                      </a:r>
                      <a:r>
                        <a:rPr lang="en-US" sz="1100" b="1" i="0" dirty="0">
                          <a:solidFill>
                            <a:srgbClr val="006699"/>
                          </a:solidFill>
                          <a:effectLst/>
                          <a:latin typeface="Consolas" panose="020B0609020204030204" pitchFamily="49" charset="0"/>
                        </a:rPr>
                        <a:t>return</a:t>
                      </a:r>
                      <a:r>
                        <a:rPr lang="en-US" sz="1100" b="0" i="0" dirty="0">
                          <a:solidFill>
                            <a:srgbClr val="000000"/>
                          </a:solidFill>
                          <a:effectLst/>
                          <a:latin typeface="Consolas" panose="020B0609020204030204" pitchFamily="49" charset="0"/>
                        </a:rPr>
                        <a:t> self.__data[key]</a:t>
                      </a:r>
                    </a:p>
                    <a:p>
                      <a:pPr algn="l">
                        <a:buFont typeface="+mj-lt"/>
                        <a:buNone/>
                      </a:pPr>
                      <a:endParaRPr lang="en-US" sz="1100" b="0" i="0" dirty="0">
                        <a:solidFill>
                          <a:srgbClr val="000000"/>
                        </a:solidFill>
                        <a:effectLst/>
                        <a:latin typeface="Consolas" panose="020B0609020204030204" pitchFamily="49" charset="0"/>
                      </a:endParaRPr>
                    </a:p>
                    <a:p>
                      <a:pPr algn="l">
                        <a:buFont typeface="+mj-lt"/>
                        <a:buNone/>
                      </a:pPr>
                      <a:r>
                        <a:rPr lang="en-US" sz="1100" b="1" i="0" dirty="0">
                          <a:solidFill>
                            <a:srgbClr val="006699"/>
                          </a:solidFill>
                          <a:effectLst/>
                          <a:latin typeface="Consolas" panose="020B0609020204030204" pitchFamily="49" charset="0"/>
                        </a:rPr>
                        <a:t>def</a:t>
                      </a:r>
                      <a:r>
                        <a:rPr lang="en-US" sz="1100" b="0" i="0" dirty="0">
                          <a:solidFill>
                            <a:srgbClr val="000000"/>
                          </a:solidFill>
                          <a:effectLst/>
                          <a:latin typeface="Consolas" panose="020B0609020204030204" pitchFamily="49" charset="0"/>
                        </a:rPr>
                        <a:t> __setitem__(self, key, item):   </a:t>
                      </a:r>
                      <a:endParaRPr lang="en-US" sz="1100" b="0" i="0" dirty="0">
                        <a:solidFill>
                          <a:srgbClr val="5C5C5C"/>
                        </a:solidFill>
                        <a:effectLst/>
                        <a:latin typeface="Consolas" panose="020B0609020204030204" pitchFamily="49" charset="0"/>
                      </a:endParaRPr>
                    </a:p>
                    <a:p>
                      <a:pPr algn="l">
                        <a:buFont typeface="+mj-lt"/>
                        <a:buNone/>
                      </a:pPr>
                      <a:r>
                        <a:rPr lang="en-US" sz="1100" b="0" i="0" dirty="0">
                          <a:solidFill>
                            <a:srgbClr val="000000"/>
                          </a:solidFill>
                          <a:effectLst/>
                          <a:latin typeface="Consolas" panose="020B0609020204030204" pitchFamily="49" charset="0"/>
                        </a:rPr>
                        <a:t>    self.__data[key] = item  </a:t>
                      </a:r>
                      <a:endParaRPr lang="en-US" sz="1100" b="0" i="0" dirty="0">
                        <a:solidFill>
                          <a:srgbClr val="5C5C5C"/>
                        </a:solidFill>
                        <a:effectLst/>
                        <a:latin typeface="Consolas" panose="020B0609020204030204" pitchFamily="49" charset="0"/>
                      </a:endParaRPr>
                    </a:p>
                    <a:p>
                      <a:pPr algn="l">
                        <a:buFont typeface="+mj-lt"/>
                        <a:buNone/>
                      </a:pPr>
                      <a:endParaRPr lang="en-US" sz="1100" b="0" i="0" dirty="0">
                        <a:solidFill>
                          <a:srgbClr val="000000"/>
                        </a:solidFill>
                        <a:effectLst/>
                        <a:latin typeface="Consolas" panose="020B0609020204030204" pitchFamily="49" charset="0"/>
                      </a:endParaRPr>
                    </a:p>
                    <a:p>
                      <a:pPr algn="l">
                        <a:buFont typeface="+mj-lt"/>
                        <a:buNone/>
                      </a:pPr>
                      <a:endParaRPr lang="en-US" sz="1100" b="0" i="0" dirty="0">
                        <a:solidFill>
                          <a:srgbClr val="000000"/>
                        </a:solidFill>
                        <a:effectLst/>
                        <a:latin typeface="Consolas" panose="020B0609020204030204" pitchFamily="49" charset="0"/>
                      </a:endParaRPr>
                    </a:p>
                  </a:txBody>
                  <a:tcPr marL="72000" marR="72000" marT="73152" marB="73152">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0">
                <a:tc>
                  <a:txBody>
                    <a:bodyPr/>
                    <a:lstStyle/>
                    <a:p>
                      <a:r>
                        <a:rPr lang="en-US" sz="1400" b="0" i="0" u="none" dirty="0" err="1">
                          <a:solidFill>
                            <a:schemeClr val="tx1">
                              <a:lumMod val="100000"/>
                            </a:schemeClr>
                          </a:solidFill>
                          <a:latin typeface="Trebuchet MS" panose="020B0603020202020204" pitchFamily="34" charset="0"/>
                        </a:rPr>
                        <a:t>collections.Mapping</a:t>
                      </a:r>
                      <a:endParaRPr lang="en-US" sz="1400" b="0" i="0" u="none" dirty="0">
                        <a:solidFill>
                          <a:schemeClr val="tx1">
                            <a:lumMod val="100000"/>
                          </a:schemeClr>
                        </a:solidFill>
                        <a:latin typeface="Trebuchet MS" panose="020B0603020202020204" pitchFamily="34" charset="0"/>
                      </a:endParaRPr>
                    </a:p>
                  </a:txBody>
                  <a:tcPr marL="0" marR="72000" marT="73152" marB="73152">
                    <a:lnT w="12700" cap="flat" cmpd="sng" algn="ctr">
                      <a:solidFill>
                        <a:schemeClr val="tx1"/>
                      </a:solidFill>
                      <a:prstDash val="solid"/>
                      <a:round/>
                      <a:headEnd type="none" w="med" len="med"/>
                      <a:tailEnd type="none" w="med" len="med"/>
                    </a:lnT>
                    <a:lnB>
                      <a:noFill/>
                    </a:lnB>
                  </a:tcPr>
                </a:tc>
                <a:tc>
                  <a:txBody>
                    <a:bodyPr/>
                    <a:lstStyle/>
                    <a:p>
                      <a:r>
                        <a:rPr lang="en-US" sz="1400" b="0" i="0" u="none" dirty="0">
                          <a:solidFill>
                            <a:schemeClr val="tx1">
                              <a:lumMod val="100000"/>
                            </a:schemeClr>
                          </a:solidFill>
                          <a:latin typeface="Trebuchet MS" panose="020B0603020202020204" pitchFamily="34" charset="0"/>
                        </a:rPr>
                        <a:t>__getitem__</a:t>
                      </a:r>
                    </a:p>
                    <a:p>
                      <a:r>
                        <a:rPr lang="en-US" sz="1400" b="0" i="0" u="none" dirty="0">
                          <a:solidFill>
                            <a:schemeClr val="tx1">
                              <a:lumMod val="100000"/>
                            </a:schemeClr>
                          </a:solidFill>
                          <a:latin typeface="Trebuchet MS" panose="020B0603020202020204" pitchFamily="34" charset="0"/>
                        </a:rPr>
                        <a:t>__iter__</a:t>
                      </a:r>
                    </a:p>
                    <a:p>
                      <a:r>
                        <a:rPr lang="en-US" sz="1400" b="0" i="0" u="none" dirty="0">
                          <a:solidFill>
                            <a:schemeClr val="tx1">
                              <a:lumMod val="100000"/>
                            </a:schemeClr>
                          </a:solidFill>
                          <a:latin typeface="Trebuchet MS" panose="020B0603020202020204" pitchFamily="34" charset="0"/>
                        </a:rPr>
                        <a:t>__len__</a:t>
                      </a:r>
                    </a:p>
                  </a:txBody>
                  <a:tcPr marL="72000" marR="72000" marT="73152" marB="73152">
                    <a:lnT w="12700" cap="flat" cmpd="sng" algn="ctr">
                      <a:solidFill>
                        <a:schemeClr val="tx1"/>
                      </a:solidFill>
                      <a:prstDash val="solid"/>
                      <a:round/>
                      <a:headEnd type="none" w="med" len="med"/>
                      <a:tailEnd type="none" w="med" len="med"/>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kumimoji="0" lang="en-US" sz="1100" b="1" i="0" u="none" strike="noStrike" kern="1200" cap="none" spc="0" normalizeH="0" baseline="0" noProof="0" dirty="0">
                          <a:ln>
                            <a:noFill/>
                          </a:ln>
                          <a:solidFill>
                            <a:srgbClr val="006699"/>
                          </a:solidFill>
                          <a:effectLst/>
                          <a:uLnTx/>
                          <a:uFillTx/>
                          <a:latin typeface="Consolas" panose="020B0609020204030204" pitchFamily="49" charset="0"/>
                          <a:ea typeface="+mn-ea"/>
                          <a:cs typeface="+mn-cs"/>
                        </a:rPr>
                        <a:t>def</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__len__(self):  </a:t>
                      </a:r>
                      <a:endParaRPr kumimoji="0" lang="en-US" sz="1100" b="0" i="0" u="none" strike="noStrike" kern="1200" cap="none" spc="0" normalizeH="0" baseline="0" noProof="0" dirty="0">
                        <a:ln>
                          <a:noFill/>
                        </a:ln>
                        <a:solidFill>
                          <a:srgbClr val="5C5C5C"/>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100" b="1" i="0" u="none" strike="noStrike" kern="1200" cap="none" spc="0" normalizeH="0" baseline="0" noProof="0" dirty="0">
                          <a:ln>
                            <a:noFill/>
                          </a:ln>
                          <a:solidFill>
                            <a:srgbClr val="006699"/>
                          </a:solidFill>
                          <a:effectLst/>
                          <a:uLnTx/>
                          <a:uFillTx/>
                          <a:latin typeface="Consolas" panose="020B0609020204030204" pitchFamily="49" charset="0"/>
                          <a:ea typeface="+mn-ea"/>
                          <a:cs typeface="+mn-cs"/>
                        </a:rPr>
                        <a:t>return</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len(self.__data)</a:t>
                      </a:r>
                      <a:endParaRPr lang="en-US" sz="1400" b="0" i="0" u="none" dirty="0">
                        <a:solidFill>
                          <a:schemeClr val="tx1">
                            <a:lumMod val="100000"/>
                          </a:schemeClr>
                        </a:solidFill>
                        <a:latin typeface="Trebuchet MS" panose="020B0603020202020204" pitchFamily="34" charset="0"/>
                      </a:endParaRPr>
                    </a:p>
                  </a:txBody>
                  <a:tcPr marL="72000" marR="72000" marT="73152" marB="73152">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xmlns="" val="10005"/>
                  </a:ext>
                </a:extLst>
              </a:tr>
              <a:tr h="0">
                <a:tc>
                  <a:txBody>
                    <a:bodyPr/>
                    <a:lstStyle/>
                    <a:p>
                      <a:endParaRPr lang="en-US" sz="1400" b="0" i="0" u="none" dirty="0">
                        <a:solidFill>
                          <a:schemeClr val="tx1">
                            <a:lumMod val="100000"/>
                          </a:schemeClr>
                        </a:solidFill>
                        <a:latin typeface="Trebuchet MS" panose="020B0603020202020204" pitchFamily="34" charset="0"/>
                      </a:endParaRPr>
                    </a:p>
                  </a:txBody>
                  <a:tcPr marL="0" marR="72000" marT="73152" marB="73152">
                    <a:lnT>
                      <a:noFill/>
                    </a:lnT>
                  </a:tcPr>
                </a:tc>
                <a:tc>
                  <a:txBody>
                    <a:bodyPr/>
                    <a:lstStyle/>
                    <a:p>
                      <a:endParaRPr lang="en-US" sz="1400" b="0" i="0" u="none" dirty="0">
                        <a:solidFill>
                          <a:schemeClr val="tx1">
                            <a:lumMod val="100000"/>
                          </a:schemeClr>
                        </a:solidFill>
                        <a:latin typeface="Trebuchet MS" panose="020B0603020202020204" pitchFamily="34" charset="0"/>
                      </a:endParaRPr>
                    </a:p>
                  </a:txBody>
                  <a:tcPr marL="72000" marR="72000" marT="73152" marB="73152">
                    <a:lnT>
                      <a:noFill/>
                    </a:lnT>
                  </a:tcPr>
                </a:tc>
                <a:tc>
                  <a:txBody>
                    <a:bodyPr/>
                    <a:lstStyle/>
                    <a:p>
                      <a:endParaRPr lang="en-US" sz="1400" b="0" i="0" u="none" dirty="0">
                        <a:solidFill>
                          <a:schemeClr val="tx1">
                            <a:lumMod val="100000"/>
                          </a:schemeClr>
                        </a:solidFill>
                        <a:latin typeface="Trebuchet MS" panose="020B0603020202020204" pitchFamily="34" charset="0"/>
                      </a:endParaRPr>
                    </a:p>
                  </a:txBody>
                  <a:tcPr marL="72000" marR="72000" marT="73152" marB="73152">
                    <a:lnT>
                      <a:noFill/>
                    </a:lnT>
                  </a:tcPr>
                </a:tc>
                <a:extLst>
                  <a:ext uri="{0D108BD9-81ED-4DB2-BD59-A6C34878D82A}">
                    <a16:rowId xmlns:a16="http://schemas.microsoft.com/office/drawing/2014/main" xmlns="" val="10006"/>
                  </a:ext>
                </a:extLst>
              </a:tr>
            </a:tbl>
          </a:graphicData>
        </a:graphic>
      </p:graphicFrame>
      <p:sp>
        <p:nvSpPr>
          <p:cNvPr id="30" name="AutoShape 34">
            <a:extLst>
              <a:ext uri="{FF2B5EF4-FFF2-40B4-BE49-F238E27FC236}">
                <a16:creationId xmlns:a16="http://schemas.microsoft.com/office/drawing/2014/main" xmlns="" id="{53EBCFA3-42E5-408A-AB98-5437639B6F86}"/>
              </a:ext>
            </a:extLst>
          </p:cNvPr>
          <p:cNvSpPr>
            <a:spLocks noChangeAspect="1" noChangeArrowheads="1" noTextEdit="1"/>
          </p:cNvSpPr>
          <p:nvPr/>
        </p:nvSpPr>
        <p:spPr bwMode="auto">
          <a:xfrm>
            <a:off x="1616948" y="1991213"/>
            <a:ext cx="965231" cy="96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TextBox 30"/>
          <p:cNvSpPr txBox="1"/>
          <p:nvPr/>
        </p:nvSpPr>
        <p:spPr>
          <a:xfrm>
            <a:off x="548640" y="2648774"/>
            <a:ext cx="3323844" cy="309562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Abstract classes are often used with the basic collections classes</a:t>
            </a:r>
          </a:p>
          <a:p>
            <a:endParaRPr lang="en-US" dirty="0">
              <a:solidFill>
                <a:schemeClr val="bg1"/>
              </a:solidFill>
            </a:endParaRPr>
          </a:p>
          <a:p>
            <a:r>
              <a:rPr lang="en-US" dirty="0">
                <a:solidFill>
                  <a:schemeClr val="bg1"/>
                </a:solidFill>
              </a:rPr>
              <a:t>For a ML project, an abstract class like </a:t>
            </a:r>
            <a:r>
              <a:rPr lang="en-US" dirty="0">
                <a:solidFill>
                  <a:srgbClr val="D4DF33"/>
                </a:solidFill>
              </a:rPr>
              <a:t>Mapping </a:t>
            </a:r>
            <a:r>
              <a:rPr lang="en-US" dirty="0">
                <a:solidFill>
                  <a:schemeClr val="bg1"/>
                </a:solidFill>
              </a:rPr>
              <a:t>can be useful to load and create a tailor-made dictionary class  (e.g configuration</a:t>
            </a:r>
            <a:r>
              <a:rPr lang="en-US" dirty="0" smtClean="0">
                <a:solidFill>
                  <a:schemeClr val="bg1"/>
                </a:solidFill>
              </a:rPr>
              <a:t>,…)</a:t>
            </a:r>
          </a:p>
          <a:p>
            <a:endParaRPr lang="en-US" dirty="0">
              <a:solidFill>
                <a:schemeClr val="bg1"/>
              </a:solidFill>
            </a:endParaRPr>
          </a:p>
          <a:p>
            <a:r>
              <a:rPr lang="en-US" dirty="0" smtClean="0">
                <a:solidFill>
                  <a:schemeClr val="bg1"/>
                </a:solidFill>
              </a:rPr>
              <a:t>Full collections objects and </a:t>
            </a:r>
          </a:p>
          <a:p>
            <a:r>
              <a:rPr lang="en-US" dirty="0" smtClean="0">
                <a:solidFill>
                  <a:schemeClr val="bg1"/>
                </a:solidFill>
              </a:rPr>
              <a:t>Abstract methods: </a:t>
            </a:r>
          </a:p>
          <a:p>
            <a:r>
              <a:rPr lang="fr-FR" dirty="0">
                <a:solidFill>
                  <a:schemeClr val="accent3">
                    <a:lumMod val="75000"/>
                  </a:schemeClr>
                </a:solidFill>
                <a:hlinkClick r:id="rId9"/>
              </a:rPr>
              <a:t>https://docs.python.org/3.4/library/collections.abc.html</a:t>
            </a:r>
            <a:endParaRPr lang="en-US" dirty="0">
              <a:solidFill>
                <a:schemeClr val="accent3">
                  <a:lumMod val="75000"/>
                </a:schemeClr>
              </a:solidFill>
            </a:endParaRPr>
          </a:p>
        </p:txBody>
      </p:sp>
    </p:spTree>
    <p:custDataLst>
      <p:tags r:id="rId2"/>
    </p:custDataLst>
    <p:extLst>
      <p:ext uri="{BB962C8B-B14F-4D97-AF65-F5344CB8AC3E}">
        <p14:creationId xmlns:p14="http://schemas.microsoft.com/office/powerpoint/2010/main" val="3446235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0403"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4" name="Title 3"/>
          <p:cNvSpPr>
            <a:spLocks noGrp="1"/>
          </p:cNvSpPr>
          <p:nvPr>
            <p:ph type="title"/>
          </p:nvPr>
        </p:nvSpPr>
        <p:spPr/>
        <p:txBody>
          <a:bodyPr/>
          <a:lstStyle/>
          <a:p>
            <a:r>
              <a:rPr lang="en-US" dirty="0"/>
              <a:t>Exercise 2.2</a:t>
            </a:r>
            <a:br>
              <a:rPr lang="en-US" dirty="0"/>
            </a:br>
            <a:r>
              <a:rPr lang="en-US" dirty="0"/>
              <a:t>Implement an immutable configuration</a:t>
            </a:r>
            <a:br>
              <a:rPr lang="en-US" dirty="0"/>
            </a:br>
            <a:r>
              <a:rPr lang="en-US" sz="2000" dirty="0"/>
              <a:t>Branch </a:t>
            </a:r>
            <a:r>
              <a:rPr lang="fr-FR" sz="2000" dirty="0" err="1"/>
              <a:t>origin</a:t>
            </a:r>
            <a:r>
              <a:rPr lang="fr-FR" sz="2000" dirty="0"/>
              <a:t>/training/ex-</a:t>
            </a:r>
            <a:r>
              <a:rPr lang="fr-FR" sz="2000" dirty="0" err="1"/>
              <a:t>read</a:t>
            </a:r>
            <a:r>
              <a:rPr lang="fr-FR" sz="2000" dirty="0"/>
              <a:t>-</a:t>
            </a:r>
            <a:r>
              <a:rPr lang="fr-FR" sz="2000" dirty="0" err="1"/>
              <a:t>only</a:t>
            </a:r>
            <a:r>
              <a:rPr lang="fr-FR" sz="2000" dirty="0"/>
              <a:t>-config</a:t>
            </a:r>
            <a:r>
              <a:rPr lang="fr-FR" sz="2000" b="1" dirty="0"/>
              <a:t/>
            </a:r>
            <a:br>
              <a:rPr lang="fr-FR" sz="2000" b="1" dirty="0"/>
            </a:br>
            <a:endParaRPr lang="en-US" sz="2000" dirty="0"/>
          </a:p>
        </p:txBody>
      </p:sp>
      <p:pic>
        <p:nvPicPr>
          <p:cNvPr id="9" name="Picture Placeholder 8"/>
          <p:cNvPicPr>
            <a:picLocks noGrp="1" noChangeAspect="1"/>
          </p:cNvPicPr>
          <p:nvPr>
            <p:ph type="pic" sz="quarter" idx="11"/>
          </p:nvPr>
        </p:nvPicPr>
        <p:blipFill>
          <a:blip r:embed="rId9">
            <a:extLst>
              <a:ext uri="{28A0092B-C50C-407E-A947-70E740481C1C}">
                <a14:useLocalDpi xmlns:a14="http://schemas.microsoft.com/office/drawing/2010/main" val="0"/>
              </a:ext>
            </a:extLst>
          </a:blip>
          <a:srcRect l="28750" r="28750"/>
          <a:stretch>
            <a:fillRect/>
          </a:stretch>
        </p:blipFill>
        <p:spPr/>
      </p:pic>
    </p:spTree>
    <p:custDataLst>
      <p:tags r:id="rId2"/>
    </p:custDataLst>
    <p:extLst>
      <p:ext uri="{BB962C8B-B14F-4D97-AF65-F5344CB8AC3E}">
        <p14:creationId xmlns:p14="http://schemas.microsoft.com/office/powerpoint/2010/main" val="22649433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3"/>
            </p:custDataLst>
            <p:extLst>
              <p:ext uri="{D42A27DB-BD31-4B8C-83A1-F6EECF244321}">
                <p14:modId xmlns:p14="http://schemas.microsoft.com/office/powerpoint/2010/main" val="25918343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8890"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4" name="Title 3"/>
          <p:cNvSpPr>
            <a:spLocks noGrp="1"/>
          </p:cNvSpPr>
          <p:nvPr>
            <p:ph type="title"/>
          </p:nvPr>
        </p:nvSpPr>
        <p:spPr>
          <a:xfrm>
            <a:off x="628650" y="2081213"/>
            <a:ext cx="6247552" cy="1011702"/>
          </a:xfrm>
        </p:spPr>
        <p:txBody>
          <a:bodyPr/>
          <a:lstStyle/>
          <a:p>
            <a:r>
              <a:rPr lang="en-US" dirty="0"/>
              <a:t>Exercise 2.3</a:t>
            </a:r>
            <a:br>
              <a:rPr lang="en-US" dirty="0"/>
            </a:br>
            <a:r>
              <a:rPr lang="en-US" dirty="0"/>
              <a:t>Implement a singleton</a:t>
            </a:r>
            <a:br>
              <a:rPr lang="en-US" dirty="0"/>
            </a:br>
            <a:r>
              <a:rPr lang="en-US" sz="2000" dirty="0"/>
              <a:t>Branch </a:t>
            </a:r>
            <a:r>
              <a:rPr lang="fr-FR" sz="2000" dirty="0" err="1"/>
              <a:t>origin</a:t>
            </a:r>
            <a:r>
              <a:rPr lang="fr-FR" sz="2000" dirty="0"/>
              <a:t>/training/ex-config-</a:t>
            </a:r>
            <a:r>
              <a:rPr lang="fr-FR" sz="2000" dirty="0" err="1"/>
              <a:t>handler</a:t>
            </a:r>
            <a:endParaRPr lang="en-US" sz="2000" dirty="0"/>
          </a:p>
        </p:txBody>
      </p:sp>
      <p:pic>
        <p:nvPicPr>
          <p:cNvPr id="9" name="Picture Placeholder 8"/>
          <p:cNvPicPr>
            <a:picLocks noGrp="1" noChangeAspect="1"/>
          </p:cNvPicPr>
          <p:nvPr>
            <p:ph type="pic" sz="quarter" idx="11"/>
          </p:nvPr>
        </p:nvPicPr>
        <p:blipFill>
          <a:blip r:embed="rId9">
            <a:extLst>
              <a:ext uri="{28A0092B-C50C-407E-A947-70E740481C1C}">
                <a14:useLocalDpi xmlns:a14="http://schemas.microsoft.com/office/drawing/2010/main" val="0"/>
              </a:ext>
            </a:extLst>
          </a:blip>
          <a:srcRect l="28750" r="28750"/>
          <a:stretch>
            <a:fillRect/>
          </a:stretch>
        </p:blipFill>
        <p:spPr/>
      </p:pic>
      <p:sp>
        <p:nvSpPr>
          <p:cNvPr id="8" name="Title 3"/>
          <p:cNvSpPr txBox="1">
            <a:spLocks/>
          </p:cNvSpPr>
          <p:nvPr/>
        </p:nvSpPr>
        <p:spPr bwMode="blackWhite">
          <a:xfrm>
            <a:off x="628650" y="4532610"/>
            <a:ext cx="6247552" cy="892830"/>
          </a:xfrm>
          <a:prstGeom prst="rect">
            <a:avLst/>
          </a:prstGeom>
        </p:spPr>
        <p:txBody>
          <a:bodyPr vert="horz" wrap="square" lIns="0" tIns="0" rIns="0" bIns="0" rtlCol="0" anchor="ctr">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sym typeface="Trebuchet MS" panose="020B0603020202020204" pitchFamily="34" charset="0"/>
              </a:defRPr>
            </a:lvl1pPr>
          </a:lstStyle>
          <a:p>
            <a:r>
              <a:rPr lang="en-US" dirty="0"/>
              <a:t>Exercise 2.4</a:t>
            </a:r>
          </a:p>
          <a:p>
            <a:r>
              <a:rPr lang="en-US" dirty="0"/>
              <a:t>Add a Scenario class</a:t>
            </a:r>
            <a:br>
              <a:rPr lang="en-US" dirty="0"/>
            </a:br>
            <a:r>
              <a:rPr lang="en-US" sz="2000" dirty="0"/>
              <a:t>Branch </a:t>
            </a:r>
            <a:r>
              <a:rPr lang="fr-FR" sz="2000" dirty="0" err="1"/>
              <a:t>origin</a:t>
            </a:r>
            <a:r>
              <a:rPr lang="fr-FR" sz="2000" dirty="0"/>
              <a:t>/training/ex-</a:t>
            </a:r>
            <a:r>
              <a:rPr lang="fr-FR" sz="2000" dirty="0" err="1"/>
              <a:t>oop</a:t>
            </a:r>
            <a:endParaRPr lang="en-US" sz="2000" dirty="0"/>
          </a:p>
        </p:txBody>
      </p:sp>
    </p:spTree>
    <p:custDataLst>
      <p:tags r:id="rId2"/>
    </p:custDataLst>
    <p:extLst>
      <p:ext uri="{BB962C8B-B14F-4D97-AF65-F5344CB8AC3E}">
        <p14:creationId xmlns:p14="http://schemas.microsoft.com/office/powerpoint/2010/main" val="2480266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hlinkClick r:id="rId26" action="ppaction://hlinksldjump"/>
          </p:cNvPr>
          <p:cNvSpPr/>
          <p:nvPr>
            <p:custDataLst>
              <p:tags r:id="rId3"/>
            </p:custDataLst>
          </p:nvPr>
        </p:nvSpPr>
        <p:spPr>
          <a:xfrm>
            <a:off x="5166432" y="55320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Solution overview</a:t>
            </a:r>
          </a:p>
        </p:txBody>
      </p:sp>
      <p:sp>
        <p:nvSpPr>
          <p:cNvPr id="117" name="Rectangle 116">
            <a:hlinkClick r:id="rId27" action="ppaction://hlinksldjump"/>
          </p:cNvPr>
          <p:cNvSpPr/>
          <p:nvPr>
            <p:custDataLst>
              <p:tags r:id="rId4"/>
            </p:custDataLst>
          </p:nvPr>
        </p:nvSpPr>
        <p:spPr>
          <a:xfrm>
            <a:off x="5166432" y="525558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CI</a:t>
            </a:r>
          </a:p>
        </p:txBody>
      </p:sp>
      <p:sp>
        <p:nvSpPr>
          <p:cNvPr id="116" name="Rectangle 115">
            <a:hlinkClick r:id="rId28" action="ppaction://hlinksldjump"/>
          </p:cNvPr>
          <p:cNvSpPr/>
          <p:nvPr>
            <p:custDataLst>
              <p:tags r:id="rId5"/>
            </p:custDataLst>
          </p:nvPr>
        </p:nvSpPr>
        <p:spPr>
          <a:xfrm>
            <a:off x="5166432" y="501710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Docker</a:t>
            </a:r>
          </a:p>
        </p:txBody>
      </p:sp>
      <p:sp>
        <p:nvSpPr>
          <p:cNvPr id="115" name="Rectangle 114">
            <a:hlinkClick r:id="rId29" action="ppaction://hlinksldjump"/>
          </p:cNvPr>
          <p:cNvSpPr/>
          <p:nvPr>
            <p:custDataLst>
              <p:tags r:id="rId6"/>
            </p:custDataLst>
          </p:nvPr>
        </p:nvSpPr>
        <p:spPr>
          <a:xfrm>
            <a:off x="5166432" y="471604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Deployment (Not covered along training sessions)</a:t>
            </a:r>
          </a:p>
        </p:txBody>
      </p:sp>
      <p:sp>
        <p:nvSpPr>
          <p:cNvPr id="114" name="Rectangle 113">
            <a:hlinkClick r:id="rId30" action="ppaction://hlinksldjump"/>
          </p:cNvPr>
          <p:cNvSpPr/>
          <p:nvPr>
            <p:custDataLst>
              <p:tags r:id="rId7"/>
            </p:custDataLst>
          </p:nvPr>
        </p:nvSpPr>
        <p:spPr>
          <a:xfrm>
            <a:off x="5166432" y="437703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Context Manager &amp; Decorator (Reminder)</a:t>
            </a:r>
          </a:p>
        </p:txBody>
      </p:sp>
      <p:sp>
        <p:nvSpPr>
          <p:cNvPr id="113" name="Rectangle 112">
            <a:hlinkClick r:id="rId31" action="ppaction://hlinksldjump"/>
          </p:cNvPr>
          <p:cNvSpPr/>
          <p:nvPr>
            <p:custDataLst>
              <p:tags r:id="rId8"/>
            </p:custDataLst>
          </p:nvPr>
        </p:nvSpPr>
        <p:spPr>
          <a:xfrm>
            <a:off x="5166432" y="41005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Package Design</a:t>
            </a:r>
          </a:p>
        </p:txBody>
      </p:sp>
      <p:sp>
        <p:nvSpPr>
          <p:cNvPr id="112" name="Rectangle 111">
            <a:hlinkClick r:id="rId32" action="ppaction://hlinksldjump"/>
          </p:cNvPr>
          <p:cNvSpPr/>
          <p:nvPr>
            <p:custDataLst>
              <p:tags r:id="rId9"/>
            </p:custDataLst>
          </p:nvPr>
        </p:nvSpPr>
        <p:spPr>
          <a:xfrm>
            <a:off x="5166432" y="38621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Debugging</a:t>
            </a:r>
          </a:p>
        </p:txBody>
      </p:sp>
      <p:sp>
        <p:nvSpPr>
          <p:cNvPr id="111" name="Rectangle 110">
            <a:hlinkClick r:id="rId33" action="ppaction://hlinksldjump"/>
          </p:cNvPr>
          <p:cNvSpPr/>
          <p:nvPr>
            <p:custDataLst>
              <p:tags r:id="rId10"/>
            </p:custDataLst>
          </p:nvPr>
        </p:nvSpPr>
        <p:spPr>
          <a:xfrm>
            <a:off x="5166432" y="36236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Formatting</a:t>
            </a:r>
          </a:p>
        </p:txBody>
      </p:sp>
      <p:sp>
        <p:nvSpPr>
          <p:cNvPr id="110" name="Rectangle 109">
            <a:hlinkClick r:id="rId34" action="ppaction://hlinksldjump"/>
          </p:cNvPr>
          <p:cNvSpPr/>
          <p:nvPr>
            <p:custDataLst>
              <p:tags r:id="rId11"/>
            </p:custDataLst>
          </p:nvPr>
        </p:nvSpPr>
        <p:spPr>
          <a:xfrm>
            <a:off x="5166432" y="338515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Documenting</a:t>
            </a:r>
          </a:p>
        </p:txBody>
      </p:sp>
      <p:sp>
        <p:nvSpPr>
          <p:cNvPr id="109" name="Rectangle 108">
            <a:hlinkClick r:id="rId35" action="ppaction://hlinksldjump"/>
          </p:cNvPr>
          <p:cNvSpPr/>
          <p:nvPr>
            <p:custDataLst>
              <p:tags r:id="rId12"/>
            </p:custDataLst>
          </p:nvPr>
        </p:nvSpPr>
        <p:spPr>
          <a:xfrm>
            <a:off x="5166432" y="314667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Logging</a:t>
            </a:r>
          </a:p>
        </p:txBody>
      </p:sp>
      <p:sp>
        <p:nvSpPr>
          <p:cNvPr id="108" name="Rectangle 107">
            <a:hlinkClick r:id="rId36" action="ppaction://hlinksldjump"/>
          </p:cNvPr>
          <p:cNvSpPr/>
          <p:nvPr>
            <p:custDataLst>
              <p:tags r:id="rId13"/>
            </p:custDataLst>
          </p:nvPr>
        </p:nvSpPr>
        <p:spPr>
          <a:xfrm>
            <a:off x="5166432" y="29081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Errors</a:t>
            </a:r>
          </a:p>
        </p:txBody>
      </p:sp>
      <p:sp>
        <p:nvSpPr>
          <p:cNvPr id="107" name="Rectangle 106">
            <a:hlinkClick r:id="rId37" action="ppaction://hlinksldjump"/>
          </p:cNvPr>
          <p:cNvSpPr/>
          <p:nvPr>
            <p:custDataLst>
              <p:tags r:id="rId14"/>
            </p:custDataLst>
          </p:nvPr>
        </p:nvSpPr>
        <p:spPr>
          <a:xfrm>
            <a:off x="5166432" y="26697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Data Ingestion</a:t>
            </a:r>
          </a:p>
        </p:txBody>
      </p:sp>
      <p:sp>
        <p:nvSpPr>
          <p:cNvPr id="106" name="Rectangle 105">
            <a:hlinkClick r:id="rId38" action="ppaction://hlinksldjump"/>
          </p:cNvPr>
          <p:cNvSpPr/>
          <p:nvPr>
            <p:custDataLst>
              <p:tags r:id="rId15"/>
            </p:custDataLst>
          </p:nvPr>
        </p:nvSpPr>
        <p:spPr>
          <a:xfrm>
            <a:off x="5166432" y="24312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Organize your code</a:t>
            </a:r>
          </a:p>
        </p:txBody>
      </p:sp>
      <p:sp>
        <p:nvSpPr>
          <p:cNvPr id="105" name="Oval 104"/>
          <p:cNvSpPr/>
          <p:nvPr>
            <p:custDataLst>
              <p:tags r:id="rId16"/>
            </p:custDataLst>
          </p:nvPr>
        </p:nvSpPr>
        <p:spPr>
          <a:xfrm>
            <a:off x="4714058" y="2109001"/>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smtClean="0">
              <a:solidFill>
                <a:schemeClr val="tx1">
                  <a:lumMod val="100000"/>
                </a:schemeClr>
              </a:solidFill>
              <a:latin typeface="Trebuchet MS" panose="020B0603020202020204" pitchFamily="34" charset="0"/>
            </a:endParaRPr>
          </a:p>
        </p:txBody>
      </p:sp>
      <p:pic>
        <p:nvPicPr>
          <p:cNvPr id="104" name="Picture 103"/>
          <p:cNvPicPr>
            <a:picLocks/>
          </p:cNvPicPr>
          <p:nvPr>
            <p:custDataLst>
              <p:tags r:id="rId17"/>
            </p:custDataLst>
          </p:nvPr>
        </p:nvPicPr>
        <p:blipFill>
          <a:blip r:embed="rId39">
            <a:extLst>
              <a:ext uri="{28A0092B-C50C-407E-A947-70E740481C1C}">
                <a14:useLocalDpi xmlns:a14="http://schemas.microsoft.com/office/drawing/2010/main" val="0"/>
              </a:ext>
            </a:extLst>
          </a:blip>
          <a:stretch>
            <a:fillRect/>
          </a:stretch>
        </p:blipFill>
        <p:spPr>
          <a:xfrm>
            <a:off x="4714058" y="2109001"/>
            <a:ext cx="293147" cy="292608"/>
          </a:xfrm>
          <a:prstGeom prst="rect">
            <a:avLst/>
          </a:prstGeom>
        </p:spPr>
      </p:pic>
      <p:sp>
        <p:nvSpPr>
          <p:cNvPr id="103" name="Rectangle 102">
            <a:hlinkClick r:id="rId40" action="ppaction://hlinksldjump"/>
          </p:cNvPr>
          <p:cNvSpPr/>
          <p:nvPr>
            <p:custDataLst>
              <p:tags r:id="rId18"/>
            </p:custDataLst>
          </p:nvPr>
        </p:nvSpPr>
        <p:spPr>
          <a:xfrm>
            <a:off x="5166432" y="213017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100000"/>
                  </a:schemeClr>
                </a:solidFill>
                <a:latin typeface="Trebuchet MS" panose="020B0603020202020204" pitchFamily="34" charset="0"/>
              </a:rPr>
              <a:t>Code Improvement</a:t>
            </a:r>
          </a:p>
        </p:txBody>
      </p:sp>
      <p:sp>
        <p:nvSpPr>
          <p:cNvPr id="102" name="Rectangle 101">
            <a:hlinkClick r:id="rId41" action="ppaction://hlinksldjump"/>
          </p:cNvPr>
          <p:cNvSpPr/>
          <p:nvPr>
            <p:custDataLst>
              <p:tags r:id="rId19"/>
            </p:custDataLst>
          </p:nvPr>
        </p:nvSpPr>
        <p:spPr>
          <a:xfrm>
            <a:off x="5166432" y="185374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Abstract Classes</a:t>
            </a:r>
          </a:p>
        </p:txBody>
      </p:sp>
      <p:sp>
        <p:nvSpPr>
          <p:cNvPr id="101" name="Rectangle 100">
            <a:hlinkClick r:id="rId42" action="ppaction://hlinksldjump"/>
          </p:cNvPr>
          <p:cNvSpPr/>
          <p:nvPr>
            <p:custDataLst>
              <p:tags r:id="rId20"/>
            </p:custDataLst>
          </p:nvPr>
        </p:nvSpPr>
        <p:spPr>
          <a:xfrm>
            <a:off x="5166432" y="161526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Factory</a:t>
            </a:r>
          </a:p>
        </p:txBody>
      </p:sp>
      <p:sp>
        <p:nvSpPr>
          <p:cNvPr id="100" name="Rectangle 99">
            <a:hlinkClick r:id="rId43" action="ppaction://hlinksldjump"/>
          </p:cNvPr>
          <p:cNvSpPr/>
          <p:nvPr>
            <p:custDataLst>
              <p:tags r:id="rId21"/>
            </p:custDataLst>
          </p:nvPr>
        </p:nvSpPr>
        <p:spPr>
          <a:xfrm>
            <a:off x="5166432" y="137678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Singleton</a:t>
            </a:r>
          </a:p>
        </p:txBody>
      </p:sp>
      <p:sp>
        <p:nvSpPr>
          <p:cNvPr id="99" name="Rectangle 98">
            <a:hlinkClick r:id="rId44" action="ppaction://hlinksldjump"/>
          </p:cNvPr>
          <p:cNvSpPr/>
          <p:nvPr>
            <p:custDataLst>
              <p:tags r:id="rId22"/>
            </p:custDataLst>
          </p:nvPr>
        </p:nvSpPr>
        <p:spPr>
          <a:xfrm>
            <a:off x="5166432" y="10757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Design Pattern</a:t>
            </a:r>
          </a:p>
        </p:txBody>
      </p:sp>
      <p:sp>
        <p:nvSpPr>
          <p:cNvPr id="98" name="Title 97"/>
          <p:cNvSpPr>
            <a:spLocks noGrp="1"/>
          </p:cNvSpPr>
          <p:nvPr>
            <p:ph type="title"/>
            <p:custDataLst>
              <p:tags r:id="rId23"/>
            </p:custDataLst>
          </p:nvPr>
        </p:nvSpPr>
        <p:spPr/>
        <p:txBody>
          <a:bodyPr/>
          <a:lstStyle/>
          <a:p>
            <a:r>
              <a:rPr lang="en-US" smtClean="0"/>
              <a:t>Agenda</a:t>
            </a:r>
            <a:endParaRPr lang="en-US"/>
          </a:p>
        </p:txBody>
      </p:sp>
      <p:graphicFrame>
        <p:nvGraphicFramePr>
          <p:cNvPr id="91" name="Object 90" hidden="1"/>
          <p:cNvGraphicFramePr>
            <a:graphicFrameLocks noChangeAspect="1"/>
          </p:cNvGraphicFramePr>
          <p:nvPr>
            <p:custDataLst>
              <p:tags r:id="rId24"/>
            </p:custDataLst>
            <p:extLst>
              <p:ext uri="{D42A27DB-BD31-4B8C-83A1-F6EECF244321}">
                <p14:modId xmlns:p14="http://schemas.microsoft.com/office/powerpoint/2010/main" val="17196618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9980" name="think-cell Slide" r:id="rId45" imgW="473" imgH="473" progId="TCLayout.ActiveDocument.1">
                  <p:embed/>
                </p:oleObj>
              </mc:Choice>
              <mc:Fallback>
                <p:oleObj name="think-cell Slide" r:id="rId45" imgW="473" imgH="473" progId="TCLayout.ActiveDocument.1">
                  <p:embed/>
                  <p:pic>
                    <p:nvPicPr>
                      <p:cNvPr id="0" name=""/>
                      <p:cNvPicPr/>
                      <p:nvPr/>
                    </p:nvPicPr>
                    <p:blipFill>
                      <a:blip r:embed="rId4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16415576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hlinkClick r:id="rId26" action="ppaction://hlinksldjump"/>
          </p:cNvPr>
          <p:cNvSpPr/>
          <p:nvPr>
            <p:custDataLst>
              <p:tags r:id="rId3"/>
            </p:custDataLst>
          </p:nvPr>
        </p:nvSpPr>
        <p:spPr>
          <a:xfrm>
            <a:off x="5166432" y="55320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Solution overview</a:t>
            </a:r>
          </a:p>
        </p:txBody>
      </p:sp>
      <p:sp>
        <p:nvSpPr>
          <p:cNvPr id="117" name="Rectangle 116">
            <a:hlinkClick r:id="rId27" action="ppaction://hlinksldjump"/>
          </p:cNvPr>
          <p:cNvSpPr/>
          <p:nvPr>
            <p:custDataLst>
              <p:tags r:id="rId4"/>
            </p:custDataLst>
          </p:nvPr>
        </p:nvSpPr>
        <p:spPr>
          <a:xfrm>
            <a:off x="5166432" y="525558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CI</a:t>
            </a:r>
          </a:p>
        </p:txBody>
      </p:sp>
      <p:sp>
        <p:nvSpPr>
          <p:cNvPr id="116" name="Rectangle 115">
            <a:hlinkClick r:id="rId28" action="ppaction://hlinksldjump"/>
          </p:cNvPr>
          <p:cNvSpPr/>
          <p:nvPr>
            <p:custDataLst>
              <p:tags r:id="rId5"/>
            </p:custDataLst>
          </p:nvPr>
        </p:nvSpPr>
        <p:spPr>
          <a:xfrm>
            <a:off x="5166432" y="501710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Docker</a:t>
            </a:r>
          </a:p>
        </p:txBody>
      </p:sp>
      <p:sp>
        <p:nvSpPr>
          <p:cNvPr id="115" name="Rectangle 114">
            <a:hlinkClick r:id="rId29" action="ppaction://hlinksldjump"/>
          </p:cNvPr>
          <p:cNvSpPr/>
          <p:nvPr>
            <p:custDataLst>
              <p:tags r:id="rId6"/>
            </p:custDataLst>
          </p:nvPr>
        </p:nvSpPr>
        <p:spPr>
          <a:xfrm>
            <a:off x="5166432" y="471604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Deployment (Not covered along training sessions)</a:t>
            </a:r>
          </a:p>
        </p:txBody>
      </p:sp>
      <p:sp>
        <p:nvSpPr>
          <p:cNvPr id="114" name="Rectangle 113">
            <a:hlinkClick r:id="rId30" action="ppaction://hlinksldjump"/>
          </p:cNvPr>
          <p:cNvSpPr/>
          <p:nvPr>
            <p:custDataLst>
              <p:tags r:id="rId7"/>
            </p:custDataLst>
          </p:nvPr>
        </p:nvSpPr>
        <p:spPr>
          <a:xfrm>
            <a:off x="5166432" y="437703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Context Manager &amp; Decorator (Reminder)</a:t>
            </a:r>
          </a:p>
        </p:txBody>
      </p:sp>
      <p:sp>
        <p:nvSpPr>
          <p:cNvPr id="113" name="Rectangle 112">
            <a:hlinkClick r:id="rId31" action="ppaction://hlinksldjump"/>
          </p:cNvPr>
          <p:cNvSpPr/>
          <p:nvPr>
            <p:custDataLst>
              <p:tags r:id="rId8"/>
            </p:custDataLst>
          </p:nvPr>
        </p:nvSpPr>
        <p:spPr>
          <a:xfrm>
            <a:off x="5166432" y="41005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Package Design</a:t>
            </a:r>
          </a:p>
        </p:txBody>
      </p:sp>
      <p:sp>
        <p:nvSpPr>
          <p:cNvPr id="112" name="Rectangle 111">
            <a:hlinkClick r:id="rId32" action="ppaction://hlinksldjump"/>
          </p:cNvPr>
          <p:cNvSpPr/>
          <p:nvPr>
            <p:custDataLst>
              <p:tags r:id="rId9"/>
            </p:custDataLst>
          </p:nvPr>
        </p:nvSpPr>
        <p:spPr>
          <a:xfrm>
            <a:off x="5166432" y="38621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Debugging</a:t>
            </a:r>
          </a:p>
        </p:txBody>
      </p:sp>
      <p:sp>
        <p:nvSpPr>
          <p:cNvPr id="111" name="Rectangle 110">
            <a:hlinkClick r:id="rId33" action="ppaction://hlinksldjump"/>
          </p:cNvPr>
          <p:cNvSpPr/>
          <p:nvPr>
            <p:custDataLst>
              <p:tags r:id="rId10"/>
            </p:custDataLst>
          </p:nvPr>
        </p:nvSpPr>
        <p:spPr>
          <a:xfrm>
            <a:off x="5166432" y="36236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Formatting</a:t>
            </a:r>
          </a:p>
        </p:txBody>
      </p:sp>
      <p:sp>
        <p:nvSpPr>
          <p:cNvPr id="110" name="Rectangle 109">
            <a:hlinkClick r:id="rId34" action="ppaction://hlinksldjump"/>
          </p:cNvPr>
          <p:cNvSpPr/>
          <p:nvPr>
            <p:custDataLst>
              <p:tags r:id="rId11"/>
            </p:custDataLst>
          </p:nvPr>
        </p:nvSpPr>
        <p:spPr>
          <a:xfrm>
            <a:off x="5166432" y="338515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Documenting</a:t>
            </a:r>
          </a:p>
        </p:txBody>
      </p:sp>
      <p:sp>
        <p:nvSpPr>
          <p:cNvPr id="109" name="Rectangle 108">
            <a:hlinkClick r:id="rId35" action="ppaction://hlinksldjump"/>
          </p:cNvPr>
          <p:cNvSpPr/>
          <p:nvPr>
            <p:custDataLst>
              <p:tags r:id="rId12"/>
            </p:custDataLst>
          </p:nvPr>
        </p:nvSpPr>
        <p:spPr>
          <a:xfrm>
            <a:off x="5166432" y="314667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Logging</a:t>
            </a:r>
          </a:p>
        </p:txBody>
      </p:sp>
      <p:sp>
        <p:nvSpPr>
          <p:cNvPr id="108" name="Rectangle 107">
            <a:hlinkClick r:id="rId36" action="ppaction://hlinksldjump"/>
          </p:cNvPr>
          <p:cNvSpPr/>
          <p:nvPr>
            <p:custDataLst>
              <p:tags r:id="rId13"/>
            </p:custDataLst>
          </p:nvPr>
        </p:nvSpPr>
        <p:spPr>
          <a:xfrm>
            <a:off x="5166432" y="29081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Errors</a:t>
            </a:r>
          </a:p>
        </p:txBody>
      </p:sp>
      <p:sp>
        <p:nvSpPr>
          <p:cNvPr id="107" name="Rectangle 106">
            <a:hlinkClick r:id="rId37" action="ppaction://hlinksldjump"/>
          </p:cNvPr>
          <p:cNvSpPr/>
          <p:nvPr>
            <p:custDataLst>
              <p:tags r:id="rId14"/>
            </p:custDataLst>
          </p:nvPr>
        </p:nvSpPr>
        <p:spPr>
          <a:xfrm>
            <a:off x="5166432" y="26697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Data Ingestion</a:t>
            </a:r>
          </a:p>
        </p:txBody>
      </p:sp>
      <p:sp>
        <p:nvSpPr>
          <p:cNvPr id="106" name="Oval 105"/>
          <p:cNvSpPr/>
          <p:nvPr>
            <p:custDataLst>
              <p:tags r:id="rId15"/>
            </p:custDataLst>
          </p:nvPr>
        </p:nvSpPr>
        <p:spPr>
          <a:xfrm>
            <a:off x="4714058" y="2378772"/>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smtClean="0">
              <a:solidFill>
                <a:schemeClr val="tx1">
                  <a:lumMod val="100000"/>
                </a:schemeClr>
              </a:solidFill>
              <a:latin typeface="Trebuchet MS" panose="020B0603020202020204" pitchFamily="34" charset="0"/>
            </a:endParaRPr>
          </a:p>
        </p:txBody>
      </p:sp>
      <p:pic>
        <p:nvPicPr>
          <p:cNvPr id="105" name="Picture 104"/>
          <p:cNvPicPr>
            <a:picLocks/>
          </p:cNvPicPr>
          <p:nvPr>
            <p:custDataLst>
              <p:tags r:id="rId16"/>
            </p:custDataLst>
          </p:nvPr>
        </p:nvPicPr>
        <p:blipFill>
          <a:blip r:embed="rId38">
            <a:extLst>
              <a:ext uri="{28A0092B-C50C-407E-A947-70E740481C1C}">
                <a14:useLocalDpi xmlns:a14="http://schemas.microsoft.com/office/drawing/2010/main" val="0"/>
              </a:ext>
            </a:extLst>
          </a:blip>
          <a:stretch>
            <a:fillRect/>
          </a:stretch>
        </p:blipFill>
        <p:spPr>
          <a:xfrm>
            <a:off x="4714058" y="2378772"/>
            <a:ext cx="293147" cy="292608"/>
          </a:xfrm>
          <a:prstGeom prst="rect">
            <a:avLst/>
          </a:prstGeom>
        </p:spPr>
      </p:pic>
      <p:sp>
        <p:nvSpPr>
          <p:cNvPr id="104" name="Rectangle 103">
            <a:hlinkClick r:id="rId39" action="ppaction://hlinksldjump"/>
          </p:cNvPr>
          <p:cNvSpPr/>
          <p:nvPr>
            <p:custDataLst>
              <p:tags r:id="rId17"/>
            </p:custDataLst>
          </p:nvPr>
        </p:nvSpPr>
        <p:spPr>
          <a:xfrm>
            <a:off x="5166432" y="24312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Organize your code</a:t>
            </a:r>
          </a:p>
        </p:txBody>
      </p:sp>
      <p:sp>
        <p:nvSpPr>
          <p:cNvPr id="103" name="Rectangle 102">
            <a:hlinkClick r:id="rId40" action="ppaction://hlinksldjump"/>
          </p:cNvPr>
          <p:cNvSpPr/>
          <p:nvPr>
            <p:custDataLst>
              <p:tags r:id="rId18"/>
            </p:custDataLst>
          </p:nvPr>
        </p:nvSpPr>
        <p:spPr>
          <a:xfrm>
            <a:off x="5166432" y="213017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Code Improvement</a:t>
            </a:r>
          </a:p>
        </p:txBody>
      </p:sp>
      <p:sp>
        <p:nvSpPr>
          <p:cNvPr id="102" name="Rectangle 101">
            <a:hlinkClick r:id="rId41" action="ppaction://hlinksldjump"/>
          </p:cNvPr>
          <p:cNvSpPr/>
          <p:nvPr>
            <p:custDataLst>
              <p:tags r:id="rId19"/>
            </p:custDataLst>
          </p:nvPr>
        </p:nvSpPr>
        <p:spPr>
          <a:xfrm>
            <a:off x="5166432" y="185374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Abstract Classes</a:t>
            </a:r>
          </a:p>
        </p:txBody>
      </p:sp>
      <p:sp>
        <p:nvSpPr>
          <p:cNvPr id="101" name="Rectangle 100">
            <a:hlinkClick r:id="rId42" action="ppaction://hlinksldjump"/>
          </p:cNvPr>
          <p:cNvSpPr/>
          <p:nvPr>
            <p:custDataLst>
              <p:tags r:id="rId20"/>
            </p:custDataLst>
          </p:nvPr>
        </p:nvSpPr>
        <p:spPr>
          <a:xfrm>
            <a:off x="5166432" y="161526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Factory</a:t>
            </a:r>
          </a:p>
        </p:txBody>
      </p:sp>
      <p:sp>
        <p:nvSpPr>
          <p:cNvPr id="100" name="Rectangle 99">
            <a:hlinkClick r:id="rId43" action="ppaction://hlinksldjump"/>
          </p:cNvPr>
          <p:cNvSpPr/>
          <p:nvPr>
            <p:custDataLst>
              <p:tags r:id="rId21"/>
            </p:custDataLst>
          </p:nvPr>
        </p:nvSpPr>
        <p:spPr>
          <a:xfrm>
            <a:off x="5166432" y="137678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Singleton</a:t>
            </a:r>
          </a:p>
        </p:txBody>
      </p:sp>
      <p:sp>
        <p:nvSpPr>
          <p:cNvPr id="99" name="Rectangle 98">
            <a:hlinkClick r:id="rId44" action="ppaction://hlinksldjump"/>
          </p:cNvPr>
          <p:cNvSpPr/>
          <p:nvPr>
            <p:custDataLst>
              <p:tags r:id="rId22"/>
            </p:custDataLst>
          </p:nvPr>
        </p:nvSpPr>
        <p:spPr>
          <a:xfrm>
            <a:off x="5166432" y="10757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Design Pattern</a:t>
            </a:r>
          </a:p>
        </p:txBody>
      </p:sp>
      <p:sp>
        <p:nvSpPr>
          <p:cNvPr id="98" name="Title 97"/>
          <p:cNvSpPr>
            <a:spLocks noGrp="1"/>
          </p:cNvSpPr>
          <p:nvPr>
            <p:ph type="title"/>
            <p:custDataLst>
              <p:tags r:id="rId23"/>
            </p:custDataLst>
          </p:nvPr>
        </p:nvSpPr>
        <p:spPr/>
        <p:txBody>
          <a:bodyPr/>
          <a:lstStyle/>
          <a:p>
            <a:r>
              <a:rPr lang="en-US" smtClean="0"/>
              <a:t>Agenda</a:t>
            </a:r>
            <a:endParaRPr lang="en-US"/>
          </a:p>
        </p:txBody>
      </p:sp>
      <p:graphicFrame>
        <p:nvGraphicFramePr>
          <p:cNvPr id="93" name="Object 92" hidden="1"/>
          <p:cNvGraphicFramePr>
            <a:graphicFrameLocks noChangeAspect="1"/>
          </p:cNvGraphicFramePr>
          <p:nvPr>
            <p:custDataLst>
              <p:tags r:id="rId24"/>
            </p:custDataLst>
            <p:extLst>
              <p:ext uri="{D42A27DB-BD31-4B8C-83A1-F6EECF244321}">
                <p14:modId xmlns:p14="http://schemas.microsoft.com/office/powerpoint/2010/main" val="27300390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1004" name="think-cell Slide" r:id="rId45" imgW="473" imgH="473" progId="TCLayout.ActiveDocument.1">
                  <p:embed/>
                </p:oleObj>
              </mc:Choice>
              <mc:Fallback>
                <p:oleObj name="think-cell Slide" r:id="rId45" imgW="473" imgH="473" progId="TCLayout.ActiveDocument.1">
                  <p:embed/>
                  <p:pic>
                    <p:nvPicPr>
                      <p:cNvPr id="0" name=""/>
                      <p:cNvPicPr/>
                      <p:nvPr/>
                    </p:nvPicPr>
                    <p:blipFill>
                      <a:blip r:embed="rId4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30534124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extLst>
              <p:ext uri="{D42A27DB-BD31-4B8C-83A1-F6EECF244321}">
                <p14:modId xmlns:p14="http://schemas.microsoft.com/office/powerpoint/2010/main" val="14587451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429"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28650" y="1337093"/>
            <a:ext cx="3127881" cy="744119"/>
          </a:xfrm>
        </p:spPr>
        <p:txBody>
          <a:bodyPr/>
          <a:lstStyle/>
          <a:p>
            <a:r>
              <a:rPr lang="en-US" dirty="0"/>
              <a:t>Repository Structure</a:t>
            </a:r>
          </a:p>
        </p:txBody>
      </p:sp>
      <p:sp>
        <p:nvSpPr>
          <p:cNvPr id="7" name="TextBox 6"/>
          <p:cNvSpPr txBox="1"/>
          <p:nvPr/>
        </p:nvSpPr>
        <p:spPr>
          <a:xfrm>
            <a:off x="539239" y="2006903"/>
            <a:ext cx="3165715" cy="440156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A repository should follow the following structure</a:t>
            </a:r>
          </a:p>
          <a:p>
            <a:endParaRPr lang="en-US" dirty="0">
              <a:solidFill>
                <a:schemeClr val="bg1"/>
              </a:solidFill>
            </a:endParaRPr>
          </a:p>
          <a:p>
            <a:r>
              <a:rPr lang="en-US" dirty="0">
                <a:solidFill>
                  <a:schemeClr val="bg1"/>
                </a:solidFill>
              </a:rPr>
              <a:t>In this lecture we will now go in the details of </a:t>
            </a:r>
            <a:r>
              <a:rPr lang="en-US" dirty="0" err="1">
                <a:solidFill>
                  <a:schemeClr val="bg1"/>
                </a:solidFill>
              </a:rPr>
              <a:t>example_pkg</a:t>
            </a:r>
            <a:r>
              <a:rPr lang="en-US" dirty="0">
                <a:solidFill>
                  <a:schemeClr val="bg1"/>
                </a:solidFill>
              </a:rPr>
              <a:t> </a:t>
            </a:r>
          </a:p>
          <a:p>
            <a:endParaRPr lang="en-US" dirty="0">
              <a:solidFill>
                <a:schemeClr val="bg1"/>
              </a:solidFill>
            </a:endParaRPr>
          </a:p>
          <a:p>
            <a:r>
              <a:rPr lang="en-US" dirty="0">
                <a:solidFill>
                  <a:schemeClr val="bg1"/>
                </a:solidFill>
              </a:rPr>
              <a:t>The test part has already been discussed and the configuration part will be treated in the next lecture</a:t>
            </a:r>
          </a:p>
        </p:txBody>
      </p:sp>
      <p:sp>
        <p:nvSpPr>
          <p:cNvPr id="10" name="Rectangle 9"/>
          <p:cNvSpPr/>
          <p:nvPr/>
        </p:nvSpPr>
        <p:spPr>
          <a:xfrm>
            <a:off x="6096000" y="1446722"/>
            <a:ext cx="3162300" cy="5001369"/>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fr-FR" sz="1100" dirty="0">
                <a:solidFill>
                  <a:srgbClr val="000000"/>
                </a:solidFill>
                <a:latin typeface="Consolas" panose="020B0609020204030204" pitchFamily="49" charset="0"/>
              </a:rPr>
              <a:t>├── LICENSE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README.md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gitignore</a:t>
            </a:r>
            <a:r>
              <a:rPr lang="fr-FR" sz="1100" dirty="0">
                <a:solidFill>
                  <a:srgbClr val="000000"/>
                </a:solidFill>
                <a:latin typeface="Consolas" panose="020B0609020204030204" pitchFamily="49" charset="0"/>
              </a:rPr>
              <a:t> </a:t>
            </a:r>
          </a:p>
          <a:p>
            <a:r>
              <a:rPr lang="fr-FR" sz="1100" dirty="0">
                <a:solidFill>
                  <a:srgbClr val="000000"/>
                </a:solidFill>
                <a:latin typeface="Consolas" panose="020B0609020204030204" pitchFamily="49" charset="0"/>
              </a:rPr>
              <a:t>├── main.py</a:t>
            </a:r>
          </a:p>
          <a:p>
            <a:r>
              <a:rPr lang="fr-FR" sz="1100" dirty="0">
                <a:solidFill>
                  <a:srgbClr val="000000"/>
                </a:solidFill>
                <a:latin typeface="Consolas" panose="020B0609020204030204" pitchFamily="49" charset="0"/>
              </a:rPr>
              <a:t>├── renquirements.txt</a:t>
            </a:r>
          </a:p>
          <a:p>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src</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 config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  ├─ </a:t>
            </a:r>
            <a:r>
              <a:rPr lang="fr-FR" sz="1100" dirty="0" err="1">
                <a:solidFill>
                  <a:srgbClr val="000000"/>
                </a:solidFill>
                <a:latin typeface="Consolas" panose="020B0609020204030204" pitchFamily="49" charset="0"/>
              </a:rPr>
              <a:t>config.yml</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  └─ config.py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 </a:t>
            </a:r>
            <a:r>
              <a:rPr lang="fr-FR" sz="1100" dirty="0" err="1">
                <a:solidFill>
                  <a:srgbClr val="000000"/>
                </a:solidFill>
                <a:latin typeface="Consolas" panose="020B0609020204030204" pitchFamily="49" charset="0"/>
              </a:rPr>
              <a:t>example_pkg</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  ├─ __init__.py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  ├─ foo.py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  ├─ bar.py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  ├─ baz.py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  └─ </a:t>
            </a:r>
            <a:r>
              <a:rPr lang="fr-FR" sz="1100" dirty="0" err="1">
                <a:solidFill>
                  <a:srgbClr val="000000"/>
                </a:solidFill>
                <a:latin typeface="Consolas" panose="020B0609020204030204" pitchFamily="49" charset="0"/>
              </a:rPr>
              <a:t>utils</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       └─ plot.py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 test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  ├─ foo_test.py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  ├─ bar_test.py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  └─ baz_test.py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 data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  ├─ inputs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  │    └─ input01.csv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  └─ outputs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       └─ output0.csv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 doc                 </a:t>
            </a:r>
            <a:endParaRPr lang="fr-FR" sz="1100" b="0" i="0" dirty="0">
              <a:solidFill>
                <a:srgbClr val="5C5C5C"/>
              </a:solidFill>
              <a:effectLst/>
              <a:latin typeface="Consolas" panose="020B0609020204030204" pitchFamily="49" charset="0"/>
            </a:endParaRPr>
          </a:p>
        </p:txBody>
      </p:sp>
    </p:spTree>
    <p:custDataLst>
      <p:tags r:id="rId2"/>
    </p:custDataLst>
    <p:extLst>
      <p:ext uri="{BB962C8B-B14F-4D97-AF65-F5344CB8AC3E}">
        <p14:creationId xmlns:p14="http://schemas.microsoft.com/office/powerpoint/2010/main" val="6592041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3"/>
            </p:custDataLst>
            <p:extLst>
              <p:ext uri="{D42A27DB-BD31-4B8C-83A1-F6EECF244321}">
                <p14:modId xmlns:p14="http://schemas.microsoft.com/office/powerpoint/2010/main" val="33759185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791"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58" name="Oval 57"/>
          <p:cNvSpPr/>
          <p:nvPr/>
        </p:nvSpPr>
        <p:spPr>
          <a:xfrm>
            <a:off x="1037421" y="5554071"/>
            <a:ext cx="845769" cy="845769"/>
          </a:xfrm>
          <a:prstGeom prst="ellipse">
            <a:avLst/>
          </a:prstGeom>
          <a:solidFill>
            <a:srgbClr val="FFFFFF"/>
          </a:solidFill>
          <a:ln w="762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pPr>
            <a:endParaRPr lang="en-US" sz="2400" kern="0" dirty="0">
              <a:solidFill>
                <a:schemeClr val="tx1"/>
              </a:solidFill>
            </a:endParaRPr>
          </a:p>
        </p:txBody>
      </p:sp>
      <p:sp>
        <p:nvSpPr>
          <p:cNvPr id="54" name="Oval 53"/>
          <p:cNvSpPr/>
          <p:nvPr/>
        </p:nvSpPr>
        <p:spPr>
          <a:xfrm>
            <a:off x="990905" y="1577477"/>
            <a:ext cx="845769" cy="845769"/>
          </a:xfrm>
          <a:prstGeom prst="ellipse">
            <a:avLst/>
          </a:prstGeom>
          <a:solidFill>
            <a:srgbClr val="FFFFFF"/>
          </a:solidFill>
          <a:ln w="762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pPr>
            <a:endParaRPr lang="en-US" sz="2400" kern="0" dirty="0">
              <a:solidFill>
                <a:schemeClr val="tx1"/>
              </a:solidFill>
            </a:endParaRPr>
          </a:p>
        </p:txBody>
      </p:sp>
      <p:sp>
        <p:nvSpPr>
          <p:cNvPr id="2" name="Title 1"/>
          <p:cNvSpPr>
            <a:spLocks noGrp="1"/>
          </p:cNvSpPr>
          <p:nvPr>
            <p:ph type="title"/>
          </p:nvPr>
        </p:nvSpPr>
        <p:spPr/>
        <p:txBody>
          <a:bodyPr/>
          <a:lstStyle/>
          <a:p>
            <a:r>
              <a:rPr lang="en-US" dirty="0"/>
              <a:t>What have we done so far ?</a:t>
            </a:r>
          </a:p>
        </p:txBody>
      </p:sp>
      <p:sp>
        <p:nvSpPr>
          <p:cNvPr id="10" name="TextBox 9"/>
          <p:cNvSpPr txBox="1"/>
          <p:nvPr/>
        </p:nvSpPr>
        <p:spPr>
          <a:xfrm>
            <a:off x="2169494" y="1722632"/>
            <a:ext cx="2616120" cy="39223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400" dirty="0">
                <a:solidFill>
                  <a:srgbClr val="575757"/>
                </a:solidFill>
              </a:rPr>
              <a:t>Not structured</a:t>
            </a:r>
          </a:p>
          <a:p>
            <a:pPr algn="r"/>
            <a:endParaRPr lang="en-US" sz="2000" dirty="0">
              <a:solidFill>
                <a:srgbClr val="575757"/>
              </a:solidFill>
            </a:endParaRPr>
          </a:p>
          <a:p>
            <a:pPr algn="r"/>
            <a:endParaRPr lang="en-US" sz="2000" dirty="0">
              <a:solidFill>
                <a:srgbClr val="575757"/>
              </a:solidFill>
            </a:endParaRPr>
          </a:p>
          <a:p>
            <a:pPr algn="r"/>
            <a:endParaRPr lang="en-US" sz="2000" dirty="0">
              <a:solidFill>
                <a:srgbClr val="575757"/>
              </a:solidFill>
            </a:endParaRPr>
          </a:p>
        </p:txBody>
      </p:sp>
      <p:sp>
        <p:nvSpPr>
          <p:cNvPr id="12" name="TextBox 11"/>
          <p:cNvSpPr txBox="1"/>
          <p:nvPr/>
        </p:nvSpPr>
        <p:spPr>
          <a:xfrm>
            <a:off x="6497696" y="1600498"/>
            <a:ext cx="5025340" cy="8001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rgbClr val="7F7F7F"/>
                </a:solidFill>
              </a:rPr>
              <a:t>Oriented-Object Programming (OOP)</a:t>
            </a:r>
          </a:p>
        </p:txBody>
      </p:sp>
      <p:sp>
        <p:nvSpPr>
          <p:cNvPr id="14" name="Rectangle 13"/>
          <p:cNvSpPr/>
          <p:nvPr/>
        </p:nvSpPr>
        <p:spPr>
          <a:xfrm>
            <a:off x="2104898" y="3720760"/>
            <a:ext cx="2607564" cy="461665"/>
          </a:xfrm>
          <a:prstGeom prst="rect">
            <a:avLst/>
          </a:prstGeom>
        </p:spPr>
        <p:txBody>
          <a:bodyPr wrap="square">
            <a:spAutoFit/>
          </a:bodyPr>
          <a:lstStyle/>
          <a:p>
            <a:r>
              <a:rPr lang="en-US" sz="2400" dirty="0">
                <a:solidFill>
                  <a:srgbClr val="575757"/>
                </a:solidFill>
              </a:rPr>
              <a:t>Not robust</a:t>
            </a:r>
          </a:p>
        </p:txBody>
      </p:sp>
      <p:sp>
        <p:nvSpPr>
          <p:cNvPr id="17" name="Rectangle 16"/>
          <p:cNvSpPr/>
          <p:nvPr/>
        </p:nvSpPr>
        <p:spPr>
          <a:xfrm>
            <a:off x="2094992" y="2686983"/>
            <a:ext cx="2617470" cy="461665"/>
          </a:xfrm>
          <a:prstGeom prst="rect">
            <a:avLst/>
          </a:prstGeom>
        </p:spPr>
        <p:txBody>
          <a:bodyPr wrap="square">
            <a:spAutoFit/>
          </a:bodyPr>
          <a:lstStyle/>
          <a:p>
            <a:r>
              <a:rPr lang="en-US" sz="2400" dirty="0">
                <a:solidFill>
                  <a:srgbClr val="575757"/>
                </a:solidFill>
              </a:rPr>
              <a:t>Not flexible</a:t>
            </a:r>
          </a:p>
        </p:txBody>
      </p:sp>
      <p:sp>
        <p:nvSpPr>
          <p:cNvPr id="18" name="Rectangle 17"/>
          <p:cNvSpPr/>
          <p:nvPr/>
        </p:nvSpPr>
        <p:spPr>
          <a:xfrm>
            <a:off x="2104898" y="4754537"/>
            <a:ext cx="3439668" cy="461665"/>
          </a:xfrm>
          <a:prstGeom prst="rect">
            <a:avLst/>
          </a:prstGeom>
        </p:spPr>
        <p:txBody>
          <a:bodyPr wrap="square">
            <a:spAutoFit/>
          </a:bodyPr>
          <a:lstStyle/>
          <a:p>
            <a:r>
              <a:rPr lang="en-US" sz="2400" dirty="0">
                <a:solidFill>
                  <a:srgbClr val="575757"/>
                </a:solidFill>
              </a:rPr>
              <a:t>Not easily reproducible</a:t>
            </a:r>
          </a:p>
        </p:txBody>
      </p:sp>
      <p:sp>
        <p:nvSpPr>
          <p:cNvPr id="19" name="Rectangle 18"/>
          <p:cNvSpPr/>
          <p:nvPr/>
        </p:nvSpPr>
        <p:spPr>
          <a:xfrm>
            <a:off x="2030984" y="5788313"/>
            <a:ext cx="3513582" cy="461665"/>
          </a:xfrm>
          <a:prstGeom prst="rect">
            <a:avLst/>
          </a:prstGeom>
        </p:spPr>
        <p:txBody>
          <a:bodyPr wrap="square">
            <a:spAutoFit/>
          </a:bodyPr>
          <a:lstStyle/>
          <a:p>
            <a:r>
              <a:rPr lang="en-US" sz="2400" dirty="0">
                <a:solidFill>
                  <a:srgbClr val="575757"/>
                </a:solidFill>
              </a:rPr>
              <a:t>Not easily deployable</a:t>
            </a:r>
          </a:p>
        </p:txBody>
      </p:sp>
      <p:grpSp>
        <p:nvGrpSpPr>
          <p:cNvPr id="20" name="bcgIcons_LogicTree">
            <a:extLst>
              <a:ext uri="{FF2B5EF4-FFF2-40B4-BE49-F238E27FC236}">
                <a16:creationId xmlns:a16="http://schemas.microsoft.com/office/drawing/2014/main" xmlns="" id="{75517C07-F054-4829-ABCD-E121AE22A1D1}"/>
              </a:ext>
            </a:extLst>
          </p:cNvPr>
          <p:cNvGrpSpPr>
            <a:grpSpLocks noChangeAspect="1"/>
          </p:cNvGrpSpPr>
          <p:nvPr/>
        </p:nvGrpSpPr>
        <p:grpSpPr bwMode="auto">
          <a:xfrm>
            <a:off x="1070892" y="1624993"/>
            <a:ext cx="688086" cy="688724"/>
            <a:chOff x="1682" y="0"/>
            <a:chExt cx="4316" cy="4320"/>
          </a:xfrm>
        </p:grpSpPr>
        <p:sp>
          <p:nvSpPr>
            <p:cNvPr id="21" name="AutoShape 3">
              <a:extLst>
                <a:ext uri="{FF2B5EF4-FFF2-40B4-BE49-F238E27FC236}">
                  <a16:creationId xmlns:a16="http://schemas.microsoft.com/office/drawing/2014/main" xmlns="" id="{0752A4AF-84B3-4F20-B02C-7CECC8D059F5}"/>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5">
              <a:extLst>
                <a:ext uri="{FF2B5EF4-FFF2-40B4-BE49-F238E27FC236}">
                  <a16:creationId xmlns:a16="http://schemas.microsoft.com/office/drawing/2014/main" xmlns="" id="{0543821B-2536-48B5-A624-D843C5D76085}"/>
                </a:ext>
              </a:extLst>
            </p:cNvPr>
            <p:cNvSpPr>
              <a:spLocks noEditPoints="1"/>
            </p:cNvSpPr>
            <p:nvPr/>
          </p:nvSpPr>
          <p:spPr bwMode="auto">
            <a:xfrm>
              <a:off x="2126" y="446"/>
              <a:ext cx="3424" cy="3428"/>
            </a:xfrm>
            <a:custGeom>
              <a:avLst/>
              <a:gdLst>
                <a:gd name="T0" fmla="*/ 914 w 1828"/>
                <a:gd name="T1" fmla="*/ 491 h 1828"/>
                <a:gd name="T2" fmla="*/ 668 w 1828"/>
                <a:gd name="T3" fmla="*/ 246 h 1828"/>
                <a:gd name="T4" fmla="*/ 914 w 1828"/>
                <a:gd name="T5" fmla="*/ 0 h 1828"/>
                <a:gd name="T6" fmla="*/ 1160 w 1828"/>
                <a:gd name="T7" fmla="*/ 246 h 1828"/>
                <a:gd name="T8" fmla="*/ 914 w 1828"/>
                <a:gd name="T9" fmla="*/ 491 h 1828"/>
                <a:gd name="T10" fmla="*/ 881 w 1828"/>
                <a:gd name="T11" fmla="*/ 1704 h 1828"/>
                <a:gd name="T12" fmla="*/ 757 w 1828"/>
                <a:gd name="T13" fmla="*/ 1580 h 1828"/>
                <a:gd name="T14" fmla="*/ 633 w 1828"/>
                <a:gd name="T15" fmla="*/ 1704 h 1828"/>
                <a:gd name="T16" fmla="*/ 757 w 1828"/>
                <a:gd name="T17" fmla="*/ 1828 h 1828"/>
                <a:gd name="T18" fmla="*/ 881 w 1828"/>
                <a:gd name="T19" fmla="*/ 1704 h 1828"/>
                <a:gd name="T20" fmla="*/ 1195 w 1828"/>
                <a:gd name="T21" fmla="*/ 1704 h 1828"/>
                <a:gd name="T22" fmla="*/ 1071 w 1828"/>
                <a:gd name="T23" fmla="*/ 1580 h 1828"/>
                <a:gd name="T24" fmla="*/ 947 w 1828"/>
                <a:gd name="T25" fmla="*/ 1704 h 1828"/>
                <a:gd name="T26" fmla="*/ 1071 w 1828"/>
                <a:gd name="T27" fmla="*/ 1828 h 1828"/>
                <a:gd name="T28" fmla="*/ 1195 w 1828"/>
                <a:gd name="T29" fmla="*/ 1704 h 1828"/>
                <a:gd name="T30" fmla="*/ 1513 w 1828"/>
                <a:gd name="T31" fmla="*/ 1704 h 1828"/>
                <a:gd name="T32" fmla="*/ 1389 w 1828"/>
                <a:gd name="T33" fmla="*/ 1580 h 1828"/>
                <a:gd name="T34" fmla="*/ 1265 w 1828"/>
                <a:gd name="T35" fmla="*/ 1704 h 1828"/>
                <a:gd name="T36" fmla="*/ 1389 w 1828"/>
                <a:gd name="T37" fmla="*/ 1828 h 1828"/>
                <a:gd name="T38" fmla="*/ 1513 w 1828"/>
                <a:gd name="T39" fmla="*/ 1704 h 1828"/>
                <a:gd name="T40" fmla="*/ 1828 w 1828"/>
                <a:gd name="T41" fmla="*/ 1704 h 1828"/>
                <a:gd name="T42" fmla="*/ 1704 w 1828"/>
                <a:gd name="T43" fmla="*/ 1580 h 1828"/>
                <a:gd name="T44" fmla="*/ 1580 w 1828"/>
                <a:gd name="T45" fmla="*/ 1704 h 1828"/>
                <a:gd name="T46" fmla="*/ 1704 w 1828"/>
                <a:gd name="T47" fmla="*/ 1828 h 1828"/>
                <a:gd name="T48" fmla="*/ 1828 w 1828"/>
                <a:gd name="T49" fmla="*/ 1704 h 1828"/>
                <a:gd name="T50" fmla="*/ 248 w 1828"/>
                <a:gd name="T51" fmla="*/ 1704 h 1828"/>
                <a:gd name="T52" fmla="*/ 124 w 1828"/>
                <a:gd name="T53" fmla="*/ 1580 h 1828"/>
                <a:gd name="T54" fmla="*/ 0 w 1828"/>
                <a:gd name="T55" fmla="*/ 1704 h 1828"/>
                <a:gd name="T56" fmla="*/ 124 w 1828"/>
                <a:gd name="T57" fmla="*/ 1828 h 1828"/>
                <a:gd name="T58" fmla="*/ 248 w 1828"/>
                <a:gd name="T59" fmla="*/ 1704 h 1828"/>
                <a:gd name="T60" fmla="*/ 563 w 1828"/>
                <a:gd name="T61" fmla="*/ 1704 h 1828"/>
                <a:gd name="T62" fmla="*/ 439 w 1828"/>
                <a:gd name="T63" fmla="*/ 1580 h 1828"/>
                <a:gd name="T64" fmla="*/ 315 w 1828"/>
                <a:gd name="T65" fmla="*/ 1704 h 1828"/>
                <a:gd name="T66" fmla="*/ 439 w 1828"/>
                <a:gd name="T67" fmla="*/ 1828 h 1828"/>
                <a:gd name="T68" fmla="*/ 563 w 1828"/>
                <a:gd name="T69" fmla="*/ 1704 h 1828"/>
                <a:gd name="T70" fmla="*/ 468 w 1828"/>
                <a:gd name="T71" fmla="*/ 1200 h 1828"/>
                <a:gd name="T72" fmla="*/ 468 w 1828"/>
                <a:gd name="T73" fmla="*/ 871 h 1828"/>
                <a:gd name="T74" fmla="*/ 446 w 1828"/>
                <a:gd name="T75" fmla="*/ 849 h 1828"/>
                <a:gd name="T76" fmla="*/ 117 w 1828"/>
                <a:gd name="T77" fmla="*/ 849 h 1828"/>
                <a:gd name="T78" fmla="*/ 95 w 1828"/>
                <a:gd name="T79" fmla="*/ 871 h 1828"/>
                <a:gd name="T80" fmla="*/ 95 w 1828"/>
                <a:gd name="T81" fmla="*/ 1200 h 1828"/>
                <a:gd name="T82" fmla="*/ 117 w 1828"/>
                <a:gd name="T83" fmla="*/ 1222 h 1828"/>
                <a:gd name="T84" fmla="*/ 446 w 1828"/>
                <a:gd name="T85" fmla="*/ 1222 h 1828"/>
                <a:gd name="T86" fmla="*/ 468 w 1828"/>
                <a:gd name="T87" fmla="*/ 1200 h 1828"/>
                <a:gd name="T88" fmla="*/ 1101 w 1828"/>
                <a:gd name="T89" fmla="*/ 1200 h 1828"/>
                <a:gd name="T90" fmla="*/ 1101 w 1828"/>
                <a:gd name="T91" fmla="*/ 871 h 1828"/>
                <a:gd name="T92" fmla="*/ 1079 w 1828"/>
                <a:gd name="T93" fmla="*/ 849 h 1828"/>
                <a:gd name="T94" fmla="*/ 749 w 1828"/>
                <a:gd name="T95" fmla="*/ 849 h 1828"/>
                <a:gd name="T96" fmla="*/ 727 w 1828"/>
                <a:gd name="T97" fmla="*/ 871 h 1828"/>
                <a:gd name="T98" fmla="*/ 727 w 1828"/>
                <a:gd name="T99" fmla="*/ 1200 h 1828"/>
                <a:gd name="T100" fmla="*/ 749 w 1828"/>
                <a:gd name="T101" fmla="*/ 1222 h 1828"/>
                <a:gd name="T102" fmla="*/ 1079 w 1828"/>
                <a:gd name="T103" fmla="*/ 1222 h 1828"/>
                <a:gd name="T104" fmla="*/ 1101 w 1828"/>
                <a:gd name="T105" fmla="*/ 1200 h 1828"/>
                <a:gd name="T106" fmla="*/ 1733 w 1828"/>
                <a:gd name="T107" fmla="*/ 1200 h 1828"/>
                <a:gd name="T108" fmla="*/ 1733 w 1828"/>
                <a:gd name="T109" fmla="*/ 871 h 1828"/>
                <a:gd name="T110" fmla="*/ 1711 w 1828"/>
                <a:gd name="T111" fmla="*/ 849 h 1828"/>
                <a:gd name="T112" fmla="*/ 1382 w 1828"/>
                <a:gd name="T113" fmla="*/ 849 h 1828"/>
                <a:gd name="T114" fmla="*/ 1360 w 1828"/>
                <a:gd name="T115" fmla="*/ 871 h 1828"/>
                <a:gd name="T116" fmla="*/ 1360 w 1828"/>
                <a:gd name="T117" fmla="*/ 1200 h 1828"/>
                <a:gd name="T118" fmla="*/ 1382 w 1828"/>
                <a:gd name="T119" fmla="*/ 1222 h 1828"/>
                <a:gd name="T120" fmla="*/ 1711 w 1828"/>
                <a:gd name="T121" fmla="*/ 1222 h 1828"/>
                <a:gd name="T122" fmla="*/ 1733 w 1828"/>
                <a:gd name="T123" fmla="*/ 1200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28" h="1828">
                  <a:moveTo>
                    <a:pt x="914" y="491"/>
                  </a:moveTo>
                  <a:cubicBezTo>
                    <a:pt x="778" y="491"/>
                    <a:pt x="668" y="381"/>
                    <a:pt x="668" y="246"/>
                  </a:cubicBezTo>
                  <a:cubicBezTo>
                    <a:pt x="668" y="110"/>
                    <a:pt x="778" y="0"/>
                    <a:pt x="914" y="0"/>
                  </a:cubicBezTo>
                  <a:cubicBezTo>
                    <a:pt x="1050" y="0"/>
                    <a:pt x="1160" y="110"/>
                    <a:pt x="1160" y="246"/>
                  </a:cubicBezTo>
                  <a:cubicBezTo>
                    <a:pt x="1160" y="381"/>
                    <a:pt x="1050" y="491"/>
                    <a:pt x="914" y="491"/>
                  </a:cubicBezTo>
                  <a:close/>
                  <a:moveTo>
                    <a:pt x="881" y="1704"/>
                  </a:moveTo>
                  <a:cubicBezTo>
                    <a:pt x="881" y="1635"/>
                    <a:pt x="825" y="1580"/>
                    <a:pt x="757" y="1580"/>
                  </a:cubicBezTo>
                  <a:cubicBezTo>
                    <a:pt x="688" y="1580"/>
                    <a:pt x="633" y="1635"/>
                    <a:pt x="633" y="1704"/>
                  </a:cubicBezTo>
                  <a:cubicBezTo>
                    <a:pt x="633" y="1772"/>
                    <a:pt x="688" y="1828"/>
                    <a:pt x="757" y="1828"/>
                  </a:cubicBezTo>
                  <a:cubicBezTo>
                    <a:pt x="825" y="1828"/>
                    <a:pt x="881" y="1772"/>
                    <a:pt x="881" y="1704"/>
                  </a:cubicBezTo>
                  <a:close/>
                  <a:moveTo>
                    <a:pt x="1195" y="1704"/>
                  </a:moveTo>
                  <a:cubicBezTo>
                    <a:pt x="1195" y="1635"/>
                    <a:pt x="1140" y="1580"/>
                    <a:pt x="1071" y="1580"/>
                  </a:cubicBezTo>
                  <a:cubicBezTo>
                    <a:pt x="1003" y="1580"/>
                    <a:pt x="947" y="1635"/>
                    <a:pt x="947" y="1704"/>
                  </a:cubicBezTo>
                  <a:cubicBezTo>
                    <a:pt x="947" y="1772"/>
                    <a:pt x="1003" y="1828"/>
                    <a:pt x="1071" y="1828"/>
                  </a:cubicBezTo>
                  <a:cubicBezTo>
                    <a:pt x="1140" y="1828"/>
                    <a:pt x="1195" y="1772"/>
                    <a:pt x="1195" y="1704"/>
                  </a:cubicBezTo>
                  <a:close/>
                  <a:moveTo>
                    <a:pt x="1513" y="1704"/>
                  </a:moveTo>
                  <a:cubicBezTo>
                    <a:pt x="1513" y="1635"/>
                    <a:pt x="1458" y="1580"/>
                    <a:pt x="1389" y="1580"/>
                  </a:cubicBezTo>
                  <a:cubicBezTo>
                    <a:pt x="1321" y="1580"/>
                    <a:pt x="1265" y="1635"/>
                    <a:pt x="1265" y="1704"/>
                  </a:cubicBezTo>
                  <a:cubicBezTo>
                    <a:pt x="1265" y="1772"/>
                    <a:pt x="1321" y="1828"/>
                    <a:pt x="1389" y="1828"/>
                  </a:cubicBezTo>
                  <a:cubicBezTo>
                    <a:pt x="1458" y="1828"/>
                    <a:pt x="1513" y="1772"/>
                    <a:pt x="1513" y="1704"/>
                  </a:cubicBezTo>
                  <a:close/>
                  <a:moveTo>
                    <a:pt x="1828" y="1704"/>
                  </a:moveTo>
                  <a:cubicBezTo>
                    <a:pt x="1828" y="1635"/>
                    <a:pt x="1772" y="1580"/>
                    <a:pt x="1704" y="1580"/>
                  </a:cubicBezTo>
                  <a:cubicBezTo>
                    <a:pt x="1635" y="1580"/>
                    <a:pt x="1580" y="1635"/>
                    <a:pt x="1580" y="1704"/>
                  </a:cubicBezTo>
                  <a:cubicBezTo>
                    <a:pt x="1580" y="1772"/>
                    <a:pt x="1635" y="1828"/>
                    <a:pt x="1704" y="1828"/>
                  </a:cubicBezTo>
                  <a:cubicBezTo>
                    <a:pt x="1772" y="1828"/>
                    <a:pt x="1828" y="1772"/>
                    <a:pt x="1828" y="1704"/>
                  </a:cubicBezTo>
                  <a:close/>
                  <a:moveTo>
                    <a:pt x="248" y="1704"/>
                  </a:moveTo>
                  <a:cubicBezTo>
                    <a:pt x="248" y="1635"/>
                    <a:pt x="193" y="1580"/>
                    <a:pt x="124" y="1580"/>
                  </a:cubicBezTo>
                  <a:cubicBezTo>
                    <a:pt x="56" y="1580"/>
                    <a:pt x="0" y="1635"/>
                    <a:pt x="0" y="1704"/>
                  </a:cubicBezTo>
                  <a:cubicBezTo>
                    <a:pt x="0" y="1772"/>
                    <a:pt x="56" y="1828"/>
                    <a:pt x="124" y="1828"/>
                  </a:cubicBezTo>
                  <a:cubicBezTo>
                    <a:pt x="193" y="1828"/>
                    <a:pt x="248" y="1772"/>
                    <a:pt x="248" y="1704"/>
                  </a:cubicBezTo>
                  <a:close/>
                  <a:moveTo>
                    <a:pt x="563" y="1704"/>
                  </a:moveTo>
                  <a:cubicBezTo>
                    <a:pt x="563" y="1635"/>
                    <a:pt x="507" y="1580"/>
                    <a:pt x="439" y="1580"/>
                  </a:cubicBezTo>
                  <a:cubicBezTo>
                    <a:pt x="370" y="1580"/>
                    <a:pt x="315" y="1635"/>
                    <a:pt x="315" y="1704"/>
                  </a:cubicBezTo>
                  <a:cubicBezTo>
                    <a:pt x="315" y="1772"/>
                    <a:pt x="370" y="1828"/>
                    <a:pt x="439" y="1828"/>
                  </a:cubicBezTo>
                  <a:cubicBezTo>
                    <a:pt x="507" y="1828"/>
                    <a:pt x="563" y="1772"/>
                    <a:pt x="563" y="1704"/>
                  </a:cubicBezTo>
                  <a:close/>
                  <a:moveTo>
                    <a:pt x="468" y="1200"/>
                  </a:moveTo>
                  <a:cubicBezTo>
                    <a:pt x="468" y="871"/>
                    <a:pt x="468" y="871"/>
                    <a:pt x="468" y="871"/>
                  </a:cubicBezTo>
                  <a:cubicBezTo>
                    <a:pt x="468" y="859"/>
                    <a:pt x="458" y="849"/>
                    <a:pt x="446" y="849"/>
                  </a:cubicBezTo>
                  <a:cubicBezTo>
                    <a:pt x="117" y="849"/>
                    <a:pt x="117" y="849"/>
                    <a:pt x="117" y="849"/>
                  </a:cubicBezTo>
                  <a:cubicBezTo>
                    <a:pt x="105" y="849"/>
                    <a:pt x="95" y="859"/>
                    <a:pt x="95" y="871"/>
                  </a:cubicBezTo>
                  <a:cubicBezTo>
                    <a:pt x="95" y="1200"/>
                    <a:pt x="95" y="1200"/>
                    <a:pt x="95" y="1200"/>
                  </a:cubicBezTo>
                  <a:cubicBezTo>
                    <a:pt x="95" y="1212"/>
                    <a:pt x="105" y="1222"/>
                    <a:pt x="117" y="1222"/>
                  </a:cubicBezTo>
                  <a:cubicBezTo>
                    <a:pt x="446" y="1222"/>
                    <a:pt x="446" y="1222"/>
                    <a:pt x="446" y="1222"/>
                  </a:cubicBezTo>
                  <a:cubicBezTo>
                    <a:pt x="458" y="1222"/>
                    <a:pt x="468" y="1212"/>
                    <a:pt x="468" y="1200"/>
                  </a:cubicBezTo>
                  <a:close/>
                  <a:moveTo>
                    <a:pt x="1101" y="1200"/>
                  </a:moveTo>
                  <a:cubicBezTo>
                    <a:pt x="1101" y="871"/>
                    <a:pt x="1101" y="871"/>
                    <a:pt x="1101" y="871"/>
                  </a:cubicBezTo>
                  <a:cubicBezTo>
                    <a:pt x="1101" y="859"/>
                    <a:pt x="1091" y="849"/>
                    <a:pt x="1079" y="849"/>
                  </a:cubicBezTo>
                  <a:cubicBezTo>
                    <a:pt x="749" y="849"/>
                    <a:pt x="749" y="849"/>
                    <a:pt x="749" y="849"/>
                  </a:cubicBezTo>
                  <a:cubicBezTo>
                    <a:pt x="737" y="849"/>
                    <a:pt x="727" y="859"/>
                    <a:pt x="727" y="871"/>
                  </a:cubicBezTo>
                  <a:cubicBezTo>
                    <a:pt x="727" y="1200"/>
                    <a:pt x="727" y="1200"/>
                    <a:pt x="727" y="1200"/>
                  </a:cubicBezTo>
                  <a:cubicBezTo>
                    <a:pt x="727" y="1212"/>
                    <a:pt x="737" y="1222"/>
                    <a:pt x="749" y="1222"/>
                  </a:cubicBezTo>
                  <a:cubicBezTo>
                    <a:pt x="1079" y="1222"/>
                    <a:pt x="1079" y="1222"/>
                    <a:pt x="1079" y="1222"/>
                  </a:cubicBezTo>
                  <a:cubicBezTo>
                    <a:pt x="1091" y="1222"/>
                    <a:pt x="1101" y="1212"/>
                    <a:pt x="1101" y="1200"/>
                  </a:cubicBezTo>
                  <a:close/>
                  <a:moveTo>
                    <a:pt x="1733" y="1200"/>
                  </a:moveTo>
                  <a:cubicBezTo>
                    <a:pt x="1733" y="871"/>
                    <a:pt x="1733" y="871"/>
                    <a:pt x="1733" y="871"/>
                  </a:cubicBezTo>
                  <a:cubicBezTo>
                    <a:pt x="1733" y="859"/>
                    <a:pt x="1723" y="849"/>
                    <a:pt x="1711" y="849"/>
                  </a:cubicBezTo>
                  <a:cubicBezTo>
                    <a:pt x="1382" y="849"/>
                    <a:pt x="1382" y="849"/>
                    <a:pt x="1382" y="849"/>
                  </a:cubicBezTo>
                  <a:cubicBezTo>
                    <a:pt x="1370" y="849"/>
                    <a:pt x="1360" y="859"/>
                    <a:pt x="1360" y="871"/>
                  </a:cubicBezTo>
                  <a:cubicBezTo>
                    <a:pt x="1360" y="1200"/>
                    <a:pt x="1360" y="1200"/>
                    <a:pt x="1360" y="1200"/>
                  </a:cubicBezTo>
                  <a:cubicBezTo>
                    <a:pt x="1360" y="1212"/>
                    <a:pt x="1370" y="1222"/>
                    <a:pt x="1382" y="1222"/>
                  </a:cubicBezTo>
                  <a:cubicBezTo>
                    <a:pt x="1711" y="1222"/>
                    <a:pt x="1711" y="1222"/>
                    <a:pt x="1711" y="1222"/>
                  </a:cubicBezTo>
                  <a:cubicBezTo>
                    <a:pt x="1723" y="1222"/>
                    <a:pt x="1733" y="1212"/>
                    <a:pt x="1733" y="12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6">
              <a:extLst>
                <a:ext uri="{FF2B5EF4-FFF2-40B4-BE49-F238E27FC236}">
                  <a16:creationId xmlns:a16="http://schemas.microsoft.com/office/drawing/2014/main" xmlns="" id="{8A79B397-1A17-4C6E-907C-ACCE065809FA}"/>
                </a:ext>
              </a:extLst>
            </p:cNvPr>
            <p:cNvSpPr>
              <a:spLocks noEditPoints="1"/>
            </p:cNvSpPr>
            <p:nvPr/>
          </p:nvSpPr>
          <p:spPr bwMode="auto">
            <a:xfrm>
              <a:off x="2317" y="1448"/>
              <a:ext cx="3042" cy="1880"/>
            </a:xfrm>
            <a:custGeom>
              <a:avLst/>
              <a:gdLst>
                <a:gd name="T0" fmla="*/ 359 w 1624"/>
                <a:gd name="T1" fmla="*/ 1003 h 1003"/>
                <a:gd name="T2" fmla="*/ 315 w 1624"/>
                <a:gd name="T3" fmla="*/ 1003 h 1003"/>
                <a:gd name="T4" fmla="*/ 44 w 1624"/>
                <a:gd name="T5" fmla="*/ 889 h 1003"/>
                <a:gd name="T6" fmla="*/ 22 w 1624"/>
                <a:gd name="T7" fmla="*/ 1002 h 1003"/>
                <a:gd name="T8" fmla="*/ 0 w 1624"/>
                <a:gd name="T9" fmla="*/ 867 h 1003"/>
                <a:gd name="T10" fmla="*/ 157 w 1624"/>
                <a:gd name="T11" fmla="*/ 845 h 1003"/>
                <a:gd name="T12" fmla="*/ 201 w 1624"/>
                <a:gd name="T13" fmla="*/ 732 h 1003"/>
                <a:gd name="T14" fmla="*/ 337 w 1624"/>
                <a:gd name="T15" fmla="*/ 845 h 1003"/>
                <a:gd name="T16" fmla="*/ 969 w 1624"/>
                <a:gd name="T17" fmla="*/ 845 h 1003"/>
                <a:gd name="T18" fmla="*/ 834 w 1624"/>
                <a:gd name="T19" fmla="*/ 732 h 1003"/>
                <a:gd name="T20" fmla="*/ 790 w 1624"/>
                <a:gd name="T21" fmla="*/ 845 h 1003"/>
                <a:gd name="T22" fmla="*/ 633 w 1624"/>
                <a:gd name="T23" fmla="*/ 867 h 1003"/>
                <a:gd name="T24" fmla="*/ 655 w 1624"/>
                <a:gd name="T25" fmla="*/ 1002 h 1003"/>
                <a:gd name="T26" fmla="*/ 677 w 1624"/>
                <a:gd name="T27" fmla="*/ 889 h 1003"/>
                <a:gd name="T28" fmla="*/ 947 w 1624"/>
                <a:gd name="T29" fmla="*/ 1003 h 1003"/>
                <a:gd name="T30" fmla="*/ 991 w 1624"/>
                <a:gd name="T31" fmla="*/ 1003 h 1003"/>
                <a:gd name="T32" fmla="*/ 969 w 1624"/>
                <a:gd name="T33" fmla="*/ 845 h 1003"/>
                <a:gd name="T34" fmla="*/ 1467 w 1624"/>
                <a:gd name="T35" fmla="*/ 845 h 1003"/>
                <a:gd name="T36" fmla="*/ 1423 w 1624"/>
                <a:gd name="T37" fmla="*/ 732 h 1003"/>
                <a:gd name="T38" fmla="*/ 1287 w 1624"/>
                <a:gd name="T39" fmla="*/ 845 h 1003"/>
                <a:gd name="T40" fmla="*/ 1265 w 1624"/>
                <a:gd name="T41" fmla="*/ 1003 h 1003"/>
                <a:gd name="T42" fmla="*/ 1309 w 1624"/>
                <a:gd name="T43" fmla="*/ 1003 h 1003"/>
                <a:gd name="T44" fmla="*/ 1580 w 1624"/>
                <a:gd name="T45" fmla="*/ 889 h 1003"/>
                <a:gd name="T46" fmla="*/ 1602 w 1624"/>
                <a:gd name="T47" fmla="*/ 1002 h 1003"/>
                <a:gd name="T48" fmla="*/ 1624 w 1624"/>
                <a:gd name="T49" fmla="*/ 867 h 1003"/>
                <a:gd name="T50" fmla="*/ 1445 w 1624"/>
                <a:gd name="T51" fmla="*/ 114 h 1003"/>
                <a:gd name="T52" fmla="*/ 834 w 1624"/>
                <a:gd name="T53" fmla="*/ 0 h 1003"/>
                <a:gd name="T54" fmla="*/ 790 w 1624"/>
                <a:gd name="T55" fmla="*/ 0 h 1003"/>
                <a:gd name="T56" fmla="*/ 179 w 1624"/>
                <a:gd name="T57" fmla="*/ 114 h 1003"/>
                <a:gd name="T58" fmla="*/ 157 w 1624"/>
                <a:gd name="T59" fmla="*/ 271 h 1003"/>
                <a:gd name="T60" fmla="*/ 201 w 1624"/>
                <a:gd name="T61" fmla="*/ 158 h 1003"/>
                <a:gd name="T62" fmla="*/ 790 w 1624"/>
                <a:gd name="T63" fmla="*/ 271 h 1003"/>
                <a:gd name="T64" fmla="*/ 834 w 1624"/>
                <a:gd name="T65" fmla="*/ 158 h 1003"/>
                <a:gd name="T66" fmla="*/ 1423 w 1624"/>
                <a:gd name="T67" fmla="*/ 271 h 1003"/>
                <a:gd name="T68" fmla="*/ 1467 w 1624"/>
                <a:gd name="T69" fmla="*/ 136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24" h="1003">
                  <a:moveTo>
                    <a:pt x="359" y="867"/>
                  </a:moveTo>
                  <a:cubicBezTo>
                    <a:pt x="359" y="1003"/>
                    <a:pt x="359" y="1003"/>
                    <a:pt x="359" y="1003"/>
                  </a:cubicBezTo>
                  <a:cubicBezTo>
                    <a:pt x="352" y="1002"/>
                    <a:pt x="344" y="1002"/>
                    <a:pt x="337" y="1002"/>
                  </a:cubicBezTo>
                  <a:cubicBezTo>
                    <a:pt x="329" y="1002"/>
                    <a:pt x="322" y="1002"/>
                    <a:pt x="315" y="1003"/>
                  </a:cubicBezTo>
                  <a:cubicBezTo>
                    <a:pt x="315" y="889"/>
                    <a:pt x="315" y="889"/>
                    <a:pt x="315" y="889"/>
                  </a:cubicBezTo>
                  <a:cubicBezTo>
                    <a:pt x="44" y="889"/>
                    <a:pt x="44" y="889"/>
                    <a:pt x="44" y="889"/>
                  </a:cubicBezTo>
                  <a:cubicBezTo>
                    <a:pt x="44" y="1003"/>
                    <a:pt x="44" y="1003"/>
                    <a:pt x="44" y="1003"/>
                  </a:cubicBezTo>
                  <a:cubicBezTo>
                    <a:pt x="37" y="1002"/>
                    <a:pt x="30" y="1002"/>
                    <a:pt x="22" y="1002"/>
                  </a:cubicBezTo>
                  <a:cubicBezTo>
                    <a:pt x="15" y="1002"/>
                    <a:pt x="7" y="1002"/>
                    <a:pt x="0" y="1003"/>
                  </a:cubicBezTo>
                  <a:cubicBezTo>
                    <a:pt x="0" y="867"/>
                    <a:pt x="0" y="867"/>
                    <a:pt x="0" y="867"/>
                  </a:cubicBezTo>
                  <a:cubicBezTo>
                    <a:pt x="0" y="855"/>
                    <a:pt x="10" y="845"/>
                    <a:pt x="22" y="845"/>
                  </a:cubicBezTo>
                  <a:cubicBezTo>
                    <a:pt x="157" y="845"/>
                    <a:pt x="157" y="845"/>
                    <a:pt x="157" y="845"/>
                  </a:cubicBezTo>
                  <a:cubicBezTo>
                    <a:pt x="157" y="732"/>
                    <a:pt x="157" y="732"/>
                    <a:pt x="157" y="732"/>
                  </a:cubicBezTo>
                  <a:cubicBezTo>
                    <a:pt x="201" y="732"/>
                    <a:pt x="201" y="732"/>
                    <a:pt x="201" y="732"/>
                  </a:cubicBezTo>
                  <a:cubicBezTo>
                    <a:pt x="201" y="845"/>
                    <a:pt x="201" y="845"/>
                    <a:pt x="201" y="845"/>
                  </a:cubicBezTo>
                  <a:cubicBezTo>
                    <a:pt x="337" y="845"/>
                    <a:pt x="337" y="845"/>
                    <a:pt x="337" y="845"/>
                  </a:cubicBezTo>
                  <a:cubicBezTo>
                    <a:pt x="349" y="845"/>
                    <a:pt x="359" y="855"/>
                    <a:pt x="359" y="867"/>
                  </a:cubicBezTo>
                  <a:close/>
                  <a:moveTo>
                    <a:pt x="969" y="845"/>
                  </a:moveTo>
                  <a:cubicBezTo>
                    <a:pt x="834" y="845"/>
                    <a:pt x="834" y="845"/>
                    <a:pt x="834" y="845"/>
                  </a:cubicBezTo>
                  <a:cubicBezTo>
                    <a:pt x="834" y="732"/>
                    <a:pt x="834" y="732"/>
                    <a:pt x="834" y="732"/>
                  </a:cubicBezTo>
                  <a:cubicBezTo>
                    <a:pt x="790" y="732"/>
                    <a:pt x="790" y="732"/>
                    <a:pt x="790" y="732"/>
                  </a:cubicBezTo>
                  <a:cubicBezTo>
                    <a:pt x="790" y="845"/>
                    <a:pt x="790" y="845"/>
                    <a:pt x="790" y="845"/>
                  </a:cubicBezTo>
                  <a:cubicBezTo>
                    <a:pt x="655" y="845"/>
                    <a:pt x="655" y="845"/>
                    <a:pt x="655" y="845"/>
                  </a:cubicBezTo>
                  <a:cubicBezTo>
                    <a:pt x="643" y="845"/>
                    <a:pt x="633" y="855"/>
                    <a:pt x="633" y="867"/>
                  </a:cubicBezTo>
                  <a:cubicBezTo>
                    <a:pt x="633" y="1003"/>
                    <a:pt x="633" y="1003"/>
                    <a:pt x="633" y="1003"/>
                  </a:cubicBezTo>
                  <a:cubicBezTo>
                    <a:pt x="640" y="1002"/>
                    <a:pt x="647" y="1002"/>
                    <a:pt x="655" y="1002"/>
                  </a:cubicBezTo>
                  <a:cubicBezTo>
                    <a:pt x="662" y="1002"/>
                    <a:pt x="669" y="1002"/>
                    <a:pt x="677" y="1003"/>
                  </a:cubicBezTo>
                  <a:cubicBezTo>
                    <a:pt x="677" y="889"/>
                    <a:pt x="677" y="889"/>
                    <a:pt x="677" y="889"/>
                  </a:cubicBezTo>
                  <a:cubicBezTo>
                    <a:pt x="947" y="889"/>
                    <a:pt x="947" y="889"/>
                    <a:pt x="947" y="889"/>
                  </a:cubicBezTo>
                  <a:cubicBezTo>
                    <a:pt x="947" y="1003"/>
                    <a:pt x="947" y="1003"/>
                    <a:pt x="947" y="1003"/>
                  </a:cubicBezTo>
                  <a:cubicBezTo>
                    <a:pt x="955" y="1002"/>
                    <a:pt x="962" y="1002"/>
                    <a:pt x="969" y="1002"/>
                  </a:cubicBezTo>
                  <a:cubicBezTo>
                    <a:pt x="977" y="1002"/>
                    <a:pt x="984" y="1002"/>
                    <a:pt x="991" y="1003"/>
                  </a:cubicBezTo>
                  <a:cubicBezTo>
                    <a:pt x="991" y="867"/>
                    <a:pt x="991" y="867"/>
                    <a:pt x="991" y="867"/>
                  </a:cubicBezTo>
                  <a:cubicBezTo>
                    <a:pt x="991" y="855"/>
                    <a:pt x="981" y="845"/>
                    <a:pt x="969" y="845"/>
                  </a:cubicBezTo>
                  <a:close/>
                  <a:moveTo>
                    <a:pt x="1602" y="845"/>
                  </a:moveTo>
                  <a:cubicBezTo>
                    <a:pt x="1467" y="845"/>
                    <a:pt x="1467" y="845"/>
                    <a:pt x="1467" y="845"/>
                  </a:cubicBezTo>
                  <a:cubicBezTo>
                    <a:pt x="1467" y="732"/>
                    <a:pt x="1467" y="732"/>
                    <a:pt x="1467" y="732"/>
                  </a:cubicBezTo>
                  <a:cubicBezTo>
                    <a:pt x="1423" y="732"/>
                    <a:pt x="1423" y="732"/>
                    <a:pt x="1423" y="732"/>
                  </a:cubicBezTo>
                  <a:cubicBezTo>
                    <a:pt x="1423" y="845"/>
                    <a:pt x="1423" y="845"/>
                    <a:pt x="1423" y="845"/>
                  </a:cubicBezTo>
                  <a:cubicBezTo>
                    <a:pt x="1287" y="845"/>
                    <a:pt x="1287" y="845"/>
                    <a:pt x="1287" y="845"/>
                  </a:cubicBezTo>
                  <a:cubicBezTo>
                    <a:pt x="1275" y="845"/>
                    <a:pt x="1265" y="855"/>
                    <a:pt x="1265" y="867"/>
                  </a:cubicBezTo>
                  <a:cubicBezTo>
                    <a:pt x="1265" y="1003"/>
                    <a:pt x="1265" y="1003"/>
                    <a:pt x="1265" y="1003"/>
                  </a:cubicBezTo>
                  <a:cubicBezTo>
                    <a:pt x="1272" y="1002"/>
                    <a:pt x="1280" y="1002"/>
                    <a:pt x="1287" y="1002"/>
                  </a:cubicBezTo>
                  <a:cubicBezTo>
                    <a:pt x="1295" y="1002"/>
                    <a:pt x="1302" y="1002"/>
                    <a:pt x="1309" y="1003"/>
                  </a:cubicBezTo>
                  <a:cubicBezTo>
                    <a:pt x="1309" y="889"/>
                    <a:pt x="1309" y="889"/>
                    <a:pt x="1309" y="889"/>
                  </a:cubicBezTo>
                  <a:cubicBezTo>
                    <a:pt x="1580" y="889"/>
                    <a:pt x="1580" y="889"/>
                    <a:pt x="1580" y="889"/>
                  </a:cubicBezTo>
                  <a:cubicBezTo>
                    <a:pt x="1580" y="1003"/>
                    <a:pt x="1580" y="1003"/>
                    <a:pt x="1580" y="1003"/>
                  </a:cubicBezTo>
                  <a:cubicBezTo>
                    <a:pt x="1587" y="1002"/>
                    <a:pt x="1594" y="1002"/>
                    <a:pt x="1602" y="1002"/>
                  </a:cubicBezTo>
                  <a:cubicBezTo>
                    <a:pt x="1609" y="1002"/>
                    <a:pt x="1617" y="1002"/>
                    <a:pt x="1624" y="1003"/>
                  </a:cubicBezTo>
                  <a:cubicBezTo>
                    <a:pt x="1624" y="867"/>
                    <a:pt x="1624" y="867"/>
                    <a:pt x="1624" y="867"/>
                  </a:cubicBezTo>
                  <a:cubicBezTo>
                    <a:pt x="1624" y="855"/>
                    <a:pt x="1614" y="845"/>
                    <a:pt x="1602" y="845"/>
                  </a:cubicBezTo>
                  <a:close/>
                  <a:moveTo>
                    <a:pt x="1445" y="114"/>
                  </a:moveTo>
                  <a:cubicBezTo>
                    <a:pt x="834" y="114"/>
                    <a:pt x="834" y="114"/>
                    <a:pt x="834" y="114"/>
                  </a:cubicBezTo>
                  <a:cubicBezTo>
                    <a:pt x="834" y="0"/>
                    <a:pt x="834" y="0"/>
                    <a:pt x="834" y="0"/>
                  </a:cubicBezTo>
                  <a:cubicBezTo>
                    <a:pt x="827" y="1"/>
                    <a:pt x="819" y="1"/>
                    <a:pt x="812" y="1"/>
                  </a:cubicBezTo>
                  <a:cubicBezTo>
                    <a:pt x="805" y="1"/>
                    <a:pt x="797" y="1"/>
                    <a:pt x="790" y="0"/>
                  </a:cubicBezTo>
                  <a:cubicBezTo>
                    <a:pt x="790" y="114"/>
                    <a:pt x="790" y="114"/>
                    <a:pt x="790" y="114"/>
                  </a:cubicBezTo>
                  <a:cubicBezTo>
                    <a:pt x="179" y="114"/>
                    <a:pt x="179" y="114"/>
                    <a:pt x="179" y="114"/>
                  </a:cubicBezTo>
                  <a:cubicBezTo>
                    <a:pt x="167" y="114"/>
                    <a:pt x="157" y="124"/>
                    <a:pt x="157" y="136"/>
                  </a:cubicBezTo>
                  <a:cubicBezTo>
                    <a:pt x="157" y="271"/>
                    <a:pt x="157" y="271"/>
                    <a:pt x="157" y="271"/>
                  </a:cubicBezTo>
                  <a:cubicBezTo>
                    <a:pt x="201" y="271"/>
                    <a:pt x="201" y="271"/>
                    <a:pt x="201" y="271"/>
                  </a:cubicBezTo>
                  <a:cubicBezTo>
                    <a:pt x="201" y="158"/>
                    <a:pt x="201" y="158"/>
                    <a:pt x="201" y="158"/>
                  </a:cubicBezTo>
                  <a:cubicBezTo>
                    <a:pt x="790" y="158"/>
                    <a:pt x="790" y="158"/>
                    <a:pt x="790" y="158"/>
                  </a:cubicBezTo>
                  <a:cubicBezTo>
                    <a:pt x="790" y="271"/>
                    <a:pt x="790" y="271"/>
                    <a:pt x="790" y="271"/>
                  </a:cubicBezTo>
                  <a:cubicBezTo>
                    <a:pt x="834" y="271"/>
                    <a:pt x="834" y="271"/>
                    <a:pt x="834" y="271"/>
                  </a:cubicBezTo>
                  <a:cubicBezTo>
                    <a:pt x="834" y="158"/>
                    <a:pt x="834" y="158"/>
                    <a:pt x="834" y="158"/>
                  </a:cubicBezTo>
                  <a:cubicBezTo>
                    <a:pt x="1423" y="158"/>
                    <a:pt x="1423" y="158"/>
                    <a:pt x="1423" y="158"/>
                  </a:cubicBezTo>
                  <a:cubicBezTo>
                    <a:pt x="1423" y="271"/>
                    <a:pt x="1423" y="271"/>
                    <a:pt x="1423" y="271"/>
                  </a:cubicBezTo>
                  <a:cubicBezTo>
                    <a:pt x="1467" y="271"/>
                    <a:pt x="1467" y="271"/>
                    <a:pt x="1467" y="271"/>
                  </a:cubicBezTo>
                  <a:cubicBezTo>
                    <a:pt x="1467" y="136"/>
                    <a:pt x="1467" y="136"/>
                    <a:pt x="1467" y="136"/>
                  </a:cubicBezTo>
                  <a:cubicBezTo>
                    <a:pt x="1467" y="124"/>
                    <a:pt x="1457" y="114"/>
                    <a:pt x="1445" y="11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1" name="Group 60"/>
          <p:cNvGrpSpPr/>
          <p:nvPr/>
        </p:nvGrpSpPr>
        <p:grpSpPr>
          <a:xfrm>
            <a:off x="1037421" y="4559921"/>
            <a:ext cx="845769" cy="845769"/>
            <a:chOff x="704935" y="4637498"/>
            <a:chExt cx="845769" cy="845769"/>
          </a:xfrm>
        </p:grpSpPr>
        <p:sp>
          <p:nvSpPr>
            <p:cNvPr id="57" name="Oval 56"/>
            <p:cNvSpPr/>
            <p:nvPr/>
          </p:nvSpPr>
          <p:spPr>
            <a:xfrm>
              <a:off x="704935" y="4637498"/>
              <a:ext cx="845769" cy="845769"/>
            </a:xfrm>
            <a:prstGeom prst="ellipse">
              <a:avLst/>
            </a:prstGeom>
            <a:solidFill>
              <a:srgbClr val="FFFFFF"/>
            </a:solidFill>
            <a:ln w="762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pPr>
              <a:endParaRPr lang="en-US" sz="2400" kern="0" dirty="0">
                <a:solidFill>
                  <a:schemeClr val="tx1"/>
                </a:solidFill>
              </a:endParaRPr>
            </a:p>
          </p:txBody>
        </p:sp>
        <p:grpSp>
          <p:nvGrpSpPr>
            <p:cNvPr id="28" name="Group 27"/>
            <p:cNvGrpSpPr>
              <a:grpSpLocks noChangeAspect="1"/>
            </p:cNvGrpSpPr>
            <p:nvPr/>
          </p:nvGrpSpPr>
          <p:grpSpPr>
            <a:xfrm>
              <a:off x="742027" y="4668770"/>
              <a:ext cx="762161" cy="762161"/>
              <a:chOff x="5273040" y="2606040"/>
              <a:chExt cx="1645920" cy="1645920"/>
            </a:xfrm>
          </p:grpSpPr>
          <p:sp>
            <p:nvSpPr>
              <p:cNvPr id="29" name="AutoShape 3"/>
              <p:cNvSpPr>
                <a:spLocks noChangeAspect="1" noChangeArrowheads="1" noTextEdit="1"/>
              </p:cNvSpPr>
              <p:nvPr/>
            </p:nvSpPr>
            <p:spPr bwMode="auto">
              <a:xfrm>
                <a:off x="5273040" y="2606040"/>
                <a:ext cx="1645920"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0" name="Group 29"/>
              <p:cNvGrpSpPr/>
              <p:nvPr/>
            </p:nvGrpSpPr>
            <p:grpSpPr>
              <a:xfrm>
                <a:off x="5546027" y="2892361"/>
                <a:ext cx="1099947" cy="1073277"/>
                <a:chOff x="5546027" y="2892361"/>
                <a:chExt cx="1099947" cy="1073277"/>
              </a:xfrm>
            </p:grpSpPr>
            <p:sp>
              <p:nvSpPr>
                <p:cNvPr id="31" name="Freeform 30"/>
                <p:cNvSpPr>
                  <a:spLocks/>
                </p:cNvSpPr>
                <p:nvPr/>
              </p:nvSpPr>
              <p:spPr bwMode="auto">
                <a:xfrm>
                  <a:off x="5546027" y="2892361"/>
                  <a:ext cx="1099947" cy="1073277"/>
                </a:xfrm>
                <a:custGeom>
                  <a:avLst/>
                  <a:gdLst>
                    <a:gd name="connsiteX0" fmla="*/ 548831 w 1099947"/>
                    <a:gd name="connsiteY0" fmla="*/ 587502 h 1073277"/>
                    <a:gd name="connsiteX1" fmla="*/ 321945 w 1099947"/>
                    <a:gd name="connsiteY1" fmla="*/ 814578 h 1073277"/>
                    <a:gd name="connsiteX2" fmla="*/ 548831 w 1099947"/>
                    <a:gd name="connsiteY2" fmla="*/ 1041654 h 1073277"/>
                    <a:gd name="connsiteX3" fmla="*/ 775716 w 1099947"/>
                    <a:gd name="connsiteY3" fmla="*/ 814578 h 1073277"/>
                    <a:gd name="connsiteX4" fmla="*/ 548831 w 1099947"/>
                    <a:gd name="connsiteY4" fmla="*/ 587502 h 1073277"/>
                    <a:gd name="connsiteX5" fmla="*/ 173614 w 1099947"/>
                    <a:gd name="connsiteY5" fmla="*/ 184404 h 1073277"/>
                    <a:gd name="connsiteX6" fmla="*/ 183616 w 1099947"/>
                    <a:gd name="connsiteY6" fmla="*/ 187977 h 1073277"/>
                    <a:gd name="connsiteX7" fmla="*/ 254348 w 1099947"/>
                    <a:gd name="connsiteY7" fmla="*/ 246568 h 1073277"/>
                    <a:gd name="connsiteX8" fmla="*/ 255062 w 1099947"/>
                    <a:gd name="connsiteY8" fmla="*/ 247283 h 1073277"/>
                    <a:gd name="connsiteX9" fmla="*/ 255777 w 1099947"/>
                    <a:gd name="connsiteY9" fmla="*/ 247283 h 1073277"/>
                    <a:gd name="connsiteX10" fmla="*/ 256491 w 1099947"/>
                    <a:gd name="connsiteY10" fmla="*/ 248712 h 1073277"/>
                    <a:gd name="connsiteX11" fmla="*/ 258635 w 1099947"/>
                    <a:gd name="connsiteY11" fmla="*/ 251570 h 1073277"/>
                    <a:gd name="connsiteX12" fmla="*/ 259349 w 1099947"/>
                    <a:gd name="connsiteY12" fmla="*/ 253713 h 1073277"/>
                    <a:gd name="connsiteX13" fmla="*/ 259349 w 1099947"/>
                    <a:gd name="connsiteY13" fmla="*/ 255142 h 1073277"/>
                    <a:gd name="connsiteX14" fmla="*/ 259349 w 1099947"/>
                    <a:gd name="connsiteY14" fmla="*/ 260859 h 1073277"/>
                    <a:gd name="connsiteX15" fmla="*/ 259349 w 1099947"/>
                    <a:gd name="connsiteY15" fmla="*/ 261573 h 1073277"/>
                    <a:gd name="connsiteX16" fmla="*/ 259349 w 1099947"/>
                    <a:gd name="connsiteY16" fmla="*/ 262288 h 1073277"/>
                    <a:gd name="connsiteX17" fmla="*/ 259349 w 1099947"/>
                    <a:gd name="connsiteY17" fmla="*/ 263717 h 1073277"/>
                    <a:gd name="connsiteX18" fmla="*/ 258635 w 1099947"/>
                    <a:gd name="connsiteY18" fmla="*/ 265146 h 1073277"/>
                    <a:gd name="connsiteX19" fmla="*/ 257920 w 1099947"/>
                    <a:gd name="connsiteY19" fmla="*/ 265860 h 1073277"/>
                    <a:gd name="connsiteX20" fmla="*/ 256491 w 1099947"/>
                    <a:gd name="connsiteY20" fmla="*/ 268004 h 1073277"/>
                    <a:gd name="connsiteX21" fmla="*/ 256491 w 1099947"/>
                    <a:gd name="connsiteY21" fmla="*/ 268719 h 1073277"/>
                    <a:gd name="connsiteX22" fmla="*/ 255777 w 1099947"/>
                    <a:gd name="connsiteY22" fmla="*/ 268719 h 1073277"/>
                    <a:gd name="connsiteX23" fmla="*/ 194333 w 1099947"/>
                    <a:gd name="connsiteY23" fmla="*/ 341600 h 1073277"/>
                    <a:gd name="connsiteX24" fmla="*/ 172185 w 1099947"/>
                    <a:gd name="connsiteY24" fmla="*/ 343744 h 1073277"/>
                    <a:gd name="connsiteX25" fmla="*/ 170042 w 1099947"/>
                    <a:gd name="connsiteY25" fmla="*/ 321594 h 1073277"/>
                    <a:gd name="connsiteX26" fmla="*/ 207193 w 1099947"/>
                    <a:gd name="connsiteY26" fmla="*/ 278007 h 1073277"/>
                    <a:gd name="connsiteX27" fmla="*/ 115743 w 1099947"/>
                    <a:gd name="connsiteY27" fmla="*/ 329453 h 1073277"/>
                    <a:gd name="connsiteX28" fmla="*/ 31436 w 1099947"/>
                    <a:gd name="connsiteY28" fmla="*/ 536666 h 1073277"/>
                    <a:gd name="connsiteX29" fmla="*/ 291500 w 1099947"/>
                    <a:gd name="connsiteY29" fmla="*/ 798184 h 1073277"/>
                    <a:gd name="connsiteX30" fmla="*/ 549419 w 1099947"/>
                    <a:gd name="connsiteY30" fmla="*/ 555959 h 1073277"/>
                    <a:gd name="connsiteX31" fmla="*/ 807339 w 1099947"/>
                    <a:gd name="connsiteY31" fmla="*/ 813903 h 1073277"/>
                    <a:gd name="connsiteX32" fmla="*/ 549419 w 1099947"/>
                    <a:gd name="connsiteY32" fmla="*/ 1073277 h 1073277"/>
                    <a:gd name="connsiteX33" fmla="*/ 291500 w 1099947"/>
                    <a:gd name="connsiteY33" fmla="*/ 829623 h 1073277"/>
                    <a:gd name="connsiteX34" fmla="*/ 0 w 1099947"/>
                    <a:gd name="connsiteY34" fmla="*/ 536666 h 1073277"/>
                    <a:gd name="connsiteX35" fmla="*/ 93594 w 1099947"/>
                    <a:gd name="connsiteY35" fmla="*/ 307303 h 1073277"/>
                    <a:gd name="connsiteX36" fmla="*/ 205764 w 1099947"/>
                    <a:gd name="connsiteY36" fmla="*/ 246568 h 1073277"/>
                    <a:gd name="connsiteX37" fmla="*/ 163612 w 1099947"/>
                    <a:gd name="connsiteY37" fmla="*/ 212271 h 1073277"/>
                    <a:gd name="connsiteX38" fmla="*/ 161468 w 1099947"/>
                    <a:gd name="connsiteY38" fmla="*/ 190120 h 1073277"/>
                    <a:gd name="connsiteX39" fmla="*/ 173614 w 1099947"/>
                    <a:gd name="connsiteY39" fmla="*/ 184404 h 1073277"/>
                    <a:gd name="connsiteX40" fmla="*/ 549212 w 1099947"/>
                    <a:gd name="connsiteY40" fmla="*/ 31623 h 1073277"/>
                    <a:gd name="connsiteX41" fmla="*/ 321945 w 1099947"/>
                    <a:gd name="connsiteY41" fmla="*/ 258699 h 1073277"/>
                    <a:gd name="connsiteX42" fmla="*/ 549212 w 1099947"/>
                    <a:gd name="connsiteY42" fmla="*/ 485775 h 1073277"/>
                    <a:gd name="connsiteX43" fmla="*/ 776478 w 1099947"/>
                    <a:gd name="connsiteY43" fmla="*/ 258699 h 1073277"/>
                    <a:gd name="connsiteX44" fmla="*/ 549212 w 1099947"/>
                    <a:gd name="connsiteY44" fmla="*/ 31623 h 1073277"/>
                    <a:gd name="connsiteX45" fmla="*/ 549261 w 1099947"/>
                    <a:gd name="connsiteY45" fmla="*/ 0 h 1073277"/>
                    <a:gd name="connsiteX46" fmla="*/ 807819 w 1099947"/>
                    <a:gd name="connsiteY46" fmla="*/ 242940 h 1073277"/>
                    <a:gd name="connsiteX47" fmla="*/ 1099947 w 1099947"/>
                    <a:gd name="connsiteY47" fmla="*/ 536611 h 1073277"/>
                    <a:gd name="connsiteX48" fmla="*/ 1005666 w 1099947"/>
                    <a:gd name="connsiteY48" fmla="*/ 765260 h 1073277"/>
                    <a:gd name="connsiteX49" fmla="*/ 893529 w 1099947"/>
                    <a:gd name="connsiteY49" fmla="*/ 825995 h 1073277"/>
                    <a:gd name="connsiteX50" fmla="*/ 935670 w 1099947"/>
                    <a:gd name="connsiteY50" fmla="*/ 860292 h 1073277"/>
                    <a:gd name="connsiteX51" fmla="*/ 937813 w 1099947"/>
                    <a:gd name="connsiteY51" fmla="*/ 883157 h 1073277"/>
                    <a:gd name="connsiteX52" fmla="*/ 925670 w 1099947"/>
                    <a:gd name="connsiteY52" fmla="*/ 888873 h 1073277"/>
                    <a:gd name="connsiteX53" fmla="*/ 915671 w 1099947"/>
                    <a:gd name="connsiteY53" fmla="*/ 885301 h 1073277"/>
                    <a:gd name="connsiteX54" fmla="*/ 844960 w 1099947"/>
                    <a:gd name="connsiteY54" fmla="*/ 825995 h 1073277"/>
                    <a:gd name="connsiteX55" fmla="*/ 843532 w 1099947"/>
                    <a:gd name="connsiteY55" fmla="*/ 825280 h 1073277"/>
                    <a:gd name="connsiteX56" fmla="*/ 842103 w 1099947"/>
                    <a:gd name="connsiteY56" fmla="*/ 823851 h 1073277"/>
                    <a:gd name="connsiteX57" fmla="*/ 840675 w 1099947"/>
                    <a:gd name="connsiteY57" fmla="*/ 820993 h 1073277"/>
                    <a:gd name="connsiteX58" fmla="*/ 839961 w 1099947"/>
                    <a:gd name="connsiteY58" fmla="*/ 818849 h 1073277"/>
                    <a:gd name="connsiteX59" fmla="*/ 839246 w 1099947"/>
                    <a:gd name="connsiteY59" fmla="*/ 817420 h 1073277"/>
                    <a:gd name="connsiteX60" fmla="*/ 839246 w 1099947"/>
                    <a:gd name="connsiteY60" fmla="*/ 811704 h 1073277"/>
                    <a:gd name="connsiteX61" fmla="*/ 839246 w 1099947"/>
                    <a:gd name="connsiteY61" fmla="*/ 810990 h 1073277"/>
                    <a:gd name="connsiteX62" fmla="*/ 839246 w 1099947"/>
                    <a:gd name="connsiteY62" fmla="*/ 810275 h 1073277"/>
                    <a:gd name="connsiteX63" fmla="*/ 839961 w 1099947"/>
                    <a:gd name="connsiteY63" fmla="*/ 808846 h 1073277"/>
                    <a:gd name="connsiteX64" fmla="*/ 840675 w 1099947"/>
                    <a:gd name="connsiteY64" fmla="*/ 807417 h 1073277"/>
                    <a:gd name="connsiteX65" fmla="*/ 840675 w 1099947"/>
                    <a:gd name="connsiteY65" fmla="*/ 806702 h 1073277"/>
                    <a:gd name="connsiteX66" fmla="*/ 842818 w 1099947"/>
                    <a:gd name="connsiteY66" fmla="*/ 804559 h 1073277"/>
                    <a:gd name="connsiteX67" fmla="*/ 842818 w 1099947"/>
                    <a:gd name="connsiteY67" fmla="*/ 803844 h 1073277"/>
                    <a:gd name="connsiteX68" fmla="*/ 905672 w 1099947"/>
                    <a:gd name="connsiteY68" fmla="*/ 730963 h 1073277"/>
                    <a:gd name="connsiteX69" fmla="*/ 927813 w 1099947"/>
                    <a:gd name="connsiteY69" fmla="*/ 728819 h 1073277"/>
                    <a:gd name="connsiteX70" fmla="*/ 929242 w 1099947"/>
                    <a:gd name="connsiteY70" fmla="*/ 750969 h 1073277"/>
                    <a:gd name="connsiteX71" fmla="*/ 892101 w 1099947"/>
                    <a:gd name="connsiteY71" fmla="*/ 794556 h 1073277"/>
                    <a:gd name="connsiteX72" fmla="*/ 983525 w 1099947"/>
                    <a:gd name="connsiteY72" fmla="*/ 743109 h 1073277"/>
                    <a:gd name="connsiteX73" fmla="*/ 1068520 w 1099947"/>
                    <a:gd name="connsiteY73" fmla="*/ 536611 h 1073277"/>
                    <a:gd name="connsiteX74" fmla="*/ 807819 w 1099947"/>
                    <a:gd name="connsiteY74" fmla="*/ 274379 h 1073277"/>
                    <a:gd name="connsiteX75" fmla="*/ 549261 w 1099947"/>
                    <a:gd name="connsiteY75" fmla="*/ 517319 h 1073277"/>
                    <a:gd name="connsiteX76" fmla="*/ 290703 w 1099947"/>
                    <a:gd name="connsiteY76" fmla="*/ 258659 h 1073277"/>
                    <a:gd name="connsiteX77" fmla="*/ 549261 w 1099947"/>
                    <a:gd name="connsiteY77" fmla="*/ 0 h 1073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099947" h="1073277">
                      <a:moveTo>
                        <a:pt x="548831" y="587502"/>
                      </a:moveTo>
                      <a:cubicBezTo>
                        <a:pt x="423525" y="587502"/>
                        <a:pt x="321945" y="689168"/>
                        <a:pt x="321945" y="814578"/>
                      </a:cubicBezTo>
                      <a:cubicBezTo>
                        <a:pt x="321945" y="939989"/>
                        <a:pt x="423525" y="1041654"/>
                        <a:pt x="548831" y="1041654"/>
                      </a:cubicBezTo>
                      <a:cubicBezTo>
                        <a:pt x="674136" y="1041654"/>
                        <a:pt x="775716" y="939989"/>
                        <a:pt x="775716" y="814578"/>
                      </a:cubicBezTo>
                      <a:cubicBezTo>
                        <a:pt x="775716" y="689168"/>
                        <a:pt x="674136" y="587502"/>
                        <a:pt x="548831" y="587502"/>
                      </a:cubicBezTo>
                      <a:close/>
                      <a:moveTo>
                        <a:pt x="173614" y="184404"/>
                      </a:moveTo>
                      <a:cubicBezTo>
                        <a:pt x="177186" y="184404"/>
                        <a:pt x="180759" y="185833"/>
                        <a:pt x="183616" y="187977"/>
                      </a:cubicBezTo>
                      <a:cubicBezTo>
                        <a:pt x="183616" y="187977"/>
                        <a:pt x="183616" y="187977"/>
                        <a:pt x="254348" y="246568"/>
                      </a:cubicBezTo>
                      <a:cubicBezTo>
                        <a:pt x="254348" y="246568"/>
                        <a:pt x="255062" y="246568"/>
                        <a:pt x="255062" y="247283"/>
                      </a:cubicBezTo>
                      <a:cubicBezTo>
                        <a:pt x="255062" y="247283"/>
                        <a:pt x="255062" y="247283"/>
                        <a:pt x="255777" y="247283"/>
                      </a:cubicBezTo>
                      <a:cubicBezTo>
                        <a:pt x="255777" y="247997"/>
                        <a:pt x="256491" y="248712"/>
                        <a:pt x="256491" y="248712"/>
                      </a:cubicBezTo>
                      <a:cubicBezTo>
                        <a:pt x="257206" y="249426"/>
                        <a:pt x="257920" y="250855"/>
                        <a:pt x="258635" y="251570"/>
                      </a:cubicBezTo>
                      <a:cubicBezTo>
                        <a:pt x="258635" y="252284"/>
                        <a:pt x="258635" y="252999"/>
                        <a:pt x="259349" y="253713"/>
                      </a:cubicBezTo>
                      <a:cubicBezTo>
                        <a:pt x="259349" y="253713"/>
                        <a:pt x="259349" y="254428"/>
                        <a:pt x="259349" y="255142"/>
                      </a:cubicBezTo>
                      <a:cubicBezTo>
                        <a:pt x="260063" y="257286"/>
                        <a:pt x="260063" y="258715"/>
                        <a:pt x="259349" y="260859"/>
                      </a:cubicBezTo>
                      <a:cubicBezTo>
                        <a:pt x="259349" y="261573"/>
                        <a:pt x="259349" y="261573"/>
                        <a:pt x="259349" y="261573"/>
                      </a:cubicBezTo>
                      <a:cubicBezTo>
                        <a:pt x="259349" y="262288"/>
                        <a:pt x="259349" y="262288"/>
                        <a:pt x="259349" y="262288"/>
                      </a:cubicBezTo>
                      <a:cubicBezTo>
                        <a:pt x="259349" y="263002"/>
                        <a:pt x="259349" y="263002"/>
                        <a:pt x="259349" y="263717"/>
                      </a:cubicBezTo>
                      <a:cubicBezTo>
                        <a:pt x="258635" y="263717"/>
                        <a:pt x="258635" y="264431"/>
                        <a:pt x="258635" y="265146"/>
                      </a:cubicBezTo>
                      <a:cubicBezTo>
                        <a:pt x="258635" y="265146"/>
                        <a:pt x="257920" y="265146"/>
                        <a:pt x="257920" y="265860"/>
                      </a:cubicBezTo>
                      <a:cubicBezTo>
                        <a:pt x="257920" y="266575"/>
                        <a:pt x="257206" y="267289"/>
                        <a:pt x="256491" y="268004"/>
                      </a:cubicBezTo>
                      <a:cubicBezTo>
                        <a:pt x="256491" y="268719"/>
                        <a:pt x="256491" y="268719"/>
                        <a:pt x="256491" y="268719"/>
                      </a:cubicBezTo>
                      <a:cubicBezTo>
                        <a:pt x="256491" y="268719"/>
                        <a:pt x="256491" y="268719"/>
                        <a:pt x="255777" y="268719"/>
                      </a:cubicBezTo>
                      <a:cubicBezTo>
                        <a:pt x="255777" y="268719"/>
                        <a:pt x="255777" y="268719"/>
                        <a:pt x="194333" y="341600"/>
                      </a:cubicBezTo>
                      <a:cubicBezTo>
                        <a:pt x="188618" y="348031"/>
                        <a:pt x="178615" y="348746"/>
                        <a:pt x="172185" y="343744"/>
                      </a:cubicBezTo>
                      <a:cubicBezTo>
                        <a:pt x="165040" y="338028"/>
                        <a:pt x="164326" y="328024"/>
                        <a:pt x="170042" y="321594"/>
                      </a:cubicBezTo>
                      <a:cubicBezTo>
                        <a:pt x="170042" y="321594"/>
                        <a:pt x="170042" y="321594"/>
                        <a:pt x="207193" y="278007"/>
                      </a:cubicBezTo>
                      <a:cubicBezTo>
                        <a:pt x="173614" y="285153"/>
                        <a:pt x="142892" y="302301"/>
                        <a:pt x="115743" y="329453"/>
                      </a:cubicBezTo>
                      <a:cubicBezTo>
                        <a:pt x="57157" y="388045"/>
                        <a:pt x="31436" y="475932"/>
                        <a:pt x="31436" y="536666"/>
                      </a:cubicBezTo>
                      <a:cubicBezTo>
                        <a:pt x="31436" y="681001"/>
                        <a:pt x="147893" y="798184"/>
                        <a:pt x="291500" y="798184"/>
                      </a:cubicBezTo>
                      <a:cubicBezTo>
                        <a:pt x="299359" y="663138"/>
                        <a:pt x="412243" y="555959"/>
                        <a:pt x="549419" y="555959"/>
                      </a:cubicBezTo>
                      <a:cubicBezTo>
                        <a:pt x="691597" y="555959"/>
                        <a:pt x="807339" y="671712"/>
                        <a:pt x="807339" y="813903"/>
                      </a:cubicBezTo>
                      <a:cubicBezTo>
                        <a:pt x="807339" y="956809"/>
                        <a:pt x="691597" y="1073277"/>
                        <a:pt x="549419" y="1073277"/>
                      </a:cubicBezTo>
                      <a:cubicBezTo>
                        <a:pt x="412243" y="1073277"/>
                        <a:pt x="299359" y="965383"/>
                        <a:pt x="291500" y="829623"/>
                      </a:cubicBezTo>
                      <a:cubicBezTo>
                        <a:pt x="130746" y="829623"/>
                        <a:pt x="0" y="698150"/>
                        <a:pt x="0" y="536666"/>
                      </a:cubicBezTo>
                      <a:cubicBezTo>
                        <a:pt x="0" y="455210"/>
                        <a:pt x="37152" y="363751"/>
                        <a:pt x="93594" y="307303"/>
                      </a:cubicBezTo>
                      <a:cubicBezTo>
                        <a:pt x="126460" y="275149"/>
                        <a:pt x="164326" y="254428"/>
                        <a:pt x="205764" y="246568"/>
                      </a:cubicBezTo>
                      <a:cubicBezTo>
                        <a:pt x="205764" y="246568"/>
                        <a:pt x="205764" y="246568"/>
                        <a:pt x="163612" y="212271"/>
                      </a:cubicBezTo>
                      <a:cubicBezTo>
                        <a:pt x="157181" y="206554"/>
                        <a:pt x="155753" y="196551"/>
                        <a:pt x="161468" y="190120"/>
                      </a:cubicBezTo>
                      <a:cubicBezTo>
                        <a:pt x="164326" y="186548"/>
                        <a:pt x="169327" y="184404"/>
                        <a:pt x="173614" y="184404"/>
                      </a:cubicBezTo>
                      <a:close/>
                      <a:moveTo>
                        <a:pt x="549212" y="31623"/>
                      </a:moveTo>
                      <a:cubicBezTo>
                        <a:pt x="423696" y="31623"/>
                        <a:pt x="321945" y="133288"/>
                        <a:pt x="321945" y="258699"/>
                      </a:cubicBezTo>
                      <a:cubicBezTo>
                        <a:pt x="321945" y="384110"/>
                        <a:pt x="423696" y="485775"/>
                        <a:pt x="549212" y="485775"/>
                      </a:cubicBezTo>
                      <a:cubicBezTo>
                        <a:pt x="674728" y="485775"/>
                        <a:pt x="776478" y="384110"/>
                        <a:pt x="776478" y="258699"/>
                      </a:cubicBezTo>
                      <a:cubicBezTo>
                        <a:pt x="776478" y="133288"/>
                        <a:pt x="674728" y="31623"/>
                        <a:pt x="549212" y="31623"/>
                      </a:cubicBezTo>
                      <a:close/>
                      <a:moveTo>
                        <a:pt x="549261" y="0"/>
                      </a:moveTo>
                      <a:cubicBezTo>
                        <a:pt x="686397" y="0"/>
                        <a:pt x="799249" y="107179"/>
                        <a:pt x="807819" y="242940"/>
                      </a:cubicBezTo>
                      <a:cubicBezTo>
                        <a:pt x="968525" y="242940"/>
                        <a:pt x="1099947" y="375128"/>
                        <a:pt x="1099947" y="536611"/>
                      </a:cubicBezTo>
                      <a:cubicBezTo>
                        <a:pt x="1099947" y="617353"/>
                        <a:pt x="1062092" y="708812"/>
                        <a:pt x="1005666" y="765260"/>
                      </a:cubicBezTo>
                      <a:cubicBezTo>
                        <a:pt x="973525" y="797413"/>
                        <a:pt x="934956" y="818135"/>
                        <a:pt x="893529" y="825995"/>
                      </a:cubicBezTo>
                      <a:cubicBezTo>
                        <a:pt x="893529" y="825995"/>
                        <a:pt x="893529" y="825995"/>
                        <a:pt x="935670" y="860292"/>
                      </a:cubicBezTo>
                      <a:cubicBezTo>
                        <a:pt x="942812" y="866008"/>
                        <a:pt x="943527" y="876726"/>
                        <a:pt x="937813" y="883157"/>
                      </a:cubicBezTo>
                      <a:cubicBezTo>
                        <a:pt x="934956" y="886730"/>
                        <a:pt x="930670" y="888873"/>
                        <a:pt x="925670" y="888873"/>
                      </a:cubicBezTo>
                      <a:cubicBezTo>
                        <a:pt x="922099" y="888873"/>
                        <a:pt x="918528" y="887444"/>
                        <a:pt x="915671" y="885301"/>
                      </a:cubicBezTo>
                      <a:cubicBezTo>
                        <a:pt x="915671" y="885301"/>
                        <a:pt x="915671" y="885301"/>
                        <a:pt x="844960" y="825995"/>
                      </a:cubicBezTo>
                      <a:cubicBezTo>
                        <a:pt x="844246" y="825995"/>
                        <a:pt x="844246" y="825995"/>
                        <a:pt x="843532" y="825280"/>
                      </a:cubicBezTo>
                      <a:cubicBezTo>
                        <a:pt x="842818" y="824566"/>
                        <a:pt x="842818" y="823851"/>
                        <a:pt x="842103" y="823851"/>
                      </a:cubicBezTo>
                      <a:cubicBezTo>
                        <a:pt x="841389" y="823137"/>
                        <a:pt x="840675" y="821707"/>
                        <a:pt x="840675" y="820993"/>
                      </a:cubicBezTo>
                      <a:cubicBezTo>
                        <a:pt x="839961" y="820279"/>
                        <a:pt x="839961" y="819564"/>
                        <a:pt x="839961" y="818849"/>
                      </a:cubicBezTo>
                      <a:cubicBezTo>
                        <a:pt x="839246" y="818849"/>
                        <a:pt x="839246" y="818135"/>
                        <a:pt x="839246" y="817420"/>
                      </a:cubicBezTo>
                      <a:cubicBezTo>
                        <a:pt x="839246" y="815277"/>
                        <a:pt x="838532" y="813848"/>
                        <a:pt x="839246" y="811704"/>
                      </a:cubicBezTo>
                      <a:cubicBezTo>
                        <a:pt x="839246" y="810990"/>
                        <a:pt x="839246" y="810990"/>
                        <a:pt x="839246" y="810990"/>
                      </a:cubicBezTo>
                      <a:cubicBezTo>
                        <a:pt x="839246" y="810275"/>
                        <a:pt x="839246" y="810275"/>
                        <a:pt x="839246" y="810275"/>
                      </a:cubicBezTo>
                      <a:cubicBezTo>
                        <a:pt x="839961" y="809561"/>
                        <a:pt x="839961" y="809561"/>
                        <a:pt x="839961" y="808846"/>
                      </a:cubicBezTo>
                      <a:cubicBezTo>
                        <a:pt x="839961" y="808846"/>
                        <a:pt x="839961" y="808131"/>
                        <a:pt x="840675" y="807417"/>
                      </a:cubicBezTo>
                      <a:cubicBezTo>
                        <a:pt x="840675" y="807417"/>
                        <a:pt x="840675" y="807417"/>
                        <a:pt x="840675" y="806702"/>
                      </a:cubicBezTo>
                      <a:cubicBezTo>
                        <a:pt x="841389" y="805988"/>
                        <a:pt x="842103" y="805273"/>
                        <a:pt x="842818" y="804559"/>
                      </a:cubicBezTo>
                      <a:cubicBezTo>
                        <a:pt x="842818" y="803844"/>
                        <a:pt x="842818" y="803844"/>
                        <a:pt x="842818" y="803844"/>
                      </a:cubicBezTo>
                      <a:cubicBezTo>
                        <a:pt x="842818" y="803844"/>
                        <a:pt x="842818" y="803844"/>
                        <a:pt x="905672" y="730963"/>
                      </a:cubicBezTo>
                      <a:cubicBezTo>
                        <a:pt x="911385" y="724532"/>
                        <a:pt x="921385" y="723817"/>
                        <a:pt x="927813" y="728819"/>
                      </a:cubicBezTo>
                      <a:cubicBezTo>
                        <a:pt x="934242" y="734535"/>
                        <a:pt x="934956" y="744539"/>
                        <a:pt x="929242" y="750969"/>
                      </a:cubicBezTo>
                      <a:cubicBezTo>
                        <a:pt x="929242" y="750969"/>
                        <a:pt x="929242" y="750969"/>
                        <a:pt x="892101" y="794556"/>
                      </a:cubicBezTo>
                      <a:cubicBezTo>
                        <a:pt x="925670" y="787410"/>
                        <a:pt x="956383" y="770262"/>
                        <a:pt x="983525" y="743109"/>
                      </a:cubicBezTo>
                      <a:cubicBezTo>
                        <a:pt x="1042093" y="684518"/>
                        <a:pt x="1068520" y="597346"/>
                        <a:pt x="1068520" y="536611"/>
                      </a:cubicBezTo>
                      <a:cubicBezTo>
                        <a:pt x="1068520" y="392276"/>
                        <a:pt x="951383" y="274379"/>
                        <a:pt x="807819" y="274379"/>
                      </a:cubicBezTo>
                      <a:cubicBezTo>
                        <a:pt x="799249" y="410139"/>
                        <a:pt x="686397" y="517319"/>
                        <a:pt x="549261" y="517319"/>
                      </a:cubicBezTo>
                      <a:cubicBezTo>
                        <a:pt x="406412" y="517319"/>
                        <a:pt x="290703" y="401565"/>
                        <a:pt x="290703" y="258659"/>
                      </a:cubicBezTo>
                      <a:cubicBezTo>
                        <a:pt x="290703" y="115754"/>
                        <a:pt x="406412" y="0"/>
                        <a:pt x="549261"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2" name="Freeform 9"/>
                <p:cNvSpPr>
                  <a:spLocks noEditPoints="1"/>
                </p:cNvSpPr>
                <p:nvPr/>
              </p:nvSpPr>
              <p:spPr bwMode="auto">
                <a:xfrm>
                  <a:off x="5891594" y="2947606"/>
                  <a:ext cx="408813" cy="962787"/>
                </a:xfrm>
                <a:custGeom>
                  <a:avLst/>
                  <a:gdLst>
                    <a:gd name="T0" fmla="*/ 286 w 572"/>
                    <a:gd name="T1" fmla="*/ 777 h 1348"/>
                    <a:gd name="T2" fmla="*/ 572 w 572"/>
                    <a:gd name="T3" fmla="*/ 1062 h 1348"/>
                    <a:gd name="T4" fmla="*/ 286 w 572"/>
                    <a:gd name="T5" fmla="*/ 1348 h 1348"/>
                    <a:gd name="T6" fmla="*/ 0 w 572"/>
                    <a:gd name="T7" fmla="*/ 1062 h 1348"/>
                    <a:gd name="T8" fmla="*/ 286 w 572"/>
                    <a:gd name="T9" fmla="*/ 777 h 1348"/>
                    <a:gd name="T10" fmla="*/ 286 w 572"/>
                    <a:gd name="T11" fmla="*/ 0 h 1348"/>
                    <a:gd name="T12" fmla="*/ 572 w 572"/>
                    <a:gd name="T13" fmla="*/ 286 h 1348"/>
                    <a:gd name="T14" fmla="*/ 286 w 572"/>
                    <a:gd name="T15" fmla="*/ 573 h 1348"/>
                    <a:gd name="T16" fmla="*/ 0 w 572"/>
                    <a:gd name="T17" fmla="*/ 286 h 1348"/>
                    <a:gd name="T18" fmla="*/ 286 w 572"/>
                    <a:gd name="T19" fmla="*/ 0 h 1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2" h="1348">
                      <a:moveTo>
                        <a:pt x="286" y="777"/>
                      </a:moveTo>
                      <a:cubicBezTo>
                        <a:pt x="444" y="777"/>
                        <a:pt x="572" y="905"/>
                        <a:pt x="572" y="1062"/>
                      </a:cubicBezTo>
                      <a:cubicBezTo>
                        <a:pt x="572" y="1220"/>
                        <a:pt x="444" y="1348"/>
                        <a:pt x="286" y="1348"/>
                      </a:cubicBezTo>
                      <a:cubicBezTo>
                        <a:pt x="128" y="1348"/>
                        <a:pt x="0" y="1220"/>
                        <a:pt x="0" y="1062"/>
                      </a:cubicBezTo>
                      <a:cubicBezTo>
                        <a:pt x="0" y="905"/>
                        <a:pt x="128" y="777"/>
                        <a:pt x="286" y="777"/>
                      </a:cubicBezTo>
                      <a:close/>
                      <a:moveTo>
                        <a:pt x="286" y="0"/>
                      </a:moveTo>
                      <a:cubicBezTo>
                        <a:pt x="444" y="0"/>
                        <a:pt x="572" y="128"/>
                        <a:pt x="572" y="286"/>
                      </a:cubicBezTo>
                      <a:cubicBezTo>
                        <a:pt x="572" y="444"/>
                        <a:pt x="444" y="573"/>
                        <a:pt x="286" y="573"/>
                      </a:cubicBezTo>
                      <a:cubicBezTo>
                        <a:pt x="128" y="573"/>
                        <a:pt x="0" y="444"/>
                        <a:pt x="0" y="286"/>
                      </a:cubicBezTo>
                      <a:cubicBezTo>
                        <a:pt x="0" y="128"/>
                        <a:pt x="128" y="0"/>
                        <a:pt x="286"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59" name="Group 58"/>
          <p:cNvGrpSpPr/>
          <p:nvPr/>
        </p:nvGrpSpPr>
        <p:grpSpPr>
          <a:xfrm>
            <a:off x="995448" y="2571625"/>
            <a:ext cx="845769" cy="845769"/>
            <a:chOff x="662962" y="2884890"/>
            <a:chExt cx="845769" cy="845769"/>
          </a:xfrm>
        </p:grpSpPr>
        <p:sp>
          <p:nvSpPr>
            <p:cNvPr id="55" name="Oval 54"/>
            <p:cNvSpPr/>
            <p:nvPr/>
          </p:nvSpPr>
          <p:spPr>
            <a:xfrm>
              <a:off x="662962" y="2884890"/>
              <a:ext cx="845769" cy="845769"/>
            </a:xfrm>
            <a:prstGeom prst="ellipse">
              <a:avLst/>
            </a:prstGeom>
            <a:solidFill>
              <a:srgbClr val="FFFFFF"/>
            </a:solidFill>
            <a:ln w="762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pPr>
              <a:endParaRPr lang="en-US" sz="2400" kern="0" dirty="0">
                <a:solidFill>
                  <a:schemeClr val="tx1"/>
                </a:solidFill>
              </a:endParaRPr>
            </a:p>
          </p:txBody>
        </p:sp>
        <p:grpSp>
          <p:nvGrpSpPr>
            <p:cNvPr id="33" name="Group 32"/>
            <p:cNvGrpSpPr>
              <a:grpSpLocks noChangeAspect="1"/>
            </p:cNvGrpSpPr>
            <p:nvPr/>
          </p:nvGrpSpPr>
          <p:grpSpPr>
            <a:xfrm>
              <a:off x="742027" y="2954777"/>
              <a:ext cx="689009" cy="689009"/>
              <a:chOff x="4234656" y="2600325"/>
              <a:chExt cx="1657350" cy="1657350"/>
            </a:xfrm>
          </p:grpSpPr>
          <p:sp>
            <p:nvSpPr>
              <p:cNvPr id="34" name="AutoShape 3"/>
              <p:cNvSpPr>
                <a:spLocks noChangeAspect="1" noChangeArrowheads="1" noTextEdit="1"/>
              </p:cNvSpPr>
              <p:nvPr/>
            </p:nvSpPr>
            <p:spPr bwMode="auto">
              <a:xfrm>
                <a:off x="4234656" y="2600325"/>
                <a:ext cx="165735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5" name="Group 34"/>
              <p:cNvGrpSpPr/>
              <p:nvPr/>
            </p:nvGrpSpPr>
            <p:grpSpPr>
              <a:xfrm>
                <a:off x="4404519" y="2772126"/>
                <a:ext cx="1316038" cy="1315687"/>
                <a:chOff x="4404519" y="2772126"/>
                <a:chExt cx="1316038" cy="1315687"/>
              </a:xfrm>
            </p:grpSpPr>
            <p:sp>
              <p:nvSpPr>
                <p:cNvPr id="36" name="Freeform 35"/>
                <p:cNvSpPr>
                  <a:spLocks/>
                </p:cNvSpPr>
                <p:nvPr/>
              </p:nvSpPr>
              <p:spPr bwMode="auto">
                <a:xfrm>
                  <a:off x="4404519" y="2772126"/>
                  <a:ext cx="1316038" cy="1082324"/>
                </a:xfrm>
                <a:custGeom>
                  <a:avLst/>
                  <a:gdLst>
                    <a:gd name="connsiteX0" fmla="*/ 589643 w 1316038"/>
                    <a:gd name="connsiteY0" fmla="*/ 764824 h 1082324"/>
                    <a:gd name="connsiteX1" fmla="*/ 631400 w 1316038"/>
                    <a:gd name="connsiteY1" fmla="*/ 875697 h 1082324"/>
                    <a:gd name="connsiteX2" fmla="*/ 635000 w 1316038"/>
                    <a:gd name="connsiteY2" fmla="*/ 880737 h 1082324"/>
                    <a:gd name="connsiteX3" fmla="*/ 554365 w 1316038"/>
                    <a:gd name="connsiteY3" fmla="*/ 968571 h 1082324"/>
                    <a:gd name="connsiteX4" fmla="*/ 233986 w 1316038"/>
                    <a:gd name="connsiteY4" fmla="*/ 1082324 h 1082324"/>
                    <a:gd name="connsiteX5" fmla="*/ 47517 w 1316038"/>
                    <a:gd name="connsiteY5" fmla="*/ 1082324 h 1082324"/>
                    <a:gd name="connsiteX6" fmla="*/ 0 w 1316038"/>
                    <a:gd name="connsiteY6" fmla="*/ 1033367 h 1082324"/>
                    <a:gd name="connsiteX7" fmla="*/ 47517 w 1316038"/>
                    <a:gd name="connsiteY7" fmla="*/ 984410 h 1082324"/>
                    <a:gd name="connsiteX8" fmla="*/ 233986 w 1316038"/>
                    <a:gd name="connsiteY8" fmla="*/ 984410 h 1082324"/>
                    <a:gd name="connsiteX9" fmla="*/ 494609 w 1316038"/>
                    <a:gd name="connsiteY9" fmla="*/ 892256 h 1082324"/>
                    <a:gd name="connsiteX10" fmla="*/ 589643 w 1316038"/>
                    <a:gd name="connsiteY10" fmla="*/ 764824 h 1082324"/>
                    <a:gd name="connsiteX11" fmla="*/ 1032056 w 1316038"/>
                    <a:gd name="connsiteY11" fmla="*/ 11 h 1082324"/>
                    <a:gd name="connsiteX12" fmla="*/ 1065767 w 1316038"/>
                    <a:gd name="connsiteY12" fmla="*/ 13586 h 1082324"/>
                    <a:gd name="connsiteX13" fmla="*/ 1301655 w 1316038"/>
                    <a:gd name="connsiteY13" fmla="*/ 245172 h 1082324"/>
                    <a:gd name="connsiteX14" fmla="*/ 1301655 w 1316038"/>
                    <a:gd name="connsiteY14" fmla="*/ 245891 h 1082324"/>
                    <a:gd name="connsiteX15" fmla="*/ 1303812 w 1316038"/>
                    <a:gd name="connsiteY15" fmla="*/ 248049 h 1082324"/>
                    <a:gd name="connsiteX16" fmla="*/ 1305251 w 1316038"/>
                    <a:gd name="connsiteY16" fmla="*/ 249487 h 1082324"/>
                    <a:gd name="connsiteX17" fmla="*/ 1306689 w 1316038"/>
                    <a:gd name="connsiteY17" fmla="*/ 251645 h 1082324"/>
                    <a:gd name="connsiteX18" fmla="*/ 1307408 w 1316038"/>
                    <a:gd name="connsiteY18" fmla="*/ 253083 h 1082324"/>
                    <a:gd name="connsiteX19" fmla="*/ 1309566 w 1316038"/>
                    <a:gd name="connsiteY19" fmla="*/ 256680 h 1082324"/>
                    <a:gd name="connsiteX20" fmla="*/ 1310285 w 1316038"/>
                    <a:gd name="connsiteY20" fmla="*/ 257399 h 1082324"/>
                    <a:gd name="connsiteX21" fmla="*/ 1316038 w 1316038"/>
                    <a:gd name="connsiteY21" fmla="*/ 281133 h 1082324"/>
                    <a:gd name="connsiteX22" fmla="*/ 1310285 w 1316038"/>
                    <a:gd name="connsiteY22" fmla="*/ 304147 h 1082324"/>
                    <a:gd name="connsiteX23" fmla="*/ 1309566 w 1316038"/>
                    <a:gd name="connsiteY23" fmla="*/ 305586 h 1082324"/>
                    <a:gd name="connsiteX24" fmla="*/ 1307408 w 1316038"/>
                    <a:gd name="connsiteY24" fmla="*/ 308463 h 1082324"/>
                    <a:gd name="connsiteX25" fmla="*/ 1306689 w 1316038"/>
                    <a:gd name="connsiteY25" fmla="*/ 309901 h 1082324"/>
                    <a:gd name="connsiteX26" fmla="*/ 1305251 w 1316038"/>
                    <a:gd name="connsiteY26" fmla="*/ 312059 h 1082324"/>
                    <a:gd name="connsiteX27" fmla="*/ 1303812 w 1316038"/>
                    <a:gd name="connsiteY27" fmla="*/ 313497 h 1082324"/>
                    <a:gd name="connsiteX28" fmla="*/ 1301655 w 1316038"/>
                    <a:gd name="connsiteY28" fmla="*/ 315655 h 1082324"/>
                    <a:gd name="connsiteX29" fmla="*/ 1301655 w 1316038"/>
                    <a:gd name="connsiteY29" fmla="*/ 316374 h 1082324"/>
                    <a:gd name="connsiteX30" fmla="*/ 1065767 w 1316038"/>
                    <a:gd name="connsiteY30" fmla="*/ 547960 h 1082324"/>
                    <a:gd name="connsiteX31" fmla="*/ 1032685 w 1316038"/>
                    <a:gd name="connsiteY31" fmla="*/ 561625 h 1082324"/>
                    <a:gd name="connsiteX32" fmla="*/ 998884 w 1316038"/>
                    <a:gd name="connsiteY32" fmla="*/ 546521 h 1082324"/>
                    <a:gd name="connsiteX33" fmla="*/ 1000323 w 1316038"/>
                    <a:gd name="connsiteY33" fmla="*/ 477477 h 1082324"/>
                    <a:gd name="connsiteX34" fmla="*/ 1150629 w 1316038"/>
                    <a:gd name="connsiteY34" fmla="*/ 330039 h 1082324"/>
                    <a:gd name="connsiteX35" fmla="*/ 1067205 w 1316038"/>
                    <a:gd name="connsiteY35" fmla="*/ 330039 h 1082324"/>
                    <a:gd name="connsiteX36" fmla="*/ 852174 w 1316038"/>
                    <a:gd name="connsiteY36" fmla="*/ 391172 h 1082324"/>
                    <a:gd name="connsiteX37" fmla="*/ 722723 w 1316038"/>
                    <a:gd name="connsiteY37" fmla="*/ 547241 h 1082324"/>
                    <a:gd name="connsiteX38" fmla="*/ 673100 w 1316038"/>
                    <a:gd name="connsiteY38" fmla="*/ 432886 h 1082324"/>
                    <a:gd name="connsiteX39" fmla="*/ 801832 w 1316038"/>
                    <a:gd name="connsiteY39" fmla="*/ 307743 h 1082324"/>
                    <a:gd name="connsiteX40" fmla="*/ 1067205 w 1316038"/>
                    <a:gd name="connsiteY40" fmla="*/ 232226 h 1082324"/>
                    <a:gd name="connsiteX41" fmla="*/ 1150629 w 1316038"/>
                    <a:gd name="connsiteY41" fmla="*/ 232226 h 1082324"/>
                    <a:gd name="connsiteX42" fmla="*/ 1000323 w 1316038"/>
                    <a:gd name="connsiteY42" fmla="*/ 84069 h 1082324"/>
                    <a:gd name="connsiteX43" fmla="*/ 998884 w 1316038"/>
                    <a:gd name="connsiteY43" fmla="*/ 15025 h 1082324"/>
                    <a:gd name="connsiteX44" fmla="*/ 1032056 w 1316038"/>
                    <a:gd name="connsiteY44" fmla="*/ 11 h 108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316038" h="1082324">
                      <a:moveTo>
                        <a:pt x="589643" y="764824"/>
                      </a:moveTo>
                      <a:cubicBezTo>
                        <a:pt x="598283" y="803702"/>
                        <a:pt x="611962" y="841139"/>
                        <a:pt x="631400" y="875697"/>
                      </a:cubicBezTo>
                      <a:cubicBezTo>
                        <a:pt x="632840" y="877137"/>
                        <a:pt x="633560" y="879297"/>
                        <a:pt x="635000" y="880737"/>
                      </a:cubicBezTo>
                      <a:cubicBezTo>
                        <a:pt x="612682" y="913135"/>
                        <a:pt x="586043" y="941933"/>
                        <a:pt x="554365" y="968571"/>
                      </a:cubicBezTo>
                      <a:cubicBezTo>
                        <a:pt x="465811" y="1042007"/>
                        <a:pt x="352058" y="1082324"/>
                        <a:pt x="233986" y="1082324"/>
                      </a:cubicBezTo>
                      <a:cubicBezTo>
                        <a:pt x="233986" y="1082324"/>
                        <a:pt x="233986" y="1082324"/>
                        <a:pt x="47517" y="1082324"/>
                      </a:cubicBezTo>
                      <a:cubicBezTo>
                        <a:pt x="21599" y="1082324"/>
                        <a:pt x="0" y="1060726"/>
                        <a:pt x="0" y="1033367"/>
                      </a:cubicBezTo>
                      <a:cubicBezTo>
                        <a:pt x="0" y="1006729"/>
                        <a:pt x="21599" y="984410"/>
                        <a:pt x="47517" y="984410"/>
                      </a:cubicBezTo>
                      <a:cubicBezTo>
                        <a:pt x="47517" y="984410"/>
                        <a:pt x="47517" y="984410"/>
                        <a:pt x="233986" y="984410"/>
                      </a:cubicBezTo>
                      <a:cubicBezTo>
                        <a:pt x="330459" y="984410"/>
                        <a:pt x="423334" y="952012"/>
                        <a:pt x="494609" y="892256"/>
                      </a:cubicBezTo>
                      <a:cubicBezTo>
                        <a:pt x="539246" y="855538"/>
                        <a:pt x="570924" y="813061"/>
                        <a:pt x="589643" y="764824"/>
                      </a:cubicBezTo>
                      <a:close/>
                      <a:moveTo>
                        <a:pt x="1032056" y="11"/>
                      </a:moveTo>
                      <a:cubicBezTo>
                        <a:pt x="1044192" y="-258"/>
                        <a:pt x="1056418" y="4237"/>
                        <a:pt x="1065767" y="13586"/>
                      </a:cubicBezTo>
                      <a:cubicBezTo>
                        <a:pt x="1065767" y="13586"/>
                        <a:pt x="1065767" y="13586"/>
                        <a:pt x="1301655" y="245172"/>
                      </a:cubicBezTo>
                      <a:cubicBezTo>
                        <a:pt x="1301655" y="245891"/>
                        <a:pt x="1301655" y="245891"/>
                        <a:pt x="1301655" y="245891"/>
                      </a:cubicBezTo>
                      <a:cubicBezTo>
                        <a:pt x="1302374" y="246611"/>
                        <a:pt x="1303093" y="247330"/>
                        <a:pt x="1303812" y="248049"/>
                      </a:cubicBezTo>
                      <a:cubicBezTo>
                        <a:pt x="1303812" y="248768"/>
                        <a:pt x="1304531" y="248768"/>
                        <a:pt x="1305251" y="249487"/>
                      </a:cubicBezTo>
                      <a:cubicBezTo>
                        <a:pt x="1305251" y="250207"/>
                        <a:pt x="1305970" y="250926"/>
                        <a:pt x="1306689" y="251645"/>
                      </a:cubicBezTo>
                      <a:cubicBezTo>
                        <a:pt x="1306689" y="252364"/>
                        <a:pt x="1307408" y="253083"/>
                        <a:pt x="1307408" y="253083"/>
                      </a:cubicBezTo>
                      <a:cubicBezTo>
                        <a:pt x="1308127" y="254522"/>
                        <a:pt x="1308847" y="255241"/>
                        <a:pt x="1309566" y="256680"/>
                      </a:cubicBezTo>
                      <a:cubicBezTo>
                        <a:pt x="1309566" y="256680"/>
                        <a:pt x="1310285" y="256680"/>
                        <a:pt x="1310285" y="257399"/>
                      </a:cubicBezTo>
                      <a:cubicBezTo>
                        <a:pt x="1313881" y="264591"/>
                        <a:pt x="1316038" y="272502"/>
                        <a:pt x="1316038" y="281133"/>
                      </a:cubicBezTo>
                      <a:cubicBezTo>
                        <a:pt x="1316038" y="289763"/>
                        <a:pt x="1313881" y="297675"/>
                        <a:pt x="1310285" y="304147"/>
                      </a:cubicBezTo>
                      <a:cubicBezTo>
                        <a:pt x="1310285" y="304867"/>
                        <a:pt x="1309566" y="304867"/>
                        <a:pt x="1309566" y="305586"/>
                      </a:cubicBezTo>
                      <a:cubicBezTo>
                        <a:pt x="1308847" y="306305"/>
                        <a:pt x="1308127" y="307743"/>
                        <a:pt x="1307408" y="308463"/>
                      </a:cubicBezTo>
                      <a:cubicBezTo>
                        <a:pt x="1307408" y="309182"/>
                        <a:pt x="1306689" y="309182"/>
                        <a:pt x="1306689" y="309901"/>
                      </a:cubicBezTo>
                      <a:cubicBezTo>
                        <a:pt x="1305970" y="310620"/>
                        <a:pt x="1305251" y="311340"/>
                        <a:pt x="1305251" y="312059"/>
                      </a:cubicBezTo>
                      <a:cubicBezTo>
                        <a:pt x="1304531" y="312778"/>
                        <a:pt x="1303812" y="313497"/>
                        <a:pt x="1303812" y="313497"/>
                      </a:cubicBezTo>
                      <a:cubicBezTo>
                        <a:pt x="1303093" y="314216"/>
                        <a:pt x="1302374" y="314936"/>
                        <a:pt x="1301655" y="315655"/>
                      </a:cubicBezTo>
                      <a:cubicBezTo>
                        <a:pt x="1301655" y="315655"/>
                        <a:pt x="1301655" y="316374"/>
                        <a:pt x="1301655" y="316374"/>
                      </a:cubicBezTo>
                      <a:cubicBezTo>
                        <a:pt x="1301655" y="316374"/>
                        <a:pt x="1301655" y="316374"/>
                        <a:pt x="1065767" y="547960"/>
                      </a:cubicBezTo>
                      <a:cubicBezTo>
                        <a:pt x="1056418" y="557310"/>
                        <a:pt x="1044911" y="561625"/>
                        <a:pt x="1032685" y="561625"/>
                      </a:cubicBezTo>
                      <a:cubicBezTo>
                        <a:pt x="1020459" y="561625"/>
                        <a:pt x="1008233" y="556590"/>
                        <a:pt x="998884" y="546521"/>
                      </a:cubicBezTo>
                      <a:cubicBezTo>
                        <a:pt x="980905" y="527103"/>
                        <a:pt x="981624" y="496177"/>
                        <a:pt x="1000323" y="477477"/>
                      </a:cubicBezTo>
                      <a:cubicBezTo>
                        <a:pt x="1000323" y="477477"/>
                        <a:pt x="1000323" y="477477"/>
                        <a:pt x="1150629" y="330039"/>
                      </a:cubicBezTo>
                      <a:cubicBezTo>
                        <a:pt x="1150629" y="330039"/>
                        <a:pt x="1150629" y="330039"/>
                        <a:pt x="1067205" y="330039"/>
                      </a:cubicBezTo>
                      <a:cubicBezTo>
                        <a:pt x="989535" y="330039"/>
                        <a:pt x="914741" y="350896"/>
                        <a:pt x="852174" y="391172"/>
                      </a:cubicBezTo>
                      <a:cubicBezTo>
                        <a:pt x="787448" y="432167"/>
                        <a:pt x="744298" y="483950"/>
                        <a:pt x="722723" y="547241"/>
                      </a:cubicBezTo>
                      <a:cubicBezTo>
                        <a:pt x="711935" y="506246"/>
                        <a:pt x="695395" y="468127"/>
                        <a:pt x="673100" y="432886"/>
                      </a:cubicBezTo>
                      <a:cubicBezTo>
                        <a:pt x="704744" y="384699"/>
                        <a:pt x="747894" y="342266"/>
                        <a:pt x="801832" y="307743"/>
                      </a:cubicBezTo>
                      <a:cubicBezTo>
                        <a:pt x="880221" y="258118"/>
                        <a:pt x="971556" y="232226"/>
                        <a:pt x="1067205" y="232226"/>
                      </a:cubicBezTo>
                      <a:cubicBezTo>
                        <a:pt x="1067205" y="232226"/>
                        <a:pt x="1067205" y="232226"/>
                        <a:pt x="1150629" y="232226"/>
                      </a:cubicBezTo>
                      <a:cubicBezTo>
                        <a:pt x="1150629" y="232226"/>
                        <a:pt x="1150629" y="232226"/>
                        <a:pt x="1000323" y="84069"/>
                      </a:cubicBezTo>
                      <a:cubicBezTo>
                        <a:pt x="981624" y="65370"/>
                        <a:pt x="980905" y="34443"/>
                        <a:pt x="998884" y="15025"/>
                      </a:cubicBezTo>
                      <a:cubicBezTo>
                        <a:pt x="1007874" y="5316"/>
                        <a:pt x="1019920" y="281"/>
                        <a:pt x="1032056" y="11"/>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7" name="Freeform 7"/>
                <p:cNvSpPr>
                  <a:spLocks/>
                </p:cNvSpPr>
                <p:nvPr/>
              </p:nvSpPr>
              <p:spPr bwMode="auto">
                <a:xfrm>
                  <a:off x="4404519" y="3005138"/>
                  <a:ext cx="1316038" cy="1082675"/>
                </a:xfrm>
                <a:custGeom>
                  <a:avLst/>
                  <a:gdLst>
                    <a:gd name="T0" fmla="*/ 1820 w 1828"/>
                    <a:gd name="T1" fmla="*/ 1082 h 1505"/>
                    <a:gd name="T2" fmla="*/ 1819 w 1828"/>
                    <a:gd name="T3" fmla="*/ 1080 h 1505"/>
                    <a:gd name="T4" fmla="*/ 1816 w 1828"/>
                    <a:gd name="T5" fmla="*/ 1076 h 1505"/>
                    <a:gd name="T6" fmla="*/ 1815 w 1828"/>
                    <a:gd name="T7" fmla="*/ 1074 h 1505"/>
                    <a:gd name="T8" fmla="*/ 1813 w 1828"/>
                    <a:gd name="T9" fmla="*/ 1071 h 1505"/>
                    <a:gd name="T10" fmla="*/ 1811 w 1828"/>
                    <a:gd name="T11" fmla="*/ 1069 h 1505"/>
                    <a:gd name="T12" fmla="*/ 1808 w 1828"/>
                    <a:gd name="T13" fmla="*/ 1066 h 1505"/>
                    <a:gd name="T14" fmla="*/ 1808 w 1828"/>
                    <a:gd name="T15" fmla="*/ 1065 h 1505"/>
                    <a:gd name="T16" fmla="*/ 1480 w 1828"/>
                    <a:gd name="T17" fmla="*/ 743 h 1505"/>
                    <a:gd name="T18" fmla="*/ 1434 w 1828"/>
                    <a:gd name="T19" fmla="*/ 724 h 1505"/>
                    <a:gd name="T20" fmla="*/ 1387 w 1828"/>
                    <a:gd name="T21" fmla="*/ 745 h 1505"/>
                    <a:gd name="T22" fmla="*/ 1389 w 1828"/>
                    <a:gd name="T23" fmla="*/ 841 h 1505"/>
                    <a:gd name="T24" fmla="*/ 1598 w 1828"/>
                    <a:gd name="T25" fmla="*/ 1046 h 1505"/>
                    <a:gd name="T26" fmla="*/ 1482 w 1828"/>
                    <a:gd name="T27" fmla="*/ 1046 h 1505"/>
                    <a:gd name="T28" fmla="*/ 1183 w 1828"/>
                    <a:gd name="T29" fmla="*/ 961 h 1505"/>
                    <a:gd name="T30" fmla="*/ 980 w 1828"/>
                    <a:gd name="T31" fmla="*/ 602 h 1505"/>
                    <a:gd name="T32" fmla="*/ 980 w 1828"/>
                    <a:gd name="T33" fmla="*/ 591 h 1505"/>
                    <a:gd name="T34" fmla="*/ 908 w 1828"/>
                    <a:gd name="T35" fmla="*/ 322 h 1505"/>
                    <a:gd name="T36" fmla="*/ 770 w 1828"/>
                    <a:gd name="T37" fmla="*/ 158 h 1505"/>
                    <a:gd name="T38" fmla="*/ 325 w 1828"/>
                    <a:gd name="T39" fmla="*/ 0 h 1505"/>
                    <a:gd name="T40" fmla="*/ 66 w 1828"/>
                    <a:gd name="T41" fmla="*/ 0 h 1505"/>
                    <a:gd name="T42" fmla="*/ 0 w 1828"/>
                    <a:gd name="T43" fmla="*/ 68 h 1505"/>
                    <a:gd name="T44" fmla="*/ 66 w 1828"/>
                    <a:gd name="T45" fmla="*/ 136 h 1505"/>
                    <a:gd name="T46" fmla="*/ 325 w 1828"/>
                    <a:gd name="T47" fmla="*/ 136 h 1505"/>
                    <a:gd name="T48" fmla="*/ 687 w 1828"/>
                    <a:gd name="T49" fmla="*/ 264 h 1505"/>
                    <a:gd name="T50" fmla="*/ 848 w 1828"/>
                    <a:gd name="T51" fmla="*/ 591 h 1505"/>
                    <a:gd name="T52" fmla="*/ 848 w 1828"/>
                    <a:gd name="T53" fmla="*/ 602 h 1505"/>
                    <a:gd name="T54" fmla="*/ 908 w 1828"/>
                    <a:gd name="T55" fmla="*/ 860 h 1505"/>
                    <a:gd name="T56" fmla="*/ 1113 w 1828"/>
                    <a:gd name="T57" fmla="*/ 1077 h 1505"/>
                    <a:gd name="T58" fmla="*/ 1482 w 1828"/>
                    <a:gd name="T59" fmla="*/ 1182 h 1505"/>
                    <a:gd name="T60" fmla="*/ 1598 w 1828"/>
                    <a:gd name="T61" fmla="*/ 1182 h 1505"/>
                    <a:gd name="T62" fmla="*/ 1389 w 1828"/>
                    <a:gd name="T63" fmla="*/ 1388 h 1505"/>
                    <a:gd name="T64" fmla="*/ 1387 w 1828"/>
                    <a:gd name="T65" fmla="*/ 1484 h 1505"/>
                    <a:gd name="T66" fmla="*/ 1434 w 1828"/>
                    <a:gd name="T67" fmla="*/ 1505 h 1505"/>
                    <a:gd name="T68" fmla="*/ 1480 w 1828"/>
                    <a:gd name="T69" fmla="*/ 1486 h 1505"/>
                    <a:gd name="T70" fmla="*/ 1808 w 1828"/>
                    <a:gd name="T71" fmla="*/ 1164 h 1505"/>
                    <a:gd name="T72" fmla="*/ 1808 w 1828"/>
                    <a:gd name="T73" fmla="*/ 1163 h 1505"/>
                    <a:gd name="T74" fmla="*/ 1811 w 1828"/>
                    <a:gd name="T75" fmla="*/ 1160 h 1505"/>
                    <a:gd name="T76" fmla="*/ 1813 w 1828"/>
                    <a:gd name="T77" fmla="*/ 1158 h 1505"/>
                    <a:gd name="T78" fmla="*/ 1815 w 1828"/>
                    <a:gd name="T79" fmla="*/ 1155 h 1505"/>
                    <a:gd name="T80" fmla="*/ 1816 w 1828"/>
                    <a:gd name="T81" fmla="*/ 1153 h 1505"/>
                    <a:gd name="T82" fmla="*/ 1819 w 1828"/>
                    <a:gd name="T83" fmla="*/ 1148 h 1505"/>
                    <a:gd name="T84" fmla="*/ 1820 w 1828"/>
                    <a:gd name="T85" fmla="*/ 1147 h 1505"/>
                    <a:gd name="T86" fmla="*/ 1828 w 1828"/>
                    <a:gd name="T87" fmla="*/ 1114 h 1505"/>
                    <a:gd name="T88" fmla="*/ 1820 w 1828"/>
                    <a:gd name="T89" fmla="*/ 1082 h 1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28" h="1505">
                      <a:moveTo>
                        <a:pt x="1820" y="1082"/>
                      </a:moveTo>
                      <a:cubicBezTo>
                        <a:pt x="1820" y="1081"/>
                        <a:pt x="1819" y="1081"/>
                        <a:pt x="1819" y="1080"/>
                      </a:cubicBezTo>
                      <a:cubicBezTo>
                        <a:pt x="1818" y="1079"/>
                        <a:pt x="1817" y="1077"/>
                        <a:pt x="1816" y="1076"/>
                      </a:cubicBezTo>
                      <a:cubicBezTo>
                        <a:pt x="1816" y="1075"/>
                        <a:pt x="1815" y="1075"/>
                        <a:pt x="1815" y="1074"/>
                      </a:cubicBezTo>
                      <a:cubicBezTo>
                        <a:pt x="1814" y="1073"/>
                        <a:pt x="1813" y="1072"/>
                        <a:pt x="1813" y="1071"/>
                      </a:cubicBezTo>
                      <a:cubicBezTo>
                        <a:pt x="1812" y="1070"/>
                        <a:pt x="1811" y="1069"/>
                        <a:pt x="1811" y="1069"/>
                      </a:cubicBezTo>
                      <a:cubicBezTo>
                        <a:pt x="1810" y="1068"/>
                        <a:pt x="1809" y="1067"/>
                        <a:pt x="1808" y="1066"/>
                      </a:cubicBezTo>
                      <a:cubicBezTo>
                        <a:pt x="1808" y="1066"/>
                        <a:pt x="1808" y="1065"/>
                        <a:pt x="1808" y="1065"/>
                      </a:cubicBezTo>
                      <a:cubicBezTo>
                        <a:pt x="1480" y="743"/>
                        <a:pt x="1480" y="743"/>
                        <a:pt x="1480" y="743"/>
                      </a:cubicBezTo>
                      <a:cubicBezTo>
                        <a:pt x="1467" y="730"/>
                        <a:pt x="1451" y="724"/>
                        <a:pt x="1434" y="724"/>
                      </a:cubicBezTo>
                      <a:cubicBezTo>
                        <a:pt x="1417" y="724"/>
                        <a:pt x="1400" y="731"/>
                        <a:pt x="1387" y="745"/>
                      </a:cubicBezTo>
                      <a:cubicBezTo>
                        <a:pt x="1362" y="772"/>
                        <a:pt x="1363" y="815"/>
                        <a:pt x="1389" y="841"/>
                      </a:cubicBezTo>
                      <a:cubicBezTo>
                        <a:pt x="1598" y="1046"/>
                        <a:pt x="1598" y="1046"/>
                        <a:pt x="1598" y="1046"/>
                      </a:cubicBezTo>
                      <a:cubicBezTo>
                        <a:pt x="1482" y="1046"/>
                        <a:pt x="1482" y="1046"/>
                        <a:pt x="1482" y="1046"/>
                      </a:cubicBezTo>
                      <a:cubicBezTo>
                        <a:pt x="1374" y="1046"/>
                        <a:pt x="1270" y="1017"/>
                        <a:pt x="1183" y="961"/>
                      </a:cubicBezTo>
                      <a:cubicBezTo>
                        <a:pt x="1048" y="876"/>
                        <a:pt x="980" y="755"/>
                        <a:pt x="980" y="602"/>
                      </a:cubicBezTo>
                      <a:cubicBezTo>
                        <a:pt x="980" y="598"/>
                        <a:pt x="980" y="595"/>
                        <a:pt x="980" y="591"/>
                      </a:cubicBezTo>
                      <a:cubicBezTo>
                        <a:pt x="978" y="493"/>
                        <a:pt x="954" y="403"/>
                        <a:pt x="908" y="322"/>
                      </a:cubicBezTo>
                      <a:cubicBezTo>
                        <a:pt x="874" y="261"/>
                        <a:pt x="828" y="206"/>
                        <a:pt x="770" y="158"/>
                      </a:cubicBezTo>
                      <a:cubicBezTo>
                        <a:pt x="647" y="56"/>
                        <a:pt x="489" y="0"/>
                        <a:pt x="325" y="0"/>
                      </a:cubicBezTo>
                      <a:cubicBezTo>
                        <a:pt x="66" y="0"/>
                        <a:pt x="66" y="0"/>
                        <a:pt x="66" y="0"/>
                      </a:cubicBezTo>
                      <a:cubicBezTo>
                        <a:pt x="30" y="0"/>
                        <a:pt x="0" y="30"/>
                        <a:pt x="0" y="68"/>
                      </a:cubicBezTo>
                      <a:cubicBezTo>
                        <a:pt x="0" y="105"/>
                        <a:pt x="30" y="136"/>
                        <a:pt x="66" y="136"/>
                      </a:cubicBezTo>
                      <a:cubicBezTo>
                        <a:pt x="325" y="136"/>
                        <a:pt x="325" y="136"/>
                        <a:pt x="325" y="136"/>
                      </a:cubicBezTo>
                      <a:cubicBezTo>
                        <a:pt x="459" y="136"/>
                        <a:pt x="588" y="181"/>
                        <a:pt x="687" y="264"/>
                      </a:cubicBezTo>
                      <a:cubicBezTo>
                        <a:pt x="791" y="350"/>
                        <a:pt x="845" y="460"/>
                        <a:pt x="848" y="591"/>
                      </a:cubicBezTo>
                      <a:cubicBezTo>
                        <a:pt x="848" y="595"/>
                        <a:pt x="848" y="598"/>
                        <a:pt x="848" y="602"/>
                      </a:cubicBezTo>
                      <a:cubicBezTo>
                        <a:pt x="848" y="697"/>
                        <a:pt x="869" y="783"/>
                        <a:pt x="908" y="860"/>
                      </a:cubicBezTo>
                      <a:cubicBezTo>
                        <a:pt x="953" y="945"/>
                        <a:pt x="1022" y="1019"/>
                        <a:pt x="1113" y="1077"/>
                      </a:cubicBezTo>
                      <a:cubicBezTo>
                        <a:pt x="1222" y="1146"/>
                        <a:pt x="1349" y="1182"/>
                        <a:pt x="1482" y="1182"/>
                      </a:cubicBezTo>
                      <a:cubicBezTo>
                        <a:pt x="1598" y="1182"/>
                        <a:pt x="1598" y="1182"/>
                        <a:pt x="1598" y="1182"/>
                      </a:cubicBezTo>
                      <a:cubicBezTo>
                        <a:pt x="1389" y="1388"/>
                        <a:pt x="1389" y="1388"/>
                        <a:pt x="1389" y="1388"/>
                      </a:cubicBezTo>
                      <a:cubicBezTo>
                        <a:pt x="1363" y="1414"/>
                        <a:pt x="1362" y="1457"/>
                        <a:pt x="1387" y="1484"/>
                      </a:cubicBezTo>
                      <a:cubicBezTo>
                        <a:pt x="1400" y="1498"/>
                        <a:pt x="1417" y="1505"/>
                        <a:pt x="1434" y="1505"/>
                      </a:cubicBezTo>
                      <a:cubicBezTo>
                        <a:pt x="1451" y="1505"/>
                        <a:pt x="1467" y="1499"/>
                        <a:pt x="1480" y="1486"/>
                      </a:cubicBezTo>
                      <a:cubicBezTo>
                        <a:pt x="1808" y="1164"/>
                        <a:pt x="1808" y="1164"/>
                        <a:pt x="1808" y="1164"/>
                      </a:cubicBezTo>
                      <a:cubicBezTo>
                        <a:pt x="1808" y="1163"/>
                        <a:pt x="1808" y="1163"/>
                        <a:pt x="1808" y="1163"/>
                      </a:cubicBezTo>
                      <a:cubicBezTo>
                        <a:pt x="1809" y="1162"/>
                        <a:pt x="1810" y="1161"/>
                        <a:pt x="1811" y="1160"/>
                      </a:cubicBezTo>
                      <a:cubicBezTo>
                        <a:pt x="1811" y="1159"/>
                        <a:pt x="1812" y="1159"/>
                        <a:pt x="1813" y="1158"/>
                      </a:cubicBezTo>
                      <a:cubicBezTo>
                        <a:pt x="1813" y="1157"/>
                        <a:pt x="1814" y="1156"/>
                        <a:pt x="1815" y="1155"/>
                      </a:cubicBezTo>
                      <a:cubicBezTo>
                        <a:pt x="1815" y="1154"/>
                        <a:pt x="1816" y="1153"/>
                        <a:pt x="1816" y="1153"/>
                      </a:cubicBezTo>
                      <a:cubicBezTo>
                        <a:pt x="1817" y="1151"/>
                        <a:pt x="1818" y="1150"/>
                        <a:pt x="1819" y="1148"/>
                      </a:cubicBezTo>
                      <a:cubicBezTo>
                        <a:pt x="1819" y="1148"/>
                        <a:pt x="1820" y="1148"/>
                        <a:pt x="1820" y="1147"/>
                      </a:cubicBezTo>
                      <a:cubicBezTo>
                        <a:pt x="1825" y="1137"/>
                        <a:pt x="1828" y="1126"/>
                        <a:pt x="1828" y="1114"/>
                      </a:cubicBezTo>
                      <a:cubicBezTo>
                        <a:pt x="1828" y="1102"/>
                        <a:pt x="1825" y="1091"/>
                        <a:pt x="1820" y="108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9" name="Group 38"/>
          <p:cNvGrpSpPr>
            <a:grpSpLocks noChangeAspect="1"/>
          </p:cNvGrpSpPr>
          <p:nvPr/>
        </p:nvGrpSpPr>
        <p:grpSpPr>
          <a:xfrm>
            <a:off x="1139580" y="5624782"/>
            <a:ext cx="674371" cy="674371"/>
            <a:chOff x="5273675" y="2606675"/>
            <a:chExt cx="1646238" cy="1646238"/>
          </a:xfrm>
        </p:grpSpPr>
        <p:sp>
          <p:nvSpPr>
            <p:cNvPr id="40" name="AutoShape 44"/>
            <p:cNvSpPr>
              <a:spLocks noChangeAspect="1" noChangeArrowheads="1" noTextEdit="1"/>
            </p:cNvSpPr>
            <p:nvPr/>
          </p:nvSpPr>
          <p:spPr bwMode="auto">
            <a:xfrm>
              <a:off x="5273675" y="2606675"/>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1" name="Group 40"/>
            <p:cNvGrpSpPr/>
            <p:nvPr/>
          </p:nvGrpSpPr>
          <p:grpSpPr>
            <a:xfrm>
              <a:off x="5540375" y="3093160"/>
              <a:ext cx="1111710" cy="886702"/>
              <a:chOff x="5540375" y="3093160"/>
              <a:chExt cx="1111710" cy="886702"/>
            </a:xfrm>
          </p:grpSpPr>
          <p:sp>
            <p:nvSpPr>
              <p:cNvPr id="42" name="Freeform 41"/>
              <p:cNvSpPr>
                <a:spLocks/>
              </p:cNvSpPr>
              <p:nvPr/>
            </p:nvSpPr>
            <p:spPr bwMode="auto">
              <a:xfrm>
                <a:off x="5748338" y="3136900"/>
                <a:ext cx="696913" cy="239713"/>
              </a:xfrm>
              <a:custGeom>
                <a:avLst/>
                <a:gdLst>
                  <a:gd name="connsiteX0" fmla="*/ 199232 w 696913"/>
                  <a:gd name="connsiteY0" fmla="*/ 30163 h 239713"/>
                  <a:gd name="connsiteX1" fmla="*/ 187325 w 696913"/>
                  <a:gd name="connsiteY1" fmla="*/ 41644 h 239713"/>
                  <a:gd name="connsiteX2" fmla="*/ 187325 w 696913"/>
                  <a:gd name="connsiteY2" fmla="*/ 198070 h 239713"/>
                  <a:gd name="connsiteX3" fmla="*/ 199232 w 696913"/>
                  <a:gd name="connsiteY3" fmla="*/ 209551 h 239713"/>
                  <a:gd name="connsiteX4" fmla="*/ 211138 w 696913"/>
                  <a:gd name="connsiteY4" fmla="*/ 198070 h 239713"/>
                  <a:gd name="connsiteX5" fmla="*/ 211138 w 696913"/>
                  <a:gd name="connsiteY5" fmla="*/ 41644 h 239713"/>
                  <a:gd name="connsiteX6" fmla="*/ 199232 w 696913"/>
                  <a:gd name="connsiteY6" fmla="*/ 30163 h 239713"/>
                  <a:gd name="connsiteX7" fmla="*/ 157163 w 696913"/>
                  <a:gd name="connsiteY7" fmla="*/ 30163 h 239713"/>
                  <a:gd name="connsiteX8" fmla="*/ 146050 w 696913"/>
                  <a:gd name="connsiteY8" fmla="*/ 41644 h 239713"/>
                  <a:gd name="connsiteX9" fmla="*/ 146050 w 696913"/>
                  <a:gd name="connsiteY9" fmla="*/ 198070 h 239713"/>
                  <a:gd name="connsiteX10" fmla="*/ 157163 w 696913"/>
                  <a:gd name="connsiteY10" fmla="*/ 209551 h 239713"/>
                  <a:gd name="connsiteX11" fmla="*/ 168275 w 696913"/>
                  <a:gd name="connsiteY11" fmla="*/ 198070 h 239713"/>
                  <a:gd name="connsiteX12" fmla="*/ 168275 w 696913"/>
                  <a:gd name="connsiteY12" fmla="*/ 41644 h 239713"/>
                  <a:gd name="connsiteX13" fmla="*/ 157163 w 696913"/>
                  <a:gd name="connsiteY13" fmla="*/ 30163 h 239713"/>
                  <a:gd name="connsiteX14" fmla="*/ 463550 w 696913"/>
                  <a:gd name="connsiteY14" fmla="*/ 0 h 239713"/>
                  <a:gd name="connsiteX15" fmla="*/ 575937 w 696913"/>
                  <a:gd name="connsiteY15" fmla="*/ 0 h 239713"/>
                  <a:gd name="connsiteX16" fmla="*/ 696913 w 696913"/>
                  <a:gd name="connsiteY16" fmla="*/ 119499 h 239713"/>
                  <a:gd name="connsiteX17" fmla="*/ 575937 w 696913"/>
                  <a:gd name="connsiteY17" fmla="*/ 239713 h 239713"/>
                  <a:gd name="connsiteX18" fmla="*/ 463550 w 696913"/>
                  <a:gd name="connsiteY18" fmla="*/ 238998 h 239713"/>
                  <a:gd name="connsiteX19" fmla="*/ 463550 w 696913"/>
                  <a:gd name="connsiteY19" fmla="*/ 169588 h 239713"/>
                  <a:gd name="connsiteX20" fmla="*/ 463550 w 696913"/>
                  <a:gd name="connsiteY20" fmla="*/ 69410 h 239713"/>
                  <a:gd name="connsiteX21" fmla="*/ 463550 w 696913"/>
                  <a:gd name="connsiteY21" fmla="*/ 0 h 239713"/>
                  <a:gd name="connsiteX22" fmla="*/ 120977 w 696913"/>
                  <a:gd name="connsiteY22" fmla="*/ 0 h 239713"/>
                  <a:gd name="connsiteX23" fmla="*/ 233363 w 696913"/>
                  <a:gd name="connsiteY23" fmla="*/ 716 h 239713"/>
                  <a:gd name="connsiteX24" fmla="*/ 233363 w 696913"/>
                  <a:gd name="connsiteY24" fmla="*/ 70125 h 239713"/>
                  <a:gd name="connsiteX25" fmla="*/ 233363 w 696913"/>
                  <a:gd name="connsiteY25" fmla="*/ 171019 h 239713"/>
                  <a:gd name="connsiteX26" fmla="*/ 233363 w 696913"/>
                  <a:gd name="connsiteY26" fmla="*/ 239713 h 239713"/>
                  <a:gd name="connsiteX27" fmla="*/ 120977 w 696913"/>
                  <a:gd name="connsiteY27" fmla="*/ 239713 h 239713"/>
                  <a:gd name="connsiteX28" fmla="*/ 0 w 696913"/>
                  <a:gd name="connsiteY28" fmla="*/ 120930 h 239713"/>
                  <a:gd name="connsiteX29" fmla="*/ 120977 w 696913"/>
                  <a:gd name="connsiteY29" fmla="*/ 0 h 23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6913" h="239713">
                    <a:moveTo>
                      <a:pt x="199232" y="30163"/>
                    </a:moveTo>
                    <a:cubicBezTo>
                      <a:pt x="192534" y="30163"/>
                      <a:pt x="187325" y="35186"/>
                      <a:pt x="187325" y="41644"/>
                    </a:cubicBezTo>
                    <a:cubicBezTo>
                      <a:pt x="187325" y="41644"/>
                      <a:pt x="187325" y="41644"/>
                      <a:pt x="187325" y="198070"/>
                    </a:cubicBezTo>
                    <a:cubicBezTo>
                      <a:pt x="187325" y="204528"/>
                      <a:pt x="192534" y="209551"/>
                      <a:pt x="199232" y="209551"/>
                    </a:cubicBezTo>
                    <a:cubicBezTo>
                      <a:pt x="205929" y="209551"/>
                      <a:pt x="211138" y="204528"/>
                      <a:pt x="211138" y="198070"/>
                    </a:cubicBezTo>
                    <a:cubicBezTo>
                      <a:pt x="211138" y="198070"/>
                      <a:pt x="211138" y="198070"/>
                      <a:pt x="211138" y="41644"/>
                    </a:cubicBezTo>
                    <a:cubicBezTo>
                      <a:pt x="211138" y="35186"/>
                      <a:pt x="205929" y="30163"/>
                      <a:pt x="199232" y="30163"/>
                    </a:cubicBezTo>
                    <a:close/>
                    <a:moveTo>
                      <a:pt x="157163" y="30163"/>
                    </a:moveTo>
                    <a:cubicBezTo>
                      <a:pt x="150912" y="30163"/>
                      <a:pt x="146050" y="35186"/>
                      <a:pt x="146050" y="41644"/>
                    </a:cubicBezTo>
                    <a:cubicBezTo>
                      <a:pt x="146050" y="41644"/>
                      <a:pt x="146050" y="41644"/>
                      <a:pt x="146050" y="198070"/>
                    </a:cubicBezTo>
                    <a:cubicBezTo>
                      <a:pt x="146050" y="204528"/>
                      <a:pt x="150912" y="209551"/>
                      <a:pt x="157163" y="209551"/>
                    </a:cubicBezTo>
                    <a:cubicBezTo>
                      <a:pt x="162719" y="209551"/>
                      <a:pt x="168275" y="204528"/>
                      <a:pt x="168275" y="198070"/>
                    </a:cubicBezTo>
                    <a:cubicBezTo>
                      <a:pt x="168275" y="198070"/>
                      <a:pt x="168275" y="198070"/>
                      <a:pt x="168275" y="41644"/>
                    </a:cubicBezTo>
                    <a:cubicBezTo>
                      <a:pt x="168275" y="35186"/>
                      <a:pt x="162719" y="30163"/>
                      <a:pt x="157163" y="30163"/>
                    </a:cubicBezTo>
                    <a:close/>
                    <a:moveTo>
                      <a:pt x="463550" y="0"/>
                    </a:moveTo>
                    <a:cubicBezTo>
                      <a:pt x="463550" y="0"/>
                      <a:pt x="463550" y="0"/>
                      <a:pt x="575937" y="0"/>
                    </a:cubicBezTo>
                    <a:cubicBezTo>
                      <a:pt x="643225" y="0"/>
                      <a:pt x="696913" y="53667"/>
                      <a:pt x="696913" y="119499"/>
                    </a:cubicBezTo>
                    <a:cubicBezTo>
                      <a:pt x="696913" y="186046"/>
                      <a:pt x="642510" y="239713"/>
                      <a:pt x="575937" y="239713"/>
                    </a:cubicBezTo>
                    <a:cubicBezTo>
                      <a:pt x="575937" y="239713"/>
                      <a:pt x="575937" y="239713"/>
                      <a:pt x="463550" y="238998"/>
                    </a:cubicBezTo>
                    <a:cubicBezTo>
                      <a:pt x="463550" y="238998"/>
                      <a:pt x="463550" y="238998"/>
                      <a:pt x="463550" y="169588"/>
                    </a:cubicBezTo>
                    <a:cubicBezTo>
                      <a:pt x="463550" y="169588"/>
                      <a:pt x="463550" y="169588"/>
                      <a:pt x="463550" y="69410"/>
                    </a:cubicBezTo>
                    <a:cubicBezTo>
                      <a:pt x="463550" y="69410"/>
                      <a:pt x="463550" y="69410"/>
                      <a:pt x="463550" y="0"/>
                    </a:cubicBezTo>
                    <a:close/>
                    <a:moveTo>
                      <a:pt x="120977" y="0"/>
                    </a:moveTo>
                    <a:cubicBezTo>
                      <a:pt x="120977" y="0"/>
                      <a:pt x="120977" y="0"/>
                      <a:pt x="233363" y="716"/>
                    </a:cubicBezTo>
                    <a:cubicBezTo>
                      <a:pt x="233363" y="716"/>
                      <a:pt x="233363" y="716"/>
                      <a:pt x="233363" y="70125"/>
                    </a:cubicBezTo>
                    <a:cubicBezTo>
                      <a:pt x="233363" y="70125"/>
                      <a:pt x="233363" y="70125"/>
                      <a:pt x="233363" y="171019"/>
                    </a:cubicBezTo>
                    <a:cubicBezTo>
                      <a:pt x="233363" y="171019"/>
                      <a:pt x="233363" y="171019"/>
                      <a:pt x="233363" y="239713"/>
                    </a:cubicBezTo>
                    <a:cubicBezTo>
                      <a:pt x="233363" y="239713"/>
                      <a:pt x="233363" y="239713"/>
                      <a:pt x="120977" y="239713"/>
                    </a:cubicBezTo>
                    <a:cubicBezTo>
                      <a:pt x="54404" y="239713"/>
                      <a:pt x="0" y="186762"/>
                      <a:pt x="0" y="120930"/>
                    </a:cubicBezTo>
                    <a:cubicBezTo>
                      <a:pt x="0" y="53667"/>
                      <a:pt x="54404" y="0"/>
                      <a:pt x="12097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43" name="Freeform 42"/>
              <p:cNvSpPr>
                <a:spLocks/>
              </p:cNvSpPr>
              <p:nvPr/>
            </p:nvSpPr>
            <p:spPr bwMode="auto">
              <a:xfrm>
                <a:off x="5540375" y="3093160"/>
                <a:ext cx="1111710" cy="886702"/>
              </a:xfrm>
              <a:custGeom>
                <a:avLst/>
                <a:gdLst>
                  <a:gd name="connsiteX0" fmla="*/ 394075 w 1111710"/>
                  <a:gd name="connsiteY0" fmla="*/ 405689 h 886702"/>
                  <a:gd name="connsiteX1" fmla="*/ 324040 w 1111710"/>
                  <a:gd name="connsiteY1" fmla="*/ 423571 h 886702"/>
                  <a:gd name="connsiteX2" fmla="*/ 32465 w 1111710"/>
                  <a:gd name="connsiteY2" fmla="*/ 588800 h 886702"/>
                  <a:gd name="connsiteX3" fmla="*/ 31750 w 1111710"/>
                  <a:gd name="connsiteY3" fmla="*/ 847014 h 886702"/>
                  <a:gd name="connsiteX4" fmla="*/ 332615 w 1111710"/>
                  <a:gd name="connsiteY4" fmla="*/ 731140 h 886702"/>
                  <a:gd name="connsiteX5" fmla="*/ 417658 w 1111710"/>
                  <a:gd name="connsiteY5" fmla="*/ 714688 h 886702"/>
                  <a:gd name="connsiteX6" fmla="*/ 434809 w 1111710"/>
                  <a:gd name="connsiteY6" fmla="*/ 715403 h 886702"/>
                  <a:gd name="connsiteX7" fmla="*/ 554870 w 1111710"/>
                  <a:gd name="connsiteY7" fmla="*/ 724702 h 886702"/>
                  <a:gd name="connsiteX8" fmla="*/ 602036 w 1111710"/>
                  <a:gd name="connsiteY8" fmla="*/ 726848 h 886702"/>
                  <a:gd name="connsiteX9" fmla="*/ 799278 w 1111710"/>
                  <a:gd name="connsiteY9" fmla="*/ 696806 h 886702"/>
                  <a:gd name="connsiteX10" fmla="*/ 812142 w 1111710"/>
                  <a:gd name="connsiteY10" fmla="*/ 692515 h 886702"/>
                  <a:gd name="connsiteX11" fmla="*/ 1025105 w 1111710"/>
                  <a:gd name="connsiteY11" fmla="*/ 552321 h 886702"/>
                  <a:gd name="connsiteX12" fmla="*/ 1071557 w 1111710"/>
                  <a:gd name="connsiteY12" fmla="*/ 497244 h 886702"/>
                  <a:gd name="connsiteX13" fmla="*/ 1068699 w 1111710"/>
                  <a:gd name="connsiteY13" fmla="*/ 442883 h 886702"/>
                  <a:gd name="connsiteX14" fmla="*/ 1042972 w 1111710"/>
                  <a:gd name="connsiteY14" fmla="*/ 432870 h 886702"/>
                  <a:gd name="connsiteX15" fmla="*/ 1013671 w 1111710"/>
                  <a:gd name="connsiteY15" fmla="*/ 446460 h 886702"/>
                  <a:gd name="connsiteX16" fmla="*/ 965075 w 1111710"/>
                  <a:gd name="connsiteY16" fmla="*/ 500821 h 886702"/>
                  <a:gd name="connsiteX17" fmla="*/ 807854 w 1111710"/>
                  <a:gd name="connsiteY17" fmla="*/ 598098 h 886702"/>
                  <a:gd name="connsiteX18" fmla="*/ 801422 w 1111710"/>
                  <a:gd name="connsiteY18" fmla="*/ 600244 h 886702"/>
                  <a:gd name="connsiteX19" fmla="*/ 718523 w 1111710"/>
                  <a:gd name="connsiteY19" fmla="*/ 610973 h 886702"/>
                  <a:gd name="connsiteX20" fmla="*/ 604895 w 1111710"/>
                  <a:gd name="connsiteY20" fmla="*/ 588800 h 886702"/>
                  <a:gd name="connsiteX21" fmla="*/ 579882 w 1111710"/>
                  <a:gd name="connsiteY21" fmla="*/ 578786 h 886702"/>
                  <a:gd name="connsiteX22" fmla="*/ 554155 w 1111710"/>
                  <a:gd name="connsiteY22" fmla="*/ 534439 h 886702"/>
                  <a:gd name="connsiteX23" fmla="*/ 591317 w 1111710"/>
                  <a:gd name="connsiteY23" fmla="*/ 499390 h 886702"/>
                  <a:gd name="connsiteX24" fmla="*/ 712091 w 1111710"/>
                  <a:gd name="connsiteY24" fmla="*/ 487946 h 886702"/>
                  <a:gd name="connsiteX25" fmla="*/ 742106 w 1111710"/>
                  <a:gd name="connsiteY25" fmla="*/ 454328 h 886702"/>
                  <a:gd name="connsiteX26" fmla="*/ 710662 w 1111710"/>
                  <a:gd name="connsiteY26" fmla="*/ 421425 h 886702"/>
                  <a:gd name="connsiteX27" fmla="*/ 401221 w 1111710"/>
                  <a:gd name="connsiteY27" fmla="*/ 405689 h 886702"/>
                  <a:gd name="connsiteX28" fmla="*/ 394075 w 1111710"/>
                  <a:gd name="connsiteY28" fmla="*/ 405689 h 886702"/>
                  <a:gd name="connsiteX29" fmla="*/ 393537 w 1111710"/>
                  <a:gd name="connsiteY29" fmla="*/ 373939 h 886702"/>
                  <a:gd name="connsiteX30" fmla="*/ 402108 w 1111710"/>
                  <a:gd name="connsiteY30" fmla="*/ 373939 h 886702"/>
                  <a:gd name="connsiteX31" fmla="*/ 711367 w 1111710"/>
                  <a:gd name="connsiteY31" fmla="*/ 389694 h 886702"/>
                  <a:gd name="connsiteX32" fmla="*/ 772790 w 1111710"/>
                  <a:gd name="connsiteY32" fmla="*/ 454148 h 886702"/>
                  <a:gd name="connsiteX33" fmla="*/ 714224 w 1111710"/>
                  <a:gd name="connsiteY33" fmla="*/ 518601 h 886702"/>
                  <a:gd name="connsiteX34" fmla="*/ 593520 w 1111710"/>
                  <a:gd name="connsiteY34" fmla="*/ 530776 h 886702"/>
                  <a:gd name="connsiteX35" fmla="*/ 590663 w 1111710"/>
                  <a:gd name="connsiteY35" fmla="*/ 549396 h 886702"/>
                  <a:gd name="connsiteX36" fmla="*/ 616375 w 1111710"/>
                  <a:gd name="connsiteY36" fmla="*/ 560138 h 886702"/>
                  <a:gd name="connsiteX37" fmla="*/ 718509 w 1111710"/>
                  <a:gd name="connsiteY37" fmla="*/ 579474 h 886702"/>
                  <a:gd name="connsiteX38" fmla="*/ 792788 w 1111710"/>
                  <a:gd name="connsiteY38" fmla="*/ 569448 h 886702"/>
                  <a:gd name="connsiteX39" fmla="*/ 799216 w 1111710"/>
                  <a:gd name="connsiteY39" fmla="*/ 568016 h 886702"/>
                  <a:gd name="connsiteX40" fmla="*/ 940632 w 1111710"/>
                  <a:gd name="connsiteY40" fmla="*/ 479929 h 886702"/>
                  <a:gd name="connsiteX41" fmla="*/ 989200 w 1111710"/>
                  <a:gd name="connsiteY41" fmla="*/ 424786 h 886702"/>
                  <a:gd name="connsiteX42" fmla="*/ 1042052 w 1111710"/>
                  <a:gd name="connsiteY42" fmla="*/ 401153 h 886702"/>
                  <a:gd name="connsiteX43" fmla="*/ 1089191 w 1111710"/>
                  <a:gd name="connsiteY43" fmla="*/ 419773 h 886702"/>
                  <a:gd name="connsiteX44" fmla="*/ 1094905 w 1111710"/>
                  <a:gd name="connsiteY44" fmla="*/ 517169 h 886702"/>
                  <a:gd name="connsiteX45" fmla="*/ 1047766 w 1111710"/>
                  <a:gd name="connsiteY45" fmla="*/ 572313 h 886702"/>
                  <a:gd name="connsiteX46" fmla="*/ 820643 w 1111710"/>
                  <a:gd name="connsiteY46" fmla="*/ 722704 h 886702"/>
                  <a:gd name="connsiteX47" fmla="*/ 807787 w 1111710"/>
                  <a:gd name="connsiteY47" fmla="*/ 727001 h 886702"/>
                  <a:gd name="connsiteX48" fmla="*/ 601376 w 1111710"/>
                  <a:gd name="connsiteY48" fmla="*/ 758511 h 886702"/>
                  <a:gd name="connsiteX49" fmla="*/ 552095 w 1111710"/>
                  <a:gd name="connsiteY49" fmla="*/ 756363 h 886702"/>
                  <a:gd name="connsiteX50" fmla="*/ 431391 w 1111710"/>
                  <a:gd name="connsiteY50" fmla="*/ 747053 h 886702"/>
                  <a:gd name="connsiteX51" fmla="*/ 417107 w 1111710"/>
                  <a:gd name="connsiteY51" fmla="*/ 746337 h 886702"/>
                  <a:gd name="connsiteX52" fmla="*/ 343542 w 1111710"/>
                  <a:gd name="connsiteY52" fmla="*/ 760660 h 886702"/>
                  <a:gd name="connsiteX53" fmla="*/ 21427 w 1111710"/>
                  <a:gd name="connsiteY53" fmla="*/ 885270 h 886702"/>
                  <a:gd name="connsiteX54" fmla="*/ 15713 w 1111710"/>
                  <a:gd name="connsiteY54" fmla="*/ 886702 h 886702"/>
                  <a:gd name="connsiteX55" fmla="*/ 0 w 1111710"/>
                  <a:gd name="connsiteY55" fmla="*/ 870231 h 886702"/>
                  <a:gd name="connsiteX56" fmla="*/ 714 w 1111710"/>
                  <a:gd name="connsiteY56" fmla="*/ 580190 h 886702"/>
                  <a:gd name="connsiteX57" fmla="*/ 8571 w 1111710"/>
                  <a:gd name="connsiteY57" fmla="*/ 566583 h 886702"/>
                  <a:gd name="connsiteX58" fmla="*/ 307831 w 1111710"/>
                  <a:gd name="connsiteY58" fmla="*/ 396140 h 886702"/>
                  <a:gd name="connsiteX59" fmla="*/ 393537 w 1111710"/>
                  <a:gd name="connsiteY59" fmla="*/ 373939 h 886702"/>
                  <a:gd name="connsiteX60" fmla="*/ 509588 w 1111710"/>
                  <a:gd name="connsiteY60" fmla="*/ 234239 h 886702"/>
                  <a:gd name="connsiteX61" fmla="*/ 574394 w 1111710"/>
                  <a:gd name="connsiteY61" fmla="*/ 234239 h 886702"/>
                  <a:gd name="connsiteX62" fmla="*/ 585788 w 1111710"/>
                  <a:gd name="connsiteY62" fmla="*/ 246145 h 886702"/>
                  <a:gd name="connsiteX63" fmla="*/ 574394 w 1111710"/>
                  <a:gd name="connsiteY63" fmla="*/ 258052 h 886702"/>
                  <a:gd name="connsiteX64" fmla="*/ 509588 w 1111710"/>
                  <a:gd name="connsiteY64" fmla="*/ 258052 h 886702"/>
                  <a:gd name="connsiteX65" fmla="*/ 509588 w 1111710"/>
                  <a:gd name="connsiteY65" fmla="*/ 234239 h 886702"/>
                  <a:gd name="connsiteX66" fmla="*/ 509588 w 1111710"/>
                  <a:gd name="connsiteY66" fmla="*/ 70727 h 886702"/>
                  <a:gd name="connsiteX67" fmla="*/ 574394 w 1111710"/>
                  <a:gd name="connsiteY67" fmla="*/ 70727 h 886702"/>
                  <a:gd name="connsiteX68" fmla="*/ 585788 w 1111710"/>
                  <a:gd name="connsiteY68" fmla="*/ 82633 h 886702"/>
                  <a:gd name="connsiteX69" fmla="*/ 574394 w 1111710"/>
                  <a:gd name="connsiteY69" fmla="*/ 94540 h 886702"/>
                  <a:gd name="connsiteX70" fmla="*/ 509588 w 1111710"/>
                  <a:gd name="connsiteY70" fmla="*/ 94540 h 886702"/>
                  <a:gd name="connsiteX71" fmla="*/ 509588 w 1111710"/>
                  <a:gd name="connsiteY71" fmla="*/ 70727 h 886702"/>
                  <a:gd name="connsiteX72" fmla="*/ 650007 w 1111710"/>
                  <a:gd name="connsiteY72" fmla="*/ 21514 h 886702"/>
                  <a:gd name="connsiteX73" fmla="*/ 650007 w 1111710"/>
                  <a:gd name="connsiteY73" fmla="*/ 44431 h 886702"/>
                  <a:gd name="connsiteX74" fmla="*/ 649288 w 1111710"/>
                  <a:gd name="connsiteY74" fmla="*/ 113899 h 886702"/>
                  <a:gd name="connsiteX75" fmla="*/ 649288 w 1111710"/>
                  <a:gd name="connsiteY75" fmla="*/ 214163 h 886702"/>
                  <a:gd name="connsiteX76" fmla="*/ 649288 w 1111710"/>
                  <a:gd name="connsiteY76" fmla="*/ 283631 h 886702"/>
                  <a:gd name="connsiteX77" fmla="*/ 649288 w 1111710"/>
                  <a:gd name="connsiteY77" fmla="*/ 306548 h 886702"/>
                  <a:gd name="connsiteX78" fmla="*/ 672272 w 1111710"/>
                  <a:gd name="connsiteY78" fmla="*/ 306548 h 886702"/>
                  <a:gd name="connsiteX79" fmla="*/ 784320 w 1111710"/>
                  <a:gd name="connsiteY79" fmla="*/ 307264 h 886702"/>
                  <a:gd name="connsiteX80" fmla="*/ 928688 w 1111710"/>
                  <a:gd name="connsiteY80" fmla="*/ 164747 h 886702"/>
                  <a:gd name="connsiteX81" fmla="*/ 785038 w 1111710"/>
                  <a:gd name="connsiteY81" fmla="*/ 21514 h 886702"/>
                  <a:gd name="connsiteX82" fmla="*/ 672272 w 1111710"/>
                  <a:gd name="connsiteY82" fmla="*/ 21514 h 886702"/>
                  <a:gd name="connsiteX83" fmla="*/ 650007 w 1111710"/>
                  <a:gd name="connsiteY83" fmla="*/ 21514 h 886702"/>
                  <a:gd name="connsiteX84" fmla="*/ 328941 w 1111710"/>
                  <a:gd name="connsiteY84" fmla="*/ 21514 h 886702"/>
                  <a:gd name="connsiteX85" fmla="*/ 185738 w 1111710"/>
                  <a:gd name="connsiteY85" fmla="*/ 165107 h 886702"/>
                  <a:gd name="connsiteX86" fmla="*/ 328941 w 1111710"/>
                  <a:gd name="connsiteY86" fmla="*/ 307264 h 886702"/>
                  <a:gd name="connsiteX87" fmla="*/ 440639 w 1111710"/>
                  <a:gd name="connsiteY87" fmla="*/ 307264 h 886702"/>
                  <a:gd name="connsiteX88" fmla="*/ 463551 w 1111710"/>
                  <a:gd name="connsiteY88" fmla="*/ 307264 h 886702"/>
                  <a:gd name="connsiteX89" fmla="*/ 463551 w 1111710"/>
                  <a:gd name="connsiteY89" fmla="*/ 284289 h 886702"/>
                  <a:gd name="connsiteX90" fmla="*/ 463551 w 1111710"/>
                  <a:gd name="connsiteY90" fmla="*/ 215365 h 886702"/>
                  <a:gd name="connsiteX91" fmla="*/ 463551 w 1111710"/>
                  <a:gd name="connsiteY91" fmla="*/ 114132 h 886702"/>
                  <a:gd name="connsiteX92" fmla="*/ 463551 w 1111710"/>
                  <a:gd name="connsiteY92" fmla="*/ 44489 h 886702"/>
                  <a:gd name="connsiteX93" fmla="*/ 463551 w 1111710"/>
                  <a:gd name="connsiteY93" fmla="*/ 21514 h 886702"/>
                  <a:gd name="connsiteX94" fmla="*/ 441355 w 1111710"/>
                  <a:gd name="connsiteY94" fmla="*/ 21514 h 886702"/>
                  <a:gd name="connsiteX95" fmla="*/ 328941 w 1111710"/>
                  <a:gd name="connsiteY95" fmla="*/ 21514 h 886702"/>
                  <a:gd name="connsiteX96" fmla="*/ 640764 w 1111710"/>
                  <a:gd name="connsiteY96" fmla="*/ 877 h 886702"/>
                  <a:gd name="connsiteX97" fmla="*/ 785413 w 1111710"/>
                  <a:gd name="connsiteY97" fmla="*/ 877 h 886702"/>
                  <a:gd name="connsiteX98" fmla="*/ 949301 w 1111710"/>
                  <a:gd name="connsiteY98" fmla="*/ 154135 h 886702"/>
                  <a:gd name="connsiteX99" fmla="*/ 960702 w 1111710"/>
                  <a:gd name="connsiteY99" fmla="*/ 154135 h 886702"/>
                  <a:gd name="connsiteX100" fmla="*/ 972103 w 1111710"/>
                  <a:gd name="connsiteY100" fmla="*/ 154135 h 886702"/>
                  <a:gd name="connsiteX101" fmla="*/ 1083974 w 1111710"/>
                  <a:gd name="connsiteY101" fmla="*/ 154135 h 886702"/>
                  <a:gd name="connsiteX102" fmla="*/ 1095375 w 1111710"/>
                  <a:gd name="connsiteY102" fmla="*/ 165540 h 886702"/>
                  <a:gd name="connsiteX103" fmla="*/ 1083974 w 1111710"/>
                  <a:gd name="connsiteY103" fmla="*/ 176945 h 886702"/>
                  <a:gd name="connsiteX104" fmla="*/ 971390 w 1111710"/>
                  <a:gd name="connsiteY104" fmla="*/ 176945 h 886702"/>
                  <a:gd name="connsiteX105" fmla="*/ 960702 w 1111710"/>
                  <a:gd name="connsiteY105" fmla="*/ 176945 h 886702"/>
                  <a:gd name="connsiteX106" fmla="*/ 949301 w 1111710"/>
                  <a:gd name="connsiteY106" fmla="*/ 176945 h 886702"/>
                  <a:gd name="connsiteX107" fmla="*/ 784700 w 1111710"/>
                  <a:gd name="connsiteY107" fmla="*/ 329490 h 886702"/>
                  <a:gd name="connsiteX108" fmla="*/ 640051 w 1111710"/>
                  <a:gd name="connsiteY108" fmla="*/ 328777 h 886702"/>
                  <a:gd name="connsiteX109" fmla="*/ 628650 w 1111710"/>
                  <a:gd name="connsiteY109" fmla="*/ 318085 h 886702"/>
                  <a:gd name="connsiteX110" fmla="*/ 629363 w 1111710"/>
                  <a:gd name="connsiteY110" fmla="*/ 12282 h 886702"/>
                  <a:gd name="connsiteX111" fmla="*/ 640764 w 1111710"/>
                  <a:gd name="connsiteY111" fmla="*/ 877 h 886702"/>
                  <a:gd name="connsiteX112" fmla="*/ 328956 w 1111710"/>
                  <a:gd name="connsiteY112" fmla="*/ 5 h 886702"/>
                  <a:gd name="connsiteX113" fmla="*/ 474319 w 1111710"/>
                  <a:gd name="connsiteY113" fmla="*/ 5 h 886702"/>
                  <a:gd name="connsiteX114" fmla="*/ 485776 w 1111710"/>
                  <a:gd name="connsiteY114" fmla="*/ 11466 h 886702"/>
                  <a:gd name="connsiteX115" fmla="*/ 485776 w 1111710"/>
                  <a:gd name="connsiteY115" fmla="*/ 71632 h 886702"/>
                  <a:gd name="connsiteX116" fmla="*/ 485776 w 1111710"/>
                  <a:gd name="connsiteY116" fmla="*/ 92404 h 886702"/>
                  <a:gd name="connsiteX117" fmla="*/ 485776 w 1111710"/>
                  <a:gd name="connsiteY117" fmla="*/ 237090 h 886702"/>
                  <a:gd name="connsiteX118" fmla="*/ 485776 w 1111710"/>
                  <a:gd name="connsiteY118" fmla="*/ 258579 h 886702"/>
                  <a:gd name="connsiteX119" fmla="*/ 485776 w 1111710"/>
                  <a:gd name="connsiteY119" fmla="*/ 318745 h 886702"/>
                  <a:gd name="connsiteX120" fmla="*/ 474319 w 1111710"/>
                  <a:gd name="connsiteY120" fmla="*/ 329489 h 886702"/>
                  <a:gd name="connsiteX121" fmla="*/ 328956 w 1111710"/>
                  <a:gd name="connsiteY121" fmla="*/ 329489 h 886702"/>
                  <a:gd name="connsiteX122" fmla="*/ 164259 w 1111710"/>
                  <a:gd name="connsiteY122" fmla="*/ 176208 h 886702"/>
                  <a:gd name="connsiteX123" fmla="*/ 152801 w 1111710"/>
                  <a:gd name="connsiteY123" fmla="*/ 176208 h 886702"/>
                  <a:gd name="connsiteX124" fmla="*/ 141344 w 1111710"/>
                  <a:gd name="connsiteY124" fmla="*/ 176208 h 886702"/>
                  <a:gd name="connsiteX125" fmla="*/ 28920 w 1111710"/>
                  <a:gd name="connsiteY125" fmla="*/ 175491 h 886702"/>
                  <a:gd name="connsiteX126" fmla="*/ 17463 w 1111710"/>
                  <a:gd name="connsiteY126" fmla="*/ 164031 h 886702"/>
                  <a:gd name="connsiteX127" fmla="*/ 28920 w 1111710"/>
                  <a:gd name="connsiteY127" fmla="*/ 152571 h 886702"/>
                  <a:gd name="connsiteX128" fmla="*/ 141344 w 1111710"/>
                  <a:gd name="connsiteY128" fmla="*/ 153287 h 886702"/>
                  <a:gd name="connsiteX129" fmla="*/ 152801 w 1111710"/>
                  <a:gd name="connsiteY129" fmla="*/ 153287 h 886702"/>
                  <a:gd name="connsiteX130" fmla="*/ 164259 w 1111710"/>
                  <a:gd name="connsiteY130" fmla="*/ 153287 h 886702"/>
                  <a:gd name="connsiteX131" fmla="*/ 328956 w 1111710"/>
                  <a:gd name="connsiteY131" fmla="*/ 5 h 886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111710" h="886702">
                    <a:moveTo>
                      <a:pt x="394075" y="405689"/>
                    </a:moveTo>
                    <a:cubicBezTo>
                      <a:pt x="369062" y="405689"/>
                      <a:pt x="345479" y="411411"/>
                      <a:pt x="324040" y="423571"/>
                    </a:cubicBezTo>
                    <a:cubicBezTo>
                      <a:pt x="324040" y="423571"/>
                      <a:pt x="324040" y="423571"/>
                      <a:pt x="32465" y="588800"/>
                    </a:cubicBezTo>
                    <a:cubicBezTo>
                      <a:pt x="32465" y="588800"/>
                      <a:pt x="32465" y="588800"/>
                      <a:pt x="31750" y="847014"/>
                    </a:cubicBezTo>
                    <a:cubicBezTo>
                      <a:pt x="31750" y="847014"/>
                      <a:pt x="31750" y="847014"/>
                      <a:pt x="332615" y="731140"/>
                    </a:cubicBezTo>
                    <a:cubicBezTo>
                      <a:pt x="359772" y="720410"/>
                      <a:pt x="388358" y="714688"/>
                      <a:pt x="417658" y="714688"/>
                    </a:cubicBezTo>
                    <a:cubicBezTo>
                      <a:pt x="423375" y="714688"/>
                      <a:pt x="429092" y="715403"/>
                      <a:pt x="434809" y="715403"/>
                    </a:cubicBezTo>
                    <a:cubicBezTo>
                      <a:pt x="434809" y="715403"/>
                      <a:pt x="434809" y="715403"/>
                      <a:pt x="554870" y="724702"/>
                    </a:cubicBezTo>
                    <a:cubicBezTo>
                      <a:pt x="570592" y="726133"/>
                      <a:pt x="586314" y="726848"/>
                      <a:pt x="602036" y="726848"/>
                    </a:cubicBezTo>
                    <a:cubicBezTo>
                      <a:pt x="669213" y="726848"/>
                      <a:pt x="735675" y="716834"/>
                      <a:pt x="799278" y="696806"/>
                    </a:cubicBezTo>
                    <a:cubicBezTo>
                      <a:pt x="799278" y="696806"/>
                      <a:pt x="799278" y="696806"/>
                      <a:pt x="812142" y="692515"/>
                    </a:cubicBezTo>
                    <a:cubicBezTo>
                      <a:pt x="895040" y="666765"/>
                      <a:pt x="968649" y="618126"/>
                      <a:pt x="1025105" y="552321"/>
                    </a:cubicBezTo>
                    <a:cubicBezTo>
                      <a:pt x="1025105" y="552321"/>
                      <a:pt x="1025105" y="552321"/>
                      <a:pt x="1071557" y="497244"/>
                    </a:cubicBezTo>
                    <a:cubicBezTo>
                      <a:pt x="1085850" y="480793"/>
                      <a:pt x="1084421" y="457189"/>
                      <a:pt x="1068699" y="442883"/>
                    </a:cubicBezTo>
                    <a:cubicBezTo>
                      <a:pt x="1061552" y="436446"/>
                      <a:pt x="1052262" y="432870"/>
                      <a:pt x="1042972" y="432870"/>
                    </a:cubicBezTo>
                    <a:cubicBezTo>
                      <a:pt x="1031537" y="432870"/>
                      <a:pt x="1021532" y="437877"/>
                      <a:pt x="1013671" y="446460"/>
                    </a:cubicBezTo>
                    <a:cubicBezTo>
                      <a:pt x="1013671" y="446460"/>
                      <a:pt x="1013671" y="446460"/>
                      <a:pt x="965075" y="500821"/>
                    </a:cubicBezTo>
                    <a:cubicBezTo>
                      <a:pt x="922911" y="547314"/>
                      <a:pt x="868598" y="580932"/>
                      <a:pt x="807854" y="598098"/>
                    </a:cubicBezTo>
                    <a:cubicBezTo>
                      <a:pt x="807854" y="598098"/>
                      <a:pt x="807854" y="598098"/>
                      <a:pt x="801422" y="600244"/>
                    </a:cubicBezTo>
                    <a:cubicBezTo>
                      <a:pt x="774265" y="607397"/>
                      <a:pt x="747109" y="610973"/>
                      <a:pt x="718523" y="610973"/>
                    </a:cubicBezTo>
                    <a:cubicBezTo>
                      <a:pt x="679218" y="610973"/>
                      <a:pt x="641342" y="603820"/>
                      <a:pt x="604895" y="588800"/>
                    </a:cubicBezTo>
                    <a:cubicBezTo>
                      <a:pt x="604895" y="588800"/>
                      <a:pt x="604895" y="588800"/>
                      <a:pt x="579882" y="578786"/>
                    </a:cubicBezTo>
                    <a:cubicBezTo>
                      <a:pt x="562016" y="571633"/>
                      <a:pt x="551296" y="553751"/>
                      <a:pt x="554155" y="534439"/>
                    </a:cubicBezTo>
                    <a:cubicBezTo>
                      <a:pt x="557014" y="515842"/>
                      <a:pt x="572021" y="501536"/>
                      <a:pt x="591317" y="499390"/>
                    </a:cubicBezTo>
                    <a:cubicBezTo>
                      <a:pt x="591317" y="499390"/>
                      <a:pt x="591317" y="499390"/>
                      <a:pt x="712091" y="487946"/>
                    </a:cubicBezTo>
                    <a:cubicBezTo>
                      <a:pt x="729243" y="485800"/>
                      <a:pt x="742106" y="471494"/>
                      <a:pt x="742106" y="454328"/>
                    </a:cubicBezTo>
                    <a:cubicBezTo>
                      <a:pt x="742106" y="437161"/>
                      <a:pt x="728528" y="422140"/>
                      <a:pt x="710662" y="421425"/>
                    </a:cubicBezTo>
                    <a:cubicBezTo>
                      <a:pt x="710662" y="421425"/>
                      <a:pt x="710662" y="421425"/>
                      <a:pt x="401221" y="405689"/>
                    </a:cubicBezTo>
                    <a:cubicBezTo>
                      <a:pt x="398363" y="405689"/>
                      <a:pt x="396219" y="405689"/>
                      <a:pt x="394075" y="405689"/>
                    </a:cubicBezTo>
                    <a:close/>
                    <a:moveTo>
                      <a:pt x="393537" y="373939"/>
                    </a:moveTo>
                    <a:cubicBezTo>
                      <a:pt x="396394" y="373939"/>
                      <a:pt x="399251" y="373939"/>
                      <a:pt x="402108" y="373939"/>
                    </a:cubicBezTo>
                    <a:cubicBezTo>
                      <a:pt x="402108" y="373939"/>
                      <a:pt x="402108" y="373939"/>
                      <a:pt x="711367" y="389694"/>
                    </a:cubicBezTo>
                    <a:cubicBezTo>
                      <a:pt x="745649" y="391843"/>
                      <a:pt x="772790" y="419773"/>
                      <a:pt x="772790" y="454148"/>
                    </a:cubicBezTo>
                    <a:cubicBezTo>
                      <a:pt x="772790" y="487807"/>
                      <a:pt x="747792" y="515737"/>
                      <a:pt x="714224" y="518601"/>
                    </a:cubicBezTo>
                    <a:cubicBezTo>
                      <a:pt x="714224" y="518601"/>
                      <a:pt x="714224" y="518601"/>
                      <a:pt x="593520" y="530776"/>
                    </a:cubicBezTo>
                    <a:cubicBezTo>
                      <a:pt x="583521" y="531492"/>
                      <a:pt x="581378" y="545815"/>
                      <a:pt x="590663" y="549396"/>
                    </a:cubicBezTo>
                    <a:cubicBezTo>
                      <a:pt x="590663" y="549396"/>
                      <a:pt x="590663" y="549396"/>
                      <a:pt x="616375" y="560138"/>
                    </a:cubicBezTo>
                    <a:cubicBezTo>
                      <a:pt x="649229" y="573029"/>
                      <a:pt x="684226" y="579474"/>
                      <a:pt x="718509" y="579474"/>
                    </a:cubicBezTo>
                    <a:cubicBezTo>
                      <a:pt x="743507" y="579474"/>
                      <a:pt x="768505" y="576609"/>
                      <a:pt x="792788" y="569448"/>
                    </a:cubicBezTo>
                    <a:cubicBezTo>
                      <a:pt x="792788" y="569448"/>
                      <a:pt x="792788" y="569448"/>
                      <a:pt x="799216" y="568016"/>
                    </a:cubicBezTo>
                    <a:cubicBezTo>
                      <a:pt x="854211" y="552260"/>
                      <a:pt x="903493" y="521466"/>
                      <a:pt x="940632" y="479929"/>
                    </a:cubicBezTo>
                    <a:cubicBezTo>
                      <a:pt x="940632" y="479929"/>
                      <a:pt x="940632" y="479929"/>
                      <a:pt x="989200" y="424786"/>
                    </a:cubicBezTo>
                    <a:cubicBezTo>
                      <a:pt x="1003484" y="409747"/>
                      <a:pt x="1022768" y="401153"/>
                      <a:pt x="1042052" y="401153"/>
                    </a:cubicBezTo>
                    <a:cubicBezTo>
                      <a:pt x="1058479" y="401153"/>
                      <a:pt x="1075621" y="407598"/>
                      <a:pt x="1089191" y="419773"/>
                    </a:cubicBezTo>
                    <a:cubicBezTo>
                      <a:pt x="1117046" y="444838"/>
                      <a:pt x="1119188" y="488523"/>
                      <a:pt x="1094905" y="517169"/>
                    </a:cubicBezTo>
                    <a:cubicBezTo>
                      <a:pt x="1094905" y="517169"/>
                      <a:pt x="1094905" y="517169"/>
                      <a:pt x="1047766" y="572313"/>
                    </a:cubicBezTo>
                    <a:cubicBezTo>
                      <a:pt x="987771" y="642495"/>
                      <a:pt x="909207" y="695490"/>
                      <a:pt x="820643" y="722704"/>
                    </a:cubicBezTo>
                    <a:cubicBezTo>
                      <a:pt x="820643" y="722704"/>
                      <a:pt x="820643" y="722704"/>
                      <a:pt x="807787" y="727001"/>
                    </a:cubicBezTo>
                    <a:cubicBezTo>
                      <a:pt x="740650" y="747769"/>
                      <a:pt x="671370" y="758511"/>
                      <a:pt x="601376" y="758511"/>
                    </a:cubicBezTo>
                    <a:cubicBezTo>
                      <a:pt x="584949" y="758511"/>
                      <a:pt x="568522" y="757795"/>
                      <a:pt x="552095" y="756363"/>
                    </a:cubicBezTo>
                    <a:cubicBezTo>
                      <a:pt x="552095" y="756363"/>
                      <a:pt x="552095" y="756363"/>
                      <a:pt x="431391" y="747053"/>
                    </a:cubicBezTo>
                    <a:cubicBezTo>
                      <a:pt x="427106" y="747053"/>
                      <a:pt x="422106" y="746337"/>
                      <a:pt x="417107" y="746337"/>
                    </a:cubicBezTo>
                    <a:cubicBezTo>
                      <a:pt x="392109" y="746337"/>
                      <a:pt x="367111" y="751350"/>
                      <a:pt x="343542" y="760660"/>
                    </a:cubicBezTo>
                    <a:cubicBezTo>
                      <a:pt x="343542" y="760660"/>
                      <a:pt x="343542" y="760660"/>
                      <a:pt x="21427" y="885270"/>
                    </a:cubicBezTo>
                    <a:cubicBezTo>
                      <a:pt x="19999" y="885986"/>
                      <a:pt x="17856" y="886702"/>
                      <a:pt x="15713" y="886702"/>
                    </a:cubicBezTo>
                    <a:cubicBezTo>
                      <a:pt x="7142" y="886702"/>
                      <a:pt x="0" y="879541"/>
                      <a:pt x="0" y="870231"/>
                    </a:cubicBezTo>
                    <a:cubicBezTo>
                      <a:pt x="0" y="870231"/>
                      <a:pt x="0" y="870231"/>
                      <a:pt x="714" y="580190"/>
                    </a:cubicBezTo>
                    <a:cubicBezTo>
                      <a:pt x="714" y="574461"/>
                      <a:pt x="3571" y="568732"/>
                      <a:pt x="8571" y="566583"/>
                    </a:cubicBezTo>
                    <a:cubicBezTo>
                      <a:pt x="8571" y="566583"/>
                      <a:pt x="8571" y="566583"/>
                      <a:pt x="307831" y="396140"/>
                    </a:cubicBezTo>
                    <a:cubicBezTo>
                      <a:pt x="334257" y="381101"/>
                      <a:pt x="363540" y="373939"/>
                      <a:pt x="393537" y="373939"/>
                    </a:cubicBezTo>
                    <a:close/>
                    <a:moveTo>
                      <a:pt x="509588" y="234239"/>
                    </a:moveTo>
                    <a:cubicBezTo>
                      <a:pt x="509588" y="234239"/>
                      <a:pt x="509588" y="234239"/>
                      <a:pt x="574394" y="234239"/>
                    </a:cubicBezTo>
                    <a:cubicBezTo>
                      <a:pt x="580803" y="234239"/>
                      <a:pt x="585788" y="239842"/>
                      <a:pt x="585788" y="246145"/>
                    </a:cubicBezTo>
                    <a:cubicBezTo>
                      <a:pt x="585788" y="253149"/>
                      <a:pt x="580803" y="258052"/>
                      <a:pt x="574394" y="258052"/>
                    </a:cubicBezTo>
                    <a:cubicBezTo>
                      <a:pt x="574394" y="258052"/>
                      <a:pt x="574394" y="258052"/>
                      <a:pt x="509588" y="258052"/>
                    </a:cubicBezTo>
                    <a:cubicBezTo>
                      <a:pt x="509588" y="258052"/>
                      <a:pt x="509588" y="258052"/>
                      <a:pt x="509588" y="234239"/>
                    </a:cubicBezTo>
                    <a:close/>
                    <a:moveTo>
                      <a:pt x="509588" y="70727"/>
                    </a:moveTo>
                    <a:cubicBezTo>
                      <a:pt x="509588" y="70727"/>
                      <a:pt x="509588" y="70727"/>
                      <a:pt x="574394" y="70727"/>
                    </a:cubicBezTo>
                    <a:cubicBezTo>
                      <a:pt x="580803" y="70727"/>
                      <a:pt x="585788" y="75630"/>
                      <a:pt x="585788" y="82633"/>
                    </a:cubicBezTo>
                    <a:cubicBezTo>
                      <a:pt x="585788" y="88937"/>
                      <a:pt x="580803" y="94540"/>
                      <a:pt x="574394" y="94540"/>
                    </a:cubicBezTo>
                    <a:cubicBezTo>
                      <a:pt x="574394" y="94540"/>
                      <a:pt x="574394" y="94540"/>
                      <a:pt x="509588" y="94540"/>
                    </a:cubicBezTo>
                    <a:cubicBezTo>
                      <a:pt x="509588" y="94540"/>
                      <a:pt x="509588" y="94540"/>
                      <a:pt x="509588" y="70727"/>
                    </a:cubicBezTo>
                    <a:close/>
                    <a:moveTo>
                      <a:pt x="650007" y="21514"/>
                    </a:moveTo>
                    <a:cubicBezTo>
                      <a:pt x="650007" y="21514"/>
                      <a:pt x="650007" y="21514"/>
                      <a:pt x="650007" y="44431"/>
                    </a:cubicBezTo>
                    <a:cubicBezTo>
                      <a:pt x="650007" y="44431"/>
                      <a:pt x="650007" y="44431"/>
                      <a:pt x="649288" y="113899"/>
                    </a:cubicBezTo>
                    <a:cubicBezTo>
                      <a:pt x="649288" y="113899"/>
                      <a:pt x="649288" y="113899"/>
                      <a:pt x="649288" y="214163"/>
                    </a:cubicBezTo>
                    <a:cubicBezTo>
                      <a:pt x="649288" y="214163"/>
                      <a:pt x="649288" y="214163"/>
                      <a:pt x="649288" y="283631"/>
                    </a:cubicBezTo>
                    <a:cubicBezTo>
                      <a:pt x="649288" y="283631"/>
                      <a:pt x="649288" y="283631"/>
                      <a:pt x="649288" y="306548"/>
                    </a:cubicBezTo>
                    <a:cubicBezTo>
                      <a:pt x="649288" y="306548"/>
                      <a:pt x="649288" y="306548"/>
                      <a:pt x="672272" y="306548"/>
                    </a:cubicBezTo>
                    <a:cubicBezTo>
                      <a:pt x="672272" y="306548"/>
                      <a:pt x="672272" y="306548"/>
                      <a:pt x="784320" y="307264"/>
                    </a:cubicBezTo>
                    <a:cubicBezTo>
                      <a:pt x="864046" y="307264"/>
                      <a:pt x="928688" y="243525"/>
                      <a:pt x="928688" y="164747"/>
                    </a:cubicBezTo>
                    <a:cubicBezTo>
                      <a:pt x="928688" y="85253"/>
                      <a:pt x="864046" y="21514"/>
                      <a:pt x="785038" y="21514"/>
                    </a:cubicBezTo>
                    <a:cubicBezTo>
                      <a:pt x="785038" y="21514"/>
                      <a:pt x="785038" y="21514"/>
                      <a:pt x="672272" y="21514"/>
                    </a:cubicBezTo>
                    <a:cubicBezTo>
                      <a:pt x="672272" y="21514"/>
                      <a:pt x="672272" y="21514"/>
                      <a:pt x="650007" y="21514"/>
                    </a:cubicBezTo>
                    <a:close/>
                    <a:moveTo>
                      <a:pt x="328941" y="21514"/>
                    </a:moveTo>
                    <a:cubicBezTo>
                      <a:pt x="250179" y="21514"/>
                      <a:pt x="185738" y="86131"/>
                      <a:pt x="185738" y="165107"/>
                    </a:cubicBezTo>
                    <a:cubicBezTo>
                      <a:pt x="185738" y="243365"/>
                      <a:pt x="249463" y="307264"/>
                      <a:pt x="328941" y="307264"/>
                    </a:cubicBezTo>
                    <a:cubicBezTo>
                      <a:pt x="328941" y="307264"/>
                      <a:pt x="328941" y="307264"/>
                      <a:pt x="440639" y="307264"/>
                    </a:cubicBezTo>
                    <a:cubicBezTo>
                      <a:pt x="440639" y="307264"/>
                      <a:pt x="440639" y="307264"/>
                      <a:pt x="463551" y="307264"/>
                    </a:cubicBezTo>
                    <a:cubicBezTo>
                      <a:pt x="463551" y="307264"/>
                      <a:pt x="463551" y="307264"/>
                      <a:pt x="463551" y="284289"/>
                    </a:cubicBezTo>
                    <a:cubicBezTo>
                      <a:pt x="463551" y="284289"/>
                      <a:pt x="463551" y="284289"/>
                      <a:pt x="463551" y="215365"/>
                    </a:cubicBezTo>
                    <a:cubicBezTo>
                      <a:pt x="463551" y="215365"/>
                      <a:pt x="463551" y="215365"/>
                      <a:pt x="463551" y="114132"/>
                    </a:cubicBezTo>
                    <a:cubicBezTo>
                      <a:pt x="463551" y="114132"/>
                      <a:pt x="463551" y="114132"/>
                      <a:pt x="463551" y="44489"/>
                    </a:cubicBezTo>
                    <a:cubicBezTo>
                      <a:pt x="463551" y="44489"/>
                      <a:pt x="463551" y="44489"/>
                      <a:pt x="463551" y="21514"/>
                    </a:cubicBezTo>
                    <a:cubicBezTo>
                      <a:pt x="463551" y="21514"/>
                      <a:pt x="463551" y="21514"/>
                      <a:pt x="441355" y="21514"/>
                    </a:cubicBezTo>
                    <a:cubicBezTo>
                      <a:pt x="441355" y="21514"/>
                      <a:pt x="441355" y="21514"/>
                      <a:pt x="328941" y="21514"/>
                    </a:cubicBezTo>
                    <a:close/>
                    <a:moveTo>
                      <a:pt x="640764" y="877"/>
                    </a:moveTo>
                    <a:cubicBezTo>
                      <a:pt x="640764" y="877"/>
                      <a:pt x="640764" y="877"/>
                      <a:pt x="785413" y="877"/>
                    </a:cubicBezTo>
                    <a:cubicBezTo>
                      <a:pt x="872345" y="877"/>
                      <a:pt x="943601" y="68596"/>
                      <a:pt x="949301" y="154135"/>
                    </a:cubicBezTo>
                    <a:cubicBezTo>
                      <a:pt x="949301" y="154135"/>
                      <a:pt x="949301" y="154135"/>
                      <a:pt x="960702" y="154135"/>
                    </a:cubicBezTo>
                    <a:cubicBezTo>
                      <a:pt x="960702" y="154135"/>
                      <a:pt x="960702" y="154135"/>
                      <a:pt x="972103" y="154135"/>
                    </a:cubicBezTo>
                    <a:cubicBezTo>
                      <a:pt x="972103" y="154135"/>
                      <a:pt x="972103" y="154135"/>
                      <a:pt x="1083974" y="154135"/>
                    </a:cubicBezTo>
                    <a:cubicBezTo>
                      <a:pt x="1090387" y="154135"/>
                      <a:pt x="1095375" y="159125"/>
                      <a:pt x="1095375" y="165540"/>
                    </a:cubicBezTo>
                    <a:cubicBezTo>
                      <a:pt x="1095375" y="171955"/>
                      <a:pt x="1090387" y="176945"/>
                      <a:pt x="1083974" y="176945"/>
                    </a:cubicBezTo>
                    <a:cubicBezTo>
                      <a:pt x="1083974" y="176945"/>
                      <a:pt x="1083974" y="176945"/>
                      <a:pt x="971390" y="176945"/>
                    </a:cubicBezTo>
                    <a:cubicBezTo>
                      <a:pt x="971390" y="176945"/>
                      <a:pt x="971390" y="176945"/>
                      <a:pt x="960702" y="176945"/>
                    </a:cubicBezTo>
                    <a:cubicBezTo>
                      <a:pt x="960702" y="176945"/>
                      <a:pt x="960702" y="176945"/>
                      <a:pt x="949301" y="176945"/>
                    </a:cubicBezTo>
                    <a:cubicBezTo>
                      <a:pt x="943601" y="262484"/>
                      <a:pt x="872345" y="329490"/>
                      <a:pt x="784700" y="329490"/>
                    </a:cubicBezTo>
                    <a:cubicBezTo>
                      <a:pt x="784700" y="329490"/>
                      <a:pt x="784700" y="329490"/>
                      <a:pt x="640051" y="328777"/>
                    </a:cubicBezTo>
                    <a:cubicBezTo>
                      <a:pt x="633638" y="328777"/>
                      <a:pt x="628650" y="323788"/>
                      <a:pt x="628650" y="318085"/>
                    </a:cubicBezTo>
                    <a:cubicBezTo>
                      <a:pt x="628650" y="318085"/>
                      <a:pt x="628650" y="318085"/>
                      <a:pt x="629363" y="12282"/>
                    </a:cubicBezTo>
                    <a:cubicBezTo>
                      <a:pt x="629363" y="5867"/>
                      <a:pt x="634351" y="877"/>
                      <a:pt x="640764" y="877"/>
                    </a:cubicBezTo>
                    <a:close/>
                    <a:moveTo>
                      <a:pt x="328956" y="5"/>
                    </a:moveTo>
                    <a:cubicBezTo>
                      <a:pt x="328956" y="5"/>
                      <a:pt x="328956" y="5"/>
                      <a:pt x="474319" y="5"/>
                    </a:cubicBezTo>
                    <a:cubicBezTo>
                      <a:pt x="480764" y="5"/>
                      <a:pt x="485776" y="5019"/>
                      <a:pt x="485776" y="11466"/>
                    </a:cubicBezTo>
                    <a:cubicBezTo>
                      <a:pt x="485776" y="11466"/>
                      <a:pt x="485776" y="11466"/>
                      <a:pt x="485776" y="71632"/>
                    </a:cubicBezTo>
                    <a:cubicBezTo>
                      <a:pt x="485776" y="71632"/>
                      <a:pt x="485776" y="71632"/>
                      <a:pt x="485776" y="92404"/>
                    </a:cubicBezTo>
                    <a:cubicBezTo>
                      <a:pt x="485776" y="92404"/>
                      <a:pt x="485776" y="92404"/>
                      <a:pt x="485776" y="237090"/>
                    </a:cubicBezTo>
                    <a:cubicBezTo>
                      <a:pt x="485776" y="237090"/>
                      <a:pt x="485776" y="237090"/>
                      <a:pt x="485776" y="258579"/>
                    </a:cubicBezTo>
                    <a:cubicBezTo>
                      <a:pt x="485776" y="258579"/>
                      <a:pt x="485776" y="258579"/>
                      <a:pt x="485776" y="318745"/>
                    </a:cubicBezTo>
                    <a:cubicBezTo>
                      <a:pt x="485776" y="324475"/>
                      <a:pt x="480764" y="329489"/>
                      <a:pt x="474319" y="329489"/>
                    </a:cubicBezTo>
                    <a:cubicBezTo>
                      <a:pt x="474319" y="329489"/>
                      <a:pt x="474319" y="329489"/>
                      <a:pt x="328956" y="329489"/>
                    </a:cubicBezTo>
                    <a:cubicBezTo>
                      <a:pt x="240879" y="329489"/>
                      <a:pt x="169987" y="262160"/>
                      <a:pt x="164259" y="176208"/>
                    </a:cubicBezTo>
                    <a:cubicBezTo>
                      <a:pt x="164259" y="176208"/>
                      <a:pt x="164259" y="176208"/>
                      <a:pt x="152801" y="176208"/>
                    </a:cubicBezTo>
                    <a:cubicBezTo>
                      <a:pt x="152801" y="176208"/>
                      <a:pt x="152801" y="176208"/>
                      <a:pt x="141344" y="176208"/>
                    </a:cubicBezTo>
                    <a:cubicBezTo>
                      <a:pt x="141344" y="176208"/>
                      <a:pt x="141344" y="176208"/>
                      <a:pt x="28920" y="175491"/>
                    </a:cubicBezTo>
                    <a:cubicBezTo>
                      <a:pt x="22476" y="175491"/>
                      <a:pt x="17463" y="170477"/>
                      <a:pt x="17463" y="164031"/>
                    </a:cubicBezTo>
                    <a:cubicBezTo>
                      <a:pt x="17463" y="157585"/>
                      <a:pt x="22476" y="152571"/>
                      <a:pt x="28920" y="152571"/>
                    </a:cubicBezTo>
                    <a:cubicBezTo>
                      <a:pt x="28920" y="152571"/>
                      <a:pt x="28920" y="152571"/>
                      <a:pt x="141344" y="153287"/>
                    </a:cubicBezTo>
                    <a:cubicBezTo>
                      <a:pt x="141344" y="153287"/>
                      <a:pt x="141344" y="153287"/>
                      <a:pt x="152801" y="153287"/>
                    </a:cubicBezTo>
                    <a:cubicBezTo>
                      <a:pt x="152801" y="153287"/>
                      <a:pt x="152801" y="153287"/>
                      <a:pt x="164259" y="153287"/>
                    </a:cubicBezTo>
                    <a:cubicBezTo>
                      <a:pt x="169987" y="67335"/>
                      <a:pt x="241595" y="-711"/>
                      <a:pt x="328956" y="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60" name="Group 59"/>
          <p:cNvGrpSpPr/>
          <p:nvPr/>
        </p:nvGrpSpPr>
        <p:grpSpPr>
          <a:xfrm>
            <a:off x="995448" y="3565773"/>
            <a:ext cx="845769" cy="845769"/>
            <a:chOff x="662962" y="3705754"/>
            <a:chExt cx="845769" cy="845769"/>
          </a:xfrm>
        </p:grpSpPr>
        <p:sp>
          <p:nvSpPr>
            <p:cNvPr id="56" name="Oval 55"/>
            <p:cNvSpPr/>
            <p:nvPr/>
          </p:nvSpPr>
          <p:spPr>
            <a:xfrm>
              <a:off x="662962" y="3705754"/>
              <a:ext cx="845769" cy="845769"/>
            </a:xfrm>
            <a:prstGeom prst="ellipse">
              <a:avLst/>
            </a:prstGeom>
            <a:solidFill>
              <a:srgbClr val="FFFFFF"/>
            </a:solidFill>
            <a:ln w="762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pPr>
              <a:endParaRPr lang="en-US" sz="2400" kern="0" dirty="0">
                <a:solidFill>
                  <a:schemeClr val="tx1"/>
                </a:solidFill>
              </a:endParaRPr>
            </a:p>
          </p:txBody>
        </p:sp>
        <p:grpSp>
          <p:nvGrpSpPr>
            <p:cNvPr id="45" name="bcgIcons_QualityAssurance">
              <a:extLst>
                <a:ext uri="{FF2B5EF4-FFF2-40B4-BE49-F238E27FC236}">
                  <a16:creationId xmlns:a16="http://schemas.microsoft.com/office/drawing/2014/main" xmlns="" id="{F101FE1B-ABF1-4039-9673-6A08DD44414A}"/>
                </a:ext>
              </a:extLst>
            </p:cNvPr>
            <p:cNvGrpSpPr>
              <a:grpSpLocks noChangeAspect="1"/>
            </p:cNvGrpSpPr>
            <p:nvPr/>
          </p:nvGrpSpPr>
          <p:grpSpPr bwMode="auto">
            <a:xfrm>
              <a:off x="704935" y="3742218"/>
              <a:ext cx="761822" cy="762528"/>
              <a:chOff x="1682" y="0"/>
              <a:chExt cx="4316" cy="4320"/>
            </a:xfrm>
          </p:grpSpPr>
          <p:sp>
            <p:nvSpPr>
              <p:cNvPr id="46" name="AutoShape 8">
                <a:extLst>
                  <a:ext uri="{FF2B5EF4-FFF2-40B4-BE49-F238E27FC236}">
                    <a16:creationId xmlns:a16="http://schemas.microsoft.com/office/drawing/2014/main" xmlns="" id="{3A858328-EF43-4987-8653-4EE03D87760C}"/>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6">
                <a:extLst>
                  <a:ext uri="{FF2B5EF4-FFF2-40B4-BE49-F238E27FC236}">
                    <a16:creationId xmlns:a16="http://schemas.microsoft.com/office/drawing/2014/main" xmlns="" id="{2C13CB3F-2124-45CD-9CE2-4E5D774ADF78}"/>
                  </a:ext>
                </a:extLst>
              </p:cNvPr>
              <p:cNvSpPr>
                <a:spLocks noEditPoints="1"/>
              </p:cNvSpPr>
              <p:nvPr/>
            </p:nvSpPr>
            <p:spPr bwMode="auto">
              <a:xfrm>
                <a:off x="2980" y="649"/>
                <a:ext cx="1716" cy="1674"/>
              </a:xfrm>
              <a:custGeom>
                <a:avLst/>
                <a:gdLst>
                  <a:gd name="T0" fmla="*/ 350 w 916"/>
                  <a:gd name="T1" fmla="*/ 751 h 893"/>
                  <a:gd name="T2" fmla="*/ 184 w 916"/>
                  <a:gd name="T3" fmla="*/ 808 h 893"/>
                  <a:gd name="T4" fmla="*/ 172 w 916"/>
                  <a:gd name="T5" fmla="*/ 799 h 893"/>
                  <a:gd name="T6" fmla="*/ 176 w 916"/>
                  <a:gd name="T7" fmla="*/ 643 h 893"/>
                  <a:gd name="T8" fmla="*/ 169 w 916"/>
                  <a:gd name="T9" fmla="*/ 634 h 893"/>
                  <a:gd name="T10" fmla="*/ 9 w 916"/>
                  <a:gd name="T11" fmla="*/ 590 h 893"/>
                  <a:gd name="T12" fmla="*/ 4 w 916"/>
                  <a:gd name="T13" fmla="*/ 575 h 893"/>
                  <a:gd name="T14" fmla="*/ 107 w 916"/>
                  <a:gd name="T15" fmla="*/ 454 h 893"/>
                  <a:gd name="T16" fmla="*/ 107 w 916"/>
                  <a:gd name="T17" fmla="*/ 442 h 893"/>
                  <a:gd name="T18" fmla="*/ 4 w 916"/>
                  <a:gd name="T19" fmla="*/ 317 h 893"/>
                  <a:gd name="T20" fmla="*/ 9 w 916"/>
                  <a:gd name="T21" fmla="*/ 303 h 893"/>
                  <a:gd name="T22" fmla="*/ 169 w 916"/>
                  <a:gd name="T23" fmla="*/ 261 h 893"/>
                  <a:gd name="T24" fmla="*/ 176 w 916"/>
                  <a:gd name="T25" fmla="*/ 252 h 893"/>
                  <a:gd name="T26" fmla="*/ 172 w 916"/>
                  <a:gd name="T27" fmla="*/ 95 h 893"/>
                  <a:gd name="T28" fmla="*/ 184 w 916"/>
                  <a:gd name="T29" fmla="*/ 86 h 893"/>
                  <a:gd name="T30" fmla="*/ 344 w 916"/>
                  <a:gd name="T31" fmla="*/ 140 h 893"/>
                  <a:gd name="T32" fmla="*/ 354 w 916"/>
                  <a:gd name="T33" fmla="*/ 137 h 893"/>
                  <a:gd name="T34" fmla="*/ 449 w 916"/>
                  <a:gd name="T35" fmla="*/ 6 h 893"/>
                  <a:gd name="T36" fmla="*/ 463 w 916"/>
                  <a:gd name="T37" fmla="*/ 5 h 893"/>
                  <a:gd name="T38" fmla="*/ 560 w 916"/>
                  <a:gd name="T39" fmla="*/ 137 h 893"/>
                  <a:gd name="T40" fmla="*/ 571 w 916"/>
                  <a:gd name="T41" fmla="*/ 140 h 893"/>
                  <a:gd name="T42" fmla="*/ 731 w 916"/>
                  <a:gd name="T43" fmla="*/ 86 h 893"/>
                  <a:gd name="T44" fmla="*/ 744 w 916"/>
                  <a:gd name="T45" fmla="*/ 95 h 893"/>
                  <a:gd name="T46" fmla="*/ 738 w 916"/>
                  <a:gd name="T47" fmla="*/ 252 h 893"/>
                  <a:gd name="T48" fmla="*/ 744 w 916"/>
                  <a:gd name="T49" fmla="*/ 261 h 893"/>
                  <a:gd name="T50" fmla="*/ 907 w 916"/>
                  <a:gd name="T51" fmla="*/ 303 h 893"/>
                  <a:gd name="T52" fmla="*/ 912 w 916"/>
                  <a:gd name="T53" fmla="*/ 317 h 893"/>
                  <a:gd name="T54" fmla="*/ 808 w 916"/>
                  <a:gd name="T55" fmla="*/ 442 h 893"/>
                  <a:gd name="T56" fmla="*/ 808 w 916"/>
                  <a:gd name="T57" fmla="*/ 454 h 893"/>
                  <a:gd name="T58" fmla="*/ 912 w 916"/>
                  <a:gd name="T59" fmla="*/ 575 h 893"/>
                  <a:gd name="T60" fmla="*/ 907 w 916"/>
                  <a:gd name="T61" fmla="*/ 590 h 893"/>
                  <a:gd name="T62" fmla="*/ 744 w 916"/>
                  <a:gd name="T63" fmla="*/ 634 h 893"/>
                  <a:gd name="T64" fmla="*/ 738 w 916"/>
                  <a:gd name="T65" fmla="*/ 643 h 893"/>
                  <a:gd name="T66" fmla="*/ 744 w 916"/>
                  <a:gd name="T67" fmla="*/ 799 h 893"/>
                  <a:gd name="T68" fmla="*/ 731 w 916"/>
                  <a:gd name="T69" fmla="*/ 808 h 893"/>
                  <a:gd name="T70" fmla="*/ 571 w 916"/>
                  <a:gd name="T71" fmla="*/ 754 h 893"/>
                  <a:gd name="T72" fmla="*/ 560 w 916"/>
                  <a:gd name="T73" fmla="*/ 757 h 893"/>
                  <a:gd name="T74" fmla="*/ 463 w 916"/>
                  <a:gd name="T75" fmla="*/ 888 h 893"/>
                  <a:gd name="T76" fmla="*/ 449 w 916"/>
                  <a:gd name="T77" fmla="*/ 888 h 893"/>
                  <a:gd name="T78" fmla="*/ 350 w 916"/>
                  <a:gd name="T79" fmla="*/ 751 h 893"/>
                  <a:gd name="T80" fmla="*/ 350 w 916"/>
                  <a:gd name="T81" fmla="*/ 751 h 893"/>
                  <a:gd name="T82" fmla="*/ 458 w 916"/>
                  <a:gd name="T83" fmla="*/ 230 h 893"/>
                  <a:gd name="T84" fmla="*/ 242 w 916"/>
                  <a:gd name="T85" fmla="*/ 446 h 893"/>
                  <a:gd name="T86" fmla="*/ 458 w 916"/>
                  <a:gd name="T87" fmla="*/ 663 h 893"/>
                  <a:gd name="T88" fmla="*/ 674 w 916"/>
                  <a:gd name="T89" fmla="*/ 446 h 893"/>
                  <a:gd name="T90" fmla="*/ 458 w 916"/>
                  <a:gd name="T91" fmla="*/ 230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16" h="893">
                    <a:moveTo>
                      <a:pt x="350" y="751"/>
                    </a:moveTo>
                    <a:cubicBezTo>
                      <a:pt x="184" y="808"/>
                      <a:pt x="184" y="808"/>
                      <a:pt x="184" y="808"/>
                    </a:cubicBezTo>
                    <a:cubicBezTo>
                      <a:pt x="178" y="810"/>
                      <a:pt x="171" y="805"/>
                      <a:pt x="172" y="799"/>
                    </a:cubicBezTo>
                    <a:cubicBezTo>
                      <a:pt x="176" y="643"/>
                      <a:pt x="176" y="643"/>
                      <a:pt x="176" y="643"/>
                    </a:cubicBezTo>
                    <a:cubicBezTo>
                      <a:pt x="176" y="639"/>
                      <a:pt x="174" y="635"/>
                      <a:pt x="169" y="634"/>
                    </a:cubicBezTo>
                    <a:cubicBezTo>
                      <a:pt x="9" y="590"/>
                      <a:pt x="9" y="590"/>
                      <a:pt x="9" y="590"/>
                    </a:cubicBezTo>
                    <a:cubicBezTo>
                      <a:pt x="2" y="588"/>
                      <a:pt x="0" y="580"/>
                      <a:pt x="4" y="575"/>
                    </a:cubicBezTo>
                    <a:cubicBezTo>
                      <a:pt x="107" y="454"/>
                      <a:pt x="107" y="454"/>
                      <a:pt x="107" y="454"/>
                    </a:cubicBezTo>
                    <a:cubicBezTo>
                      <a:pt x="110" y="451"/>
                      <a:pt x="110" y="446"/>
                      <a:pt x="107" y="442"/>
                    </a:cubicBezTo>
                    <a:cubicBezTo>
                      <a:pt x="4" y="317"/>
                      <a:pt x="4" y="317"/>
                      <a:pt x="4" y="317"/>
                    </a:cubicBezTo>
                    <a:cubicBezTo>
                      <a:pt x="0" y="312"/>
                      <a:pt x="2" y="304"/>
                      <a:pt x="9" y="303"/>
                    </a:cubicBezTo>
                    <a:cubicBezTo>
                      <a:pt x="169" y="261"/>
                      <a:pt x="169" y="261"/>
                      <a:pt x="169" y="261"/>
                    </a:cubicBezTo>
                    <a:cubicBezTo>
                      <a:pt x="173" y="260"/>
                      <a:pt x="176" y="256"/>
                      <a:pt x="176" y="252"/>
                    </a:cubicBezTo>
                    <a:cubicBezTo>
                      <a:pt x="172" y="95"/>
                      <a:pt x="172" y="95"/>
                      <a:pt x="172" y="95"/>
                    </a:cubicBezTo>
                    <a:cubicBezTo>
                      <a:pt x="171" y="88"/>
                      <a:pt x="178" y="84"/>
                      <a:pt x="184" y="86"/>
                    </a:cubicBezTo>
                    <a:cubicBezTo>
                      <a:pt x="344" y="140"/>
                      <a:pt x="344" y="140"/>
                      <a:pt x="344" y="140"/>
                    </a:cubicBezTo>
                    <a:cubicBezTo>
                      <a:pt x="348" y="141"/>
                      <a:pt x="352" y="140"/>
                      <a:pt x="354" y="137"/>
                    </a:cubicBezTo>
                    <a:cubicBezTo>
                      <a:pt x="449" y="6"/>
                      <a:pt x="449" y="6"/>
                      <a:pt x="449" y="6"/>
                    </a:cubicBezTo>
                    <a:cubicBezTo>
                      <a:pt x="452" y="1"/>
                      <a:pt x="460" y="0"/>
                      <a:pt x="463" y="5"/>
                    </a:cubicBezTo>
                    <a:cubicBezTo>
                      <a:pt x="560" y="137"/>
                      <a:pt x="560" y="137"/>
                      <a:pt x="560" y="137"/>
                    </a:cubicBezTo>
                    <a:cubicBezTo>
                      <a:pt x="563" y="140"/>
                      <a:pt x="567" y="141"/>
                      <a:pt x="571" y="140"/>
                    </a:cubicBezTo>
                    <a:cubicBezTo>
                      <a:pt x="731" y="86"/>
                      <a:pt x="731" y="86"/>
                      <a:pt x="731" y="86"/>
                    </a:cubicBezTo>
                    <a:cubicBezTo>
                      <a:pt x="738" y="84"/>
                      <a:pt x="744" y="89"/>
                      <a:pt x="744" y="95"/>
                    </a:cubicBezTo>
                    <a:cubicBezTo>
                      <a:pt x="738" y="252"/>
                      <a:pt x="738" y="252"/>
                      <a:pt x="738" y="252"/>
                    </a:cubicBezTo>
                    <a:cubicBezTo>
                      <a:pt x="737" y="256"/>
                      <a:pt x="740" y="260"/>
                      <a:pt x="744" y="261"/>
                    </a:cubicBezTo>
                    <a:cubicBezTo>
                      <a:pt x="907" y="303"/>
                      <a:pt x="907" y="303"/>
                      <a:pt x="907" y="303"/>
                    </a:cubicBezTo>
                    <a:cubicBezTo>
                      <a:pt x="914" y="304"/>
                      <a:pt x="916" y="312"/>
                      <a:pt x="912" y="317"/>
                    </a:cubicBezTo>
                    <a:cubicBezTo>
                      <a:pt x="808" y="442"/>
                      <a:pt x="808" y="442"/>
                      <a:pt x="808" y="442"/>
                    </a:cubicBezTo>
                    <a:cubicBezTo>
                      <a:pt x="805" y="446"/>
                      <a:pt x="805" y="451"/>
                      <a:pt x="808" y="454"/>
                    </a:cubicBezTo>
                    <a:cubicBezTo>
                      <a:pt x="912" y="575"/>
                      <a:pt x="912" y="575"/>
                      <a:pt x="912" y="575"/>
                    </a:cubicBezTo>
                    <a:cubicBezTo>
                      <a:pt x="916" y="580"/>
                      <a:pt x="914" y="588"/>
                      <a:pt x="907" y="590"/>
                    </a:cubicBezTo>
                    <a:cubicBezTo>
                      <a:pt x="744" y="634"/>
                      <a:pt x="744" y="634"/>
                      <a:pt x="744" y="634"/>
                    </a:cubicBezTo>
                    <a:cubicBezTo>
                      <a:pt x="740" y="635"/>
                      <a:pt x="737" y="639"/>
                      <a:pt x="738" y="643"/>
                    </a:cubicBezTo>
                    <a:cubicBezTo>
                      <a:pt x="744" y="799"/>
                      <a:pt x="744" y="799"/>
                      <a:pt x="744" y="799"/>
                    </a:cubicBezTo>
                    <a:cubicBezTo>
                      <a:pt x="744" y="805"/>
                      <a:pt x="738" y="810"/>
                      <a:pt x="731" y="808"/>
                    </a:cubicBezTo>
                    <a:cubicBezTo>
                      <a:pt x="571" y="754"/>
                      <a:pt x="571" y="754"/>
                      <a:pt x="571" y="754"/>
                    </a:cubicBezTo>
                    <a:cubicBezTo>
                      <a:pt x="567" y="752"/>
                      <a:pt x="563" y="754"/>
                      <a:pt x="560" y="757"/>
                    </a:cubicBezTo>
                    <a:cubicBezTo>
                      <a:pt x="463" y="888"/>
                      <a:pt x="463" y="888"/>
                      <a:pt x="463" y="888"/>
                    </a:cubicBezTo>
                    <a:cubicBezTo>
                      <a:pt x="460" y="893"/>
                      <a:pt x="452" y="893"/>
                      <a:pt x="449" y="888"/>
                    </a:cubicBezTo>
                    <a:cubicBezTo>
                      <a:pt x="350" y="751"/>
                      <a:pt x="350" y="751"/>
                      <a:pt x="350" y="751"/>
                    </a:cubicBezTo>
                    <a:cubicBezTo>
                      <a:pt x="350" y="751"/>
                      <a:pt x="350" y="751"/>
                      <a:pt x="350" y="751"/>
                    </a:cubicBezTo>
                    <a:close/>
                    <a:moveTo>
                      <a:pt x="458" y="230"/>
                    </a:moveTo>
                    <a:cubicBezTo>
                      <a:pt x="340" y="230"/>
                      <a:pt x="242" y="327"/>
                      <a:pt x="242" y="446"/>
                    </a:cubicBezTo>
                    <a:cubicBezTo>
                      <a:pt x="242" y="567"/>
                      <a:pt x="340" y="663"/>
                      <a:pt x="458" y="663"/>
                    </a:cubicBezTo>
                    <a:cubicBezTo>
                      <a:pt x="576" y="663"/>
                      <a:pt x="674" y="567"/>
                      <a:pt x="674" y="446"/>
                    </a:cubicBezTo>
                    <a:cubicBezTo>
                      <a:pt x="674" y="327"/>
                      <a:pt x="576" y="230"/>
                      <a:pt x="458" y="23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47">
                <a:extLst>
                  <a:ext uri="{FF2B5EF4-FFF2-40B4-BE49-F238E27FC236}">
                    <a16:creationId xmlns:a16="http://schemas.microsoft.com/office/drawing/2014/main" xmlns="" id="{0177CE63-E32C-4D3E-9513-FA797E4C54C7}"/>
                  </a:ext>
                </a:extLst>
              </p:cNvPr>
              <p:cNvSpPr>
                <a:spLocks noEditPoints="1"/>
              </p:cNvSpPr>
              <p:nvPr/>
            </p:nvSpPr>
            <p:spPr bwMode="auto">
              <a:xfrm>
                <a:off x="2737" y="412"/>
                <a:ext cx="2203" cy="3486"/>
              </a:xfrm>
              <a:custGeom>
                <a:avLst/>
                <a:gdLst>
                  <a:gd name="T0" fmla="*/ 844 w 1176"/>
                  <a:gd name="T1" fmla="*/ 1847 h 1859"/>
                  <a:gd name="T2" fmla="*/ 588 w 1176"/>
                  <a:gd name="T3" fmla="*/ 1660 h 1859"/>
                  <a:gd name="T4" fmla="*/ 332 w 1176"/>
                  <a:gd name="T5" fmla="*/ 1847 h 1859"/>
                  <a:gd name="T6" fmla="*/ 433 w 1176"/>
                  <a:gd name="T7" fmla="*/ 1019 h 1859"/>
                  <a:gd name="T8" fmla="*/ 585 w 1176"/>
                  <a:gd name="T9" fmla="*/ 1185 h 1859"/>
                  <a:gd name="T10" fmla="*/ 638 w 1176"/>
                  <a:gd name="T11" fmla="*/ 1159 h 1859"/>
                  <a:gd name="T12" fmla="*/ 844 w 1176"/>
                  <a:gd name="T13" fmla="*/ 1053 h 1859"/>
                  <a:gd name="T14" fmla="*/ 726 w 1176"/>
                  <a:gd name="T15" fmla="*/ 970 h 1859"/>
                  <a:gd name="T16" fmla="*/ 950 w 1176"/>
                  <a:gd name="T17" fmla="*/ 1036 h 1859"/>
                  <a:gd name="T18" fmla="*/ 951 w 1176"/>
                  <a:gd name="T19" fmla="*/ 820 h 1859"/>
                  <a:gd name="T20" fmla="*/ 1174 w 1176"/>
                  <a:gd name="T21" fmla="*/ 749 h 1859"/>
                  <a:gd name="T22" fmla="*/ 1037 w 1176"/>
                  <a:gd name="T23" fmla="*/ 574 h 1859"/>
                  <a:gd name="T24" fmla="*/ 1174 w 1176"/>
                  <a:gd name="T25" fmla="*/ 395 h 1859"/>
                  <a:gd name="T26" fmla="*/ 951 w 1176"/>
                  <a:gd name="T27" fmla="*/ 327 h 1859"/>
                  <a:gd name="T28" fmla="*/ 950 w 1176"/>
                  <a:gd name="T29" fmla="*/ 110 h 1859"/>
                  <a:gd name="T30" fmla="*/ 726 w 1176"/>
                  <a:gd name="T31" fmla="*/ 175 h 1859"/>
                  <a:gd name="T32" fmla="*/ 585 w 1176"/>
                  <a:gd name="T33" fmla="*/ 0 h 1859"/>
                  <a:gd name="T34" fmla="*/ 568 w 1176"/>
                  <a:gd name="T35" fmla="*/ 9 h 1859"/>
                  <a:gd name="T36" fmla="*/ 245 w 1176"/>
                  <a:gd name="T37" fmla="*/ 106 h 1859"/>
                  <a:gd name="T38" fmla="*/ 216 w 1176"/>
                  <a:gd name="T39" fmla="*/ 128 h 1859"/>
                  <a:gd name="T40" fmla="*/ 17 w 1176"/>
                  <a:gd name="T41" fmla="*/ 380 h 1859"/>
                  <a:gd name="T42" fmla="*/ 6 w 1176"/>
                  <a:gd name="T43" fmla="*/ 415 h 1859"/>
                  <a:gd name="T44" fmla="*/ 6 w 1176"/>
                  <a:gd name="T45" fmla="*/ 728 h 1859"/>
                  <a:gd name="T46" fmla="*/ 17 w 1176"/>
                  <a:gd name="T47" fmla="*/ 763 h 1859"/>
                  <a:gd name="T48" fmla="*/ 216 w 1176"/>
                  <a:gd name="T49" fmla="*/ 1018 h 1859"/>
                  <a:gd name="T50" fmla="*/ 245 w 1176"/>
                  <a:gd name="T51" fmla="*/ 1039 h 1859"/>
                  <a:gd name="T52" fmla="*/ 568 w 1176"/>
                  <a:gd name="T53" fmla="*/ 1137 h 1859"/>
                  <a:gd name="T54" fmla="*/ 585 w 1176"/>
                  <a:gd name="T55" fmla="*/ 1146 h 1859"/>
                  <a:gd name="T56" fmla="*/ 449 w 1176"/>
                  <a:gd name="T57" fmla="*/ 924 h 1859"/>
                  <a:gd name="T58" fmla="*/ 266 w 1176"/>
                  <a:gd name="T59" fmla="*/ 804 h 1859"/>
                  <a:gd name="T60" fmla="*/ 62 w 1176"/>
                  <a:gd name="T61" fmla="*/ 730 h 1859"/>
                  <a:gd name="T62" fmla="*/ 182 w 1176"/>
                  <a:gd name="T63" fmla="*/ 560 h 1859"/>
                  <a:gd name="T64" fmla="*/ 250 w 1176"/>
                  <a:gd name="T65" fmla="*/ 365 h 1859"/>
                  <a:gd name="T66" fmla="*/ 261 w 1176"/>
                  <a:gd name="T67" fmla="*/ 158 h 1859"/>
                  <a:gd name="T68" fmla="*/ 474 w 1176"/>
                  <a:gd name="T69" fmla="*/ 214 h 1859"/>
                  <a:gd name="T70" fmla="*/ 700 w 1176"/>
                  <a:gd name="T71" fmla="*/ 214 h 1859"/>
                  <a:gd name="T72" fmla="*/ 914 w 1176"/>
                  <a:gd name="T73" fmla="*/ 158 h 1859"/>
                  <a:gd name="T74" fmla="*/ 923 w 1176"/>
                  <a:gd name="T75" fmla="*/ 365 h 1859"/>
                  <a:gd name="T76" fmla="*/ 992 w 1176"/>
                  <a:gd name="T77" fmla="*/ 560 h 1859"/>
                  <a:gd name="T78" fmla="*/ 1114 w 1176"/>
                  <a:gd name="T79" fmla="*/ 730 h 1859"/>
                  <a:gd name="T80" fmla="*/ 907 w 1176"/>
                  <a:gd name="T81" fmla="*/ 805 h 1859"/>
                  <a:gd name="T82" fmla="*/ 724 w 1176"/>
                  <a:gd name="T83" fmla="*/ 924 h 1859"/>
                  <a:gd name="T84" fmla="*/ 586 w 1176"/>
                  <a:gd name="T85" fmla="*/ 1086 h 1859"/>
                  <a:gd name="T86" fmla="*/ 456 w 1176"/>
                  <a:gd name="T87" fmla="*/ 922 h 1859"/>
                  <a:gd name="T88" fmla="*/ 563 w 1176"/>
                  <a:gd name="T89" fmla="*/ 672 h 1859"/>
                  <a:gd name="T90" fmla="*/ 720 w 1176"/>
                  <a:gd name="T91" fmla="*/ 483 h 1859"/>
                  <a:gd name="T92" fmla="*/ 547 w 1176"/>
                  <a:gd name="T93" fmla="*/ 626 h 1859"/>
                  <a:gd name="T94" fmla="*/ 456 w 1176"/>
                  <a:gd name="T95" fmla="*/ 565 h 1859"/>
                  <a:gd name="T96" fmla="*/ 531 w 1176"/>
                  <a:gd name="T97" fmla="*/ 672 h 1859"/>
                  <a:gd name="T98" fmla="*/ 563 w 1176"/>
                  <a:gd name="T99" fmla="*/ 672 h 1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76" h="1859">
                    <a:moveTo>
                      <a:pt x="844" y="1053"/>
                    </a:moveTo>
                    <a:cubicBezTo>
                      <a:pt x="844" y="1847"/>
                      <a:pt x="844" y="1847"/>
                      <a:pt x="844" y="1847"/>
                    </a:cubicBezTo>
                    <a:cubicBezTo>
                      <a:pt x="844" y="1855"/>
                      <a:pt x="835" y="1859"/>
                      <a:pt x="829" y="1854"/>
                    </a:cubicBezTo>
                    <a:cubicBezTo>
                      <a:pt x="588" y="1660"/>
                      <a:pt x="588" y="1660"/>
                      <a:pt x="588" y="1660"/>
                    </a:cubicBezTo>
                    <a:cubicBezTo>
                      <a:pt x="347" y="1854"/>
                      <a:pt x="347" y="1854"/>
                      <a:pt x="347" y="1854"/>
                    </a:cubicBezTo>
                    <a:cubicBezTo>
                      <a:pt x="341" y="1859"/>
                      <a:pt x="332" y="1855"/>
                      <a:pt x="332" y="1847"/>
                    </a:cubicBezTo>
                    <a:cubicBezTo>
                      <a:pt x="332" y="1053"/>
                      <a:pt x="332" y="1053"/>
                      <a:pt x="332" y="1053"/>
                    </a:cubicBezTo>
                    <a:cubicBezTo>
                      <a:pt x="433" y="1019"/>
                      <a:pt x="433" y="1019"/>
                      <a:pt x="433" y="1019"/>
                    </a:cubicBezTo>
                    <a:cubicBezTo>
                      <a:pt x="533" y="1158"/>
                      <a:pt x="533" y="1158"/>
                      <a:pt x="533" y="1158"/>
                    </a:cubicBezTo>
                    <a:cubicBezTo>
                      <a:pt x="545" y="1175"/>
                      <a:pt x="564" y="1185"/>
                      <a:pt x="585" y="1185"/>
                    </a:cubicBezTo>
                    <a:cubicBezTo>
                      <a:pt x="585" y="1185"/>
                      <a:pt x="585" y="1185"/>
                      <a:pt x="585" y="1185"/>
                    </a:cubicBezTo>
                    <a:cubicBezTo>
                      <a:pt x="606" y="1185"/>
                      <a:pt x="625" y="1175"/>
                      <a:pt x="638" y="1159"/>
                    </a:cubicBezTo>
                    <a:cubicBezTo>
                      <a:pt x="741" y="1019"/>
                      <a:pt x="741" y="1019"/>
                      <a:pt x="741" y="1019"/>
                    </a:cubicBezTo>
                    <a:lnTo>
                      <a:pt x="844" y="1053"/>
                    </a:lnTo>
                    <a:close/>
                    <a:moveTo>
                      <a:pt x="603" y="1137"/>
                    </a:moveTo>
                    <a:cubicBezTo>
                      <a:pt x="726" y="970"/>
                      <a:pt x="726" y="970"/>
                      <a:pt x="726" y="970"/>
                    </a:cubicBezTo>
                    <a:cubicBezTo>
                      <a:pt x="930" y="1039"/>
                      <a:pt x="930" y="1039"/>
                      <a:pt x="930" y="1039"/>
                    </a:cubicBezTo>
                    <a:cubicBezTo>
                      <a:pt x="937" y="1042"/>
                      <a:pt x="944" y="1040"/>
                      <a:pt x="950" y="1036"/>
                    </a:cubicBezTo>
                    <a:cubicBezTo>
                      <a:pt x="956" y="1032"/>
                      <a:pt x="959" y="1025"/>
                      <a:pt x="959" y="1018"/>
                    </a:cubicBezTo>
                    <a:cubicBezTo>
                      <a:pt x="951" y="820"/>
                      <a:pt x="951" y="820"/>
                      <a:pt x="951" y="820"/>
                    </a:cubicBezTo>
                    <a:cubicBezTo>
                      <a:pt x="1159" y="763"/>
                      <a:pt x="1159" y="763"/>
                      <a:pt x="1159" y="763"/>
                    </a:cubicBezTo>
                    <a:cubicBezTo>
                      <a:pt x="1166" y="761"/>
                      <a:pt x="1172" y="756"/>
                      <a:pt x="1174" y="749"/>
                    </a:cubicBezTo>
                    <a:cubicBezTo>
                      <a:pt x="1176" y="741"/>
                      <a:pt x="1175" y="734"/>
                      <a:pt x="1170" y="728"/>
                    </a:cubicBezTo>
                    <a:cubicBezTo>
                      <a:pt x="1037" y="574"/>
                      <a:pt x="1037" y="574"/>
                      <a:pt x="1037" y="574"/>
                    </a:cubicBezTo>
                    <a:cubicBezTo>
                      <a:pt x="1170" y="416"/>
                      <a:pt x="1170" y="416"/>
                      <a:pt x="1170" y="416"/>
                    </a:cubicBezTo>
                    <a:cubicBezTo>
                      <a:pt x="1175" y="410"/>
                      <a:pt x="1176" y="402"/>
                      <a:pt x="1174" y="395"/>
                    </a:cubicBezTo>
                    <a:cubicBezTo>
                      <a:pt x="1172" y="387"/>
                      <a:pt x="1166" y="382"/>
                      <a:pt x="1159" y="380"/>
                    </a:cubicBezTo>
                    <a:cubicBezTo>
                      <a:pt x="951" y="327"/>
                      <a:pt x="951" y="327"/>
                      <a:pt x="951" y="327"/>
                    </a:cubicBezTo>
                    <a:cubicBezTo>
                      <a:pt x="959" y="128"/>
                      <a:pt x="959" y="128"/>
                      <a:pt x="959" y="128"/>
                    </a:cubicBezTo>
                    <a:cubicBezTo>
                      <a:pt x="959" y="121"/>
                      <a:pt x="956" y="114"/>
                      <a:pt x="950" y="110"/>
                    </a:cubicBezTo>
                    <a:cubicBezTo>
                      <a:pt x="944" y="105"/>
                      <a:pt x="937" y="104"/>
                      <a:pt x="930" y="106"/>
                    </a:cubicBezTo>
                    <a:cubicBezTo>
                      <a:pt x="726" y="175"/>
                      <a:pt x="726" y="175"/>
                      <a:pt x="726" y="175"/>
                    </a:cubicBezTo>
                    <a:cubicBezTo>
                      <a:pt x="603" y="9"/>
                      <a:pt x="603" y="9"/>
                      <a:pt x="603" y="9"/>
                    </a:cubicBezTo>
                    <a:cubicBezTo>
                      <a:pt x="599" y="3"/>
                      <a:pt x="592" y="0"/>
                      <a:pt x="585" y="0"/>
                    </a:cubicBezTo>
                    <a:cubicBezTo>
                      <a:pt x="585" y="0"/>
                      <a:pt x="585" y="0"/>
                      <a:pt x="585" y="0"/>
                    </a:cubicBezTo>
                    <a:cubicBezTo>
                      <a:pt x="578" y="0"/>
                      <a:pt x="572" y="3"/>
                      <a:pt x="568" y="9"/>
                    </a:cubicBezTo>
                    <a:cubicBezTo>
                      <a:pt x="448" y="175"/>
                      <a:pt x="448" y="175"/>
                      <a:pt x="448" y="175"/>
                    </a:cubicBezTo>
                    <a:cubicBezTo>
                      <a:pt x="245" y="106"/>
                      <a:pt x="245" y="106"/>
                      <a:pt x="245" y="106"/>
                    </a:cubicBezTo>
                    <a:cubicBezTo>
                      <a:pt x="238" y="104"/>
                      <a:pt x="231" y="105"/>
                      <a:pt x="225" y="110"/>
                    </a:cubicBezTo>
                    <a:cubicBezTo>
                      <a:pt x="219" y="114"/>
                      <a:pt x="216" y="121"/>
                      <a:pt x="216" y="128"/>
                    </a:cubicBezTo>
                    <a:cubicBezTo>
                      <a:pt x="222" y="327"/>
                      <a:pt x="222" y="327"/>
                      <a:pt x="222" y="327"/>
                    </a:cubicBezTo>
                    <a:cubicBezTo>
                      <a:pt x="17" y="380"/>
                      <a:pt x="17" y="380"/>
                      <a:pt x="17" y="380"/>
                    </a:cubicBezTo>
                    <a:cubicBezTo>
                      <a:pt x="10" y="382"/>
                      <a:pt x="4" y="387"/>
                      <a:pt x="2" y="395"/>
                    </a:cubicBezTo>
                    <a:cubicBezTo>
                      <a:pt x="0" y="402"/>
                      <a:pt x="1" y="410"/>
                      <a:pt x="6" y="415"/>
                    </a:cubicBezTo>
                    <a:cubicBezTo>
                      <a:pt x="137" y="574"/>
                      <a:pt x="137" y="574"/>
                      <a:pt x="137" y="574"/>
                    </a:cubicBezTo>
                    <a:cubicBezTo>
                      <a:pt x="6" y="728"/>
                      <a:pt x="6" y="728"/>
                      <a:pt x="6" y="728"/>
                    </a:cubicBezTo>
                    <a:cubicBezTo>
                      <a:pt x="1" y="734"/>
                      <a:pt x="0" y="742"/>
                      <a:pt x="2" y="749"/>
                    </a:cubicBezTo>
                    <a:cubicBezTo>
                      <a:pt x="4" y="756"/>
                      <a:pt x="10" y="761"/>
                      <a:pt x="17" y="763"/>
                    </a:cubicBezTo>
                    <a:cubicBezTo>
                      <a:pt x="222" y="820"/>
                      <a:pt x="222" y="820"/>
                      <a:pt x="222" y="820"/>
                    </a:cubicBezTo>
                    <a:cubicBezTo>
                      <a:pt x="216" y="1018"/>
                      <a:pt x="216" y="1018"/>
                      <a:pt x="216" y="1018"/>
                    </a:cubicBezTo>
                    <a:cubicBezTo>
                      <a:pt x="216" y="1025"/>
                      <a:pt x="219" y="1032"/>
                      <a:pt x="225" y="1036"/>
                    </a:cubicBezTo>
                    <a:cubicBezTo>
                      <a:pt x="231" y="1040"/>
                      <a:pt x="238" y="1042"/>
                      <a:pt x="245" y="1039"/>
                    </a:cubicBezTo>
                    <a:cubicBezTo>
                      <a:pt x="448" y="971"/>
                      <a:pt x="448" y="971"/>
                      <a:pt x="448" y="971"/>
                    </a:cubicBezTo>
                    <a:cubicBezTo>
                      <a:pt x="568" y="1137"/>
                      <a:pt x="568" y="1137"/>
                      <a:pt x="568" y="1137"/>
                    </a:cubicBezTo>
                    <a:cubicBezTo>
                      <a:pt x="572" y="1142"/>
                      <a:pt x="578" y="1146"/>
                      <a:pt x="585" y="1146"/>
                    </a:cubicBezTo>
                    <a:cubicBezTo>
                      <a:pt x="585" y="1146"/>
                      <a:pt x="585" y="1146"/>
                      <a:pt x="585" y="1146"/>
                    </a:cubicBezTo>
                    <a:cubicBezTo>
                      <a:pt x="592" y="1146"/>
                      <a:pt x="599" y="1142"/>
                      <a:pt x="603" y="1137"/>
                    </a:cubicBezTo>
                    <a:close/>
                    <a:moveTo>
                      <a:pt x="449" y="924"/>
                    </a:moveTo>
                    <a:cubicBezTo>
                      <a:pt x="261" y="987"/>
                      <a:pt x="261" y="987"/>
                      <a:pt x="261" y="987"/>
                    </a:cubicBezTo>
                    <a:cubicBezTo>
                      <a:pt x="266" y="804"/>
                      <a:pt x="266" y="804"/>
                      <a:pt x="266" y="804"/>
                    </a:cubicBezTo>
                    <a:cubicBezTo>
                      <a:pt x="267" y="794"/>
                      <a:pt x="260" y="785"/>
                      <a:pt x="250" y="783"/>
                    </a:cubicBezTo>
                    <a:cubicBezTo>
                      <a:pt x="62" y="730"/>
                      <a:pt x="62" y="730"/>
                      <a:pt x="62" y="730"/>
                    </a:cubicBezTo>
                    <a:cubicBezTo>
                      <a:pt x="182" y="589"/>
                      <a:pt x="182" y="589"/>
                      <a:pt x="182" y="589"/>
                    </a:cubicBezTo>
                    <a:cubicBezTo>
                      <a:pt x="189" y="581"/>
                      <a:pt x="189" y="569"/>
                      <a:pt x="182" y="560"/>
                    </a:cubicBezTo>
                    <a:cubicBezTo>
                      <a:pt x="62" y="414"/>
                      <a:pt x="62" y="414"/>
                      <a:pt x="62" y="414"/>
                    </a:cubicBezTo>
                    <a:cubicBezTo>
                      <a:pt x="250" y="365"/>
                      <a:pt x="250" y="365"/>
                      <a:pt x="250" y="365"/>
                    </a:cubicBezTo>
                    <a:cubicBezTo>
                      <a:pt x="260" y="363"/>
                      <a:pt x="267" y="354"/>
                      <a:pt x="266" y="343"/>
                    </a:cubicBezTo>
                    <a:cubicBezTo>
                      <a:pt x="261" y="158"/>
                      <a:pt x="261" y="158"/>
                      <a:pt x="261" y="158"/>
                    </a:cubicBezTo>
                    <a:cubicBezTo>
                      <a:pt x="449" y="222"/>
                      <a:pt x="449" y="222"/>
                      <a:pt x="449" y="222"/>
                    </a:cubicBezTo>
                    <a:cubicBezTo>
                      <a:pt x="459" y="225"/>
                      <a:pt x="469" y="222"/>
                      <a:pt x="474" y="214"/>
                    </a:cubicBezTo>
                    <a:cubicBezTo>
                      <a:pt x="586" y="59"/>
                      <a:pt x="586" y="59"/>
                      <a:pt x="586" y="59"/>
                    </a:cubicBezTo>
                    <a:cubicBezTo>
                      <a:pt x="700" y="214"/>
                      <a:pt x="700" y="214"/>
                      <a:pt x="700" y="214"/>
                    </a:cubicBezTo>
                    <a:cubicBezTo>
                      <a:pt x="705" y="222"/>
                      <a:pt x="715" y="225"/>
                      <a:pt x="724" y="222"/>
                    </a:cubicBezTo>
                    <a:cubicBezTo>
                      <a:pt x="914" y="158"/>
                      <a:pt x="914" y="158"/>
                      <a:pt x="914" y="158"/>
                    </a:cubicBezTo>
                    <a:cubicBezTo>
                      <a:pt x="907" y="343"/>
                      <a:pt x="907" y="343"/>
                      <a:pt x="907" y="343"/>
                    </a:cubicBezTo>
                    <a:cubicBezTo>
                      <a:pt x="906" y="354"/>
                      <a:pt x="913" y="363"/>
                      <a:pt x="923" y="365"/>
                    </a:cubicBezTo>
                    <a:cubicBezTo>
                      <a:pt x="1114" y="414"/>
                      <a:pt x="1114" y="414"/>
                      <a:pt x="1114" y="414"/>
                    </a:cubicBezTo>
                    <a:cubicBezTo>
                      <a:pt x="992" y="560"/>
                      <a:pt x="992" y="560"/>
                      <a:pt x="992" y="560"/>
                    </a:cubicBezTo>
                    <a:cubicBezTo>
                      <a:pt x="985" y="569"/>
                      <a:pt x="985" y="581"/>
                      <a:pt x="992" y="589"/>
                    </a:cubicBezTo>
                    <a:cubicBezTo>
                      <a:pt x="1114" y="730"/>
                      <a:pt x="1114" y="730"/>
                      <a:pt x="1114" y="730"/>
                    </a:cubicBezTo>
                    <a:cubicBezTo>
                      <a:pt x="923" y="783"/>
                      <a:pt x="923" y="783"/>
                      <a:pt x="923" y="783"/>
                    </a:cubicBezTo>
                    <a:cubicBezTo>
                      <a:pt x="913" y="785"/>
                      <a:pt x="906" y="794"/>
                      <a:pt x="907" y="805"/>
                    </a:cubicBezTo>
                    <a:cubicBezTo>
                      <a:pt x="914" y="987"/>
                      <a:pt x="914" y="987"/>
                      <a:pt x="914" y="987"/>
                    </a:cubicBezTo>
                    <a:cubicBezTo>
                      <a:pt x="724" y="924"/>
                      <a:pt x="724" y="924"/>
                      <a:pt x="724" y="924"/>
                    </a:cubicBezTo>
                    <a:cubicBezTo>
                      <a:pt x="715" y="921"/>
                      <a:pt x="705" y="924"/>
                      <a:pt x="700" y="931"/>
                    </a:cubicBezTo>
                    <a:cubicBezTo>
                      <a:pt x="586" y="1086"/>
                      <a:pt x="586" y="1086"/>
                      <a:pt x="586" y="1086"/>
                    </a:cubicBezTo>
                    <a:cubicBezTo>
                      <a:pt x="474" y="932"/>
                      <a:pt x="474" y="932"/>
                      <a:pt x="474" y="932"/>
                    </a:cubicBezTo>
                    <a:cubicBezTo>
                      <a:pt x="470" y="926"/>
                      <a:pt x="463" y="922"/>
                      <a:pt x="456" y="922"/>
                    </a:cubicBezTo>
                    <a:cubicBezTo>
                      <a:pt x="454" y="922"/>
                      <a:pt x="452" y="923"/>
                      <a:pt x="449" y="924"/>
                    </a:cubicBezTo>
                    <a:close/>
                    <a:moveTo>
                      <a:pt x="563" y="672"/>
                    </a:moveTo>
                    <a:cubicBezTo>
                      <a:pt x="720" y="515"/>
                      <a:pt x="720" y="515"/>
                      <a:pt x="720" y="515"/>
                    </a:cubicBezTo>
                    <a:cubicBezTo>
                      <a:pt x="729" y="506"/>
                      <a:pt x="729" y="492"/>
                      <a:pt x="720" y="483"/>
                    </a:cubicBezTo>
                    <a:cubicBezTo>
                      <a:pt x="712" y="475"/>
                      <a:pt x="698" y="475"/>
                      <a:pt x="689" y="483"/>
                    </a:cubicBezTo>
                    <a:cubicBezTo>
                      <a:pt x="547" y="626"/>
                      <a:pt x="547" y="626"/>
                      <a:pt x="547" y="626"/>
                    </a:cubicBezTo>
                    <a:cubicBezTo>
                      <a:pt x="487" y="565"/>
                      <a:pt x="487" y="565"/>
                      <a:pt x="487" y="565"/>
                    </a:cubicBezTo>
                    <a:cubicBezTo>
                      <a:pt x="478" y="557"/>
                      <a:pt x="464" y="557"/>
                      <a:pt x="456" y="565"/>
                    </a:cubicBezTo>
                    <a:cubicBezTo>
                      <a:pt x="447" y="574"/>
                      <a:pt x="447" y="588"/>
                      <a:pt x="456" y="596"/>
                    </a:cubicBezTo>
                    <a:cubicBezTo>
                      <a:pt x="531" y="672"/>
                      <a:pt x="531" y="672"/>
                      <a:pt x="531" y="672"/>
                    </a:cubicBezTo>
                    <a:cubicBezTo>
                      <a:pt x="536" y="676"/>
                      <a:pt x="541" y="679"/>
                      <a:pt x="547" y="679"/>
                    </a:cubicBezTo>
                    <a:cubicBezTo>
                      <a:pt x="553" y="679"/>
                      <a:pt x="558" y="676"/>
                      <a:pt x="563" y="67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p:cNvGrpSpPr>
            <a:grpSpLocks noChangeAspect="1"/>
          </p:cNvGrpSpPr>
          <p:nvPr/>
        </p:nvGrpSpPr>
        <p:grpSpPr>
          <a:xfrm>
            <a:off x="5808247" y="1877257"/>
            <a:ext cx="306910" cy="306910"/>
            <a:chOff x="982662" y="1847850"/>
            <a:chExt cx="269875" cy="269875"/>
          </a:xfrm>
        </p:grpSpPr>
        <p:sp>
          <p:nvSpPr>
            <p:cNvPr id="63"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64"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65" name="Group 64"/>
          <p:cNvGrpSpPr>
            <a:grpSpLocks noChangeAspect="1"/>
          </p:cNvGrpSpPr>
          <p:nvPr/>
        </p:nvGrpSpPr>
        <p:grpSpPr>
          <a:xfrm>
            <a:off x="5808247" y="2853753"/>
            <a:ext cx="306910" cy="306910"/>
            <a:chOff x="982662" y="1847850"/>
            <a:chExt cx="269875" cy="269875"/>
          </a:xfrm>
        </p:grpSpPr>
        <p:sp>
          <p:nvSpPr>
            <p:cNvPr id="66"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67"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68" name="Group 67"/>
          <p:cNvGrpSpPr>
            <a:grpSpLocks noChangeAspect="1"/>
          </p:cNvGrpSpPr>
          <p:nvPr/>
        </p:nvGrpSpPr>
        <p:grpSpPr>
          <a:xfrm>
            <a:off x="5808247" y="3867433"/>
            <a:ext cx="306910" cy="306910"/>
            <a:chOff x="982662" y="1847850"/>
            <a:chExt cx="269875" cy="269875"/>
          </a:xfrm>
        </p:grpSpPr>
        <p:sp>
          <p:nvSpPr>
            <p:cNvPr id="69"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70"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71" name="Group 70"/>
          <p:cNvGrpSpPr>
            <a:grpSpLocks noChangeAspect="1"/>
          </p:cNvGrpSpPr>
          <p:nvPr/>
        </p:nvGrpSpPr>
        <p:grpSpPr>
          <a:xfrm>
            <a:off x="5808247" y="4888114"/>
            <a:ext cx="306910" cy="306910"/>
            <a:chOff x="982662" y="1847850"/>
            <a:chExt cx="269875" cy="269875"/>
          </a:xfrm>
        </p:grpSpPr>
        <p:sp>
          <p:nvSpPr>
            <p:cNvPr id="72"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73"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74" name="Group 73"/>
          <p:cNvGrpSpPr>
            <a:grpSpLocks noChangeAspect="1"/>
          </p:cNvGrpSpPr>
          <p:nvPr/>
        </p:nvGrpSpPr>
        <p:grpSpPr>
          <a:xfrm>
            <a:off x="5808247" y="5939189"/>
            <a:ext cx="306910" cy="306910"/>
            <a:chOff x="982662" y="1847850"/>
            <a:chExt cx="269875" cy="269875"/>
          </a:xfrm>
        </p:grpSpPr>
        <p:sp>
          <p:nvSpPr>
            <p:cNvPr id="75"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76"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77" name="TextBox 76"/>
          <p:cNvSpPr txBox="1"/>
          <p:nvPr/>
        </p:nvSpPr>
        <p:spPr>
          <a:xfrm>
            <a:off x="6520302" y="3603797"/>
            <a:ext cx="5025340" cy="8001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err="1">
                <a:solidFill>
                  <a:srgbClr val="7F7F7F"/>
                </a:solidFill>
              </a:rPr>
              <a:t>Config</a:t>
            </a:r>
            <a:r>
              <a:rPr lang="en-US" sz="1600" dirty="0">
                <a:solidFill>
                  <a:srgbClr val="7F7F7F"/>
                </a:solidFill>
              </a:rPr>
              <a:t> – immutable parameters</a:t>
            </a:r>
          </a:p>
          <a:p>
            <a:r>
              <a:rPr lang="en-US" sz="1600" dirty="0" err="1">
                <a:solidFill>
                  <a:srgbClr val="7F7F7F"/>
                </a:solidFill>
              </a:rPr>
              <a:t>ConfigHandler</a:t>
            </a:r>
            <a:r>
              <a:rPr lang="en-US" sz="1600" dirty="0">
                <a:solidFill>
                  <a:srgbClr val="7F7F7F"/>
                </a:solidFill>
              </a:rPr>
              <a:t> – unicity of key objects (singleton)</a:t>
            </a:r>
          </a:p>
          <a:p>
            <a:r>
              <a:rPr lang="en-US" sz="1600" dirty="0">
                <a:solidFill>
                  <a:srgbClr val="7F7F7F"/>
                </a:solidFill>
              </a:rPr>
              <a:t>Tests</a:t>
            </a:r>
          </a:p>
          <a:p>
            <a:r>
              <a:rPr lang="en-US" sz="1600" dirty="0">
                <a:solidFill>
                  <a:srgbClr val="7F7F7F"/>
                </a:solidFill>
              </a:rPr>
              <a:t>Continuous Integration (CI) </a:t>
            </a:r>
          </a:p>
        </p:txBody>
      </p:sp>
      <p:sp>
        <p:nvSpPr>
          <p:cNvPr id="78" name="TextBox 77"/>
          <p:cNvSpPr txBox="1"/>
          <p:nvPr/>
        </p:nvSpPr>
        <p:spPr>
          <a:xfrm>
            <a:off x="6497696" y="5662430"/>
            <a:ext cx="5025340" cy="8001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rgbClr val="7F7F7F"/>
                </a:solidFill>
              </a:rPr>
              <a:t>Docker, Sphinx documentation</a:t>
            </a:r>
          </a:p>
        </p:txBody>
      </p:sp>
      <p:sp>
        <p:nvSpPr>
          <p:cNvPr id="79" name="TextBox 78"/>
          <p:cNvSpPr txBox="1"/>
          <p:nvPr/>
        </p:nvSpPr>
        <p:spPr>
          <a:xfrm>
            <a:off x="6524874" y="4731323"/>
            <a:ext cx="4970984" cy="8001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rgbClr val="7F7F7F"/>
                </a:solidFill>
              </a:rPr>
              <a:t>Scenarios – code versioning (commit hash is kept…)</a:t>
            </a:r>
          </a:p>
          <a:p>
            <a:r>
              <a:rPr lang="en-US" sz="1600" dirty="0">
                <a:solidFill>
                  <a:srgbClr val="7F7F7F"/>
                </a:solidFill>
              </a:rPr>
              <a:t>Decorators – reproducible actions all along the code</a:t>
            </a:r>
          </a:p>
          <a:p>
            <a:r>
              <a:rPr lang="en-US" sz="1600" dirty="0">
                <a:solidFill>
                  <a:srgbClr val="7F7F7F"/>
                </a:solidFill>
              </a:rPr>
              <a:t>Context manager – guarantee enter() and exit() for       	              specific objects</a:t>
            </a:r>
          </a:p>
        </p:txBody>
      </p:sp>
      <p:sp>
        <p:nvSpPr>
          <p:cNvPr id="80" name="TextBox 79"/>
          <p:cNvSpPr txBox="1"/>
          <p:nvPr/>
        </p:nvSpPr>
        <p:spPr>
          <a:xfrm>
            <a:off x="6524874" y="2546204"/>
            <a:ext cx="5025340" cy="8001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rgbClr val="7F7F7F"/>
                </a:solidFill>
              </a:rPr>
              <a:t>Pipeline – sequentiality &amp; loose coupling</a:t>
            </a:r>
          </a:p>
          <a:p>
            <a:r>
              <a:rPr lang="en-US" sz="1600" dirty="0">
                <a:solidFill>
                  <a:srgbClr val="7F7F7F"/>
                </a:solidFill>
              </a:rPr>
              <a:t>Model Factory – homogeneity between ML models</a:t>
            </a:r>
          </a:p>
        </p:txBody>
      </p:sp>
      <p:grpSp>
        <p:nvGrpSpPr>
          <p:cNvPr id="81" name="Group 80"/>
          <p:cNvGrpSpPr>
            <a:grpSpLocks noChangeAspect="1"/>
          </p:cNvGrpSpPr>
          <p:nvPr/>
        </p:nvGrpSpPr>
        <p:grpSpPr>
          <a:xfrm>
            <a:off x="11563200" y="1890730"/>
            <a:ext cx="306910" cy="306910"/>
            <a:chOff x="982662" y="3059113"/>
            <a:chExt cx="269875" cy="269875"/>
          </a:xfrm>
        </p:grpSpPr>
        <p:sp>
          <p:nvSpPr>
            <p:cNvPr id="82" name="Oval 81"/>
            <p:cNvSpPr>
              <a:spLocks noChangeArrowheads="1"/>
            </p:cNvSpPr>
            <p:nvPr/>
          </p:nvSpPr>
          <p:spPr bwMode="auto">
            <a:xfrm>
              <a:off x="982662" y="3059113"/>
              <a:ext cx="269875" cy="269875"/>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83" name="Freeform 82"/>
            <p:cNvSpPr>
              <a:spLocks noEditPoints="1"/>
            </p:cNvSpPr>
            <p:nvPr/>
          </p:nvSpPr>
          <p:spPr bwMode="auto">
            <a:xfrm>
              <a:off x="1054100" y="3149600"/>
              <a:ext cx="127000" cy="90487"/>
            </a:xfrm>
            <a:custGeom>
              <a:avLst/>
              <a:gdLst>
                <a:gd name="T0" fmla="*/ 518 w 587"/>
                <a:gd name="T1" fmla="*/ 260 h 423"/>
                <a:gd name="T2" fmla="*/ 587 w 587"/>
                <a:gd name="T3" fmla="*/ 260 h 423"/>
                <a:gd name="T4" fmla="*/ 436 w 587"/>
                <a:gd name="T5" fmla="*/ 423 h 423"/>
                <a:gd name="T6" fmla="*/ 290 w 587"/>
                <a:gd name="T7" fmla="*/ 392 h 423"/>
                <a:gd name="T8" fmla="*/ 157 w 587"/>
                <a:gd name="T9" fmla="*/ 362 h 423"/>
                <a:gd name="T10" fmla="*/ 72 w 587"/>
                <a:gd name="T11" fmla="*/ 423 h 423"/>
                <a:gd name="T12" fmla="*/ 0 w 587"/>
                <a:gd name="T13" fmla="*/ 423 h 423"/>
                <a:gd name="T14" fmla="*/ 52 w 587"/>
                <a:gd name="T15" fmla="*/ 307 h 423"/>
                <a:gd name="T16" fmla="*/ 145 w 587"/>
                <a:gd name="T17" fmla="*/ 260 h 423"/>
                <a:gd name="T18" fmla="*/ 298 w 587"/>
                <a:gd name="T19" fmla="*/ 290 h 423"/>
                <a:gd name="T20" fmla="*/ 433 w 587"/>
                <a:gd name="T21" fmla="*/ 320 h 423"/>
                <a:gd name="T22" fmla="*/ 518 w 587"/>
                <a:gd name="T23" fmla="*/ 260 h 423"/>
                <a:gd name="T24" fmla="*/ 433 w 587"/>
                <a:gd name="T25" fmla="*/ 61 h 423"/>
                <a:gd name="T26" fmla="*/ 298 w 587"/>
                <a:gd name="T27" fmla="*/ 30 h 423"/>
                <a:gd name="T28" fmla="*/ 145 w 587"/>
                <a:gd name="T29" fmla="*/ 0 h 423"/>
                <a:gd name="T30" fmla="*/ 52 w 587"/>
                <a:gd name="T31" fmla="*/ 48 h 423"/>
                <a:gd name="T32" fmla="*/ 0 w 587"/>
                <a:gd name="T33" fmla="*/ 163 h 423"/>
                <a:gd name="T34" fmla="*/ 72 w 587"/>
                <a:gd name="T35" fmla="*/ 163 h 423"/>
                <a:gd name="T36" fmla="*/ 157 w 587"/>
                <a:gd name="T37" fmla="*/ 102 h 423"/>
                <a:gd name="T38" fmla="*/ 290 w 587"/>
                <a:gd name="T39" fmla="*/ 133 h 423"/>
                <a:gd name="T40" fmla="*/ 436 w 587"/>
                <a:gd name="T41" fmla="*/ 163 h 423"/>
                <a:gd name="T42" fmla="*/ 587 w 587"/>
                <a:gd name="T43" fmla="*/ 0 h 423"/>
                <a:gd name="T44" fmla="*/ 518 w 587"/>
                <a:gd name="T45" fmla="*/ 0 h 423"/>
                <a:gd name="T46" fmla="*/ 433 w 587"/>
                <a:gd name="T47" fmla="*/ 61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7" h="423">
                  <a:moveTo>
                    <a:pt x="518" y="260"/>
                  </a:moveTo>
                  <a:cubicBezTo>
                    <a:pt x="587" y="260"/>
                    <a:pt x="587" y="260"/>
                    <a:pt x="587" y="260"/>
                  </a:cubicBezTo>
                  <a:cubicBezTo>
                    <a:pt x="559" y="368"/>
                    <a:pt x="509" y="423"/>
                    <a:pt x="436" y="423"/>
                  </a:cubicBezTo>
                  <a:cubicBezTo>
                    <a:pt x="402" y="423"/>
                    <a:pt x="353" y="413"/>
                    <a:pt x="290" y="392"/>
                  </a:cubicBezTo>
                  <a:cubicBezTo>
                    <a:pt x="226" y="372"/>
                    <a:pt x="182" y="362"/>
                    <a:pt x="157" y="362"/>
                  </a:cubicBezTo>
                  <a:cubicBezTo>
                    <a:pt x="120" y="362"/>
                    <a:pt x="91" y="382"/>
                    <a:pt x="72" y="423"/>
                  </a:cubicBezTo>
                  <a:cubicBezTo>
                    <a:pt x="0" y="423"/>
                    <a:pt x="0" y="423"/>
                    <a:pt x="0" y="423"/>
                  </a:cubicBezTo>
                  <a:cubicBezTo>
                    <a:pt x="8" y="378"/>
                    <a:pt x="25" y="339"/>
                    <a:pt x="52" y="307"/>
                  </a:cubicBezTo>
                  <a:cubicBezTo>
                    <a:pt x="78" y="276"/>
                    <a:pt x="110" y="260"/>
                    <a:pt x="145" y="260"/>
                  </a:cubicBezTo>
                  <a:cubicBezTo>
                    <a:pt x="183" y="260"/>
                    <a:pt x="234" y="270"/>
                    <a:pt x="298" y="290"/>
                  </a:cubicBezTo>
                  <a:cubicBezTo>
                    <a:pt x="362" y="310"/>
                    <a:pt x="407" y="320"/>
                    <a:pt x="433" y="320"/>
                  </a:cubicBezTo>
                  <a:cubicBezTo>
                    <a:pt x="476" y="320"/>
                    <a:pt x="504" y="300"/>
                    <a:pt x="518" y="260"/>
                  </a:cubicBezTo>
                  <a:close/>
                  <a:moveTo>
                    <a:pt x="433" y="61"/>
                  </a:moveTo>
                  <a:cubicBezTo>
                    <a:pt x="407" y="61"/>
                    <a:pt x="362" y="51"/>
                    <a:pt x="298" y="30"/>
                  </a:cubicBezTo>
                  <a:cubicBezTo>
                    <a:pt x="234" y="10"/>
                    <a:pt x="183" y="0"/>
                    <a:pt x="145" y="0"/>
                  </a:cubicBezTo>
                  <a:cubicBezTo>
                    <a:pt x="110" y="0"/>
                    <a:pt x="78" y="16"/>
                    <a:pt x="52" y="48"/>
                  </a:cubicBezTo>
                  <a:cubicBezTo>
                    <a:pt x="25" y="80"/>
                    <a:pt x="8" y="118"/>
                    <a:pt x="0" y="163"/>
                  </a:cubicBezTo>
                  <a:cubicBezTo>
                    <a:pt x="72" y="163"/>
                    <a:pt x="72" y="163"/>
                    <a:pt x="72" y="163"/>
                  </a:cubicBezTo>
                  <a:cubicBezTo>
                    <a:pt x="91" y="123"/>
                    <a:pt x="120" y="102"/>
                    <a:pt x="157" y="102"/>
                  </a:cubicBezTo>
                  <a:cubicBezTo>
                    <a:pt x="182" y="102"/>
                    <a:pt x="226" y="113"/>
                    <a:pt x="290" y="133"/>
                  </a:cubicBezTo>
                  <a:cubicBezTo>
                    <a:pt x="353" y="153"/>
                    <a:pt x="402" y="163"/>
                    <a:pt x="436" y="163"/>
                  </a:cubicBezTo>
                  <a:cubicBezTo>
                    <a:pt x="509" y="163"/>
                    <a:pt x="559" y="109"/>
                    <a:pt x="587" y="0"/>
                  </a:cubicBezTo>
                  <a:cubicBezTo>
                    <a:pt x="518" y="0"/>
                    <a:pt x="518" y="0"/>
                    <a:pt x="518" y="0"/>
                  </a:cubicBezTo>
                  <a:cubicBezTo>
                    <a:pt x="504" y="41"/>
                    <a:pt x="476" y="61"/>
                    <a:pt x="433" y="61"/>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84" name="Group 83"/>
          <p:cNvGrpSpPr>
            <a:grpSpLocks noChangeAspect="1"/>
          </p:cNvGrpSpPr>
          <p:nvPr/>
        </p:nvGrpSpPr>
        <p:grpSpPr>
          <a:xfrm>
            <a:off x="11563350" y="2799239"/>
            <a:ext cx="306910" cy="306910"/>
            <a:chOff x="628650" y="2655888"/>
            <a:chExt cx="269875" cy="269875"/>
          </a:xfrm>
        </p:grpSpPr>
        <p:sp>
          <p:nvSpPr>
            <p:cNvPr id="85" name="Oval 18"/>
            <p:cNvSpPr>
              <a:spLocks noChangeArrowheads="1"/>
            </p:cNvSpPr>
            <p:nvPr/>
          </p:nvSpPr>
          <p:spPr bwMode="auto">
            <a:xfrm>
              <a:off x="628650" y="2655888"/>
              <a:ext cx="269875" cy="269875"/>
            </a:xfrm>
            <a:prstGeom prst="ellipse">
              <a:avLst/>
            </a:prstGeom>
            <a:solidFill>
              <a:srgbClr val="E71C57"/>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86" name="Freeform 19"/>
            <p:cNvSpPr>
              <a:spLocks/>
            </p:cNvSpPr>
            <p:nvPr/>
          </p:nvSpPr>
          <p:spPr bwMode="auto">
            <a:xfrm>
              <a:off x="708025" y="2735263"/>
              <a:ext cx="111125" cy="111125"/>
            </a:xfrm>
            <a:custGeom>
              <a:avLst/>
              <a:gdLst>
                <a:gd name="T0" fmla="*/ 63 w 70"/>
                <a:gd name="T1" fmla="*/ 0 h 70"/>
                <a:gd name="T2" fmla="*/ 35 w 70"/>
                <a:gd name="T3" fmla="*/ 29 h 70"/>
                <a:gd name="T4" fmla="*/ 6 w 70"/>
                <a:gd name="T5" fmla="*/ 0 h 70"/>
                <a:gd name="T6" fmla="*/ 0 w 70"/>
                <a:gd name="T7" fmla="*/ 6 h 70"/>
                <a:gd name="T8" fmla="*/ 28 w 70"/>
                <a:gd name="T9" fmla="*/ 35 h 70"/>
                <a:gd name="T10" fmla="*/ 0 w 70"/>
                <a:gd name="T11" fmla="*/ 63 h 70"/>
                <a:gd name="T12" fmla="*/ 6 w 70"/>
                <a:gd name="T13" fmla="*/ 70 h 70"/>
                <a:gd name="T14" fmla="*/ 35 w 70"/>
                <a:gd name="T15" fmla="*/ 41 h 70"/>
                <a:gd name="T16" fmla="*/ 63 w 70"/>
                <a:gd name="T17" fmla="*/ 70 h 70"/>
                <a:gd name="T18" fmla="*/ 70 w 70"/>
                <a:gd name="T19" fmla="*/ 63 h 70"/>
                <a:gd name="T20" fmla="*/ 41 w 70"/>
                <a:gd name="T21" fmla="*/ 35 h 70"/>
                <a:gd name="T22" fmla="*/ 70 w 70"/>
                <a:gd name="T23" fmla="*/ 6 h 70"/>
                <a:gd name="T24" fmla="*/ 63 w 70"/>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70">
                  <a:moveTo>
                    <a:pt x="63" y="0"/>
                  </a:moveTo>
                  <a:lnTo>
                    <a:pt x="35" y="29"/>
                  </a:lnTo>
                  <a:lnTo>
                    <a:pt x="6" y="0"/>
                  </a:lnTo>
                  <a:lnTo>
                    <a:pt x="0" y="6"/>
                  </a:lnTo>
                  <a:lnTo>
                    <a:pt x="28" y="35"/>
                  </a:lnTo>
                  <a:lnTo>
                    <a:pt x="0" y="63"/>
                  </a:lnTo>
                  <a:lnTo>
                    <a:pt x="6" y="70"/>
                  </a:lnTo>
                  <a:lnTo>
                    <a:pt x="35" y="41"/>
                  </a:lnTo>
                  <a:lnTo>
                    <a:pt x="63" y="70"/>
                  </a:lnTo>
                  <a:lnTo>
                    <a:pt x="70" y="63"/>
                  </a:lnTo>
                  <a:lnTo>
                    <a:pt x="41" y="35"/>
                  </a:lnTo>
                  <a:lnTo>
                    <a:pt x="70" y="6"/>
                  </a:lnTo>
                  <a:lnTo>
                    <a:pt x="6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87" name="Group 86"/>
          <p:cNvGrpSpPr>
            <a:grpSpLocks noChangeAspect="1"/>
          </p:cNvGrpSpPr>
          <p:nvPr/>
        </p:nvGrpSpPr>
        <p:grpSpPr>
          <a:xfrm>
            <a:off x="11563350" y="4892020"/>
            <a:ext cx="306910" cy="306910"/>
            <a:chOff x="628650" y="2655888"/>
            <a:chExt cx="269875" cy="269875"/>
          </a:xfrm>
        </p:grpSpPr>
        <p:sp>
          <p:nvSpPr>
            <p:cNvPr id="88" name="Oval 18"/>
            <p:cNvSpPr>
              <a:spLocks noChangeArrowheads="1"/>
            </p:cNvSpPr>
            <p:nvPr/>
          </p:nvSpPr>
          <p:spPr bwMode="auto">
            <a:xfrm>
              <a:off x="628650" y="2655888"/>
              <a:ext cx="269875" cy="269875"/>
            </a:xfrm>
            <a:prstGeom prst="ellipse">
              <a:avLst/>
            </a:prstGeom>
            <a:solidFill>
              <a:srgbClr val="E71C57"/>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89" name="Freeform 19"/>
            <p:cNvSpPr>
              <a:spLocks/>
            </p:cNvSpPr>
            <p:nvPr/>
          </p:nvSpPr>
          <p:spPr bwMode="auto">
            <a:xfrm>
              <a:off x="708025" y="2735263"/>
              <a:ext cx="111125" cy="111125"/>
            </a:xfrm>
            <a:custGeom>
              <a:avLst/>
              <a:gdLst>
                <a:gd name="T0" fmla="*/ 63 w 70"/>
                <a:gd name="T1" fmla="*/ 0 h 70"/>
                <a:gd name="T2" fmla="*/ 35 w 70"/>
                <a:gd name="T3" fmla="*/ 29 h 70"/>
                <a:gd name="T4" fmla="*/ 6 w 70"/>
                <a:gd name="T5" fmla="*/ 0 h 70"/>
                <a:gd name="T6" fmla="*/ 0 w 70"/>
                <a:gd name="T7" fmla="*/ 6 h 70"/>
                <a:gd name="T8" fmla="*/ 28 w 70"/>
                <a:gd name="T9" fmla="*/ 35 h 70"/>
                <a:gd name="T10" fmla="*/ 0 w 70"/>
                <a:gd name="T11" fmla="*/ 63 h 70"/>
                <a:gd name="T12" fmla="*/ 6 w 70"/>
                <a:gd name="T13" fmla="*/ 70 h 70"/>
                <a:gd name="T14" fmla="*/ 35 w 70"/>
                <a:gd name="T15" fmla="*/ 41 h 70"/>
                <a:gd name="T16" fmla="*/ 63 w 70"/>
                <a:gd name="T17" fmla="*/ 70 h 70"/>
                <a:gd name="T18" fmla="*/ 70 w 70"/>
                <a:gd name="T19" fmla="*/ 63 h 70"/>
                <a:gd name="T20" fmla="*/ 41 w 70"/>
                <a:gd name="T21" fmla="*/ 35 h 70"/>
                <a:gd name="T22" fmla="*/ 70 w 70"/>
                <a:gd name="T23" fmla="*/ 6 h 70"/>
                <a:gd name="T24" fmla="*/ 63 w 70"/>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70">
                  <a:moveTo>
                    <a:pt x="63" y="0"/>
                  </a:moveTo>
                  <a:lnTo>
                    <a:pt x="35" y="29"/>
                  </a:lnTo>
                  <a:lnTo>
                    <a:pt x="6" y="0"/>
                  </a:lnTo>
                  <a:lnTo>
                    <a:pt x="0" y="6"/>
                  </a:lnTo>
                  <a:lnTo>
                    <a:pt x="28" y="35"/>
                  </a:lnTo>
                  <a:lnTo>
                    <a:pt x="0" y="63"/>
                  </a:lnTo>
                  <a:lnTo>
                    <a:pt x="6" y="70"/>
                  </a:lnTo>
                  <a:lnTo>
                    <a:pt x="35" y="41"/>
                  </a:lnTo>
                  <a:lnTo>
                    <a:pt x="63" y="70"/>
                  </a:lnTo>
                  <a:lnTo>
                    <a:pt x="70" y="63"/>
                  </a:lnTo>
                  <a:lnTo>
                    <a:pt x="41" y="35"/>
                  </a:lnTo>
                  <a:lnTo>
                    <a:pt x="70" y="6"/>
                  </a:lnTo>
                  <a:lnTo>
                    <a:pt x="6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90" name="Group 89"/>
          <p:cNvGrpSpPr>
            <a:grpSpLocks noChangeAspect="1"/>
          </p:cNvGrpSpPr>
          <p:nvPr/>
        </p:nvGrpSpPr>
        <p:grpSpPr>
          <a:xfrm>
            <a:off x="11565453" y="5934533"/>
            <a:ext cx="306910" cy="306910"/>
            <a:chOff x="628650" y="2655888"/>
            <a:chExt cx="269875" cy="269875"/>
          </a:xfrm>
        </p:grpSpPr>
        <p:sp>
          <p:nvSpPr>
            <p:cNvPr id="91" name="Oval 18"/>
            <p:cNvSpPr>
              <a:spLocks noChangeArrowheads="1"/>
            </p:cNvSpPr>
            <p:nvPr/>
          </p:nvSpPr>
          <p:spPr bwMode="auto">
            <a:xfrm>
              <a:off x="628650" y="2655888"/>
              <a:ext cx="269875" cy="269875"/>
            </a:xfrm>
            <a:prstGeom prst="ellipse">
              <a:avLst/>
            </a:prstGeom>
            <a:solidFill>
              <a:srgbClr val="E71C57"/>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92" name="Freeform 19"/>
            <p:cNvSpPr>
              <a:spLocks/>
            </p:cNvSpPr>
            <p:nvPr/>
          </p:nvSpPr>
          <p:spPr bwMode="auto">
            <a:xfrm>
              <a:off x="708025" y="2735263"/>
              <a:ext cx="111125" cy="111125"/>
            </a:xfrm>
            <a:custGeom>
              <a:avLst/>
              <a:gdLst>
                <a:gd name="T0" fmla="*/ 63 w 70"/>
                <a:gd name="T1" fmla="*/ 0 h 70"/>
                <a:gd name="T2" fmla="*/ 35 w 70"/>
                <a:gd name="T3" fmla="*/ 29 h 70"/>
                <a:gd name="T4" fmla="*/ 6 w 70"/>
                <a:gd name="T5" fmla="*/ 0 h 70"/>
                <a:gd name="T6" fmla="*/ 0 w 70"/>
                <a:gd name="T7" fmla="*/ 6 h 70"/>
                <a:gd name="T8" fmla="*/ 28 w 70"/>
                <a:gd name="T9" fmla="*/ 35 h 70"/>
                <a:gd name="T10" fmla="*/ 0 w 70"/>
                <a:gd name="T11" fmla="*/ 63 h 70"/>
                <a:gd name="T12" fmla="*/ 6 w 70"/>
                <a:gd name="T13" fmla="*/ 70 h 70"/>
                <a:gd name="T14" fmla="*/ 35 w 70"/>
                <a:gd name="T15" fmla="*/ 41 h 70"/>
                <a:gd name="T16" fmla="*/ 63 w 70"/>
                <a:gd name="T17" fmla="*/ 70 h 70"/>
                <a:gd name="T18" fmla="*/ 70 w 70"/>
                <a:gd name="T19" fmla="*/ 63 h 70"/>
                <a:gd name="T20" fmla="*/ 41 w 70"/>
                <a:gd name="T21" fmla="*/ 35 h 70"/>
                <a:gd name="T22" fmla="*/ 70 w 70"/>
                <a:gd name="T23" fmla="*/ 6 h 70"/>
                <a:gd name="T24" fmla="*/ 63 w 70"/>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70">
                  <a:moveTo>
                    <a:pt x="63" y="0"/>
                  </a:moveTo>
                  <a:lnTo>
                    <a:pt x="35" y="29"/>
                  </a:lnTo>
                  <a:lnTo>
                    <a:pt x="6" y="0"/>
                  </a:lnTo>
                  <a:lnTo>
                    <a:pt x="0" y="6"/>
                  </a:lnTo>
                  <a:lnTo>
                    <a:pt x="28" y="35"/>
                  </a:lnTo>
                  <a:lnTo>
                    <a:pt x="0" y="63"/>
                  </a:lnTo>
                  <a:lnTo>
                    <a:pt x="6" y="70"/>
                  </a:lnTo>
                  <a:lnTo>
                    <a:pt x="35" y="41"/>
                  </a:lnTo>
                  <a:lnTo>
                    <a:pt x="63" y="70"/>
                  </a:lnTo>
                  <a:lnTo>
                    <a:pt x="70" y="63"/>
                  </a:lnTo>
                  <a:lnTo>
                    <a:pt x="41" y="35"/>
                  </a:lnTo>
                  <a:lnTo>
                    <a:pt x="70" y="6"/>
                  </a:lnTo>
                  <a:lnTo>
                    <a:pt x="6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93" name="Group 92"/>
          <p:cNvGrpSpPr>
            <a:grpSpLocks noChangeAspect="1"/>
          </p:cNvGrpSpPr>
          <p:nvPr/>
        </p:nvGrpSpPr>
        <p:grpSpPr>
          <a:xfrm>
            <a:off x="11563200" y="3759177"/>
            <a:ext cx="306910" cy="306910"/>
            <a:chOff x="982662" y="3059113"/>
            <a:chExt cx="269875" cy="269875"/>
          </a:xfrm>
        </p:grpSpPr>
        <p:sp>
          <p:nvSpPr>
            <p:cNvPr id="94" name="Oval 93"/>
            <p:cNvSpPr>
              <a:spLocks noChangeArrowheads="1"/>
            </p:cNvSpPr>
            <p:nvPr/>
          </p:nvSpPr>
          <p:spPr bwMode="auto">
            <a:xfrm>
              <a:off x="982662" y="3059113"/>
              <a:ext cx="269875" cy="269875"/>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95" name="Freeform 94"/>
            <p:cNvSpPr>
              <a:spLocks noEditPoints="1"/>
            </p:cNvSpPr>
            <p:nvPr/>
          </p:nvSpPr>
          <p:spPr bwMode="auto">
            <a:xfrm>
              <a:off x="1054100" y="3149600"/>
              <a:ext cx="127000" cy="90487"/>
            </a:xfrm>
            <a:custGeom>
              <a:avLst/>
              <a:gdLst>
                <a:gd name="T0" fmla="*/ 518 w 587"/>
                <a:gd name="T1" fmla="*/ 260 h 423"/>
                <a:gd name="T2" fmla="*/ 587 w 587"/>
                <a:gd name="T3" fmla="*/ 260 h 423"/>
                <a:gd name="T4" fmla="*/ 436 w 587"/>
                <a:gd name="T5" fmla="*/ 423 h 423"/>
                <a:gd name="T6" fmla="*/ 290 w 587"/>
                <a:gd name="T7" fmla="*/ 392 h 423"/>
                <a:gd name="T8" fmla="*/ 157 w 587"/>
                <a:gd name="T9" fmla="*/ 362 h 423"/>
                <a:gd name="T10" fmla="*/ 72 w 587"/>
                <a:gd name="T11" fmla="*/ 423 h 423"/>
                <a:gd name="T12" fmla="*/ 0 w 587"/>
                <a:gd name="T13" fmla="*/ 423 h 423"/>
                <a:gd name="T14" fmla="*/ 52 w 587"/>
                <a:gd name="T15" fmla="*/ 307 h 423"/>
                <a:gd name="T16" fmla="*/ 145 w 587"/>
                <a:gd name="T17" fmla="*/ 260 h 423"/>
                <a:gd name="T18" fmla="*/ 298 w 587"/>
                <a:gd name="T19" fmla="*/ 290 h 423"/>
                <a:gd name="T20" fmla="*/ 433 w 587"/>
                <a:gd name="T21" fmla="*/ 320 h 423"/>
                <a:gd name="T22" fmla="*/ 518 w 587"/>
                <a:gd name="T23" fmla="*/ 260 h 423"/>
                <a:gd name="T24" fmla="*/ 433 w 587"/>
                <a:gd name="T25" fmla="*/ 61 h 423"/>
                <a:gd name="T26" fmla="*/ 298 w 587"/>
                <a:gd name="T27" fmla="*/ 30 h 423"/>
                <a:gd name="T28" fmla="*/ 145 w 587"/>
                <a:gd name="T29" fmla="*/ 0 h 423"/>
                <a:gd name="T30" fmla="*/ 52 w 587"/>
                <a:gd name="T31" fmla="*/ 48 h 423"/>
                <a:gd name="T32" fmla="*/ 0 w 587"/>
                <a:gd name="T33" fmla="*/ 163 h 423"/>
                <a:gd name="T34" fmla="*/ 72 w 587"/>
                <a:gd name="T35" fmla="*/ 163 h 423"/>
                <a:gd name="T36" fmla="*/ 157 w 587"/>
                <a:gd name="T37" fmla="*/ 102 h 423"/>
                <a:gd name="T38" fmla="*/ 290 w 587"/>
                <a:gd name="T39" fmla="*/ 133 h 423"/>
                <a:gd name="T40" fmla="*/ 436 w 587"/>
                <a:gd name="T41" fmla="*/ 163 h 423"/>
                <a:gd name="T42" fmla="*/ 587 w 587"/>
                <a:gd name="T43" fmla="*/ 0 h 423"/>
                <a:gd name="T44" fmla="*/ 518 w 587"/>
                <a:gd name="T45" fmla="*/ 0 h 423"/>
                <a:gd name="T46" fmla="*/ 433 w 587"/>
                <a:gd name="T47" fmla="*/ 61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7" h="423">
                  <a:moveTo>
                    <a:pt x="518" y="260"/>
                  </a:moveTo>
                  <a:cubicBezTo>
                    <a:pt x="587" y="260"/>
                    <a:pt x="587" y="260"/>
                    <a:pt x="587" y="260"/>
                  </a:cubicBezTo>
                  <a:cubicBezTo>
                    <a:pt x="559" y="368"/>
                    <a:pt x="509" y="423"/>
                    <a:pt x="436" y="423"/>
                  </a:cubicBezTo>
                  <a:cubicBezTo>
                    <a:pt x="402" y="423"/>
                    <a:pt x="353" y="413"/>
                    <a:pt x="290" y="392"/>
                  </a:cubicBezTo>
                  <a:cubicBezTo>
                    <a:pt x="226" y="372"/>
                    <a:pt x="182" y="362"/>
                    <a:pt x="157" y="362"/>
                  </a:cubicBezTo>
                  <a:cubicBezTo>
                    <a:pt x="120" y="362"/>
                    <a:pt x="91" y="382"/>
                    <a:pt x="72" y="423"/>
                  </a:cubicBezTo>
                  <a:cubicBezTo>
                    <a:pt x="0" y="423"/>
                    <a:pt x="0" y="423"/>
                    <a:pt x="0" y="423"/>
                  </a:cubicBezTo>
                  <a:cubicBezTo>
                    <a:pt x="8" y="378"/>
                    <a:pt x="25" y="339"/>
                    <a:pt x="52" y="307"/>
                  </a:cubicBezTo>
                  <a:cubicBezTo>
                    <a:pt x="78" y="276"/>
                    <a:pt x="110" y="260"/>
                    <a:pt x="145" y="260"/>
                  </a:cubicBezTo>
                  <a:cubicBezTo>
                    <a:pt x="183" y="260"/>
                    <a:pt x="234" y="270"/>
                    <a:pt x="298" y="290"/>
                  </a:cubicBezTo>
                  <a:cubicBezTo>
                    <a:pt x="362" y="310"/>
                    <a:pt x="407" y="320"/>
                    <a:pt x="433" y="320"/>
                  </a:cubicBezTo>
                  <a:cubicBezTo>
                    <a:pt x="476" y="320"/>
                    <a:pt x="504" y="300"/>
                    <a:pt x="518" y="260"/>
                  </a:cubicBezTo>
                  <a:close/>
                  <a:moveTo>
                    <a:pt x="433" y="61"/>
                  </a:moveTo>
                  <a:cubicBezTo>
                    <a:pt x="407" y="61"/>
                    <a:pt x="362" y="51"/>
                    <a:pt x="298" y="30"/>
                  </a:cubicBezTo>
                  <a:cubicBezTo>
                    <a:pt x="234" y="10"/>
                    <a:pt x="183" y="0"/>
                    <a:pt x="145" y="0"/>
                  </a:cubicBezTo>
                  <a:cubicBezTo>
                    <a:pt x="110" y="0"/>
                    <a:pt x="78" y="16"/>
                    <a:pt x="52" y="48"/>
                  </a:cubicBezTo>
                  <a:cubicBezTo>
                    <a:pt x="25" y="80"/>
                    <a:pt x="8" y="118"/>
                    <a:pt x="0" y="163"/>
                  </a:cubicBezTo>
                  <a:cubicBezTo>
                    <a:pt x="72" y="163"/>
                    <a:pt x="72" y="163"/>
                    <a:pt x="72" y="163"/>
                  </a:cubicBezTo>
                  <a:cubicBezTo>
                    <a:pt x="91" y="123"/>
                    <a:pt x="120" y="102"/>
                    <a:pt x="157" y="102"/>
                  </a:cubicBezTo>
                  <a:cubicBezTo>
                    <a:pt x="182" y="102"/>
                    <a:pt x="226" y="113"/>
                    <a:pt x="290" y="133"/>
                  </a:cubicBezTo>
                  <a:cubicBezTo>
                    <a:pt x="353" y="153"/>
                    <a:pt x="402" y="163"/>
                    <a:pt x="436" y="163"/>
                  </a:cubicBezTo>
                  <a:cubicBezTo>
                    <a:pt x="509" y="163"/>
                    <a:pt x="559" y="109"/>
                    <a:pt x="587" y="0"/>
                  </a:cubicBezTo>
                  <a:cubicBezTo>
                    <a:pt x="518" y="0"/>
                    <a:pt x="518" y="0"/>
                    <a:pt x="518" y="0"/>
                  </a:cubicBezTo>
                  <a:cubicBezTo>
                    <a:pt x="504" y="41"/>
                    <a:pt x="476" y="61"/>
                    <a:pt x="433" y="61"/>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Tree>
    <p:custDataLst>
      <p:tags r:id="rId2"/>
    </p:custDataLst>
    <p:extLst>
      <p:ext uri="{BB962C8B-B14F-4D97-AF65-F5344CB8AC3E}">
        <p14:creationId xmlns:p14="http://schemas.microsoft.com/office/powerpoint/2010/main" val="84042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extLst>
              <p:ext uri="{D42A27DB-BD31-4B8C-83A1-F6EECF244321}">
                <p14:modId xmlns:p14="http://schemas.microsoft.com/office/powerpoint/2010/main" val="40870828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450"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8" name="Rectangle 17"/>
          <p:cNvSpPr/>
          <p:nvPr/>
        </p:nvSpPr>
        <p:spPr>
          <a:xfrm>
            <a:off x="5932208" y="2567554"/>
            <a:ext cx="3162300" cy="2231380"/>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example_pkg</a:t>
            </a:r>
            <a:r>
              <a:rPr lang="fr-FR" sz="1600" dirty="0">
                <a:solidFill>
                  <a:srgbClr val="000000"/>
                </a:solidFill>
                <a:latin typeface="Consolas" panose="020B0609020204030204" pitchFamily="49" charset="0"/>
              </a:rPr>
              <a:t>     </a:t>
            </a:r>
            <a:endParaRPr lang="fr-FR" sz="1600" dirty="0">
              <a:solidFill>
                <a:srgbClr val="5C5C5C"/>
              </a:solidFill>
              <a:latin typeface="Consolas" panose="020B0609020204030204" pitchFamily="49" charset="0"/>
            </a:endParaRPr>
          </a:p>
          <a:p>
            <a:r>
              <a:rPr lang="fr-FR" sz="1600" dirty="0">
                <a:solidFill>
                  <a:srgbClr val="000000"/>
                </a:solidFill>
                <a:latin typeface="Consolas" panose="020B0609020204030204" pitchFamily="49" charset="0"/>
              </a:rPr>
              <a:t>│  ├─ __init__.py  </a:t>
            </a:r>
            <a:endParaRPr lang="fr-FR" sz="1600" dirty="0">
              <a:solidFill>
                <a:srgbClr val="5C5C5C"/>
              </a:solidFill>
              <a:latin typeface="Consolas" panose="020B0609020204030204" pitchFamily="49" charset="0"/>
            </a:endParaRPr>
          </a:p>
          <a:p>
            <a:r>
              <a:rPr lang="fr-FR" sz="1600" dirty="0">
                <a:solidFill>
                  <a:srgbClr val="000000"/>
                </a:solidFill>
                <a:latin typeface="Consolas" panose="020B0609020204030204" pitchFamily="49" charset="0"/>
              </a:rPr>
              <a:t>│  ├─ foo.py  </a:t>
            </a:r>
            <a:endParaRPr lang="fr-FR" sz="1600" dirty="0">
              <a:solidFill>
                <a:srgbClr val="5C5C5C"/>
              </a:solidFill>
              <a:latin typeface="Consolas" panose="020B0609020204030204" pitchFamily="49" charset="0"/>
            </a:endParaRPr>
          </a:p>
          <a:p>
            <a:r>
              <a:rPr lang="fr-FR" sz="1600" dirty="0">
                <a:solidFill>
                  <a:srgbClr val="000000"/>
                </a:solidFill>
                <a:latin typeface="Consolas" panose="020B0609020204030204" pitchFamily="49" charset="0"/>
              </a:rPr>
              <a:t>│  ├─ bar.py  </a:t>
            </a:r>
            <a:endParaRPr lang="fr-FR" sz="1600" dirty="0">
              <a:solidFill>
                <a:srgbClr val="5C5C5C"/>
              </a:solidFill>
              <a:latin typeface="Consolas" panose="020B0609020204030204" pitchFamily="49" charset="0"/>
            </a:endParaRPr>
          </a:p>
          <a:p>
            <a:r>
              <a:rPr lang="fr-FR" sz="1600" dirty="0">
                <a:solidFill>
                  <a:srgbClr val="000000"/>
                </a:solidFill>
                <a:latin typeface="Consolas" panose="020B0609020204030204" pitchFamily="49" charset="0"/>
              </a:rPr>
              <a:t>│  ├─ baz.py  </a:t>
            </a:r>
            <a:endParaRPr lang="fr-FR" sz="1600" dirty="0">
              <a:solidFill>
                <a:srgbClr val="5C5C5C"/>
              </a:solidFill>
              <a:latin typeface="Consolas" panose="020B0609020204030204" pitchFamily="49" charset="0"/>
            </a:endParaRPr>
          </a:p>
          <a:p>
            <a:r>
              <a:rPr lang="fr-FR" sz="1600" dirty="0">
                <a:solidFill>
                  <a:srgbClr val="000000"/>
                </a:solidFill>
                <a:latin typeface="Consolas" panose="020B0609020204030204" pitchFamily="49" charset="0"/>
              </a:rPr>
              <a:t>│  └─ </a:t>
            </a:r>
            <a:r>
              <a:rPr lang="fr-FR" sz="1600" dirty="0" err="1">
                <a:solidFill>
                  <a:srgbClr val="000000"/>
                </a:solidFill>
                <a:latin typeface="Consolas" panose="020B0609020204030204" pitchFamily="49" charset="0"/>
              </a:rPr>
              <a:t>utils</a:t>
            </a:r>
            <a:r>
              <a:rPr lang="fr-FR" sz="1600" dirty="0">
                <a:solidFill>
                  <a:srgbClr val="000000"/>
                </a:solidFill>
                <a:latin typeface="Consolas" panose="020B0609020204030204" pitchFamily="49" charset="0"/>
              </a:rPr>
              <a:t>     </a:t>
            </a:r>
            <a:endParaRPr lang="fr-FR" sz="1600" dirty="0">
              <a:solidFill>
                <a:srgbClr val="5C5C5C"/>
              </a:solidFill>
              <a:latin typeface="Consolas" panose="020B0609020204030204" pitchFamily="49" charset="0"/>
            </a:endParaRPr>
          </a:p>
          <a:p>
            <a:r>
              <a:rPr lang="fr-FR" sz="1600" dirty="0">
                <a:solidFill>
                  <a:srgbClr val="000000"/>
                </a:solidFill>
                <a:latin typeface="Consolas" panose="020B0609020204030204" pitchFamily="49" charset="0"/>
              </a:rPr>
              <a:t>│       ├─ __init__.py</a:t>
            </a:r>
          </a:p>
          <a:p>
            <a:r>
              <a:rPr lang="fr-FR" sz="1600" dirty="0">
                <a:solidFill>
                  <a:srgbClr val="000000"/>
                </a:solidFill>
                <a:latin typeface="Consolas" panose="020B0609020204030204" pitchFamily="49" charset="0"/>
              </a:rPr>
              <a:t>        └─ plot.py  </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b="0" i="0" dirty="0">
              <a:solidFill>
                <a:srgbClr val="5C5C5C"/>
              </a:solidFill>
              <a:effectLst/>
              <a:latin typeface="Consolas" panose="020B0609020204030204" pitchFamily="49" charset="0"/>
            </a:endParaRPr>
          </a:p>
        </p:txBody>
      </p:sp>
      <p:sp>
        <p:nvSpPr>
          <p:cNvPr id="3" name="Title 2"/>
          <p:cNvSpPr>
            <a:spLocks noGrp="1"/>
          </p:cNvSpPr>
          <p:nvPr>
            <p:ph type="title"/>
          </p:nvPr>
        </p:nvSpPr>
        <p:spPr>
          <a:xfrm>
            <a:off x="628650" y="1656272"/>
            <a:ext cx="3127881" cy="424940"/>
          </a:xfrm>
        </p:spPr>
        <p:txBody>
          <a:bodyPr/>
          <a:lstStyle/>
          <a:p>
            <a:r>
              <a:rPr lang="en-US" dirty="0" err="1"/>
              <a:t>example_pkg</a:t>
            </a:r>
            <a:endParaRPr lang="en-US" dirty="0"/>
          </a:p>
        </p:txBody>
      </p:sp>
      <p:sp>
        <p:nvSpPr>
          <p:cNvPr id="7" name="TextBox 6"/>
          <p:cNvSpPr txBox="1"/>
          <p:nvPr/>
        </p:nvSpPr>
        <p:spPr>
          <a:xfrm>
            <a:off x="547686" y="2998671"/>
            <a:ext cx="3165715" cy="184948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A package is a directory containing modules with an extra file </a:t>
            </a:r>
            <a:r>
              <a:rPr lang="en-US" dirty="0">
                <a:solidFill>
                  <a:srgbClr val="D4DF33"/>
                </a:solidFill>
              </a:rPr>
              <a:t>__init__.py</a:t>
            </a:r>
          </a:p>
          <a:p>
            <a:endParaRPr lang="en-US" dirty="0">
              <a:solidFill>
                <a:schemeClr val="bg1"/>
              </a:solidFill>
            </a:endParaRPr>
          </a:p>
          <a:p>
            <a:r>
              <a:rPr lang="en-US" dirty="0">
                <a:solidFill>
                  <a:schemeClr val="bg1"/>
                </a:solidFill>
              </a:rPr>
              <a:t>Modules encapsulate classes, functions and global objects</a:t>
            </a:r>
          </a:p>
          <a:p>
            <a:endParaRPr lang="en-US" dirty="0">
              <a:solidFill>
                <a:schemeClr val="bg1"/>
              </a:solidFill>
            </a:endParaRPr>
          </a:p>
        </p:txBody>
      </p:sp>
      <p:sp>
        <p:nvSpPr>
          <p:cNvPr id="12" name="TextBox 11"/>
          <p:cNvSpPr txBox="1"/>
          <p:nvPr/>
        </p:nvSpPr>
        <p:spPr>
          <a:xfrm>
            <a:off x="9443043" y="2567554"/>
            <a:ext cx="1834588" cy="45823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6E6F73"/>
                </a:solidFill>
              </a:rPr>
              <a:t>package</a:t>
            </a:r>
          </a:p>
        </p:txBody>
      </p:sp>
      <p:cxnSp>
        <p:nvCxnSpPr>
          <p:cNvPr id="13" name="Straight Arrow Connector 12"/>
          <p:cNvCxnSpPr/>
          <p:nvPr/>
        </p:nvCxnSpPr>
        <p:spPr>
          <a:xfrm flipH="1" flipV="1">
            <a:off x="7736538" y="2790921"/>
            <a:ext cx="1591274" cy="3917"/>
          </a:xfrm>
          <a:prstGeom prst="straightConnector1">
            <a:avLst/>
          </a:prstGeom>
          <a:ln w="9525" cap="rnd">
            <a:solidFill>
              <a:schemeClr val="tx1">
                <a:lumMod val="60000"/>
                <a:lumOff val="40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7736538" y="3473311"/>
            <a:ext cx="1591274" cy="3917"/>
          </a:xfrm>
          <a:prstGeom prst="straightConnector1">
            <a:avLst/>
          </a:prstGeom>
          <a:ln w="9525" cap="rnd">
            <a:solidFill>
              <a:schemeClr val="tx1">
                <a:lumMod val="60000"/>
                <a:lumOff val="40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43043" y="3244194"/>
            <a:ext cx="1834588" cy="45823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6E6F73"/>
                </a:solidFill>
              </a:rPr>
              <a:t>modules</a:t>
            </a:r>
          </a:p>
        </p:txBody>
      </p:sp>
      <p:cxnSp>
        <p:nvCxnSpPr>
          <p:cNvPr id="16" name="Straight Arrow Connector 15"/>
          <p:cNvCxnSpPr/>
          <p:nvPr/>
        </p:nvCxnSpPr>
        <p:spPr>
          <a:xfrm flipH="1">
            <a:off x="7736538" y="3967041"/>
            <a:ext cx="1591273" cy="0"/>
          </a:xfrm>
          <a:prstGeom prst="straightConnector1">
            <a:avLst/>
          </a:prstGeom>
          <a:ln w="9525" cap="rnd">
            <a:solidFill>
              <a:schemeClr val="tx1">
                <a:lumMod val="60000"/>
                <a:lumOff val="40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443043" y="3845691"/>
            <a:ext cx="1834588" cy="45823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6E6F73"/>
                </a:solidFill>
              </a:rPr>
              <a:t>utility </a:t>
            </a:r>
          </a:p>
          <a:p>
            <a:r>
              <a:rPr lang="en-US" dirty="0">
                <a:solidFill>
                  <a:srgbClr val="6E6F73"/>
                </a:solidFill>
              </a:rPr>
              <a:t>functions</a:t>
            </a:r>
          </a:p>
        </p:txBody>
      </p:sp>
    </p:spTree>
    <p:custDataLst>
      <p:tags r:id="rId2"/>
    </p:custDataLst>
    <p:extLst>
      <p:ext uri="{BB962C8B-B14F-4D97-AF65-F5344CB8AC3E}">
        <p14:creationId xmlns:p14="http://schemas.microsoft.com/office/powerpoint/2010/main" val="37786901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474"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28650" y="1647645"/>
            <a:ext cx="3127881" cy="433568"/>
          </a:xfrm>
        </p:spPr>
        <p:txBody>
          <a:bodyPr/>
          <a:lstStyle/>
          <a:p>
            <a:r>
              <a:rPr lang="en-US" dirty="0"/>
              <a:t>Package design</a:t>
            </a:r>
          </a:p>
        </p:txBody>
      </p:sp>
      <p:sp>
        <p:nvSpPr>
          <p:cNvPr id="5" name="TextBox 4"/>
          <p:cNvSpPr txBox="1"/>
          <p:nvPr/>
        </p:nvSpPr>
        <p:spPr>
          <a:xfrm>
            <a:off x="539050" y="2018315"/>
            <a:ext cx="3165715" cy="440156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bg1"/>
              </a:solidFill>
            </a:endParaRPr>
          </a:p>
          <a:p>
            <a:r>
              <a:rPr lang="en-US" dirty="0">
                <a:solidFill>
                  <a:schemeClr val="bg1"/>
                </a:solidFill>
              </a:rPr>
              <a:t>Packages are a way of </a:t>
            </a:r>
            <a:r>
              <a:rPr lang="en-US" dirty="0">
                <a:solidFill>
                  <a:srgbClr val="D4DF33"/>
                </a:solidFill>
              </a:rPr>
              <a:t>structuring Python’s module </a:t>
            </a:r>
            <a:r>
              <a:rPr lang="en-US" dirty="0">
                <a:solidFill>
                  <a:schemeClr val="bg1"/>
                </a:solidFill>
              </a:rPr>
              <a:t>namespace by using “dotted module names”</a:t>
            </a:r>
          </a:p>
          <a:p>
            <a:endParaRPr lang="en-US" dirty="0">
              <a:solidFill>
                <a:schemeClr val="bg1"/>
              </a:solidFill>
            </a:endParaRPr>
          </a:p>
          <a:p>
            <a:r>
              <a:rPr lang="en-US" dirty="0">
                <a:solidFill>
                  <a:schemeClr val="bg1"/>
                </a:solidFill>
              </a:rPr>
              <a:t>When importing the package, Python searches through the directories on </a:t>
            </a:r>
            <a:r>
              <a:rPr lang="en-US" dirty="0" err="1">
                <a:solidFill>
                  <a:schemeClr val="bg1"/>
                </a:solidFill>
              </a:rPr>
              <a:t>sys.path</a:t>
            </a:r>
            <a:r>
              <a:rPr lang="en-US" dirty="0">
                <a:solidFill>
                  <a:schemeClr val="bg1"/>
                </a:solidFill>
              </a:rPr>
              <a:t> looking for the package subdirectory</a:t>
            </a:r>
          </a:p>
          <a:p>
            <a:endParaRPr lang="en-US" dirty="0">
              <a:solidFill>
                <a:schemeClr val="bg1"/>
              </a:solidFill>
            </a:endParaRPr>
          </a:p>
          <a:p>
            <a:r>
              <a:rPr lang="en-US" dirty="0">
                <a:solidFill>
                  <a:schemeClr val="bg1"/>
                </a:solidFill>
              </a:rPr>
              <a:t>The </a:t>
            </a:r>
            <a:r>
              <a:rPr lang="en-US" dirty="0">
                <a:solidFill>
                  <a:srgbClr val="D4DF33"/>
                </a:solidFill>
              </a:rPr>
              <a:t>__init__.py</a:t>
            </a:r>
            <a:r>
              <a:rPr lang="en-US" dirty="0">
                <a:solidFill>
                  <a:schemeClr val="bg1"/>
                </a:solidFill>
              </a:rPr>
              <a:t> files are required to make Python treat directories containing the file as packages</a:t>
            </a:r>
          </a:p>
        </p:txBody>
      </p:sp>
      <p:sp>
        <p:nvSpPr>
          <p:cNvPr id="10" name="TextBox 9"/>
          <p:cNvSpPr txBox="1"/>
          <p:nvPr/>
        </p:nvSpPr>
        <p:spPr>
          <a:xfrm>
            <a:off x="6545693" y="3259740"/>
            <a:ext cx="4341845" cy="999812"/>
          </a:xfrm>
          <a:prstGeom prst="rect">
            <a:avLst/>
          </a:prstGeom>
          <a:noFill/>
          <a:ln w="9525" cap="rnd" cmpd="sng" algn="ctr">
            <a:solidFill>
              <a:srgbClr val="29BA74"/>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575757"/>
                </a:solidFill>
              </a:rPr>
              <a:t>In a first approach, you should include an empty __init__.py file at the root of each package/</a:t>
            </a:r>
            <a:r>
              <a:rPr lang="en-US" dirty="0" err="1">
                <a:solidFill>
                  <a:srgbClr val="575757"/>
                </a:solidFill>
              </a:rPr>
              <a:t>subpackage</a:t>
            </a:r>
            <a:endParaRPr lang="en-US" dirty="0">
              <a:solidFill>
                <a:srgbClr val="575757"/>
              </a:solidFill>
            </a:endParaRPr>
          </a:p>
        </p:txBody>
      </p:sp>
      <p:sp>
        <p:nvSpPr>
          <p:cNvPr id="11" name="Oval 10"/>
          <p:cNvSpPr/>
          <p:nvPr/>
        </p:nvSpPr>
        <p:spPr>
          <a:xfrm>
            <a:off x="5265014" y="3259740"/>
            <a:ext cx="1126858" cy="1049871"/>
          </a:xfrm>
          <a:prstGeom prst="ellipse">
            <a:avLst/>
          </a:prstGeom>
          <a:solidFill>
            <a:srgbClr val="FFFFFF"/>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33" name="bcgIcons_ThumbsUp">
            <a:extLst>
              <a:ext uri="{FF2B5EF4-FFF2-40B4-BE49-F238E27FC236}">
                <a16:creationId xmlns:a16="http://schemas.microsoft.com/office/drawing/2014/main" xmlns="" id="{C683F435-8684-42DF-9D7A-77B11EA29B55}"/>
              </a:ext>
            </a:extLst>
          </p:cNvPr>
          <p:cNvGrpSpPr>
            <a:grpSpLocks noChangeAspect="1"/>
          </p:cNvGrpSpPr>
          <p:nvPr/>
        </p:nvGrpSpPr>
        <p:grpSpPr bwMode="auto">
          <a:xfrm>
            <a:off x="5412808" y="3323397"/>
            <a:ext cx="831270" cy="832040"/>
            <a:chOff x="1682" y="0"/>
            <a:chExt cx="4316" cy="4320"/>
          </a:xfrm>
        </p:grpSpPr>
        <p:sp>
          <p:nvSpPr>
            <p:cNvPr id="34" name="AutoShape 3">
              <a:extLst>
                <a:ext uri="{FF2B5EF4-FFF2-40B4-BE49-F238E27FC236}">
                  <a16:creationId xmlns:a16="http://schemas.microsoft.com/office/drawing/2014/main" xmlns="" id="{3791D042-F92F-4CC2-8DD6-DDE02CC55D46}"/>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5">
              <a:extLst>
                <a:ext uri="{FF2B5EF4-FFF2-40B4-BE49-F238E27FC236}">
                  <a16:creationId xmlns:a16="http://schemas.microsoft.com/office/drawing/2014/main" xmlns="" id="{A1D8D785-64BE-4F3D-B7FB-AA35AB4AB0C9}"/>
                </a:ext>
              </a:extLst>
            </p:cNvPr>
            <p:cNvSpPr>
              <a:spLocks/>
            </p:cNvSpPr>
            <p:nvPr/>
          </p:nvSpPr>
          <p:spPr bwMode="auto">
            <a:xfrm>
              <a:off x="3248" y="698"/>
              <a:ext cx="2034" cy="2919"/>
            </a:xfrm>
            <a:custGeom>
              <a:avLst/>
              <a:gdLst>
                <a:gd name="T0" fmla="*/ 1086 w 1086"/>
                <a:gd name="T1" fmla="*/ 681 h 1557"/>
                <a:gd name="T2" fmla="*/ 530 w 1086"/>
                <a:gd name="T3" fmla="*/ 537 h 1557"/>
                <a:gd name="T4" fmla="*/ 593 w 1086"/>
                <a:gd name="T5" fmla="*/ 253 h 1557"/>
                <a:gd name="T6" fmla="*/ 391 w 1086"/>
                <a:gd name="T7" fmla="*/ 4 h 1557"/>
                <a:gd name="T8" fmla="*/ 279 w 1086"/>
                <a:gd name="T9" fmla="*/ 114 h 1557"/>
                <a:gd name="T10" fmla="*/ 279 w 1086"/>
                <a:gd name="T11" fmla="*/ 221 h 1557"/>
                <a:gd name="T12" fmla="*/ 0 w 1086"/>
                <a:gd name="T13" fmla="*/ 523 h 1557"/>
                <a:gd name="T14" fmla="*/ 203 w 1086"/>
                <a:gd name="T15" fmla="*/ 459 h 1557"/>
                <a:gd name="T16" fmla="*/ 323 w 1086"/>
                <a:gd name="T17" fmla="*/ 114 h 1557"/>
                <a:gd name="T18" fmla="*/ 386 w 1086"/>
                <a:gd name="T19" fmla="*/ 48 h 1557"/>
                <a:gd name="T20" fmla="*/ 549 w 1086"/>
                <a:gd name="T21" fmla="*/ 257 h 1557"/>
                <a:gd name="T22" fmla="*/ 476 w 1086"/>
                <a:gd name="T23" fmla="*/ 570 h 1557"/>
                <a:gd name="T24" fmla="*/ 942 w 1086"/>
                <a:gd name="T25" fmla="*/ 581 h 1557"/>
                <a:gd name="T26" fmla="*/ 942 w 1086"/>
                <a:gd name="T27" fmla="*/ 781 h 1557"/>
                <a:gd name="T28" fmla="*/ 917 w 1086"/>
                <a:gd name="T29" fmla="*/ 780 h 1557"/>
                <a:gd name="T30" fmla="*/ 757 w 1086"/>
                <a:gd name="T31" fmla="*/ 802 h 1557"/>
                <a:gd name="T32" fmla="*/ 807 w 1086"/>
                <a:gd name="T33" fmla="*/ 824 h 1557"/>
                <a:gd name="T34" fmla="*/ 924 w 1086"/>
                <a:gd name="T35" fmla="*/ 825 h 1557"/>
                <a:gd name="T36" fmla="*/ 917 w 1086"/>
                <a:gd name="T37" fmla="*/ 1024 h 1557"/>
                <a:gd name="T38" fmla="*/ 874 w 1086"/>
                <a:gd name="T39" fmla="*/ 1025 h 1557"/>
                <a:gd name="T40" fmla="*/ 757 w 1086"/>
                <a:gd name="T41" fmla="*/ 1024 h 1557"/>
                <a:gd name="T42" fmla="*/ 757 w 1086"/>
                <a:gd name="T43" fmla="*/ 1068 h 1557"/>
                <a:gd name="T44" fmla="*/ 961 w 1086"/>
                <a:gd name="T45" fmla="*/ 1168 h 1557"/>
                <a:gd name="T46" fmla="*/ 793 w 1086"/>
                <a:gd name="T47" fmla="*/ 1269 h 1557"/>
                <a:gd name="T48" fmla="*/ 724 w 1086"/>
                <a:gd name="T49" fmla="*/ 1269 h 1557"/>
                <a:gd name="T50" fmla="*/ 724 w 1086"/>
                <a:gd name="T51" fmla="*/ 1313 h 1557"/>
                <a:gd name="T52" fmla="*/ 793 w 1086"/>
                <a:gd name="T53" fmla="*/ 1313 h 1557"/>
                <a:gd name="T54" fmla="*/ 793 w 1086"/>
                <a:gd name="T55" fmla="*/ 1513 h 1557"/>
                <a:gd name="T56" fmla="*/ 26 w 1086"/>
                <a:gd name="T57" fmla="*/ 1394 h 1557"/>
                <a:gd name="T58" fmla="*/ 344 w 1086"/>
                <a:gd name="T59" fmla="*/ 1557 h 1557"/>
                <a:gd name="T60" fmla="*/ 937 w 1086"/>
                <a:gd name="T61" fmla="*/ 1413 h 1557"/>
                <a:gd name="T62" fmla="*/ 1005 w 1086"/>
                <a:gd name="T63" fmla="*/ 1168 h 1557"/>
                <a:gd name="T64" fmla="*/ 1061 w 1086"/>
                <a:gd name="T65" fmla="*/ 924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6" h="1557">
                  <a:moveTo>
                    <a:pt x="1004" y="810"/>
                  </a:moveTo>
                  <a:cubicBezTo>
                    <a:pt x="1052" y="787"/>
                    <a:pt x="1086" y="738"/>
                    <a:pt x="1086" y="681"/>
                  </a:cubicBezTo>
                  <a:cubicBezTo>
                    <a:pt x="1086" y="601"/>
                    <a:pt x="1021" y="537"/>
                    <a:pt x="942" y="537"/>
                  </a:cubicBezTo>
                  <a:cubicBezTo>
                    <a:pt x="530" y="537"/>
                    <a:pt x="530" y="537"/>
                    <a:pt x="530" y="537"/>
                  </a:cubicBezTo>
                  <a:cubicBezTo>
                    <a:pt x="553" y="485"/>
                    <a:pt x="593" y="378"/>
                    <a:pt x="593" y="255"/>
                  </a:cubicBezTo>
                  <a:cubicBezTo>
                    <a:pt x="593" y="255"/>
                    <a:pt x="593" y="254"/>
                    <a:pt x="593" y="253"/>
                  </a:cubicBezTo>
                  <a:cubicBezTo>
                    <a:pt x="592" y="251"/>
                    <a:pt x="586" y="193"/>
                    <a:pt x="559" y="134"/>
                  </a:cubicBezTo>
                  <a:cubicBezTo>
                    <a:pt x="522" y="52"/>
                    <a:pt x="464" y="7"/>
                    <a:pt x="391" y="4"/>
                  </a:cubicBezTo>
                  <a:cubicBezTo>
                    <a:pt x="383" y="3"/>
                    <a:pt x="344" y="0"/>
                    <a:pt x="313" y="26"/>
                  </a:cubicBezTo>
                  <a:cubicBezTo>
                    <a:pt x="291" y="46"/>
                    <a:pt x="279" y="75"/>
                    <a:pt x="279" y="114"/>
                  </a:cubicBezTo>
                  <a:cubicBezTo>
                    <a:pt x="279" y="221"/>
                    <a:pt x="279" y="221"/>
                    <a:pt x="279" y="221"/>
                  </a:cubicBezTo>
                  <a:cubicBezTo>
                    <a:pt x="279" y="221"/>
                    <a:pt x="279" y="221"/>
                    <a:pt x="279" y="221"/>
                  </a:cubicBezTo>
                  <a:cubicBezTo>
                    <a:pt x="279" y="223"/>
                    <a:pt x="283" y="364"/>
                    <a:pt x="181" y="420"/>
                  </a:cubicBezTo>
                  <a:cubicBezTo>
                    <a:pt x="132" y="448"/>
                    <a:pt x="63" y="487"/>
                    <a:pt x="0" y="523"/>
                  </a:cubicBezTo>
                  <a:cubicBezTo>
                    <a:pt x="12" y="531"/>
                    <a:pt x="21" y="544"/>
                    <a:pt x="25" y="559"/>
                  </a:cubicBezTo>
                  <a:cubicBezTo>
                    <a:pt x="86" y="524"/>
                    <a:pt x="154" y="486"/>
                    <a:pt x="203" y="459"/>
                  </a:cubicBezTo>
                  <a:cubicBezTo>
                    <a:pt x="326" y="390"/>
                    <a:pt x="324" y="232"/>
                    <a:pt x="323" y="220"/>
                  </a:cubicBezTo>
                  <a:cubicBezTo>
                    <a:pt x="323" y="114"/>
                    <a:pt x="323" y="114"/>
                    <a:pt x="323" y="114"/>
                  </a:cubicBezTo>
                  <a:cubicBezTo>
                    <a:pt x="323" y="89"/>
                    <a:pt x="330" y="70"/>
                    <a:pt x="342" y="60"/>
                  </a:cubicBezTo>
                  <a:cubicBezTo>
                    <a:pt x="359" y="44"/>
                    <a:pt x="386" y="48"/>
                    <a:pt x="386" y="48"/>
                  </a:cubicBezTo>
                  <a:cubicBezTo>
                    <a:pt x="387" y="48"/>
                    <a:pt x="388" y="48"/>
                    <a:pt x="389" y="48"/>
                  </a:cubicBezTo>
                  <a:cubicBezTo>
                    <a:pt x="520" y="52"/>
                    <a:pt x="547" y="241"/>
                    <a:pt x="549" y="257"/>
                  </a:cubicBezTo>
                  <a:cubicBezTo>
                    <a:pt x="548" y="413"/>
                    <a:pt x="476" y="547"/>
                    <a:pt x="476" y="548"/>
                  </a:cubicBezTo>
                  <a:cubicBezTo>
                    <a:pt x="472" y="555"/>
                    <a:pt x="472" y="563"/>
                    <a:pt x="476" y="570"/>
                  </a:cubicBezTo>
                  <a:cubicBezTo>
                    <a:pt x="480" y="577"/>
                    <a:pt x="487" y="581"/>
                    <a:pt x="495" y="581"/>
                  </a:cubicBezTo>
                  <a:cubicBezTo>
                    <a:pt x="942" y="581"/>
                    <a:pt x="942" y="581"/>
                    <a:pt x="942" y="581"/>
                  </a:cubicBezTo>
                  <a:cubicBezTo>
                    <a:pt x="997" y="581"/>
                    <a:pt x="1042" y="626"/>
                    <a:pt x="1042" y="681"/>
                  </a:cubicBezTo>
                  <a:cubicBezTo>
                    <a:pt x="1042" y="736"/>
                    <a:pt x="997" y="781"/>
                    <a:pt x="942" y="781"/>
                  </a:cubicBezTo>
                  <a:cubicBezTo>
                    <a:pt x="926" y="781"/>
                    <a:pt x="926" y="781"/>
                    <a:pt x="926" y="781"/>
                  </a:cubicBezTo>
                  <a:cubicBezTo>
                    <a:pt x="923" y="781"/>
                    <a:pt x="920" y="780"/>
                    <a:pt x="917" y="780"/>
                  </a:cubicBezTo>
                  <a:cubicBezTo>
                    <a:pt x="779" y="780"/>
                    <a:pt x="779" y="780"/>
                    <a:pt x="779" y="780"/>
                  </a:cubicBezTo>
                  <a:cubicBezTo>
                    <a:pt x="767" y="780"/>
                    <a:pt x="757" y="790"/>
                    <a:pt x="757" y="802"/>
                  </a:cubicBezTo>
                  <a:cubicBezTo>
                    <a:pt x="757" y="815"/>
                    <a:pt x="767" y="824"/>
                    <a:pt x="779" y="824"/>
                  </a:cubicBezTo>
                  <a:cubicBezTo>
                    <a:pt x="807" y="824"/>
                    <a:pt x="807" y="824"/>
                    <a:pt x="807" y="824"/>
                  </a:cubicBezTo>
                  <a:cubicBezTo>
                    <a:pt x="809" y="825"/>
                    <a:pt x="810" y="825"/>
                    <a:pt x="811" y="825"/>
                  </a:cubicBezTo>
                  <a:cubicBezTo>
                    <a:pt x="924" y="825"/>
                    <a:pt x="924" y="825"/>
                    <a:pt x="924" y="825"/>
                  </a:cubicBezTo>
                  <a:cubicBezTo>
                    <a:pt x="976" y="829"/>
                    <a:pt x="1017" y="872"/>
                    <a:pt x="1017" y="924"/>
                  </a:cubicBezTo>
                  <a:cubicBezTo>
                    <a:pt x="1017" y="980"/>
                    <a:pt x="972" y="1024"/>
                    <a:pt x="917" y="1024"/>
                  </a:cubicBezTo>
                  <a:cubicBezTo>
                    <a:pt x="879" y="1024"/>
                    <a:pt x="879" y="1024"/>
                    <a:pt x="879" y="1024"/>
                  </a:cubicBezTo>
                  <a:cubicBezTo>
                    <a:pt x="877" y="1024"/>
                    <a:pt x="875" y="1025"/>
                    <a:pt x="874" y="1025"/>
                  </a:cubicBezTo>
                  <a:cubicBezTo>
                    <a:pt x="869" y="1025"/>
                    <a:pt x="865" y="1024"/>
                    <a:pt x="861" y="1024"/>
                  </a:cubicBezTo>
                  <a:cubicBezTo>
                    <a:pt x="757" y="1024"/>
                    <a:pt x="757" y="1024"/>
                    <a:pt x="757" y="1024"/>
                  </a:cubicBezTo>
                  <a:cubicBezTo>
                    <a:pt x="745" y="1024"/>
                    <a:pt x="735" y="1034"/>
                    <a:pt x="735" y="1046"/>
                  </a:cubicBezTo>
                  <a:cubicBezTo>
                    <a:pt x="735" y="1059"/>
                    <a:pt x="745" y="1068"/>
                    <a:pt x="757" y="1068"/>
                  </a:cubicBezTo>
                  <a:cubicBezTo>
                    <a:pt x="861" y="1068"/>
                    <a:pt x="861" y="1068"/>
                    <a:pt x="861" y="1068"/>
                  </a:cubicBezTo>
                  <a:cubicBezTo>
                    <a:pt x="916" y="1068"/>
                    <a:pt x="961" y="1113"/>
                    <a:pt x="961" y="1168"/>
                  </a:cubicBezTo>
                  <a:cubicBezTo>
                    <a:pt x="961" y="1224"/>
                    <a:pt x="916" y="1269"/>
                    <a:pt x="861" y="1269"/>
                  </a:cubicBezTo>
                  <a:cubicBezTo>
                    <a:pt x="793" y="1269"/>
                    <a:pt x="793" y="1269"/>
                    <a:pt x="793" y="1269"/>
                  </a:cubicBezTo>
                  <a:cubicBezTo>
                    <a:pt x="757" y="1269"/>
                    <a:pt x="757" y="1269"/>
                    <a:pt x="757" y="1269"/>
                  </a:cubicBezTo>
                  <a:cubicBezTo>
                    <a:pt x="724" y="1269"/>
                    <a:pt x="724" y="1269"/>
                    <a:pt x="724" y="1269"/>
                  </a:cubicBezTo>
                  <a:cubicBezTo>
                    <a:pt x="712" y="1269"/>
                    <a:pt x="702" y="1278"/>
                    <a:pt x="702" y="1291"/>
                  </a:cubicBezTo>
                  <a:cubicBezTo>
                    <a:pt x="702" y="1303"/>
                    <a:pt x="712" y="1313"/>
                    <a:pt x="724" y="1313"/>
                  </a:cubicBezTo>
                  <a:cubicBezTo>
                    <a:pt x="757" y="1313"/>
                    <a:pt x="757" y="1313"/>
                    <a:pt x="757" y="1313"/>
                  </a:cubicBezTo>
                  <a:cubicBezTo>
                    <a:pt x="793" y="1313"/>
                    <a:pt x="793" y="1313"/>
                    <a:pt x="793" y="1313"/>
                  </a:cubicBezTo>
                  <a:cubicBezTo>
                    <a:pt x="848" y="1313"/>
                    <a:pt x="893" y="1357"/>
                    <a:pt x="893" y="1413"/>
                  </a:cubicBezTo>
                  <a:cubicBezTo>
                    <a:pt x="893" y="1468"/>
                    <a:pt x="848" y="1513"/>
                    <a:pt x="793" y="1513"/>
                  </a:cubicBezTo>
                  <a:cubicBezTo>
                    <a:pt x="344" y="1513"/>
                    <a:pt x="344" y="1513"/>
                    <a:pt x="344" y="1513"/>
                  </a:cubicBezTo>
                  <a:cubicBezTo>
                    <a:pt x="301" y="1513"/>
                    <a:pt x="175" y="1513"/>
                    <a:pt x="26" y="1394"/>
                  </a:cubicBezTo>
                  <a:cubicBezTo>
                    <a:pt x="26" y="1449"/>
                    <a:pt x="26" y="1449"/>
                    <a:pt x="26" y="1449"/>
                  </a:cubicBezTo>
                  <a:cubicBezTo>
                    <a:pt x="126" y="1521"/>
                    <a:pt x="230" y="1557"/>
                    <a:pt x="344" y="1557"/>
                  </a:cubicBezTo>
                  <a:cubicBezTo>
                    <a:pt x="793" y="1557"/>
                    <a:pt x="793" y="1557"/>
                    <a:pt x="793" y="1557"/>
                  </a:cubicBezTo>
                  <a:cubicBezTo>
                    <a:pt x="872" y="1557"/>
                    <a:pt x="937" y="1492"/>
                    <a:pt x="937" y="1413"/>
                  </a:cubicBezTo>
                  <a:cubicBezTo>
                    <a:pt x="937" y="1372"/>
                    <a:pt x="920" y="1335"/>
                    <a:pt x="892" y="1309"/>
                  </a:cubicBezTo>
                  <a:cubicBezTo>
                    <a:pt x="957" y="1294"/>
                    <a:pt x="1005" y="1237"/>
                    <a:pt x="1005" y="1168"/>
                  </a:cubicBezTo>
                  <a:cubicBezTo>
                    <a:pt x="1005" y="1127"/>
                    <a:pt x="987" y="1089"/>
                    <a:pt x="958" y="1062"/>
                  </a:cubicBezTo>
                  <a:cubicBezTo>
                    <a:pt x="1017" y="1045"/>
                    <a:pt x="1061" y="989"/>
                    <a:pt x="1061" y="924"/>
                  </a:cubicBezTo>
                  <a:cubicBezTo>
                    <a:pt x="1061" y="878"/>
                    <a:pt x="1039" y="837"/>
                    <a:pt x="1004" y="81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6">
              <a:extLst>
                <a:ext uri="{FF2B5EF4-FFF2-40B4-BE49-F238E27FC236}">
                  <a16:creationId xmlns:a16="http://schemas.microsoft.com/office/drawing/2014/main" xmlns="" id="{708D731E-486F-4551-ADA2-5356DB56F2F4}"/>
                </a:ext>
              </a:extLst>
            </p:cNvPr>
            <p:cNvSpPr>
              <a:spLocks noEditPoints="1"/>
            </p:cNvSpPr>
            <p:nvPr/>
          </p:nvSpPr>
          <p:spPr bwMode="auto">
            <a:xfrm>
              <a:off x="2368" y="1740"/>
              <a:ext cx="846" cy="1723"/>
            </a:xfrm>
            <a:custGeom>
              <a:avLst/>
              <a:gdLst>
                <a:gd name="T0" fmla="*/ 193 w 452"/>
                <a:gd name="T1" fmla="*/ 773 h 919"/>
                <a:gd name="T2" fmla="*/ 146 w 452"/>
                <a:gd name="T3" fmla="*/ 820 h 919"/>
                <a:gd name="T4" fmla="*/ 99 w 452"/>
                <a:gd name="T5" fmla="*/ 773 h 919"/>
                <a:gd name="T6" fmla="*/ 146 w 452"/>
                <a:gd name="T7" fmla="*/ 726 h 919"/>
                <a:gd name="T8" fmla="*/ 193 w 452"/>
                <a:gd name="T9" fmla="*/ 773 h 919"/>
                <a:gd name="T10" fmla="*/ 452 w 452"/>
                <a:gd name="T11" fmla="*/ 22 h 919"/>
                <a:gd name="T12" fmla="*/ 452 w 452"/>
                <a:gd name="T13" fmla="*/ 897 h 919"/>
                <a:gd name="T14" fmla="*/ 430 w 452"/>
                <a:gd name="T15" fmla="*/ 919 h 919"/>
                <a:gd name="T16" fmla="*/ 22 w 452"/>
                <a:gd name="T17" fmla="*/ 919 h 919"/>
                <a:gd name="T18" fmla="*/ 0 w 452"/>
                <a:gd name="T19" fmla="*/ 897 h 919"/>
                <a:gd name="T20" fmla="*/ 0 w 452"/>
                <a:gd name="T21" fmla="*/ 22 h 919"/>
                <a:gd name="T22" fmla="*/ 22 w 452"/>
                <a:gd name="T23" fmla="*/ 0 h 919"/>
                <a:gd name="T24" fmla="*/ 430 w 452"/>
                <a:gd name="T25" fmla="*/ 0 h 919"/>
                <a:gd name="T26" fmla="*/ 452 w 452"/>
                <a:gd name="T27" fmla="*/ 22 h 919"/>
                <a:gd name="T28" fmla="*/ 237 w 452"/>
                <a:gd name="T29" fmla="*/ 773 h 919"/>
                <a:gd name="T30" fmla="*/ 146 w 452"/>
                <a:gd name="T31" fmla="*/ 682 h 919"/>
                <a:gd name="T32" fmla="*/ 55 w 452"/>
                <a:gd name="T33" fmla="*/ 773 h 919"/>
                <a:gd name="T34" fmla="*/ 146 w 452"/>
                <a:gd name="T35" fmla="*/ 864 h 919"/>
                <a:gd name="T36" fmla="*/ 237 w 452"/>
                <a:gd name="T37" fmla="*/ 773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919">
                  <a:moveTo>
                    <a:pt x="193" y="773"/>
                  </a:moveTo>
                  <a:cubicBezTo>
                    <a:pt x="193" y="799"/>
                    <a:pt x="172" y="820"/>
                    <a:pt x="146" y="820"/>
                  </a:cubicBezTo>
                  <a:cubicBezTo>
                    <a:pt x="120" y="820"/>
                    <a:pt x="99" y="799"/>
                    <a:pt x="99" y="773"/>
                  </a:cubicBezTo>
                  <a:cubicBezTo>
                    <a:pt x="99" y="747"/>
                    <a:pt x="120" y="726"/>
                    <a:pt x="146" y="726"/>
                  </a:cubicBezTo>
                  <a:cubicBezTo>
                    <a:pt x="172" y="726"/>
                    <a:pt x="193" y="747"/>
                    <a:pt x="193" y="773"/>
                  </a:cubicBezTo>
                  <a:close/>
                  <a:moveTo>
                    <a:pt x="452" y="22"/>
                  </a:moveTo>
                  <a:cubicBezTo>
                    <a:pt x="452" y="897"/>
                    <a:pt x="452" y="897"/>
                    <a:pt x="452" y="897"/>
                  </a:cubicBezTo>
                  <a:cubicBezTo>
                    <a:pt x="452" y="909"/>
                    <a:pt x="442" y="919"/>
                    <a:pt x="430" y="919"/>
                  </a:cubicBezTo>
                  <a:cubicBezTo>
                    <a:pt x="22" y="919"/>
                    <a:pt x="22" y="919"/>
                    <a:pt x="22" y="919"/>
                  </a:cubicBezTo>
                  <a:cubicBezTo>
                    <a:pt x="10" y="919"/>
                    <a:pt x="0" y="909"/>
                    <a:pt x="0" y="897"/>
                  </a:cubicBezTo>
                  <a:cubicBezTo>
                    <a:pt x="0" y="22"/>
                    <a:pt x="0" y="22"/>
                    <a:pt x="0" y="22"/>
                  </a:cubicBezTo>
                  <a:cubicBezTo>
                    <a:pt x="0" y="10"/>
                    <a:pt x="10" y="0"/>
                    <a:pt x="22" y="0"/>
                  </a:cubicBezTo>
                  <a:cubicBezTo>
                    <a:pt x="430" y="0"/>
                    <a:pt x="430" y="0"/>
                    <a:pt x="430" y="0"/>
                  </a:cubicBezTo>
                  <a:cubicBezTo>
                    <a:pt x="442" y="0"/>
                    <a:pt x="452" y="10"/>
                    <a:pt x="452" y="22"/>
                  </a:cubicBezTo>
                  <a:close/>
                  <a:moveTo>
                    <a:pt x="237" y="773"/>
                  </a:moveTo>
                  <a:cubicBezTo>
                    <a:pt x="237" y="722"/>
                    <a:pt x="196" y="682"/>
                    <a:pt x="146" y="682"/>
                  </a:cubicBezTo>
                  <a:cubicBezTo>
                    <a:pt x="96" y="682"/>
                    <a:pt x="55" y="722"/>
                    <a:pt x="55" y="773"/>
                  </a:cubicBezTo>
                  <a:cubicBezTo>
                    <a:pt x="55" y="823"/>
                    <a:pt x="96" y="864"/>
                    <a:pt x="146" y="864"/>
                  </a:cubicBezTo>
                  <a:cubicBezTo>
                    <a:pt x="196" y="864"/>
                    <a:pt x="237" y="823"/>
                    <a:pt x="237" y="77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ustDataLst>
      <p:tags r:id="rId2"/>
    </p:custDataLst>
    <p:extLst>
      <p:ext uri="{BB962C8B-B14F-4D97-AF65-F5344CB8AC3E}">
        <p14:creationId xmlns:p14="http://schemas.microsoft.com/office/powerpoint/2010/main" val="144354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498"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28650" y="1656271"/>
            <a:ext cx="3127881" cy="424941"/>
          </a:xfrm>
        </p:spPr>
        <p:txBody>
          <a:bodyPr/>
          <a:lstStyle/>
          <a:p>
            <a:r>
              <a:rPr lang="en-US" dirty="0"/>
              <a:t>Package design</a:t>
            </a:r>
          </a:p>
        </p:txBody>
      </p:sp>
      <p:sp>
        <p:nvSpPr>
          <p:cNvPr id="5" name="TextBox 4"/>
          <p:cNvSpPr txBox="1"/>
          <p:nvPr/>
        </p:nvSpPr>
        <p:spPr>
          <a:xfrm>
            <a:off x="536888" y="3167356"/>
            <a:ext cx="3165715" cy="143974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bg1"/>
              </a:solidFill>
            </a:endParaRPr>
          </a:p>
          <a:p>
            <a:endParaRPr lang="en-US" dirty="0">
              <a:solidFill>
                <a:schemeClr val="bg1"/>
              </a:solidFill>
            </a:endParaRPr>
          </a:p>
          <a:p>
            <a:r>
              <a:rPr lang="en-US" dirty="0">
                <a:solidFill>
                  <a:schemeClr val="bg1"/>
                </a:solidFill>
              </a:rPr>
              <a:t>You can filter the imported modules  encountered in the package using </a:t>
            </a:r>
            <a:r>
              <a:rPr lang="en-US" dirty="0">
                <a:solidFill>
                  <a:srgbClr val="D4DF33"/>
                </a:solidFill>
              </a:rPr>
              <a:t>__all__</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8" name="TextBox 7"/>
          <p:cNvSpPr txBox="1"/>
          <p:nvPr/>
        </p:nvSpPr>
        <p:spPr>
          <a:xfrm>
            <a:off x="4655921" y="4122257"/>
            <a:ext cx="2367195" cy="46402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In the main script</a:t>
            </a:r>
          </a:p>
        </p:txBody>
      </p:sp>
      <p:sp>
        <p:nvSpPr>
          <p:cNvPr id="17" name="TextBox 16"/>
          <p:cNvSpPr txBox="1"/>
          <p:nvPr/>
        </p:nvSpPr>
        <p:spPr>
          <a:xfrm>
            <a:off x="4655922" y="2293929"/>
            <a:ext cx="1897039" cy="46402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In __init__.py</a:t>
            </a:r>
          </a:p>
        </p:txBody>
      </p:sp>
      <p:sp>
        <p:nvSpPr>
          <p:cNvPr id="6" name="Rectangle 5"/>
          <p:cNvSpPr/>
          <p:nvPr/>
        </p:nvSpPr>
        <p:spPr>
          <a:xfrm>
            <a:off x="4885233" y="4751557"/>
            <a:ext cx="3088512" cy="600164"/>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en-US" sz="1100" b="1" dirty="0">
                <a:solidFill>
                  <a:srgbClr val="006699"/>
                </a:solidFill>
                <a:latin typeface="Consolas" panose="020B0609020204030204" pitchFamily="49" charset="0"/>
              </a:rPr>
              <a:t>from</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example_pkg</a:t>
            </a:r>
            <a:r>
              <a:rPr lang="en-US" sz="1100" dirty="0">
                <a:solidFill>
                  <a:srgbClr val="000000"/>
                </a:solidFill>
                <a:latin typeface="Consolas" panose="020B0609020204030204" pitchFamily="49" charset="0"/>
              </a:rPr>
              <a:t> </a:t>
            </a:r>
            <a:r>
              <a:rPr lang="en-US" sz="1100" b="1" dirty="0">
                <a:solidFill>
                  <a:srgbClr val="006699"/>
                </a:solidFill>
                <a:latin typeface="Consolas" panose="020B0609020204030204" pitchFamily="49" charset="0"/>
              </a:rPr>
              <a:t>import</a:t>
            </a:r>
            <a:r>
              <a:rPr lang="en-US" sz="1100" dirty="0">
                <a:solidFill>
                  <a:srgbClr val="000000"/>
                </a:solidFill>
                <a:latin typeface="Consolas" panose="020B0609020204030204" pitchFamily="49" charset="0"/>
              </a:rPr>
              <a:t> *  </a:t>
            </a:r>
            <a:endParaRPr lang="en-US" sz="1100" dirty="0">
              <a:solidFill>
                <a:srgbClr val="5C5C5C"/>
              </a:solidFill>
              <a:latin typeface="Consolas" panose="020B0609020204030204" pitchFamily="49" charset="0"/>
            </a:endParaRPr>
          </a:p>
          <a:p>
            <a:r>
              <a:rPr lang="en-US" sz="1100" b="1" dirty="0">
                <a:solidFill>
                  <a:srgbClr val="006699"/>
                </a:solidFill>
                <a:latin typeface="Consolas" panose="020B0609020204030204" pitchFamily="49" charset="0"/>
              </a:rPr>
              <a:t>print</a:t>
            </a:r>
            <a:r>
              <a:rPr lang="en-US" sz="1100" dirty="0">
                <a:solidFill>
                  <a:srgbClr val="000000"/>
                </a:solidFill>
                <a:latin typeface="Consolas" panose="020B0609020204030204" pitchFamily="49" charset="0"/>
              </a:rPr>
              <a:t>(bar)  </a:t>
            </a:r>
            <a:endParaRPr lang="en-US" sz="1100" dirty="0">
              <a:solidFill>
                <a:srgbClr val="5C5C5C"/>
              </a:solidFill>
              <a:latin typeface="Consolas" panose="020B0609020204030204" pitchFamily="49" charset="0"/>
            </a:endParaRPr>
          </a:p>
          <a:p>
            <a:r>
              <a:rPr lang="en-US" sz="1100" b="1" dirty="0">
                <a:solidFill>
                  <a:srgbClr val="006699"/>
                </a:solidFill>
                <a:latin typeface="Consolas" panose="020B0609020204030204" pitchFamily="49" charset="0"/>
              </a:rPr>
              <a:t>print</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baz</a:t>
            </a:r>
            <a:r>
              <a:rPr lang="en-US" sz="1100" dirty="0">
                <a:solidFill>
                  <a:srgbClr val="000000"/>
                </a:solidFill>
                <a:latin typeface="Consolas" panose="020B0609020204030204" pitchFamily="49" charset="0"/>
              </a:rPr>
              <a:t>) </a:t>
            </a:r>
            <a:r>
              <a:rPr lang="en-US" sz="1100" dirty="0">
                <a:solidFill>
                  <a:srgbClr val="008200"/>
                </a:solidFill>
                <a:latin typeface="Consolas" panose="020B0609020204030204" pitchFamily="49" charset="0"/>
              </a:rPr>
              <a:t># -&gt; will raise and error</a:t>
            </a:r>
            <a:r>
              <a:rPr lang="en-US" sz="1100" dirty="0">
                <a:solidFill>
                  <a:srgbClr val="000000"/>
                </a:solidFill>
                <a:latin typeface="Consolas" panose="020B0609020204030204" pitchFamily="49" charset="0"/>
              </a:rPr>
              <a:t>  </a:t>
            </a:r>
            <a:endParaRPr lang="en-US" sz="1100" b="0" i="0" dirty="0">
              <a:solidFill>
                <a:srgbClr val="5C5C5C"/>
              </a:solidFill>
              <a:effectLst/>
              <a:latin typeface="Consolas" panose="020B0609020204030204" pitchFamily="49" charset="0"/>
            </a:endParaRPr>
          </a:p>
        </p:txBody>
      </p:sp>
      <p:sp>
        <p:nvSpPr>
          <p:cNvPr id="7" name="Rectangle 6"/>
          <p:cNvSpPr/>
          <p:nvPr/>
        </p:nvSpPr>
        <p:spPr>
          <a:xfrm>
            <a:off x="4885233" y="2916982"/>
            <a:ext cx="2768278" cy="600164"/>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en-US" sz="1100" dirty="0">
                <a:solidFill>
                  <a:srgbClr val="008200"/>
                </a:solidFill>
                <a:latin typeface="Consolas" panose="020B0609020204030204" pitchFamily="49" charset="0"/>
              </a:rPr>
              <a:t># in the __init__.py </a:t>
            </a:r>
            <a:r>
              <a:rPr lang="en-US" sz="1100" dirty="0" err="1">
                <a:solidFill>
                  <a:srgbClr val="008200"/>
                </a:solidFill>
                <a:latin typeface="Consolas" panose="020B0609020204030204" pitchFamily="49" charset="0"/>
              </a:rPr>
              <a:t>example_pkg</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__all__ = [</a:t>
            </a:r>
            <a:r>
              <a:rPr lang="en-US" sz="1100" dirty="0">
                <a:solidFill>
                  <a:srgbClr val="0000FF"/>
                </a:solidFill>
                <a:latin typeface="Consolas" panose="020B0609020204030204" pitchFamily="49" charset="0"/>
              </a:rPr>
              <a:t>'bar'</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'foo'</a:t>
            </a:r>
            <a:r>
              <a:rPr lang="en-US" sz="1100" dirty="0">
                <a:solidFill>
                  <a:srgbClr val="000000"/>
                </a:solidFill>
                <a:latin typeface="Consolas" panose="020B0609020204030204" pitchFamily="49" charset="0"/>
              </a:rPr>
              <a:t>]  </a:t>
            </a:r>
            <a:endParaRPr lang="en-US" sz="1100" b="0" i="0" dirty="0">
              <a:solidFill>
                <a:srgbClr val="5C5C5C"/>
              </a:solidFill>
              <a:effectLst/>
              <a:latin typeface="Consolas" panose="020B0609020204030204" pitchFamily="49" charset="0"/>
            </a:endParaRPr>
          </a:p>
        </p:txBody>
      </p:sp>
      <p:grpSp>
        <p:nvGrpSpPr>
          <p:cNvPr id="15" name="Group 14"/>
          <p:cNvGrpSpPr>
            <a:grpSpLocks noChangeAspect="1"/>
          </p:cNvGrpSpPr>
          <p:nvPr/>
        </p:nvGrpSpPr>
        <p:grpSpPr>
          <a:xfrm>
            <a:off x="4557009" y="4255357"/>
            <a:ext cx="197825" cy="197825"/>
            <a:chOff x="982662" y="1847850"/>
            <a:chExt cx="269875" cy="269875"/>
          </a:xfrm>
        </p:grpSpPr>
        <p:sp>
          <p:nvSpPr>
            <p:cNvPr id="16"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8"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19" name="Group 18"/>
          <p:cNvGrpSpPr>
            <a:grpSpLocks noChangeAspect="1"/>
          </p:cNvGrpSpPr>
          <p:nvPr/>
        </p:nvGrpSpPr>
        <p:grpSpPr>
          <a:xfrm>
            <a:off x="4557009" y="2427028"/>
            <a:ext cx="197825" cy="197825"/>
            <a:chOff x="982662" y="1847850"/>
            <a:chExt cx="269875" cy="269875"/>
          </a:xfrm>
        </p:grpSpPr>
        <p:sp>
          <p:nvSpPr>
            <p:cNvPr id="20"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1"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22" name="Rectangle 21"/>
          <p:cNvSpPr/>
          <p:nvPr/>
        </p:nvSpPr>
        <p:spPr>
          <a:xfrm>
            <a:off x="8836141" y="2916982"/>
            <a:ext cx="2311108" cy="1323439"/>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example_pkg</a:t>
            </a:r>
            <a:r>
              <a:rPr lang="fr-FR" sz="1600" dirty="0">
                <a:solidFill>
                  <a:srgbClr val="000000"/>
                </a:solidFill>
                <a:latin typeface="Consolas" panose="020B0609020204030204" pitchFamily="49" charset="0"/>
              </a:rPr>
              <a:t>     </a:t>
            </a:r>
            <a:endParaRPr lang="fr-FR" sz="1600" dirty="0">
              <a:solidFill>
                <a:srgbClr val="5C5C5C"/>
              </a:solidFill>
              <a:latin typeface="Consolas" panose="020B0609020204030204" pitchFamily="49" charset="0"/>
            </a:endParaRPr>
          </a:p>
          <a:p>
            <a:r>
              <a:rPr lang="fr-FR" sz="1600" dirty="0">
                <a:solidFill>
                  <a:srgbClr val="000000"/>
                </a:solidFill>
                <a:latin typeface="Consolas" panose="020B0609020204030204" pitchFamily="49" charset="0"/>
              </a:rPr>
              <a:t>│  ├─ __init__.py  </a:t>
            </a:r>
            <a:endParaRPr lang="fr-FR" sz="1600" dirty="0">
              <a:solidFill>
                <a:srgbClr val="5C5C5C"/>
              </a:solidFill>
              <a:latin typeface="Consolas" panose="020B0609020204030204" pitchFamily="49" charset="0"/>
            </a:endParaRPr>
          </a:p>
          <a:p>
            <a:r>
              <a:rPr lang="fr-FR" sz="1600" dirty="0">
                <a:solidFill>
                  <a:srgbClr val="000000"/>
                </a:solidFill>
                <a:latin typeface="Consolas" panose="020B0609020204030204" pitchFamily="49" charset="0"/>
              </a:rPr>
              <a:t>│  ├─ bar/  </a:t>
            </a:r>
            <a:endParaRPr lang="fr-FR" sz="1600" dirty="0">
              <a:solidFill>
                <a:srgbClr val="5C5C5C"/>
              </a:solidFill>
              <a:latin typeface="Consolas" panose="020B0609020204030204" pitchFamily="49" charset="0"/>
            </a:endParaRPr>
          </a:p>
          <a:p>
            <a:r>
              <a:rPr lang="fr-FR" sz="1600" dirty="0">
                <a:solidFill>
                  <a:srgbClr val="000000"/>
                </a:solidFill>
                <a:latin typeface="Consolas" panose="020B0609020204030204" pitchFamily="49" charset="0"/>
              </a:rPr>
              <a:t>│  ├─ </a:t>
            </a:r>
            <a:r>
              <a:rPr lang="fr-FR" sz="1600" dirty="0" err="1">
                <a:solidFill>
                  <a:srgbClr val="000000"/>
                </a:solidFill>
                <a:latin typeface="Consolas" panose="020B0609020204030204" pitchFamily="49" charset="0"/>
              </a:rPr>
              <a:t>foo</a:t>
            </a:r>
            <a:r>
              <a:rPr lang="fr-FR" sz="1600" dirty="0">
                <a:solidFill>
                  <a:srgbClr val="000000"/>
                </a:solidFill>
                <a:latin typeface="Consolas" panose="020B0609020204030204" pitchFamily="49" charset="0"/>
              </a:rPr>
              <a:t>/  </a:t>
            </a:r>
            <a:endParaRPr lang="fr-FR" sz="1600" dirty="0">
              <a:solidFill>
                <a:srgbClr val="5C5C5C"/>
              </a:solidFill>
              <a:latin typeface="Consolas" panose="020B0609020204030204" pitchFamily="49" charset="0"/>
            </a:endParaRPr>
          </a:p>
          <a:p>
            <a:r>
              <a:rPr lang="fr-FR" sz="1600" dirty="0">
                <a:solidFill>
                  <a:srgbClr val="000000"/>
                </a:solidFill>
                <a:latin typeface="Consolas" panose="020B0609020204030204" pitchFamily="49" charset="0"/>
              </a:rPr>
              <a:t>│  └─ </a:t>
            </a:r>
            <a:r>
              <a:rPr lang="fr-FR" sz="1600" dirty="0" err="1">
                <a:solidFill>
                  <a:srgbClr val="000000"/>
                </a:solidFill>
                <a:latin typeface="Consolas" panose="020B0609020204030204" pitchFamily="49" charset="0"/>
              </a:rPr>
              <a:t>baz</a:t>
            </a:r>
            <a:r>
              <a:rPr lang="fr-FR" sz="1600" dirty="0">
                <a:solidFill>
                  <a:srgbClr val="000000"/>
                </a:solidFill>
                <a:latin typeface="Consolas" panose="020B0609020204030204" pitchFamily="49" charset="0"/>
              </a:rPr>
              <a:t>/  </a:t>
            </a:r>
            <a:endParaRPr lang="fr-FR" sz="1600" dirty="0">
              <a:solidFill>
                <a:srgbClr val="5C5C5C"/>
              </a:solidFill>
              <a:latin typeface="Consolas" panose="020B0609020204030204" pitchFamily="49" charset="0"/>
            </a:endParaRPr>
          </a:p>
        </p:txBody>
      </p:sp>
    </p:spTree>
    <p:custDataLst>
      <p:tags r:id="rId2"/>
    </p:custDataLst>
    <p:extLst>
      <p:ext uri="{BB962C8B-B14F-4D97-AF65-F5344CB8AC3E}">
        <p14:creationId xmlns:p14="http://schemas.microsoft.com/office/powerpoint/2010/main" val="10483320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522" name="think-cell Slide" r:id="rId4" imgW="473" imgH="473" progId="TCLayout.ActiveDocument.1">
                  <p:embed/>
                </p:oleObj>
              </mc:Choice>
              <mc:Fallback>
                <p:oleObj name="think-cell Slide" r:id="rId4" imgW="473" imgH="47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extBox 3"/>
          <p:cNvSpPr txBox="1"/>
          <p:nvPr/>
        </p:nvSpPr>
        <p:spPr>
          <a:xfrm>
            <a:off x="405752" y="2962075"/>
            <a:ext cx="3435660" cy="244667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08000" lvl="1">
              <a:spcAft>
                <a:spcPts val="600"/>
              </a:spcAft>
              <a:buClr>
                <a:schemeClr val="tx2">
                  <a:lumMod val="100000"/>
                </a:schemeClr>
              </a:buClr>
              <a:buSzPct val="100000"/>
            </a:pPr>
            <a:r>
              <a:rPr lang="en-US" dirty="0" err="1">
                <a:solidFill>
                  <a:srgbClr val="D4DF33"/>
                </a:solidFill>
                <a:latin typeface="Trebuchet MS" panose="020B0603020202020204" pitchFamily="34" charset="0"/>
              </a:rPr>
              <a:t>Importlib</a:t>
            </a:r>
            <a:r>
              <a:rPr lang="en-US" dirty="0">
                <a:solidFill>
                  <a:srgbClr val="D4DF33"/>
                </a:solidFill>
                <a:latin typeface="Trebuchet MS" panose="020B0603020202020204" pitchFamily="34" charset="0"/>
              </a:rPr>
              <a:t> </a:t>
            </a:r>
            <a:r>
              <a:rPr lang="en-US" dirty="0">
                <a:solidFill>
                  <a:srgbClr val="FFFFFF"/>
                </a:solidFill>
                <a:latin typeface="Trebuchet MS" panose="020B0603020202020204" pitchFamily="34" charset="0"/>
              </a:rPr>
              <a:t>is part of python standard library of modules</a:t>
            </a:r>
          </a:p>
          <a:p>
            <a:pPr marL="324000" lvl="1" indent="-216000">
              <a:spcAft>
                <a:spcPts val="600"/>
              </a:spcAft>
              <a:buClr>
                <a:schemeClr val="tx2">
                  <a:lumMod val="100000"/>
                </a:schemeClr>
              </a:buClr>
              <a:buSzPct val="100000"/>
              <a:buFont typeface="Trebuchet MS" panose="020B0603020202020204" pitchFamily="34" charset="0"/>
              <a:buChar char="•"/>
            </a:pPr>
            <a:endParaRPr lang="en-US" dirty="0">
              <a:solidFill>
                <a:srgbClr val="FFFFFF"/>
              </a:solidFill>
              <a:latin typeface="Trebuchet MS" panose="020B0603020202020204" pitchFamily="34" charset="0"/>
            </a:endParaRPr>
          </a:p>
          <a:p>
            <a:pPr marL="108000" lvl="1">
              <a:spcAft>
                <a:spcPts val="600"/>
              </a:spcAft>
              <a:buClr>
                <a:schemeClr val="tx2">
                  <a:lumMod val="100000"/>
                </a:schemeClr>
              </a:buClr>
              <a:buSzPct val="100000"/>
            </a:pPr>
            <a:r>
              <a:rPr lang="en-US" dirty="0">
                <a:solidFill>
                  <a:srgbClr val="FFFFFF"/>
                </a:solidFill>
                <a:latin typeface="Trebuchet MS" panose="020B0603020202020204" pitchFamily="34" charset="0"/>
              </a:rPr>
              <a:t>It provides and implementation of the </a:t>
            </a:r>
            <a:r>
              <a:rPr lang="en-US" dirty="0">
                <a:solidFill>
                  <a:srgbClr val="FFFFFF"/>
                </a:solidFill>
                <a:latin typeface="Courier New" panose="02070309020205020404" pitchFamily="49" charset="0"/>
                <a:cs typeface="Courier New" panose="02070309020205020404" pitchFamily="49" charset="0"/>
              </a:rPr>
              <a:t>import</a:t>
            </a:r>
            <a:r>
              <a:rPr lang="en-US" dirty="0">
                <a:solidFill>
                  <a:srgbClr val="FFFFFF"/>
                </a:solidFill>
                <a:latin typeface="Trebuchet MS" panose="020B0603020202020204" pitchFamily="34" charset="0"/>
              </a:rPr>
              <a:t> statement</a:t>
            </a:r>
          </a:p>
          <a:p>
            <a:pPr marL="781200" lvl="2" indent="-216000">
              <a:spcAft>
                <a:spcPts val="600"/>
              </a:spcAft>
              <a:buClr>
                <a:schemeClr val="tx2">
                  <a:lumMod val="100000"/>
                </a:schemeClr>
              </a:buClr>
              <a:buSzPct val="100000"/>
              <a:buFont typeface="Trebuchet MS" panose="020B0603020202020204" pitchFamily="34" charset="0"/>
              <a:buChar char="•"/>
            </a:pPr>
            <a:endParaRPr lang="en-US" dirty="0">
              <a:solidFill>
                <a:srgbClr val="FFFFFF"/>
              </a:solidFill>
              <a:latin typeface="Trebuchet MS" panose="020B0603020202020204" pitchFamily="34" charset="0"/>
            </a:endParaRPr>
          </a:p>
        </p:txBody>
      </p:sp>
      <p:sp>
        <p:nvSpPr>
          <p:cNvPr id="5" name="TextBox 4"/>
          <p:cNvSpPr txBox="1"/>
          <p:nvPr/>
        </p:nvSpPr>
        <p:spPr>
          <a:xfrm>
            <a:off x="4751407" y="2833896"/>
            <a:ext cx="6748282" cy="50292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rgbClr val="29BA74"/>
                </a:solidFill>
              </a:rPr>
              <a:t>Dynamic imports </a:t>
            </a:r>
            <a:r>
              <a:rPr lang="en-US" sz="2000" dirty="0">
                <a:solidFill>
                  <a:srgbClr val="575757"/>
                </a:solidFill>
              </a:rPr>
              <a:t> </a:t>
            </a:r>
            <a:r>
              <a:rPr lang="en-US" dirty="0">
                <a:solidFill>
                  <a:srgbClr val="575757"/>
                </a:solidFill>
              </a:rPr>
              <a:t>Gives the ability to import a module that is passed to it as a string</a:t>
            </a:r>
          </a:p>
          <a:p>
            <a:endParaRPr lang="en-US" dirty="0">
              <a:solidFill>
                <a:srgbClr val="575757"/>
              </a:solidFill>
            </a:endParaRPr>
          </a:p>
        </p:txBody>
      </p:sp>
      <p:sp>
        <p:nvSpPr>
          <p:cNvPr id="6" name="TextBox 5"/>
          <p:cNvSpPr txBox="1"/>
          <p:nvPr/>
        </p:nvSpPr>
        <p:spPr>
          <a:xfrm>
            <a:off x="4751407" y="4217731"/>
            <a:ext cx="6918643" cy="50292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rgbClr val="29BA74"/>
                </a:solidFill>
              </a:rPr>
              <a:t>Module import checking</a:t>
            </a:r>
            <a:r>
              <a:rPr lang="en-US" sz="2000" dirty="0">
                <a:solidFill>
                  <a:srgbClr val="575757"/>
                </a:solidFill>
              </a:rPr>
              <a:t> </a:t>
            </a:r>
            <a:r>
              <a:rPr lang="en-US" dirty="0">
                <a:solidFill>
                  <a:srgbClr val="575757"/>
                </a:solidFill>
              </a:rPr>
              <a:t>Checks if a package was imported</a:t>
            </a:r>
          </a:p>
        </p:txBody>
      </p:sp>
      <p:sp>
        <p:nvSpPr>
          <p:cNvPr id="14" name="Title 2"/>
          <p:cNvSpPr txBox="1">
            <a:spLocks/>
          </p:cNvSpPr>
          <p:nvPr/>
        </p:nvSpPr>
        <p:spPr>
          <a:xfrm>
            <a:off x="628650" y="1621765"/>
            <a:ext cx="3127881" cy="459447"/>
          </a:xfrm>
          <a:prstGeom prst="rect">
            <a:avLst/>
          </a:prstGeom>
        </p:spPr>
        <p:txBody>
          <a:bodyPr vert="horz" wrap="square" lIns="0" tIns="0" rIns="0" bIns="0" rtlCol="0" anchor="ctr">
            <a:no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sym typeface="Trebuchet MS" panose="020B0603020202020204" pitchFamily="34" charset="0"/>
              </a:defRPr>
            </a:lvl1pPr>
          </a:lstStyle>
          <a:p>
            <a:r>
              <a:rPr lang="en-US" dirty="0" err="1"/>
              <a:t>Importlib</a:t>
            </a:r>
            <a:endParaRPr lang="en-US" dirty="0"/>
          </a:p>
        </p:txBody>
      </p:sp>
      <p:grpSp>
        <p:nvGrpSpPr>
          <p:cNvPr id="15" name="Group 14"/>
          <p:cNvGrpSpPr>
            <a:grpSpLocks noChangeAspect="1"/>
          </p:cNvGrpSpPr>
          <p:nvPr/>
        </p:nvGrpSpPr>
        <p:grpSpPr>
          <a:xfrm>
            <a:off x="4512679" y="2711206"/>
            <a:ext cx="238728" cy="238728"/>
            <a:chOff x="982662" y="1847850"/>
            <a:chExt cx="269875" cy="269875"/>
          </a:xfrm>
        </p:grpSpPr>
        <p:sp>
          <p:nvSpPr>
            <p:cNvPr id="16"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7"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18" name="Group 17"/>
          <p:cNvGrpSpPr>
            <a:grpSpLocks noChangeAspect="1"/>
          </p:cNvGrpSpPr>
          <p:nvPr/>
        </p:nvGrpSpPr>
        <p:grpSpPr>
          <a:xfrm>
            <a:off x="4524615" y="4369795"/>
            <a:ext cx="238728" cy="238728"/>
            <a:chOff x="982662" y="1847850"/>
            <a:chExt cx="269875" cy="269875"/>
          </a:xfrm>
        </p:grpSpPr>
        <p:sp>
          <p:nvSpPr>
            <p:cNvPr id="19"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0"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2" name="Rectangle 1"/>
          <p:cNvSpPr/>
          <p:nvPr/>
        </p:nvSpPr>
        <p:spPr>
          <a:xfrm>
            <a:off x="4827817" y="3414909"/>
            <a:ext cx="2907175" cy="461665"/>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fr-FR" sz="1200" b="1" dirty="0">
                <a:solidFill>
                  <a:srgbClr val="006699"/>
                </a:solidFill>
                <a:latin typeface="Consolas" panose="020B0609020204030204" pitchFamily="49" charset="0"/>
              </a:rPr>
              <a:t>import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importlib</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err="1">
                <a:solidFill>
                  <a:srgbClr val="000000"/>
                </a:solidFill>
                <a:latin typeface="Consolas" panose="020B0609020204030204" pitchFamily="49" charset="0"/>
              </a:rPr>
              <a:t>importlib.import_module</a:t>
            </a:r>
            <a:r>
              <a:rPr lang="fr-FR" sz="1200" dirty="0">
                <a:solidFill>
                  <a:srgbClr val="000000"/>
                </a:solidFill>
                <a:latin typeface="Consolas" panose="020B0609020204030204" pitchFamily="49" charset="0"/>
              </a:rPr>
              <a:t>(</a:t>
            </a:r>
            <a:r>
              <a:rPr lang="fr-FR" sz="1200" dirty="0">
                <a:solidFill>
                  <a:srgbClr val="0000FF"/>
                </a:solidFill>
                <a:latin typeface="Consolas" panose="020B0609020204030204" pitchFamily="49" charset="0"/>
              </a:rPr>
              <a:t>'</a:t>
            </a:r>
            <a:r>
              <a:rPr lang="fr-FR" sz="1200" dirty="0" err="1">
                <a:solidFill>
                  <a:srgbClr val="0000FF"/>
                </a:solidFill>
                <a:latin typeface="Consolas" panose="020B0609020204030204" pitchFamily="49" charset="0"/>
              </a:rPr>
              <a:t>foo</a:t>
            </a:r>
            <a:r>
              <a:rPr lang="fr-FR" sz="1200" dirty="0">
                <a:solidFill>
                  <a:srgbClr val="0000FF"/>
                </a:solidFill>
                <a:latin typeface="Consolas" panose="020B0609020204030204" pitchFamily="49" charset="0"/>
              </a:rPr>
              <a:t>'</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p:txBody>
      </p:sp>
      <p:sp>
        <p:nvSpPr>
          <p:cNvPr id="7" name="Rectangle 6"/>
          <p:cNvSpPr/>
          <p:nvPr/>
        </p:nvSpPr>
        <p:spPr>
          <a:xfrm>
            <a:off x="4827817" y="4800198"/>
            <a:ext cx="2723823" cy="261610"/>
          </a:xfrm>
          <a:prstGeom prst="rect">
            <a:avLst/>
          </a:prstGeom>
          <a:solidFill>
            <a:srgbClr val="FFFFFF"/>
          </a:solidFill>
          <a:ln w="9525" cap="flat" cmpd="sng" algn="ctr">
            <a:solidFill>
              <a:srgbClr val="6E6F73"/>
            </a:solidFill>
            <a:prstDash val="solid"/>
            <a:round/>
            <a:headEnd type="none" w="med" len="med"/>
            <a:tailEnd type="none" w="med" len="med"/>
          </a:ln>
        </p:spPr>
        <p:txBody>
          <a:bodyPr wrap="none">
            <a:spAutoFit/>
          </a:bodyPr>
          <a:lstStyle/>
          <a:p>
            <a:r>
              <a:rPr lang="fr-FR" sz="1100" dirty="0" err="1">
                <a:solidFill>
                  <a:srgbClr val="000000"/>
                </a:solidFill>
                <a:latin typeface="Consolas" panose="020B0609020204030204" pitchFamily="49" charset="0"/>
              </a:rPr>
              <a:t>importlib.util.find_spec</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a:t>
            </a:r>
            <a:r>
              <a:rPr lang="fr-FR" sz="1100" dirty="0" err="1">
                <a:solidFill>
                  <a:srgbClr val="0000FF"/>
                </a:solidFill>
                <a:latin typeface="Consolas" panose="020B0609020204030204" pitchFamily="49" charset="0"/>
              </a:rPr>
              <a:t>foo</a:t>
            </a:r>
            <a:r>
              <a:rPr lang="fr-FR" sz="1100" dirty="0">
                <a:solidFill>
                  <a:srgbClr val="0000FF"/>
                </a:solidFill>
                <a:latin typeface="Consolas" panose="020B0609020204030204" pitchFamily="49" charset="0"/>
              </a:rPr>
              <a:t>'</a:t>
            </a:r>
            <a:r>
              <a:rPr lang="fr-FR" sz="1100" dirty="0">
                <a:solidFill>
                  <a:srgbClr val="000000"/>
                </a:solidFill>
                <a:latin typeface="Consolas" panose="020B0609020204030204" pitchFamily="49" charset="0"/>
              </a:rPr>
              <a:t>)  </a:t>
            </a:r>
            <a:endParaRPr lang="en-US" sz="1100" dirty="0"/>
          </a:p>
        </p:txBody>
      </p:sp>
    </p:spTree>
    <p:extLst>
      <p:ext uri="{BB962C8B-B14F-4D97-AF65-F5344CB8AC3E}">
        <p14:creationId xmlns:p14="http://schemas.microsoft.com/office/powerpoint/2010/main" val="3969350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hlinkClick r:id="rId26" action="ppaction://hlinksldjump"/>
          </p:cNvPr>
          <p:cNvSpPr/>
          <p:nvPr>
            <p:custDataLst>
              <p:tags r:id="rId3"/>
            </p:custDataLst>
          </p:nvPr>
        </p:nvSpPr>
        <p:spPr>
          <a:xfrm>
            <a:off x="5166432" y="55320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Solution overview</a:t>
            </a:r>
          </a:p>
        </p:txBody>
      </p:sp>
      <p:sp>
        <p:nvSpPr>
          <p:cNvPr id="117" name="Rectangle 116">
            <a:hlinkClick r:id="rId27" action="ppaction://hlinksldjump"/>
          </p:cNvPr>
          <p:cNvSpPr/>
          <p:nvPr>
            <p:custDataLst>
              <p:tags r:id="rId4"/>
            </p:custDataLst>
          </p:nvPr>
        </p:nvSpPr>
        <p:spPr>
          <a:xfrm>
            <a:off x="5166432" y="525558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CI</a:t>
            </a:r>
          </a:p>
        </p:txBody>
      </p:sp>
      <p:sp>
        <p:nvSpPr>
          <p:cNvPr id="116" name="Rectangle 115">
            <a:hlinkClick r:id="rId28" action="ppaction://hlinksldjump"/>
          </p:cNvPr>
          <p:cNvSpPr/>
          <p:nvPr>
            <p:custDataLst>
              <p:tags r:id="rId5"/>
            </p:custDataLst>
          </p:nvPr>
        </p:nvSpPr>
        <p:spPr>
          <a:xfrm>
            <a:off x="5166432" y="501710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Docker</a:t>
            </a:r>
          </a:p>
        </p:txBody>
      </p:sp>
      <p:sp>
        <p:nvSpPr>
          <p:cNvPr id="115" name="Rectangle 114">
            <a:hlinkClick r:id="rId29" action="ppaction://hlinksldjump"/>
          </p:cNvPr>
          <p:cNvSpPr/>
          <p:nvPr>
            <p:custDataLst>
              <p:tags r:id="rId6"/>
            </p:custDataLst>
          </p:nvPr>
        </p:nvSpPr>
        <p:spPr>
          <a:xfrm>
            <a:off x="5166432" y="471604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Deployment (Not covered along training sessions)</a:t>
            </a:r>
          </a:p>
        </p:txBody>
      </p:sp>
      <p:sp>
        <p:nvSpPr>
          <p:cNvPr id="114" name="Rectangle 113">
            <a:hlinkClick r:id="rId30" action="ppaction://hlinksldjump"/>
          </p:cNvPr>
          <p:cNvSpPr/>
          <p:nvPr>
            <p:custDataLst>
              <p:tags r:id="rId7"/>
            </p:custDataLst>
          </p:nvPr>
        </p:nvSpPr>
        <p:spPr>
          <a:xfrm>
            <a:off x="5166432" y="437703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Context Manager &amp; Decorator (Reminder)</a:t>
            </a:r>
          </a:p>
        </p:txBody>
      </p:sp>
      <p:sp>
        <p:nvSpPr>
          <p:cNvPr id="113" name="Rectangle 112">
            <a:hlinkClick r:id="rId31" action="ppaction://hlinksldjump"/>
          </p:cNvPr>
          <p:cNvSpPr/>
          <p:nvPr>
            <p:custDataLst>
              <p:tags r:id="rId8"/>
            </p:custDataLst>
          </p:nvPr>
        </p:nvSpPr>
        <p:spPr>
          <a:xfrm>
            <a:off x="5166432" y="41005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Package Design</a:t>
            </a:r>
          </a:p>
        </p:txBody>
      </p:sp>
      <p:sp>
        <p:nvSpPr>
          <p:cNvPr id="112" name="Rectangle 111">
            <a:hlinkClick r:id="rId32" action="ppaction://hlinksldjump"/>
          </p:cNvPr>
          <p:cNvSpPr/>
          <p:nvPr>
            <p:custDataLst>
              <p:tags r:id="rId9"/>
            </p:custDataLst>
          </p:nvPr>
        </p:nvSpPr>
        <p:spPr>
          <a:xfrm>
            <a:off x="5166432" y="38621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Debugging</a:t>
            </a:r>
          </a:p>
        </p:txBody>
      </p:sp>
      <p:sp>
        <p:nvSpPr>
          <p:cNvPr id="111" name="Rectangle 110">
            <a:hlinkClick r:id="rId33" action="ppaction://hlinksldjump"/>
          </p:cNvPr>
          <p:cNvSpPr/>
          <p:nvPr>
            <p:custDataLst>
              <p:tags r:id="rId10"/>
            </p:custDataLst>
          </p:nvPr>
        </p:nvSpPr>
        <p:spPr>
          <a:xfrm>
            <a:off x="5166432" y="36236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Formatting</a:t>
            </a:r>
          </a:p>
        </p:txBody>
      </p:sp>
      <p:sp>
        <p:nvSpPr>
          <p:cNvPr id="110" name="Rectangle 109">
            <a:hlinkClick r:id="rId34" action="ppaction://hlinksldjump"/>
          </p:cNvPr>
          <p:cNvSpPr/>
          <p:nvPr>
            <p:custDataLst>
              <p:tags r:id="rId11"/>
            </p:custDataLst>
          </p:nvPr>
        </p:nvSpPr>
        <p:spPr>
          <a:xfrm>
            <a:off x="5166432" y="338515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Documenting</a:t>
            </a:r>
          </a:p>
        </p:txBody>
      </p:sp>
      <p:sp>
        <p:nvSpPr>
          <p:cNvPr id="109" name="Rectangle 108">
            <a:hlinkClick r:id="rId35" action="ppaction://hlinksldjump"/>
          </p:cNvPr>
          <p:cNvSpPr/>
          <p:nvPr>
            <p:custDataLst>
              <p:tags r:id="rId12"/>
            </p:custDataLst>
          </p:nvPr>
        </p:nvSpPr>
        <p:spPr>
          <a:xfrm>
            <a:off x="5166432" y="314667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Logging</a:t>
            </a:r>
          </a:p>
        </p:txBody>
      </p:sp>
      <p:sp>
        <p:nvSpPr>
          <p:cNvPr id="108" name="Rectangle 107">
            <a:hlinkClick r:id="rId36" action="ppaction://hlinksldjump"/>
          </p:cNvPr>
          <p:cNvSpPr/>
          <p:nvPr>
            <p:custDataLst>
              <p:tags r:id="rId13"/>
            </p:custDataLst>
          </p:nvPr>
        </p:nvSpPr>
        <p:spPr>
          <a:xfrm>
            <a:off x="5166432" y="29081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Errors</a:t>
            </a:r>
          </a:p>
        </p:txBody>
      </p:sp>
      <p:sp>
        <p:nvSpPr>
          <p:cNvPr id="107" name="Oval 106"/>
          <p:cNvSpPr/>
          <p:nvPr>
            <p:custDataLst>
              <p:tags r:id="rId14"/>
            </p:custDataLst>
          </p:nvPr>
        </p:nvSpPr>
        <p:spPr>
          <a:xfrm>
            <a:off x="4714058" y="2617252"/>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smtClean="0">
              <a:solidFill>
                <a:schemeClr val="tx1">
                  <a:lumMod val="100000"/>
                </a:schemeClr>
              </a:solidFill>
              <a:latin typeface="Trebuchet MS" panose="020B0603020202020204" pitchFamily="34" charset="0"/>
            </a:endParaRPr>
          </a:p>
        </p:txBody>
      </p:sp>
      <p:pic>
        <p:nvPicPr>
          <p:cNvPr id="106" name="Picture 105"/>
          <p:cNvPicPr>
            <a:picLocks/>
          </p:cNvPicPr>
          <p:nvPr>
            <p:custDataLst>
              <p:tags r:id="rId15"/>
            </p:custDataLst>
          </p:nvPr>
        </p:nvPicPr>
        <p:blipFill>
          <a:blip r:embed="rId37">
            <a:extLst>
              <a:ext uri="{28A0092B-C50C-407E-A947-70E740481C1C}">
                <a14:useLocalDpi xmlns:a14="http://schemas.microsoft.com/office/drawing/2010/main" val="0"/>
              </a:ext>
            </a:extLst>
          </a:blip>
          <a:stretch>
            <a:fillRect/>
          </a:stretch>
        </p:blipFill>
        <p:spPr>
          <a:xfrm>
            <a:off x="4714058" y="2617252"/>
            <a:ext cx="293147" cy="292608"/>
          </a:xfrm>
          <a:prstGeom prst="rect">
            <a:avLst/>
          </a:prstGeom>
        </p:spPr>
      </p:pic>
      <p:sp>
        <p:nvSpPr>
          <p:cNvPr id="105" name="Rectangle 104">
            <a:hlinkClick r:id="rId38" action="ppaction://hlinksldjump"/>
          </p:cNvPr>
          <p:cNvSpPr/>
          <p:nvPr>
            <p:custDataLst>
              <p:tags r:id="rId16"/>
            </p:custDataLst>
          </p:nvPr>
        </p:nvSpPr>
        <p:spPr>
          <a:xfrm>
            <a:off x="5166432" y="26697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Data Ingestion</a:t>
            </a:r>
          </a:p>
        </p:txBody>
      </p:sp>
      <p:sp>
        <p:nvSpPr>
          <p:cNvPr id="104" name="Rectangle 103">
            <a:hlinkClick r:id="rId39" action="ppaction://hlinksldjump"/>
          </p:cNvPr>
          <p:cNvSpPr/>
          <p:nvPr>
            <p:custDataLst>
              <p:tags r:id="rId17"/>
            </p:custDataLst>
          </p:nvPr>
        </p:nvSpPr>
        <p:spPr>
          <a:xfrm>
            <a:off x="5166432" y="24312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Organize your code</a:t>
            </a:r>
          </a:p>
        </p:txBody>
      </p:sp>
      <p:sp>
        <p:nvSpPr>
          <p:cNvPr id="103" name="Rectangle 102">
            <a:hlinkClick r:id="rId40" action="ppaction://hlinksldjump"/>
          </p:cNvPr>
          <p:cNvSpPr/>
          <p:nvPr>
            <p:custDataLst>
              <p:tags r:id="rId18"/>
            </p:custDataLst>
          </p:nvPr>
        </p:nvSpPr>
        <p:spPr>
          <a:xfrm>
            <a:off x="5166432" y="213017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Code Improvement</a:t>
            </a:r>
          </a:p>
        </p:txBody>
      </p:sp>
      <p:sp>
        <p:nvSpPr>
          <p:cNvPr id="102" name="Rectangle 101">
            <a:hlinkClick r:id="rId41" action="ppaction://hlinksldjump"/>
          </p:cNvPr>
          <p:cNvSpPr/>
          <p:nvPr>
            <p:custDataLst>
              <p:tags r:id="rId19"/>
            </p:custDataLst>
          </p:nvPr>
        </p:nvSpPr>
        <p:spPr>
          <a:xfrm>
            <a:off x="5166432" y="185374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Abstract Classes</a:t>
            </a:r>
          </a:p>
        </p:txBody>
      </p:sp>
      <p:sp>
        <p:nvSpPr>
          <p:cNvPr id="101" name="Rectangle 100">
            <a:hlinkClick r:id="rId42" action="ppaction://hlinksldjump"/>
          </p:cNvPr>
          <p:cNvSpPr/>
          <p:nvPr>
            <p:custDataLst>
              <p:tags r:id="rId20"/>
            </p:custDataLst>
          </p:nvPr>
        </p:nvSpPr>
        <p:spPr>
          <a:xfrm>
            <a:off x="5166432" y="161526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Factory</a:t>
            </a:r>
          </a:p>
        </p:txBody>
      </p:sp>
      <p:sp>
        <p:nvSpPr>
          <p:cNvPr id="100" name="Rectangle 99">
            <a:hlinkClick r:id="rId43" action="ppaction://hlinksldjump"/>
          </p:cNvPr>
          <p:cNvSpPr/>
          <p:nvPr>
            <p:custDataLst>
              <p:tags r:id="rId21"/>
            </p:custDataLst>
          </p:nvPr>
        </p:nvSpPr>
        <p:spPr>
          <a:xfrm>
            <a:off x="5166432" y="137678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Singleton</a:t>
            </a:r>
          </a:p>
        </p:txBody>
      </p:sp>
      <p:sp>
        <p:nvSpPr>
          <p:cNvPr id="99" name="Rectangle 98">
            <a:hlinkClick r:id="rId44" action="ppaction://hlinksldjump"/>
          </p:cNvPr>
          <p:cNvSpPr/>
          <p:nvPr>
            <p:custDataLst>
              <p:tags r:id="rId22"/>
            </p:custDataLst>
          </p:nvPr>
        </p:nvSpPr>
        <p:spPr>
          <a:xfrm>
            <a:off x="5166432" y="10757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Design Pattern</a:t>
            </a:r>
          </a:p>
        </p:txBody>
      </p:sp>
      <p:sp>
        <p:nvSpPr>
          <p:cNvPr id="98" name="Title 97"/>
          <p:cNvSpPr>
            <a:spLocks noGrp="1"/>
          </p:cNvSpPr>
          <p:nvPr>
            <p:ph type="title"/>
            <p:custDataLst>
              <p:tags r:id="rId23"/>
            </p:custDataLst>
          </p:nvPr>
        </p:nvSpPr>
        <p:spPr/>
        <p:txBody>
          <a:bodyPr/>
          <a:lstStyle/>
          <a:p>
            <a:r>
              <a:rPr lang="en-US" smtClean="0"/>
              <a:t>Agenda</a:t>
            </a:r>
            <a:endParaRPr lang="en-US"/>
          </a:p>
        </p:txBody>
      </p:sp>
      <p:graphicFrame>
        <p:nvGraphicFramePr>
          <p:cNvPr id="93" name="Object 92" hidden="1"/>
          <p:cNvGraphicFramePr>
            <a:graphicFrameLocks noChangeAspect="1"/>
          </p:cNvGraphicFramePr>
          <p:nvPr>
            <p:custDataLst>
              <p:tags r:id="rId24"/>
            </p:custDataLst>
            <p:extLst>
              <p:ext uri="{D42A27DB-BD31-4B8C-83A1-F6EECF244321}">
                <p14:modId xmlns:p14="http://schemas.microsoft.com/office/powerpoint/2010/main" val="34611592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028" name="think-cell Slide" r:id="rId45" imgW="473" imgH="473" progId="TCLayout.ActiveDocument.1">
                  <p:embed/>
                </p:oleObj>
              </mc:Choice>
              <mc:Fallback>
                <p:oleObj name="think-cell Slide" r:id="rId45" imgW="473" imgH="473" progId="TCLayout.ActiveDocument.1">
                  <p:embed/>
                  <p:pic>
                    <p:nvPicPr>
                      <p:cNvPr id="0" name=""/>
                      <p:cNvPicPr/>
                      <p:nvPr/>
                    </p:nvPicPr>
                    <p:blipFill>
                      <a:blip r:embed="rId4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07280512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050" name="think-cell Slide" r:id="rId7" imgW="530" imgH="531" progId="TCLayout.ActiveDocument.1">
                  <p:embed/>
                </p:oleObj>
              </mc:Choice>
              <mc:Fallback>
                <p:oleObj name="think-cell Slide" r:id="rId7" imgW="530" imgH="531"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28650" y="1074913"/>
            <a:ext cx="3127881" cy="1006300"/>
          </a:xfrm>
        </p:spPr>
        <p:txBody>
          <a:bodyPr/>
          <a:lstStyle/>
          <a:p>
            <a:r>
              <a:rPr lang="en-US" dirty="0"/>
              <a:t>Configuration</a:t>
            </a:r>
            <a:br>
              <a:rPr lang="en-US" dirty="0"/>
            </a:br>
            <a:r>
              <a:rPr lang="en-US" dirty="0"/>
              <a:t>files</a:t>
            </a:r>
          </a:p>
        </p:txBody>
      </p:sp>
      <p:sp>
        <p:nvSpPr>
          <p:cNvPr id="8" name="TextBox 7"/>
          <p:cNvSpPr txBox="1"/>
          <p:nvPr/>
        </p:nvSpPr>
        <p:spPr>
          <a:xfrm>
            <a:off x="437249" y="2685799"/>
            <a:ext cx="3353786" cy="317271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08000" lvl="1">
              <a:buClr>
                <a:srgbClr val="FFFFFF"/>
              </a:buClr>
              <a:buSzPct val="100000"/>
            </a:pPr>
            <a:r>
              <a:rPr lang="en-US" dirty="0">
                <a:solidFill>
                  <a:srgbClr val="FFFFFF"/>
                </a:solidFill>
                <a:latin typeface="Trebuchet MS" panose="020B0603020202020204" pitchFamily="34" charset="0"/>
              </a:rPr>
              <a:t>Configuration files include all the </a:t>
            </a:r>
            <a:r>
              <a:rPr lang="en-US" dirty="0">
                <a:solidFill>
                  <a:srgbClr val="D4DF33"/>
                </a:solidFill>
                <a:latin typeface="Trebuchet MS" panose="020B0603020202020204" pitchFamily="34" charset="0"/>
              </a:rPr>
              <a:t>parameters </a:t>
            </a:r>
            <a:r>
              <a:rPr lang="en-US" dirty="0">
                <a:solidFill>
                  <a:srgbClr val="FFFFFF"/>
                </a:solidFill>
                <a:latin typeface="Trebuchet MS" panose="020B0603020202020204" pitchFamily="34" charset="0"/>
              </a:rPr>
              <a:t>that can be changed by a user to launch a run</a:t>
            </a:r>
          </a:p>
          <a:p>
            <a:pPr marL="393750" lvl="1" indent="-285750">
              <a:buClr>
                <a:srgbClr val="FFFFFF"/>
              </a:buClr>
              <a:buSzPct val="100000"/>
              <a:buFont typeface="Arial" panose="020B0604020202020204" pitchFamily="34" charset="0"/>
              <a:buChar char="•"/>
            </a:pPr>
            <a:endParaRPr lang="en-US" dirty="0">
              <a:solidFill>
                <a:srgbClr val="FFFFFF"/>
              </a:solidFill>
              <a:latin typeface="Trebuchet MS" panose="020B0603020202020204" pitchFamily="34" charset="0"/>
            </a:endParaRPr>
          </a:p>
          <a:p>
            <a:pPr marL="108000" lvl="1">
              <a:buClr>
                <a:srgbClr val="FFFFFF"/>
              </a:buClr>
              <a:buSzPct val="100000"/>
            </a:pPr>
            <a:r>
              <a:rPr lang="en-US" dirty="0">
                <a:solidFill>
                  <a:srgbClr val="FFFFFF"/>
                </a:solidFill>
                <a:latin typeface="Trebuchet MS" panose="020B0603020202020204" pitchFamily="34" charset="0"/>
              </a:rPr>
              <a:t>They are kept in </a:t>
            </a:r>
            <a:r>
              <a:rPr lang="en-US" dirty="0">
                <a:solidFill>
                  <a:srgbClr val="D4DF33"/>
                </a:solidFill>
                <a:latin typeface="Trebuchet MS" panose="020B0603020202020204" pitchFamily="34" charset="0"/>
              </a:rPr>
              <a:t>separate files </a:t>
            </a:r>
            <a:r>
              <a:rPr lang="en-US" dirty="0">
                <a:solidFill>
                  <a:srgbClr val="FFFFFF"/>
                </a:solidFill>
                <a:latin typeface="Trebuchet MS" panose="020B0603020202020204" pitchFamily="34" charset="0"/>
              </a:rPr>
              <a:t>from the code</a:t>
            </a:r>
          </a:p>
          <a:p>
            <a:pPr marL="393750" lvl="1" indent="-285750">
              <a:buClr>
                <a:srgbClr val="FFFFFF"/>
              </a:buClr>
              <a:buSzPct val="100000"/>
              <a:buFont typeface="Arial" panose="020B0604020202020204" pitchFamily="34" charset="0"/>
              <a:buChar char="•"/>
            </a:pPr>
            <a:endParaRPr lang="en-US" dirty="0">
              <a:solidFill>
                <a:srgbClr val="FFFFFF"/>
              </a:solidFill>
              <a:latin typeface="Trebuchet MS" panose="020B0603020202020204" pitchFamily="34" charset="0"/>
            </a:endParaRPr>
          </a:p>
          <a:p>
            <a:pPr marL="108000" lvl="1">
              <a:buClr>
                <a:srgbClr val="FFFFFF"/>
              </a:buClr>
              <a:buSzPct val="100000"/>
            </a:pPr>
            <a:r>
              <a:rPr lang="en-US" dirty="0">
                <a:solidFill>
                  <a:srgbClr val="FFFFFF"/>
                </a:solidFill>
                <a:latin typeface="Trebuchet MS" panose="020B0603020202020204" pitchFamily="34" charset="0"/>
              </a:rPr>
              <a:t>They should be </a:t>
            </a:r>
            <a:r>
              <a:rPr lang="en-US" dirty="0">
                <a:solidFill>
                  <a:srgbClr val="D4DF33"/>
                </a:solidFill>
                <a:latin typeface="Trebuchet MS" panose="020B0603020202020204" pitchFamily="34" charset="0"/>
              </a:rPr>
              <a:t>versioned</a:t>
            </a:r>
            <a:r>
              <a:rPr lang="en-US" dirty="0">
                <a:solidFill>
                  <a:srgbClr val="FFFFFF"/>
                </a:solidFill>
                <a:latin typeface="Trebuchet MS" panose="020B0603020202020204" pitchFamily="34" charset="0"/>
              </a:rPr>
              <a:t> with the code</a:t>
            </a:r>
          </a:p>
          <a:p>
            <a:pPr marL="108000" lvl="1">
              <a:buClr>
                <a:schemeClr val="tx2">
                  <a:lumMod val="100000"/>
                </a:schemeClr>
              </a:buClr>
              <a:buSzPct val="100000"/>
            </a:pPr>
            <a:endParaRPr lang="en-US" dirty="0">
              <a:solidFill>
                <a:srgbClr val="FFFFFF"/>
              </a:solidFill>
              <a:latin typeface="Trebuchet MS" panose="020B0603020202020204" pitchFamily="34" charset="0"/>
            </a:endParaRPr>
          </a:p>
        </p:txBody>
      </p:sp>
      <p:sp>
        <p:nvSpPr>
          <p:cNvPr id="2" name="Rectangle 1"/>
          <p:cNvSpPr/>
          <p:nvPr/>
        </p:nvSpPr>
        <p:spPr>
          <a:xfrm>
            <a:off x="628650" y="4169664"/>
            <a:ext cx="3179826" cy="1895412"/>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FFFFFF"/>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08000" lvl="1">
              <a:buClr>
                <a:schemeClr val="tx2">
                  <a:lumMod val="100000"/>
                </a:schemeClr>
              </a:buClr>
              <a:buSzPct val="100000"/>
            </a:pPr>
            <a:endParaRPr lang="en-US" dirty="0">
              <a:solidFill>
                <a:srgbClr val="FFFFFF"/>
              </a:solidFill>
              <a:latin typeface="Trebuchet MS" panose="020B0603020202020204" pitchFamily="34" charset="0"/>
            </a:endParaRPr>
          </a:p>
        </p:txBody>
      </p:sp>
      <p:sp>
        <p:nvSpPr>
          <p:cNvPr id="12" name="ee4pHeader1"/>
          <p:cNvSpPr>
            <a:spLocks noChangeArrowheads="1"/>
          </p:cNvSpPr>
          <p:nvPr>
            <p:custDataLst>
              <p:tags r:id="rId4"/>
            </p:custDataLst>
          </p:nvPr>
        </p:nvSpPr>
        <p:spPr bwMode="gray">
          <a:xfrm>
            <a:off x="5335524" y="1363252"/>
            <a:ext cx="3078829" cy="335844"/>
          </a:xfrm>
          <a:prstGeom prst="homePlate">
            <a:avLst>
              <a:gd name="adj" fmla="val 12004"/>
            </a:avLst>
          </a:prstGeom>
          <a:solidFill>
            <a:schemeClr val="tx2"/>
          </a:solidFill>
          <a:ln w="38100" cap="rnd" algn="ctr">
            <a:noFill/>
            <a:round/>
            <a:headEnd/>
            <a:tailEnd/>
          </a:ln>
        </p:spPr>
        <p:txBody>
          <a:bodyPr lIns="0" tIns="0" rIns="0" bIns="0" anchor="ctr" anchorCtr="0"/>
          <a:lstStyle/>
          <a:p>
            <a:pPr algn="ctr" eaLnBrk="0" hangingPunct="0"/>
            <a:r>
              <a:rPr lang="en-US" sz="1600" dirty="0">
                <a:solidFill>
                  <a:schemeClr val="bg1"/>
                </a:solidFill>
                <a:sym typeface="Trebuchet MS" panose="020B0603020202020204" pitchFamily="34" charset="0"/>
              </a:rPr>
              <a:t>1. Create your configuration file</a:t>
            </a:r>
          </a:p>
        </p:txBody>
      </p:sp>
      <p:sp>
        <p:nvSpPr>
          <p:cNvPr id="13" name="ee4pHeader2"/>
          <p:cNvSpPr>
            <a:spLocks noChangeArrowheads="1"/>
          </p:cNvSpPr>
          <p:nvPr>
            <p:custDataLst>
              <p:tags r:id="rId5"/>
            </p:custDataLst>
          </p:nvPr>
        </p:nvSpPr>
        <p:spPr bwMode="gray">
          <a:xfrm>
            <a:off x="8492077" y="1363252"/>
            <a:ext cx="3115345" cy="335844"/>
          </a:xfrm>
          <a:prstGeom prst="chevron">
            <a:avLst>
              <a:gd name="adj" fmla="val 12004"/>
            </a:avLst>
          </a:prstGeom>
          <a:solidFill>
            <a:schemeClr val="tx2"/>
          </a:solidFill>
          <a:ln w="38100" cap="rnd" algn="ctr">
            <a:noFill/>
            <a:round/>
            <a:headEnd/>
            <a:tailEnd/>
          </a:ln>
        </p:spPr>
        <p:txBody>
          <a:bodyPr lIns="0" tIns="0" rIns="0" bIns="0" anchor="ctr" anchorCtr="0"/>
          <a:lstStyle/>
          <a:p>
            <a:pPr algn="ctr" eaLnBrk="0" hangingPunct="0"/>
            <a:r>
              <a:rPr lang="en-US" sz="1600" dirty="0">
                <a:solidFill>
                  <a:schemeClr val="bg1"/>
                </a:solidFill>
                <a:sym typeface="Trebuchet MS" panose="020B0603020202020204" pitchFamily="34" charset="0"/>
              </a:rPr>
              <a:t>2. Validate its structure</a:t>
            </a:r>
          </a:p>
        </p:txBody>
      </p:sp>
      <p:sp>
        <p:nvSpPr>
          <p:cNvPr id="14" name="ee4pContent1"/>
          <p:cNvSpPr txBox="1"/>
          <p:nvPr/>
        </p:nvSpPr>
        <p:spPr>
          <a:xfrm>
            <a:off x="5334831" y="1990395"/>
            <a:ext cx="2847687" cy="1865925"/>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400" dirty="0" err="1">
                <a:solidFill>
                  <a:srgbClr val="29BA74"/>
                </a:solidFill>
                <a:latin typeface="+mn-lt"/>
              </a:rPr>
              <a:t>JSON</a:t>
            </a:r>
            <a:endParaRPr lang="en-US" sz="1400" dirty="0">
              <a:solidFill>
                <a:srgbClr val="29BA74"/>
              </a:solidFill>
              <a:latin typeface="+mn-lt"/>
            </a:endParaRPr>
          </a:p>
          <a:p>
            <a:endParaRPr lang="en-US" sz="400" dirty="0">
              <a:solidFill>
                <a:srgbClr val="29BA74"/>
              </a:solidFill>
              <a:latin typeface="+mn-lt"/>
            </a:endParaRPr>
          </a:p>
          <a:p>
            <a:pPr lvl="1"/>
            <a:r>
              <a:rPr lang="en-US" sz="1200" dirty="0">
                <a:solidFill>
                  <a:srgbClr val="575757"/>
                </a:solidFill>
              </a:rPr>
              <a:t>Lightweight format for storing and transporting data in an easy to understand way </a:t>
            </a:r>
          </a:p>
          <a:p>
            <a:pPr lvl="1"/>
            <a:endParaRPr lang="en-US" sz="400" dirty="0">
              <a:solidFill>
                <a:srgbClr val="575757"/>
              </a:solidFill>
            </a:endParaRPr>
          </a:p>
          <a:p>
            <a:pPr lvl="1"/>
            <a:r>
              <a:rPr lang="fr-FR" sz="1200" dirty="0" err="1"/>
              <a:t>Create</a:t>
            </a:r>
            <a:r>
              <a:rPr lang="fr-FR" sz="1200" dirty="0"/>
              <a:t> a </a:t>
            </a:r>
            <a:r>
              <a:rPr lang="fr-FR" sz="1200" dirty="0" err="1"/>
              <a:t>json</a:t>
            </a:r>
            <a:r>
              <a:rPr lang="fr-FR" sz="1200" dirty="0"/>
              <a:t> file in Python </a:t>
            </a:r>
            <a:r>
              <a:rPr lang="fr-FR" sz="1200" dirty="0" err="1"/>
              <a:t>using</a:t>
            </a:r>
            <a:r>
              <a:rPr lang="fr-FR" sz="1200" dirty="0"/>
              <a:t> </a:t>
            </a:r>
            <a:r>
              <a:rPr lang="fr-FR" sz="1200" dirty="0" err="1"/>
              <a:t>json.dump</a:t>
            </a:r>
            <a:r>
              <a:rPr lang="fr-FR" sz="1200" dirty="0"/>
              <a:t>(</a:t>
            </a:r>
            <a:r>
              <a:rPr lang="fr-FR" sz="1200" dirty="0" err="1"/>
              <a:t>dict_file</a:t>
            </a:r>
            <a:r>
              <a:rPr lang="fr-FR" sz="1200" dirty="0"/>
              <a:t>, file)</a:t>
            </a:r>
            <a:endParaRPr lang="en-US" sz="1200" dirty="0">
              <a:solidFill>
                <a:srgbClr val="575757"/>
              </a:solidFill>
            </a:endParaRPr>
          </a:p>
          <a:p>
            <a:pPr lvl="1"/>
            <a:endParaRPr lang="en-US" sz="400" dirty="0">
              <a:latin typeface="+mn-lt"/>
            </a:endParaRPr>
          </a:p>
          <a:p>
            <a:pPr lvl="1"/>
            <a:r>
              <a:rPr lang="en-US" sz="1200" dirty="0">
                <a:latin typeface="+mn-lt"/>
              </a:rPr>
              <a:t>Import an </a:t>
            </a:r>
            <a:r>
              <a:rPr lang="en-US" sz="1200" dirty="0" err="1">
                <a:latin typeface="+mn-lt"/>
              </a:rPr>
              <a:t>exisiting</a:t>
            </a:r>
            <a:r>
              <a:rPr lang="en-US" sz="1200" dirty="0">
                <a:latin typeface="+mn-lt"/>
              </a:rPr>
              <a:t> </a:t>
            </a:r>
            <a:r>
              <a:rPr lang="en-US" sz="1200" dirty="0" err="1">
                <a:latin typeface="+mn-lt"/>
              </a:rPr>
              <a:t>json</a:t>
            </a:r>
            <a:r>
              <a:rPr lang="en-US" sz="1200" dirty="0">
                <a:latin typeface="+mn-lt"/>
              </a:rPr>
              <a:t> file in Python using </a:t>
            </a:r>
            <a:r>
              <a:rPr lang="en-US" sz="1200" dirty="0" err="1">
                <a:latin typeface="+mn-lt"/>
              </a:rPr>
              <a:t>json.load</a:t>
            </a:r>
            <a:r>
              <a:rPr lang="en-US" sz="1200" dirty="0">
                <a:latin typeface="+mn-lt"/>
              </a:rPr>
              <a:t>(open(file))</a:t>
            </a:r>
          </a:p>
        </p:txBody>
      </p:sp>
      <p:sp>
        <p:nvSpPr>
          <p:cNvPr id="16" name="ee4pContent1"/>
          <p:cNvSpPr txBox="1"/>
          <p:nvPr/>
        </p:nvSpPr>
        <p:spPr>
          <a:xfrm>
            <a:off x="5376239" y="4272157"/>
            <a:ext cx="2847687" cy="1865925"/>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400" dirty="0" err="1">
                <a:solidFill>
                  <a:srgbClr val="29BA74"/>
                </a:solidFill>
                <a:latin typeface="+mn-lt"/>
              </a:rPr>
              <a:t>YAML</a:t>
            </a:r>
            <a:endParaRPr lang="en-US" sz="1400" dirty="0">
              <a:solidFill>
                <a:srgbClr val="29BA74"/>
              </a:solidFill>
              <a:latin typeface="+mn-lt"/>
            </a:endParaRPr>
          </a:p>
          <a:p>
            <a:endParaRPr lang="en-US" sz="400" dirty="0">
              <a:solidFill>
                <a:srgbClr val="29BA74"/>
              </a:solidFill>
              <a:latin typeface="+mn-lt"/>
            </a:endParaRPr>
          </a:p>
          <a:p>
            <a:pPr lvl="1">
              <a:buClr>
                <a:schemeClr val="tx2">
                  <a:lumMod val="100000"/>
                </a:schemeClr>
              </a:buClr>
              <a:buSzPct val="100000"/>
            </a:pPr>
            <a:r>
              <a:rPr lang="en-US" sz="1200" dirty="0">
                <a:solidFill>
                  <a:srgbClr val="575757"/>
                </a:solidFill>
              </a:rPr>
              <a:t>Serialization language to structure data in readable and concise way </a:t>
            </a:r>
          </a:p>
          <a:p>
            <a:pPr lvl="1"/>
            <a:endParaRPr lang="en-US" sz="400" dirty="0">
              <a:latin typeface="+mn-lt"/>
            </a:endParaRPr>
          </a:p>
          <a:p>
            <a:pPr lvl="1"/>
            <a:r>
              <a:rPr lang="fr-FR" sz="1200" dirty="0" err="1"/>
              <a:t>Create</a:t>
            </a:r>
            <a:r>
              <a:rPr lang="fr-FR" sz="1200" dirty="0"/>
              <a:t> a </a:t>
            </a:r>
            <a:r>
              <a:rPr lang="fr-FR" sz="1200" dirty="0" err="1"/>
              <a:t>yaml</a:t>
            </a:r>
            <a:r>
              <a:rPr lang="fr-FR" sz="1200" dirty="0"/>
              <a:t> file in Python </a:t>
            </a:r>
            <a:r>
              <a:rPr lang="fr-FR" sz="1200" dirty="0" err="1"/>
              <a:t>using</a:t>
            </a:r>
            <a:r>
              <a:rPr lang="fr-FR" sz="1200" dirty="0"/>
              <a:t> </a:t>
            </a:r>
            <a:r>
              <a:rPr lang="fr-FR" sz="1200" dirty="0" err="1"/>
              <a:t>yaml.dump</a:t>
            </a:r>
            <a:r>
              <a:rPr lang="fr-FR" sz="1200" dirty="0"/>
              <a:t>(</a:t>
            </a:r>
            <a:r>
              <a:rPr lang="fr-FR" sz="1200" dirty="0" err="1"/>
              <a:t>dict_file</a:t>
            </a:r>
            <a:r>
              <a:rPr lang="fr-FR" sz="1200" dirty="0"/>
              <a:t>, file)</a:t>
            </a:r>
            <a:endParaRPr lang="en-US" sz="1200" dirty="0">
              <a:solidFill>
                <a:srgbClr val="575757"/>
              </a:solidFill>
            </a:endParaRPr>
          </a:p>
          <a:p>
            <a:pPr lvl="1"/>
            <a:endParaRPr lang="en-US" sz="400" dirty="0"/>
          </a:p>
          <a:p>
            <a:pPr lvl="1"/>
            <a:r>
              <a:rPr lang="en-US" sz="1200" dirty="0"/>
              <a:t>Import an existing  </a:t>
            </a:r>
            <a:r>
              <a:rPr lang="en-US" sz="1200" dirty="0" err="1"/>
              <a:t>yaml</a:t>
            </a:r>
            <a:r>
              <a:rPr lang="en-US" sz="1200" dirty="0"/>
              <a:t> file in Python using </a:t>
            </a:r>
            <a:r>
              <a:rPr lang="en-US" sz="1200" dirty="0" err="1"/>
              <a:t>yaml.load</a:t>
            </a:r>
            <a:r>
              <a:rPr lang="en-US" sz="1200" dirty="0"/>
              <a:t>(open(file))</a:t>
            </a:r>
          </a:p>
        </p:txBody>
      </p:sp>
      <p:pic>
        <p:nvPicPr>
          <p:cNvPr id="17" name="Picture 16"/>
          <p:cNvPicPr>
            <a:picLocks noChangeAspect="1"/>
          </p:cNvPicPr>
          <p:nvPr/>
        </p:nvPicPr>
        <p:blipFill>
          <a:blip r:embed="rId9"/>
          <a:stretch>
            <a:fillRect/>
          </a:stretch>
        </p:blipFill>
        <p:spPr>
          <a:xfrm>
            <a:off x="4276853" y="2272574"/>
            <a:ext cx="909947" cy="1347787"/>
          </a:xfrm>
          <a:prstGeom prst="rect">
            <a:avLst/>
          </a:prstGeom>
          <a:ln w="9525" cap="flat" cmpd="sng" algn="ctr">
            <a:solidFill>
              <a:srgbClr val="6E6F73"/>
            </a:solidFill>
            <a:prstDash val="solid"/>
            <a:round/>
            <a:headEnd type="none" w="med" len="med"/>
            <a:tailEnd type="none" w="med" len="med"/>
          </a:ln>
        </p:spPr>
      </p:pic>
      <p:pic>
        <p:nvPicPr>
          <p:cNvPr id="24" name="Picture 23"/>
          <p:cNvPicPr>
            <a:picLocks noChangeAspect="1"/>
          </p:cNvPicPr>
          <p:nvPr/>
        </p:nvPicPr>
        <p:blipFill>
          <a:blip r:embed="rId10"/>
          <a:stretch>
            <a:fillRect/>
          </a:stretch>
        </p:blipFill>
        <p:spPr>
          <a:xfrm>
            <a:off x="4276853" y="4243454"/>
            <a:ext cx="909946" cy="1906734"/>
          </a:xfrm>
          <a:prstGeom prst="rect">
            <a:avLst/>
          </a:prstGeom>
          <a:ln w="9525" cap="flat" cmpd="sng" algn="ctr">
            <a:solidFill>
              <a:srgbClr val="6E6F73"/>
            </a:solidFill>
            <a:prstDash val="solid"/>
            <a:round/>
            <a:headEnd type="none" w="med" len="med"/>
            <a:tailEnd type="none" w="med" len="med"/>
          </a:ln>
        </p:spPr>
      </p:pic>
      <p:sp>
        <p:nvSpPr>
          <p:cNvPr id="26" name="ee4pContent1"/>
          <p:cNvSpPr txBox="1"/>
          <p:nvPr/>
        </p:nvSpPr>
        <p:spPr>
          <a:xfrm>
            <a:off x="8625905" y="1990395"/>
            <a:ext cx="2847687" cy="1865925"/>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400" dirty="0">
                <a:solidFill>
                  <a:srgbClr val="29BA74"/>
                </a:solidFill>
                <a:latin typeface="+mn-lt"/>
              </a:rPr>
              <a:t>Schema</a:t>
            </a:r>
          </a:p>
          <a:p>
            <a:endParaRPr lang="en-US" sz="400" dirty="0">
              <a:solidFill>
                <a:srgbClr val="29BA74"/>
              </a:solidFill>
              <a:latin typeface="+mn-lt"/>
            </a:endParaRPr>
          </a:p>
          <a:p>
            <a:pPr lvl="1" indent="-215640">
              <a:buClr>
                <a:srgbClr val="29BA74"/>
              </a:buClr>
              <a:buFont typeface="Trebuchet MS"/>
              <a:buChar char="•"/>
            </a:pPr>
            <a:r>
              <a:rPr lang="fr-FR" sz="1200" spc="-1" dirty="0">
                <a:solidFill>
                  <a:srgbClr val="575757"/>
                </a:solidFill>
                <a:latin typeface="Trebuchet MS"/>
              </a:rPr>
              <a:t>Module </a:t>
            </a:r>
            <a:r>
              <a:rPr lang="fr-FR" sz="1200" spc="-1" dirty="0" err="1">
                <a:solidFill>
                  <a:srgbClr val="575757"/>
                </a:solidFill>
                <a:latin typeface="Trebuchet MS"/>
              </a:rPr>
              <a:t>that</a:t>
            </a:r>
            <a:r>
              <a:rPr lang="fr-FR" sz="1200" spc="-1" dirty="0">
                <a:solidFill>
                  <a:srgbClr val="575757"/>
                </a:solidFill>
                <a:latin typeface="Trebuchet MS"/>
              </a:rPr>
              <a:t> </a:t>
            </a:r>
            <a:r>
              <a:rPr lang="fr-FR" sz="1200" spc="-1" dirty="0" err="1">
                <a:solidFill>
                  <a:srgbClr val="575757"/>
                </a:solidFill>
                <a:latin typeface="Trebuchet MS"/>
              </a:rPr>
              <a:t>allows</a:t>
            </a:r>
            <a:r>
              <a:rPr lang="fr-FR" sz="1200" spc="-1" dirty="0">
                <a:solidFill>
                  <a:srgbClr val="575757"/>
                </a:solidFill>
                <a:latin typeface="Trebuchet MS"/>
              </a:rPr>
              <a:t> </a:t>
            </a:r>
            <a:r>
              <a:rPr lang="fr-FR" sz="1200" spc="-1" dirty="0" err="1">
                <a:solidFill>
                  <a:srgbClr val="575757"/>
                </a:solidFill>
                <a:latin typeface="Trebuchet MS"/>
              </a:rPr>
              <a:t>you</a:t>
            </a:r>
            <a:r>
              <a:rPr lang="fr-FR" sz="1200" spc="-1" dirty="0">
                <a:solidFill>
                  <a:srgbClr val="575757"/>
                </a:solidFill>
                <a:latin typeface="Trebuchet MS"/>
              </a:rPr>
              <a:t> to </a:t>
            </a:r>
            <a:r>
              <a:rPr lang="fr-FR" sz="1200" spc="-1" dirty="0" err="1">
                <a:solidFill>
                  <a:srgbClr val="575757"/>
                </a:solidFill>
                <a:latin typeface="Trebuchet MS"/>
              </a:rPr>
              <a:t>validate</a:t>
            </a:r>
            <a:r>
              <a:rPr lang="fr-FR" sz="1200" spc="-1" dirty="0">
                <a:solidFill>
                  <a:srgbClr val="575757"/>
                </a:solidFill>
                <a:latin typeface="Trebuchet MS"/>
              </a:rPr>
              <a:t> </a:t>
            </a:r>
            <a:r>
              <a:rPr lang="fr-FR" sz="1200" spc="-1" dirty="0" err="1">
                <a:solidFill>
                  <a:srgbClr val="575757"/>
                </a:solidFill>
                <a:latin typeface="Trebuchet MS"/>
              </a:rPr>
              <a:t>ANY</a:t>
            </a:r>
            <a:r>
              <a:rPr lang="fr-FR" sz="1200" spc="-1" dirty="0">
                <a:solidFill>
                  <a:srgbClr val="575757"/>
                </a:solidFill>
                <a:latin typeface="Trebuchet MS"/>
              </a:rPr>
              <a:t> Python structure </a:t>
            </a:r>
            <a:endParaRPr lang="fr-FR" sz="1200" spc="-1" dirty="0">
              <a:solidFill>
                <a:srgbClr val="575757"/>
              </a:solidFill>
              <a:latin typeface="Arial"/>
            </a:endParaRPr>
          </a:p>
          <a:p>
            <a:pPr marL="108000" lvl="1" indent="0">
              <a:buNone/>
            </a:pPr>
            <a:endParaRPr lang="en-US" sz="400" dirty="0">
              <a:solidFill>
                <a:srgbClr val="575757"/>
              </a:solidFill>
            </a:endParaRPr>
          </a:p>
          <a:p>
            <a:pPr lvl="1"/>
            <a:r>
              <a:rPr lang="en-US" sz="1200" dirty="0">
                <a:latin typeface="+mn-lt"/>
              </a:rPr>
              <a:t>Example of application in Python with the </a:t>
            </a:r>
            <a:r>
              <a:rPr lang="en-US" sz="1200" dirty="0" err="1">
                <a:latin typeface="+mn-lt"/>
              </a:rPr>
              <a:t>YAML</a:t>
            </a:r>
            <a:r>
              <a:rPr lang="en-US" sz="1200" dirty="0">
                <a:latin typeface="+mn-lt"/>
              </a:rPr>
              <a:t> file: </a:t>
            </a:r>
          </a:p>
        </p:txBody>
      </p:sp>
      <p:sp>
        <p:nvSpPr>
          <p:cNvPr id="28" name="CustomShape 18"/>
          <p:cNvSpPr/>
          <p:nvPr/>
        </p:nvSpPr>
        <p:spPr>
          <a:xfrm>
            <a:off x="8815344" y="3182156"/>
            <a:ext cx="2468808" cy="3124512"/>
          </a:xfrm>
          <a:prstGeom prst="rect">
            <a:avLst/>
          </a:prstGeom>
          <a:solidFill>
            <a:srgbClr val="FFFFFF"/>
          </a:solidFill>
          <a:ln w="9360">
            <a:solidFill>
              <a:srgbClr val="9A9A9A"/>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dirty="0">
                <a:solidFill>
                  <a:srgbClr val="575757"/>
                </a:solidFill>
                <a:latin typeface="Fix font"/>
                <a:ea typeface="DejaVu Sans"/>
              </a:rPr>
              <a:t>from schema import *</a:t>
            </a:r>
            <a:endParaRPr lang="en-US" sz="1000" b="0" strike="noStrike" spc="-1" dirty="0">
              <a:latin typeface="Arial"/>
            </a:endParaRPr>
          </a:p>
          <a:p>
            <a:pPr>
              <a:lnSpc>
                <a:spcPct val="100000"/>
              </a:lnSpc>
            </a:pPr>
            <a:r>
              <a:rPr lang="en-US" sz="1000" b="1" strike="noStrike" spc="-1" dirty="0">
                <a:solidFill>
                  <a:srgbClr val="575757"/>
                </a:solidFill>
                <a:latin typeface="Fix font"/>
                <a:ea typeface="DejaVu Sans"/>
              </a:rPr>
              <a:t>import datetime</a:t>
            </a:r>
            <a:endParaRPr lang="en-US" sz="1000" b="0" strike="noStrike" spc="-1" dirty="0">
              <a:latin typeface="Arial"/>
            </a:endParaRPr>
          </a:p>
          <a:p>
            <a:pPr>
              <a:lnSpc>
                <a:spcPct val="100000"/>
              </a:lnSpc>
            </a:pPr>
            <a:endParaRPr lang="en-US" sz="1000" b="0" strike="noStrike" spc="-1" dirty="0">
              <a:latin typeface="Arial"/>
            </a:endParaRPr>
          </a:p>
          <a:p>
            <a:pPr>
              <a:lnSpc>
                <a:spcPct val="100000"/>
              </a:lnSpc>
            </a:pPr>
            <a:r>
              <a:rPr lang="en-US" sz="1000" b="1" strike="noStrike" spc="-1" dirty="0">
                <a:solidFill>
                  <a:srgbClr val="575757"/>
                </a:solidFill>
                <a:latin typeface="Fix font"/>
                <a:ea typeface="DejaVu Sans"/>
              </a:rPr>
              <a:t>schema = Schema({</a:t>
            </a:r>
            <a:endParaRPr lang="en-US" sz="1000" b="0" strike="noStrike" spc="-1" dirty="0">
              <a:latin typeface="Arial"/>
            </a:endParaRPr>
          </a:p>
          <a:p>
            <a:pPr>
              <a:lnSpc>
                <a:spcPct val="100000"/>
              </a:lnSpc>
            </a:pPr>
            <a:r>
              <a:rPr lang="en-US" sz="1000" b="1" strike="noStrike" spc="-1" dirty="0">
                <a:solidFill>
                  <a:srgbClr val="575757"/>
                </a:solidFill>
                <a:latin typeface="Fix font"/>
                <a:ea typeface="DejaVu Sans"/>
              </a:rPr>
              <a:t>   Optional(‘model’) : str,</a:t>
            </a:r>
            <a:endParaRPr lang="en-US" sz="1000" b="0" strike="noStrike" spc="-1" dirty="0">
              <a:latin typeface="Arial"/>
            </a:endParaRPr>
          </a:p>
          <a:p>
            <a:pPr>
              <a:lnSpc>
                <a:spcPct val="100000"/>
              </a:lnSpc>
            </a:pPr>
            <a:r>
              <a:rPr lang="en-US" sz="1000" b="1" strike="noStrike" spc="-1" dirty="0">
                <a:solidFill>
                  <a:srgbClr val="575757"/>
                </a:solidFill>
                <a:latin typeface="Fix font"/>
                <a:ea typeface="DejaVu Sans"/>
              </a:rPr>
              <a:t>   Optional(‘mode’) : int,</a:t>
            </a:r>
            <a:endParaRPr lang="en-US" sz="1000" b="0" strike="noStrike" spc="-1" dirty="0">
              <a:latin typeface="Arial"/>
            </a:endParaRPr>
          </a:p>
          <a:p>
            <a:pPr>
              <a:lnSpc>
                <a:spcPct val="100000"/>
              </a:lnSpc>
            </a:pPr>
            <a:r>
              <a:rPr lang="en-US" sz="1000" b="1" strike="noStrike" spc="-1" dirty="0">
                <a:solidFill>
                  <a:srgbClr val="575757"/>
                </a:solidFill>
                <a:latin typeface="Fix font"/>
                <a:ea typeface="DejaVu Sans"/>
              </a:rPr>
              <a:t>   Optional(‘date’) : datetime.date,</a:t>
            </a:r>
            <a:endParaRPr lang="en-US" sz="1000" b="0" strike="noStrike" spc="-1" dirty="0">
              <a:latin typeface="Arial"/>
            </a:endParaRPr>
          </a:p>
          <a:p>
            <a:pPr>
              <a:lnSpc>
                <a:spcPct val="100000"/>
              </a:lnSpc>
            </a:pPr>
            <a:r>
              <a:rPr lang="en-US" sz="1000" b="1" strike="noStrike" spc="-1" dirty="0">
                <a:solidFill>
                  <a:srgbClr val="575757"/>
                </a:solidFill>
                <a:latin typeface="Fix font"/>
                <a:ea typeface="DejaVu Sans"/>
              </a:rPr>
              <a:t>   Optional(‘years’) : And(</a:t>
            </a:r>
            <a:endParaRPr lang="en-US" sz="1000" b="0" strike="noStrike" spc="-1" dirty="0">
              <a:latin typeface="Arial"/>
            </a:endParaRPr>
          </a:p>
          <a:p>
            <a:pPr>
              <a:lnSpc>
                <a:spcPct val="100000"/>
              </a:lnSpc>
            </a:pPr>
            <a:r>
              <a:rPr lang="en-US" sz="1000" b="1" strike="noStrike" spc="-1" dirty="0">
                <a:solidFill>
                  <a:srgbClr val="575757"/>
                </a:solidFill>
                <a:latin typeface="Fix font"/>
                <a:ea typeface="DejaVu Sans"/>
              </a:rPr>
              <a:t>                       list,</a:t>
            </a:r>
            <a:endParaRPr lang="en-US" sz="1000" b="0" strike="noStrike" spc="-1" dirty="0">
              <a:latin typeface="Arial"/>
            </a:endParaRPr>
          </a:p>
          <a:p>
            <a:pPr>
              <a:lnSpc>
                <a:spcPct val="100000"/>
              </a:lnSpc>
            </a:pPr>
            <a:r>
              <a:rPr lang="en-US" sz="1000" b="1" strike="noStrike" spc="-1" dirty="0">
                <a:solidFill>
                  <a:srgbClr val="575757"/>
                </a:solidFill>
                <a:latin typeface="Fix font"/>
                <a:ea typeface="DejaVu Sans"/>
              </a:rPr>
              <a:t>                       lambda _ : type(_) is int</a:t>
            </a:r>
            <a:endParaRPr lang="en-US" sz="1000" b="0" strike="noStrike" spc="-1" dirty="0">
              <a:latin typeface="Arial"/>
            </a:endParaRPr>
          </a:p>
          <a:p>
            <a:pPr>
              <a:lnSpc>
                <a:spcPct val="100000"/>
              </a:lnSpc>
            </a:pPr>
            <a:r>
              <a:rPr lang="en-US" sz="1000" b="1" strike="noStrike" spc="-1" dirty="0">
                <a:solidFill>
                  <a:srgbClr val="575757"/>
                </a:solidFill>
                <a:latin typeface="Fix font"/>
                <a:ea typeface="DejaVu Sans"/>
              </a:rPr>
              <a:t>                   ),</a:t>
            </a:r>
            <a:endParaRPr lang="en-US" sz="1000" b="0" strike="noStrike" spc="-1" dirty="0">
              <a:latin typeface="Arial"/>
            </a:endParaRPr>
          </a:p>
          <a:p>
            <a:pPr>
              <a:lnSpc>
                <a:spcPct val="100000"/>
              </a:lnSpc>
            </a:pPr>
            <a:r>
              <a:rPr lang="en-US" sz="1000" b="1" strike="noStrike" spc="-1" dirty="0">
                <a:solidFill>
                  <a:srgbClr val="575757"/>
                </a:solidFill>
                <a:latin typeface="Fix font"/>
                <a:ea typeface="DejaVu Sans"/>
              </a:rPr>
              <a:t>   Optional(‘parameters’) : {</a:t>
            </a:r>
            <a:endParaRPr lang="en-US" sz="1000" b="0" strike="noStrike" spc="-1" dirty="0">
              <a:latin typeface="Arial"/>
            </a:endParaRPr>
          </a:p>
          <a:p>
            <a:pPr>
              <a:lnSpc>
                <a:spcPct val="100000"/>
              </a:lnSpc>
            </a:pPr>
            <a:r>
              <a:rPr lang="en-US" sz="1000" b="1" strike="noStrike" spc="-1" dirty="0">
                <a:solidFill>
                  <a:srgbClr val="575757"/>
                </a:solidFill>
                <a:latin typeface="Fix font"/>
                <a:ea typeface="DejaVu Sans"/>
              </a:rPr>
              <a:t>           ‘n_estimators’ : int,</a:t>
            </a:r>
            <a:endParaRPr lang="en-US" sz="1000" b="0" strike="noStrike" spc="-1" dirty="0">
              <a:latin typeface="Arial"/>
            </a:endParaRPr>
          </a:p>
          <a:p>
            <a:pPr>
              <a:lnSpc>
                <a:spcPct val="100000"/>
              </a:lnSpc>
            </a:pPr>
            <a:r>
              <a:rPr lang="en-US" sz="1000" b="1" strike="noStrike" spc="-1" dirty="0">
                <a:solidFill>
                  <a:srgbClr val="575757"/>
                </a:solidFill>
                <a:latin typeface="Fix font"/>
                <a:ea typeface="DejaVu Sans"/>
              </a:rPr>
              <a:t>           ‘max_depth’ : int</a:t>
            </a:r>
            <a:endParaRPr lang="en-US" sz="1000" b="0" strike="noStrike" spc="-1" dirty="0">
              <a:latin typeface="Arial"/>
            </a:endParaRPr>
          </a:p>
          <a:p>
            <a:pPr>
              <a:lnSpc>
                <a:spcPct val="100000"/>
              </a:lnSpc>
            </a:pPr>
            <a:r>
              <a:rPr lang="en-US" sz="1000" b="1" strike="noStrike" spc="-1" dirty="0">
                <a:solidFill>
                  <a:srgbClr val="575757"/>
                </a:solidFill>
                <a:latin typeface="Fix font"/>
                <a:ea typeface="DejaVu Sans"/>
              </a:rPr>
              <a:t>        }</a:t>
            </a:r>
            <a:endParaRPr lang="en-US" sz="1000" b="0" strike="noStrike" spc="-1" dirty="0">
              <a:latin typeface="Arial"/>
            </a:endParaRPr>
          </a:p>
          <a:p>
            <a:pPr>
              <a:lnSpc>
                <a:spcPct val="100000"/>
              </a:lnSpc>
            </a:pPr>
            <a:r>
              <a:rPr lang="en-US" sz="1000" b="1" strike="noStrike" spc="-1" dirty="0">
                <a:solidFill>
                  <a:srgbClr val="575757"/>
                </a:solidFill>
                <a:latin typeface="Fix font"/>
                <a:ea typeface="DejaVu Sans"/>
              </a:rPr>
              <a:t>  })</a:t>
            </a:r>
            <a:endParaRPr lang="en-US" sz="1000" b="0" strike="noStrike" spc="-1" dirty="0">
              <a:latin typeface="Arial"/>
            </a:endParaRPr>
          </a:p>
          <a:p>
            <a:pPr>
              <a:lnSpc>
                <a:spcPct val="100000"/>
              </a:lnSpc>
            </a:pPr>
            <a:endParaRPr lang="en-US" sz="1000" b="0" strike="noStrike" spc="-1" dirty="0">
              <a:latin typeface="Arial"/>
            </a:endParaRPr>
          </a:p>
          <a:p>
            <a:pPr>
              <a:lnSpc>
                <a:spcPct val="100000"/>
              </a:lnSpc>
            </a:pPr>
            <a:r>
              <a:rPr lang="en-US" sz="1000" b="1" strike="noStrike" spc="-1" dirty="0">
                <a:solidFill>
                  <a:srgbClr val="575757"/>
                </a:solidFill>
                <a:latin typeface="Fix font"/>
                <a:ea typeface="DejaVu Sans"/>
              </a:rPr>
              <a:t>schema.validate(</a:t>
            </a:r>
            <a:endParaRPr lang="en-US" sz="1000" b="0" strike="noStrike" spc="-1" dirty="0">
              <a:latin typeface="Arial"/>
            </a:endParaRPr>
          </a:p>
          <a:p>
            <a:pPr>
              <a:lnSpc>
                <a:spcPct val="100000"/>
              </a:lnSpc>
            </a:pPr>
            <a:r>
              <a:rPr lang="en-US" sz="1000" b="1" strike="noStrike" spc="-1" dirty="0">
                <a:solidFill>
                  <a:srgbClr val="575757"/>
                </a:solidFill>
                <a:latin typeface="Fix font"/>
                <a:ea typeface="DejaVu Sans"/>
              </a:rPr>
              <a:t>      yaml.safe_load(open(‘config.yml’))</a:t>
            </a:r>
            <a:endParaRPr lang="en-US" sz="1000" b="0" strike="noStrike" spc="-1" dirty="0">
              <a:latin typeface="Arial"/>
            </a:endParaRPr>
          </a:p>
          <a:p>
            <a:pPr>
              <a:lnSpc>
                <a:spcPct val="100000"/>
              </a:lnSpc>
            </a:pPr>
            <a:r>
              <a:rPr lang="en-US" sz="1000" b="1" strike="noStrike" spc="-1" dirty="0">
                <a:solidFill>
                  <a:srgbClr val="575757"/>
                </a:solidFill>
                <a:latin typeface="Fix font"/>
                <a:ea typeface="DejaVu Sans"/>
              </a:rPr>
              <a:t>  )</a:t>
            </a:r>
            <a:endParaRPr lang="en-US" sz="1000" b="0" strike="noStrike" spc="-1" dirty="0">
              <a:latin typeface="Arial"/>
            </a:endParaRPr>
          </a:p>
        </p:txBody>
      </p:sp>
    </p:spTree>
    <p:extLst>
      <p:ext uri="{BB962C8B-B14F-4D97-AF65-F5344CB8AC3E}">
        <p14:creationId xmlns:p14="http://schemas.microsoft.com/office/powerpoint/2010/main" val="37777936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074" name="think-cell Slide" r:id="rId5" imgW="530" imgH="531" progId="TCLayout.ActiveDocument.1">
                  <p:embed/>
                </p:oleObj>
              </mc:Choice>
              <mc:Fallback>
                <p:oleObj name="think-cell Slide" r:id="rId5" imgW="530" imgH="53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ETL – Extract Transform Load</a:t>
            </a:r>
          </a:p>
        </p:txBody>
      </p:sp>
      <p:sp>
        <p:nvSpPr>
          <p:cNvPr id="6" name="TextBox 5"/>
          <p:cNvSpPr txBox="1"/>
          <p:nvPr/>
        </p:nvSpPr>
        <p:spPr>
          <a:xfrm>
            <a:off x="1762460" y="2702704"/>
            <a:ext cx="5848597" cy="278814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24000" lvl="1" indent="-216000">
              <a:spcAft>
                <a:spcPts val="600"/>
              </a:spcAft>
              <a:buClr>
                <a:schemeClr val="tx2">
                  <a:lumMod val="100000"/>
                </a:schemeClr>
              </a:buClr>
              <a:buSzPct val="100000"/>
              <a:buFont typeface="Trebuchet MS" panose="020B0603020202020204" pitchFamily="34" charset="0"/>
              <a:buChar char="•"/>
            </a:pPr>
            <a:r>
              <a:rPr lang="en-US" sz="2000" dirty="0">
                <a:solidFill>
                  <a:schemeClr val="tx1">
                    <a:lumMod val="100000"/>
                  </a:schemeClr>
                </a:solidFill>
                <a:latin typeface="Trebuchet MS" panose="020B0603020202020204" pitchFamily="34" charset="0"/>
              </a:rPr>
              <a:t>ETL should output only what is needed for the model</a:t>
            </a:r>
          </a:p>
          <a:p>
            <a:pPr marL="565200" lvl="2">
              <a:buClr>
                <a:schemeClr val="tx2">
                  <a:lumMod val="100000"/>
                </a:schemeClr>
              </a:buClr>
              <a:buSzPct val="100000"/>
            </a:pPr>
            <a:r>
              <a:rPr lang="en-US" sz="1600" dirty="0">
                <a:solidFill>
                  <a:srgbClr val="7F7F7F"/>
                </a:solidFill>
                <a:latin typeface="Trebuchet MS" panose="020B0603020202020204" pitchFamily="34" charset="0"/>
              </a:rPr>
              <a:t>E.g. if Revenues are needed, compute quantity time price in the ETL and drop the quantity and price columns </a:t>
            </a:r>
          </a:p>
          <a:p>
            <a:pPr marL="108000" lvl="1">
              <a:buClr>
                <a:schemeClr val="tx2">
                  <a:lumMod val="100000"/>
                </a:schemeClr>
              </a:buClr>
              <a:buSzPct val="100000"/>
            </a:pPr>
            <a:endParaRPr lang="en-US" sz="1600" i="1" dirty="0">
              <a:solidFill>
                <a:schemeClr val="tx1">
                  <a:lumMod val="100000"/>
                </a:schemeClr>
              </a:solidFill>
              <a:latin typeface="Trebuchet MS" panose="020B0603020202020204" pitchFamily="34" charset="0"/>
            </a:endParaRPr>
          </a:p>
          <a:p>
            <a:pPr marL="108000" lvl="1">
              <a:buClr>
                <a:schemeClr val="tx2">
                  <a:lumMod val="100000"/>
                </a:schemeClr>
              </a:buClr>
              <a:buSzPct val="100000"/>
            </a:pPr>
            <a:endParaRPr lang="en-US" sz="1600" i="1" dirty="0">
              <a:solidFill>
                <a:schemeClr val="tx1">
                  <a:lumMod val="100000"/>
                </a:schemeClr>
              </a:solidFill>
              <a:latin typeface="Trebuchet MS" panose="020B0603020202020204" pitchFamily="34" charset="0"/>
            </a:endParaRPr>
          </a:p>
          <a:p>
            <a:pPr marL="324000" lvl="1" indent="-216000">
              <a:spcAft>
                <a:spcPts val="600"/>
              </a:spcAft>
              <a:buClr>
                <a:schemeClr val="tx2">
                  <a:lumMod val="100000"/>
                </a:schemeClr>
              </a:buClr>
              <a:buSzPct val="100000"/>
              <a:buFont typeface="Trebuchet MS" panose="020B0603020202020204" pitchFamily="34" charset="0"/>
              <a:buChar char="•"/>
            </a:pPr>
            <a:r>
              <a:rPr lang="en-US" sz="2000" dirty="0">
                <a:solidFill>
                  <a:schemeClr val="tx1">
                    <a:lumMod val="100000"/>
                  </a:schemeClr>
                </a:solidFill>
                <a:latin typeface="Trebuchet MS" panose="020B0603020202020204" pitchFamily="34" charset="0"/>
              </a:rPr>
              <a:t>A maximum of operations should be done with an ETL tool</a:t>
            </a:r>
          </a:p>
          <a:p>
            <a:pPr marL="565200" lvl="2">
              <a:buClr>
                <a:schemeClr val="tx2">
                  <a:lumMod val="100000"/>
                </a:schemeClr>
              </a:buClr>
              <a:buSzPct val="100000"/>
            </a:pPr>
            <a:r>
              <a:rPr lang="en-US" sz="1600" dirty="0">
                <a:solidFill>
                  <a:srgbClr val="7F7F7F"/>
                </a:solidFill>
                <a:latin typeface="Trebuchet MS" panose="020B0603020202020204" pitchFamily="34" charset="0"/>
              </a:rPr>
              <a:t>E.g. in SQL</a:t>
            </a:r>
          </a:p>
          <a:p>
            <a:pPr marL="781200" lvl="2" indent="-216000">
              <a:buClr>
                <a:schemeClr val="tx2">
                  <a:lumMod val="100000"/>
                </a:schemeClr>
              </a:buClr>
              <a:buSzPct val="100000"/>
              <a:buFont typeface="Trebuchet MS" panose="020B0603020202020204" pitchFamily="34" charset="0"/>
              <a:buChar char="•"/>
            </a:pPr>
            <a:endParaRPr lang="en-US" sz="1600" i="1" dirty="0">
              <a:solidFill>
                <a:schemeClr val="tx1">
                  <a:lumMod val="100000"/>
                </a:schemeClr>
              </a:solidFill>
              <a:latin typeface="Trebuchet MS" panose="020B0603020202020204" pitchFamily="34" charset="0"/>
            </a:endParaRPr>
          </a:p>
          <a:p>
            <a:pPr marL="565200" lvl="2">
              <a:buClr>
                <a:schemeClr val="tx2">
                  <a:lumMod val="100000"/>
                </a:schemeClr>
              </a:buClr>
              <a:buSzPct val="100000"/>
            </a:pPr>
            <a:endParaRPr lang="en-US" sz="1600" i="1" dirty="0">
              <a:solidFill>
                <a:schemeClr val="tx1">
                  <a:lumMod val="100000"/>
                </a:schemeClr>
              </a:solidFill>
              <a:latin typeface="Trebuchet MS" panose="020B0603020202020204" pitchFamily="34" charset="0"/>
            </a:endParaRPr>
          </a:p>
          <a:p>
            <a:pPr marL="324000" lvl="1" indent="-216000">
              <a:buClr>
                <a:schemeClr val="tx2">
                  <a:lumMod val="100000"/>
                </a:schemeClr>
              </a:buClr>
              <a:buSzPct val="100000"/>
              <a:buFont typeface="Trebuchet MS" panose="020B0603020202020204" pitchFamily="34" charset="0"/>
              <a:buChar char="•"/>
            </a:pPr>
            <a:r>
              <a:rPr lang="en-US" sz="2000" dirty="0">
                <a:solidFill>
                  <a:schemeClr val="tx1">
                    <a:lumMod val="100000"/>
                  </a:schemeClr>
                </a:solidFill>
                <a:latin typeface="Trebuchet MS" panose="020B0603020202020204" pitchFamily="34" charset="0"/>
              </a:rPr>
              <a:t>ETL should be properly logged and audited</a:t>
            </a:r>
          </a:p>
          <a:p>
            <a:pPr marL="565200" lvl="2">
              <a:buClr>
                <a:schemeClr val="tx2">
                  <a:lumMod val="100000"/>
                </a:schemeClr>
              </a:buClr>
              <a:buSzPct val="100000"/>
            </a:pPr>
            <a:r>
              <a:rPr lang="en-US" sz="1600" dirty="0">
                <a:solidFill>
                  <a:srgbClr val="7F7F7F"/>
                </a:solidFill>
                <a:latin typeface="Trebuchet MS" panose="020B0603020202020204" pitchFamily="34" charset="0"/>
              </a:rPr>
              <a:t>Log start and stop of the events, errors and tests. </a:t>
            </a:r>
          </a:p>
          <a:p>
            <a:pPr marL="565200" lvl="2">
              <a:buClr>
                <a:schemeClr val="tx2">
                  <a:lumMod val="100000"/>
                </a:schemeClr>
              </a:buClr>
              <a:buSzPct val="100000"/>
            </a:pPr>
            <a:r>
              <a:rPr lang="en-US" sz="1600" dirty="0">
                <a:solidFill>
                  <a:srgbClr val="7F7F7F"/>
                </a:solidFill>
                <a:latin typeface="Trebuchet MS" panose="020B0603020202020204" pitchFamily="34" charset="0"/>
              </a:rPr>
              <a:t>Log auditing information (number of rows, sum of revenues, etc..) for sanity check </a:t>
            </a:r>
          </a:p>
        </p:txBody>
      </p:sp>
      <p:sp>
        <p:nvSpPr>
          <p:cNvPr id="7" name="TextBox 6"/>
          <p:cNvSpPr txBox="1"/>
          <p:nvPr/>
        </p:nvSpPr>
        <p:spPr>
          <a:xfrm>
            <a:off x="9052160" y="2702704"/>
            <a:ext cx="2373722" cy="16310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Higher </a:t>
            </a:r>
            <a:r>
              <a:rPr lang="en-US" sz="2800" b="1" dirty="0">
                <a:solidFill>
                  <a:srgbClr val="D4DF33"/>
                </a:solidFill>
              </a:rPr>
              <a:t>robustness</a:t>
            </a:r>
            <a:r>
              <a:rPr lang="en-US" sz="2800" dirty="0">
                <a:solidFill>
                  <a:srgbClr val="D4DF33"/>
                </a:solidFill>
              </a:rPr>
              <a:t> </a:t>
            </a:r>
            <a:r>
              <a:rPr lang="en-US" sz="2800" dirty="0">
                <a:solidFill>
                  <a:srgbClr val="FFFFFF"/>
                </a:solidFill>
              </a:rPr>
              <a:t>and </a:t>
            </a:r>
            <a:r>
              <a:rPr lang="en-US" sz="2800" b="1" dirty="0">
                <a:solidFill>
                  <a:srgbClr val="D4DF33"/>
                </a:solidFill>
              </a:rPr>
              <a:t>performance</a:t>
            </a:r>
          </a:p>
        </p:txBody>
      </p:sp>
      <p:grpSp>
        <p:nvGrpSpPr>
          <p:cNvPr id="14" name="Group 13"/>
          <p:cNvGrpSpPr/>
          <p:nvPr/>
        </p:nvGrpSpPr>
        <p:grpSpPr>
          <a:xfrm>
            <a:off x="225909" y="3164684"/>
            <a:ext cx="1536551" cy="1536553"/>
            <a:chOff x="425976" y="1902837"/>
            <a:chExt cx="1833584" cy="1833585"/>
          </a:xfrm>
        </p:grpSpPr>
        <p:sp>
          <p:nvSpPr>
            <p:cNvPr id="13" name="Oval 12"/>
            <p:cNvSpPr>
              <a:spLocks noChangeAspect="1"/>
            </p:cNvSpPr>
            <p:nvPr/>
          </p:nvSpPr>
          <p:spPr>
            <a:xfrm>
              <a:off x="522438" y="1999300"/>
              <a:ext cx="1640659" cy="1640659"/>
            </a:xfrm>
            <a:prstGeom prst="ellipse">
              <a:avLst/>
            </a:prstGeom>
            <a:solidFill>
              <a:srgbClr val="FFFFFF"/>
            </a:solidFill>
            <a:ln w="381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200" kern="0" dirty="0">
                <a:solidFill>
                  <a:schemeClr val="tx1"/>
                </a:solidFill>
              </a:endParaRPr>
            </a:p>
          </p:txBody>
        </p:sp>
        <p:grpSp>
          <p:nvGrpSpPr>
            <p:cNvPr id="8" name="Group 7"/>
            <p:cNvGrpSpPr>
              <a:grpSpLocks noChangeAspect="1"/>
            </p:cNvGrpSpPr>
            <p:nvPr/>
          </p:nvGrpSpPr>
          <p:grpSpPr>
            <a:xfrm>
              <a:off x="425976" y="1902837"/>
              <a:ext cx="1833584" cy="1833585"/>
              <a:chOff x="5272882" y="2605881"/>
              <a:chExt cx="1646237" cy="1646238"/>
            </a:xfrm>
          </p:grpSpPr>
          <p:sp>
            <p:nvSpPr>
              <p:cNvPr id="9" name="AutoShape 80"/>
              <p:cNvSpPr>
                <a:spLocks noChangeAspect="1" noChangeArrowheads="1" noTextEdit="1"/>
              </p:cNvSpPr>
              <p:nvPr/>
            </p:nvSpPr>
            <p:spPr bwMode="auto">
              <a:xfrm>
                <a:off x="5272882" y="2605881"/>
                <a:ext cx="1646237" cy="1646238"/>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0" name="Group 9"/>
              <p:cNvGrpSpPr/>
              <p:nvPr/>
            </p:nvGrpSpPr>
            <p:grpSpPr>
              <a:xfrm>
                <a:off x="5550694" y="3164681"/>
                <a:ext cx="1090612" cy="528638"/>
                <a:chOff x="5550694" y="3156744"/>
                <a:chExt cx="1090612" cy="528638"/>
              </a:xfrm>
            </p:grpSpPr>
            <p:sp>
              <p:nvSpPr>
                <p:cNvPr id="11" name="Freeform 82"/>
                <p:cNvSpPr>
                  <a:spLocks/>
                </p:cNvSpPr>
                <p:nvPr/>
              </p:nvSpPr>
              <p:spPr bwMode="auto">
                <a:xfrm>
                  <a:off x="5669757" y="3156744"/>
                  <a:ext cx="852487" cy="469900"/>
                </a:xfrm>
                <a:custGeom>
                  <a:avLst/>
                  <a:gdLst>
                    <a:gd name="T0" fmla="*/ 824 w 1194"/>
                    <a:gd name="T1" fmla="*/ 356 h 657"/>
                    <a:gd name="T2" fmla="*/ 824 w 1194"/>
                    <a:gd name="T3" fmla="*/ 214 h 657"/>
                    <a:gd name="T4" fmla="*/ 802 w 1194"/>
                    <a:gd name="T5" fmla="*/ 192 h 657"/>
                    <a:gd name="T6" fmla="*/ 618 w 1194"/>
                    <a:gd name="T7" fmla="*/ 192 h 657"/>
                    <a:gd name="T8" fmla="*/ 618 w 1194"/>
                    <a:gd name="T9" fmla="*/ 191 h 657"/>
                    <a:gd name="T10" fmla="*/ 618 w 1194"/>
                    <a:gd name="T11" fmla="*/ 104 h 657"/>
                    <a:gd name="T12" fmla="*/ 724 w 1194"/>
                    <a:gd name="T13" fmla="*/ 104 h 657"/>
                    <a:gd name="T14" fmla="*/ 746 w 1194"/>
                    <a:gd name="T15" fmla="*/ 82 h 657"/>
                    <a:gd name="T16" fmla="*/ 746 w 1194"/>
                    <a:gd name="T17" fmla="*/ 67 h 657"/>
                    <a:gd name="T18" fmla="*/ 724 w 1194"/>
                    <a:gd name="T19" fmla="*/ 45 h 657"/>
                    <a:gd name="T20" fmla="*/ 618 w 1194"/>
                    <a:gd name="T21" fmla="*/ 45 h 657"/>
                    <a:gd name="T22" fmla="*/ 618 w 1194"/>
                    <a:gd name="T23" fmla="*/ 22 h 657"/>
                    <a:gd name="T24" fmla="*/ 596 w 1194"/>
                    <a:gd name="T25" fmla="*/ 0 h 657"/>
                    <a:gd name="T26" fmla="*/ 576 w 1194"/>
                    <a:gd name="T27" fmla="*/ 0 h 657"/>
                    <a:gd name="T28" fmla="*/ 554 w 1194"/>
                    <a:gd name="T29" fmla="*/ 22 h 657"/>
                    <a:gd name="T30" fmla="*/ 554 w 1194"/>
                    <a:gd name="T31" fmla="*/ 45 h 657"/>
                    <a:gd name="T32" fmla="*/ 448 w 1194"/>
                    <a:gd name="T33" fmla="*/ 45 h 657"/>
                    <a:gd name="T34" fmla="*/ 426 w 1194"/>
                    <a:gd name="T35" fmla="*/ 67 h 657"/>
                    <a:gd name="T36" fmla="*/ 426 w 1194"/>
                    <a:gd name="T37" fmla="*/ 82 h 657"/>
                    <a:gd name="T38" fmla="*/ 448 w 1194"/>
                    <a:gd name="T39" fmla="*/ 104 h 657"/>
                    <a:gd name="T40" fmla="*/ 554 w 1194"/>
                    <a:gd name="T41" fmla="*/ 104 h 657"/>
                    <a:gd name="T42" fmla="*/ 554 w 1194"/>
                    <a:gd name="T43" fmla="*/ 191 h 657"/>
                    <a:gd name="T44" fmla="*/ 554 w 1194"/>
                    <a:gd name="T45" fmla="*/ 192 h 657"/>
                    <a:gd name="T46" fmla="*/ 371 w 1194"/>
                    <a:gd name="T47" fmla="*/ 192 h 657"/>
                    <a:gd name="T48" fmla="*/ 349 w 1194"/>
                    <a:gd name="T49" fmla="*/ 214 h 657"/>
                    <a:gd name="T50" fmla="*/ 349 w 1194"/>
                    <a:gd name="T51" fmla="*/ 356 h 657"/>
                    <a:gd name="T52" fmla="*/ 0 w 1194"/>
                    <a:gd name="T53" fmla="*/ 356 h 657"/>
                    <a:gd name="T54" fmla="*/ 0 w 1194"/>
                    <a:gd name="T55" fmla="*/ 657 h 657"/>
                    <a:gd name="T56" fmla="*/ 1194 w 1194"/>
                    <a:gd name="T57" fmla="*/ 657 h 657"/>
                    <a:gd name="T58" fmla="*/ 1194 w 1194"/>
                    <a:gd name="T59" fmla="*/ 356 h 657"/>
                    <a:gd name="T60" fmla="*/ 824 w 1194"/>
                    <a:gd name="T61" fmla="*/ 356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94" h="657">
                      <a:moveTo>
                        <a:pt x="824" y="356"/>
                      </a:moveTo>
                      <a:cubicBezTo>
                        <a:pt x="824" y="214"/>
                        <a:pt x="824" y="214"/>
                        <a:pt x="824" y="214"/>
                      </a:cubicBezTo>
                      <a:cubicBezTo>
                        <a:pt x="824" y="202"/>
                        <a:pt x="814" y="192"/>
                        <a:pt x="802" y="192"/>
                      </a:cubicBezTo>
                      <a:cubicBezTo>
                        <a:pt x="618" y="192"/>
                        <a:pt x="618" y="192"/>
                        <a:pt x="618" y="192"/>
                      </a:cubicBezTo>
                      <a:cubicBezTo>
                        <a:pt x="618" y="192"/>
                        <a:pt x="618" y="192"/>
                        <a:pt x="618" y="191"/>
                      </a:cubicBezTo>
                      <a:cubicBezTo>
                        <a:pt x="618" y="104"/>
                        <a:pt x="618" y="104"/>
                        <a:pt x="618" y="104"/>
                      </a:cubicBezTo>
                      <a:cubicBezTo>
                        <a:pt x="724" y="104"/>
                        <a:pt x="724" y="104"/>
                        <a:pt x="724" y="104"/>
                      </a:cubicBezTo>
                      <a:cubicBezTo>
                        <a:pt x="736" y="104"/>
                        <a:pt x="746" y="94"/>
                        <a:pt x="746" y="82"/>
                      </a:cubicBezTo>
                      <a:cubicBezTo>
                        <a:pt x="746" y="67"/>
                        <a:pt x="746" y="67"/>
                        <a:pt x="746" y="67"/>
                      </a:cubicBezTo>
                      <a:cubicBezTo>
                        <a:pt x="746" y="55"/>
                        <a:pt x="736" y="45"/>
                        <a:pt x="724" y="45"/>
                      </a:cubicBezTo>
                      <a:cubicBezTo>
                        <a:pt x="618" y="45"/>
                        <a:pt x="618" y="45"/>
                        <a:pt x="618" y="45"/>
                      </a:cubicBezTo>
                      <a:cubicBezTo>
                        <a:pt x="618" y="22"/>
                        <a:pt x="618" y="22"/>
                        <a:pt x="618" y="22"/>
                      </a:cubicBezTo>
                      <a:cubicBezTo>
                        <a:pt x="618" y="10"/>
                        <a:pt x="608" y="0"/>
                        <a:pt x="596" y="0"/>
                      </a:cubicBezTo>
                      <a:cubicBezTo>
                        <a:pt x="576" y="0"/>
                        <a:pt x="576" y="0"/>
                        <a:pt x="576" y="0"/>
                      </a:cubicBezTo>
                      <a:cubicBezTo>
                        <a:pt x="564" y="0"/>
                        <a:pt x="554" y="10"/>
                        <a:pt x="554" y="22"/>
                      </a:cubicBezTo>
                      <a:cubicBezTo>
                        <a:pt x="554" y="45"/>
                        <a:pt x="554" y="45"/>
                        <a:pt x="554" y="45"/>
                      </a:cubicBezTo>
                      <a:cubicBezTo>
                        <a:pt x="448" y="45"/>
                        <a:pt x="448" y="45"/>
                        <a:pt x="448" y="45"/>
                      </a:cubicBezTo>
                      <a:cubicBezTo>
                        <a:pt x="436" y="45"/>
                        <a:pt x="426" y="55"/>
                        <a:pt x="426" y="67"/>
                      </a:cubicBezTo>
                      <a:cubicBezTo>
                        <a:pt x="426" y="82"/>
                        <a:pt x="426" y="82"/>
                        <a:pt x="426" y="82"/>
                      </a:cubicBezTo>
                      <a:cubicBezTo>
                        <a:pt x="426" y="94"/>
                        <a:pt x="436" y="104"/>
                        <a:pt x="448" y="104"/>
                      </a:cubicBezTo>
                      <a:cubicBezTo>
                        <a:pt x="554" y="104"/>
                        <a:pt x="554" y="104"/>
                        <a:pt x="554" y="104"/>
                      </a:cubicBezTo>
                      <a:cubicBezTo>
                        <a:pt x="554" y="191"/>
                        <a:pt x="554" y="191"/>
                        <a:pt x="554" y="191"/>
                      </a:cubicBezTo>
                      <a:cubicBezTo>
                        <a:pt x="554" y="192"/>
                        <a:pt x="554" y="192"/>
                        <a:pt x="554" y="192"/>
                      </a:cubicBezTo>
                      <a:cubicBezTo>
                        <a:pt x="371" y="192"/>
                        <a:pt x="371" y="192"/>
                        <a:pt x="371" y="192"/>
                      </a:cubicBezTo>
                      <a:cubicBezTo>
                        <a:pt x="359" y="192"/>
                        <a:pt x="349" y="202"/>
                        <a:pt x="349" y="214"/>
                      </a:cubicBezTo>
                      <a:cubicBezTo>
                        <a:pt x="349" y="356"/>
                        <a:pt x="349" y="356"/>
                        <a:pt x="349" y="356"/>
                      </a:cubicBezTo>
                      <a:cubicBezTo>
                        <a:pt x="0" y="356"/>
                        <a:pt x="0" y="356"/>
                        <a:pt x="0" y="356"/>
                      </a:cubicBezTo>
                      <a:cubicBezTo>
                        <a:pt x="0" y="657"/>
                        <a:pt x="0" y="657"/>
                        <a:pt x="0" y="657"/>
                      </a:cubicBezTo>
                      <a:cubicBezTo>
                        <a:pt x="1194" y="657"/>
                        <a:pt x="1194" y="657"/>
                        <a:pt x="1194" y="657"/>
                      </a:cubicBezTo>
                      <a:cubicBezTo>
                        <a:pt x="1194" y="356"/>
                        <a:pt x="1194" y="356"/>
                        <a:pt x="1194" y="356"/>
                      </a:cubicBezTo>
                      <a:lnTo>
                        <a:pt x="824" y="356"/>
                      </a:lnTo>
                      <a:close/>
                    </a:path>
                  </a:pathLst>
                </a:custGeom>
                <a:solidFill>
                  <a:schemeClr val="tx2"/>
                </a:solidFill>
                <a:ln w="15875" cap="flat">
                  <a:noFill/>
                  <a:prstDash val="solid"/>
                  <a:miter lim="800000"/>
                  <a:headEnd/>
                  <a:tailEnd/>
                </a:ln>
              </p:spPr>
              <p:txBody>
                <a:bodyPr vert="horz" wrap="square" lIns="69816" tIns="34908" rIns="69816" bIns="34908" numCol="1" anchor="t" anchorCtr="0" compatLnSpc="1">
                  <a:prstTxWarp prst="textNoShape">
                    <a:avLst/>
                  </a:prstTxWarp>
                </a:bodyPr>
                <a:lstStyle/>
                <a:p>
                  <a:endParaRPr lang="en-US" sz="1374" kern="0" dirty="0">
                    <a:solidFill>
                      <a:srgbClr val="000000"/>
                    </a:solidFill>
                    <a:latin typeface="Arial"/>
                  </a:endParaRPr>
                </a:p>
              </p:txBody>
            </p:sp>
            <p:sp>
              <p:nvSpPr>
                <p:cNvPr id="12" name="Freeform 11"/>
                <p:cNvSpPr>
                  <a:spLocks/>
                </p:cNvSpPr>
                <p:nvPr/>
              </p:nvSpPr>
              <p:spPr bwMode="auto">
                <a:xfrm>
                  <a:off x="5550694" y="3353594"/>
                  <a:ext cx="1090612" cy="331788"/>
                </a:xfrm>
                <a:custGeom>
                  <a:avLst/>
                  <a:gdLst>
                    <a:gd name="connsiteX0" fmla="*/ 1018917 w 1090612"/>
                    <a:gd name="connsiteY0" fmla="*/ 0 h 331788"/>
                    <a:gd name="connsiteX1" fmla="*/ 1074995 w 1090612"/>
                    <a:gd name="connsiteY1" fmla="*/ 0 h 331788"/>
                    <a:gd name="connsiteX2" fmla="*/ 1090612 w 1090612"/>
                    <a:gd name="connsiteY2" fmla="*/ 15731 h 331788"/>
                    <a:gd name="connsiteX3" fmla="*/ 1090612 w 1090612"/>
                    <a:gd name="connsiteY3" fmla="*/ 316057 h 331788"/>
                    <a:gd name="connsiteX4" fmla="*/ 1074995 w 1090612"/>
                    <a:gd name="connsiteY4" fmla="*/ 331788 h 331788"/>
                    <a:gd name="connsiteX5" fmla="*/ 1018917 w 1090612"/>
                    <a:gd name="connsiteY5" fmla="*/ 331788 h 331788"/>
                    <a:gd name="connsiteX6" fmla="*/ 1003300 w 1090612"/>
                    <a:gd name="connsiteY6" fmla="*/ 316057 h 331788"/>
                    <a:gd name="connsiteX7" fmla="*/ 1003300 w 1090612"/>
                    <a:gd name="connsiteY7" fmla="*/ 273153 h 331788"/>
                    <a:gd name="connsiteX8" fmla="*/ 1003300 w 1090612"/>
                    <a:gd name="connsiteY8" fmla="*/ 57920 h 331788"/>
                    <a:gd name="connsiteX9" fmla="*/ 1003300 w 1090612"/>
                    <a:gd name="connsiteY9" fmla="*/ 15731 h 331788"/>
                    <a:gd name="connsiteX10" fmla="*/ 1018917 w 1090612"/>
                    <a:gd name="connsiteY10" fmla="*/ 0 h 331788"/>
                    <a:gd name="connsiteX11" fmla="*/ 15617 w 1090612"/>
                    <a:gd name="connsiteY11" fmla="*/ 0 h 331788"/>
                    <a:gd name="connsiteX12" fmla="*/ 71695 w 1090612"/>
                    <a:gd name="connsiteY12" fmla="*/ 0 h 331788"/>
                    <a:gd name="connsiteX13" fmla="*/ 87312 w 1090612"/>
                    <a:gd name="connsiteY13" fmla="*/ 15731 h 331788"/>
                    <a:gd name="connsiteX14" fmla="*/ 87312 w 1090612"/>
                    <a:gd name="connsiteY14" fmla="*/ 57920 h 331788"/>
                    <a:gd name="connsiteX15" fmla="*/ 87312 w 1090612"/>
                    <a:gd name="connsiteY15" fmla="*/ 273153 h 331788"/>
                    <a:gd name="connsiteX16" fmla="*/ 87312 w 1090612"/>
                    <a:gd name="connsiteY16" fmla="*/ 316057 h 331788"/>
                    <a:gd name="connsiteX17" fmla="*/ 71695 w 1090612"/>
                    <a:gd name="connsiteY17" fmla="*/ 331788 h 331788"/>
                    <a:gd name="connsiteX18" fmla="*/ 15617 w 1090612"/>
                    <a:gd name="connsiteY18" fmla="*/ 331788 h 331788"/>
                    <a:gd name="connsiteX19" fmla="*/ 0 w 1090612"/>
                    <a:gd name="connsiteY19" fmla="*/ 316057 h 331788"/>
                    <a:gd name="connsiteX20" fmla="*/ 0 w 1090612"/>
                    <a:gd name="connsiteY20" fmla="*/ 15731 h 331788"/>
                    <a:gd name="connsiteX21" fmla="*/ 15617 w 1090612"/>
                    <a:gd name="connsiteY21"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90612" h="331788">
                      <a:moveTo>
                        <a:pt x="1018917" y="0"/>
                      </a:moveTo>
                      <a:cubicBezTo>
                        <a:pt x="1018917" y="0"/>
                        <a:pt x="1018917" y="0"/>
                        <a:pt x="1074995" y="0"/>
                      </a:cubicBezTo>
                      <a:cubicBezTo>
                        <a:pt x="1083514" y="0"/>
                        <a:pt x="1090612" y="7151"/>
                        <a:pt x="1090612" y="15731"/>
                      </a:cubicBezTo>
                      <a:cubicBezTo>
                        <a:pt x="1090612" y="15731"/>
                        <a:pt x="1090612" y="15731"/>
                        <a:pt x="1090612" y="316057"/>
                      </a:cubicBezTo>
                      <a:cubicBezTo>
                        <a:pt x="1090612" y="324638"/>
                        <a:pt x="1083514" y="331788"/>
                        <a:pt x="1074995" y="331788"/>
                      </a:cubicBezTo>
                      <a:cubicBezTo>
                        <a:pt x="1074995" y="331788"/>
                        <a:pt x="1074995" y="331788"/>
                        <a:pt x="1018917" y="331788"/>
                      </a:cubicBezTo>
                      <a:cubicBezTo>
                        <a:pt x="1010399" y="331788"/>
                        <a:pt x="1003300" y="324638"/>
                        <a:pt x="1003300" y="316057"/>
                      </a:cubicBezTo>
                      <a:cubicBezTo>
                        <a:pt x="1003300" y="316057"/>
                        <a:pt x="1003300" y="316057"/>
                        <a:pt x="1003300" y="273153"/>
                      </a:cubicBezTo>
                      <a:cubicBezTo>
                        <a:pt x="1003300" y="273153"/>
                        <a:pt x="1003300" y="273153"/>
                        <a:pt x="1003300" y="57920"/>
                      </a:cubicBezTo>
                      <a:cubicBezTo>
                        <a:pt x="1003300" y="57920"/>
                        <a:pt x="1003300" y="57920"/>
                        <a:pt x="1003300" y="15731"/>
                      </a:cubicBezTo>
                      <a:cubicBezTo>
                        <a:pt x="1003300" y="7151"/>
                        <a:pt x="1010399" y="0"/>
                        <a:pt x="1018917" y="0"/>
                      </a:cubicBezTo>
                      <a:close/>
                      <a:moveTo>
                        <a:pt x="15617" y="0"/>
                      </a:moveTo>
                      <a:cubicBezTo>
                        <a:pt x="15617" y="0"/>
                        <a:pt x="15617" y="0"/>
                        <a:pt x="71695" y="0"/>
                      </a:cubicBezTo>
                      <a:cubicBezTo>
                        <a:pt x="80213" y="0"/>
                        <a:pt x="87312" y="7151"/>
                        <a:pt x="87312" y="15731"/>
                      </a:cubicBezTo>
                      <a:cubicBezTo>
                        <a:pt x="87312" y="15731"/>
                        <a:pt x="87312" y="15731"/>
                        <a:pt x="87312" y="57920"/>
                      </a:cubicBezTo>
                      <a:cubicBezTo>
                        <a:pt x="87312" y="57920"/>
                        <a:pt x="87312" y="57920"/>
                        <a:pt x="87312" y="273153"/>
                      </a:cubicBezTo>
                      <a:cubicBezTo>
                        <a:pt x="87312" y="273153"/>
                        <a:pt x="87312" y="273153"/>
                        <a:pt x="87312" y="316057"/>
                      </a:cubicBezTo>
                      <a:cubicBezTo>
                        <a:pt x="87312" y="324638"/>
                        <a:pt x="80213" y="331788"/>
                        <a:pt x="71695" y="331788"/>
                      </a:cubicBezTo>
                      <a:cubicBezTo>
                        <a:pt x="71695" y="331788"/>
                        <a:pt x="71695" y="331788"/>
                        <a:pt x="15617" y="331788"/>
                      </a:cubicBezTo>
                      <a:cubicBezTo>
                        <a:pt x="7098" y="331788"/>
                        <a:pt x="0" y="324638"/>
                        <a:pt x="0" y="316057"/>
                      </a:cubicBezTo>
                      <a:cubicBezTo>
                        <a:pt x="0" y="316057"/>
                        <a:pt x="0" y="316057"/>
                        <a:pt x="0" y="15731"/>
                      </a:cubicBezTo>
                      <a:cubicBezTo>
                        <a:pt x="0" y="7151"/>
                        <a:pt x="7098" y="0"/>
                        <a:pt x="15617" y="0"/>
                      </a:cubicBezTo>
                      <a:close/>
                    </a:path>
                  </a:pathLst>
                </a:custGeom>
                <a:solidFill>
                  <a:schemeClr val="accent1"/>
                </a:solidFill>
                <a:ln w="15875" cap="flat">
                  <a:noFill/>
                  <a:prstDash val="solid"/>
                  <a:miter lim="800000"/>
                  <a:headEnd/>
                  <a:tailEnd/>
                </a:ln>
              </p:spPr>
              <p:txBody>
                <a:bodyPr vert="horz" wrap="square" lIns="69816" tIns="34908" rIns="69816" bIns="34908" numCol="1" anchor="t" anchorCtr="0" compatLnSpc="1">
                  <a:prstTxWarp prst="textNoShape">
                    <a:avLst/>
                  </a:prstTxWarp>
                  <a:noAutofit/>
                </a:bodyPr>
                <a:lstStyle/>
                <a:p>
                  <a:endParaRPr lang="en-US" sz="1374" kern="0" dirty="0">
                    <a:solidFill>
                      <a:srgbClr val="000000"/>
                    </a:solidFill>
                    <a:latin typeface="Arial"/>
                  </a:endParaRPr>
                </a:p>
              </p:txBody>
            </p:sp>
          </p:grpSp>
        </p:grpSp>
      </p:grpSp>
    </p:spTree>
    <p:extLst>
      <p:ext uri="{BB962C8B-B14F-4D97-AF65-F5344CB8AC3E}">
        <p14:creationId xmlns:p14="http://schemas.microsoft.com/office/powerpoint/2010/main" val="25650789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5098" name="think-cell Slide" r:id="rId5" imgW="530" imgH="531" progId="TCLayout.ActiveDocument.1">
                  <p:embed/>
                </p:oleObj>
              </mc:Choice>
              <mc:Fallback>
                <p:oleObj name="think-cell Slide" r:id="rId5" imgW="530" imgH="53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97564" y="2681103"/>
            <a:ext cx="3127881" cy="1495794"/>
          </a:xfrm>
        </p:spPr>
        <p:txBody>
          <a:bodyPr/>
          <a:lstStyle/>
          <a:p>
            <a:r>
              <a:rPr lang="en-US" dirty="0"/>
              <a:t>Reading large CSV files</a:t>
            </a:r>
          </a:p>
        </p:txBody>
      </p:sp>
      <p:sp>
        <p:nvSpPr>
          <p:cNvPr id="6" name="TextBox 5"/>
          <p:cNvSpPr txBox="1"/>
          <p:nvPr/>
        </p:nvSpPr>
        <p:spPr>
          <a:xfrm>
            <a:off x="4484370" y="1827218"/>
            <a:ext cx="6982206" cy="379476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buClr>
                <a:srgbClr val="00B050"/>
              </a:buClr>
            </a:pPr>
            <a:r>
              <a:rPr lang="en-US" sz="1600" dirty="0">
                <a:solidFill>
                  <a:srgbClr val="575757"/>
                </a:solidFill>
              </a:rPr>
              <a:t>   Using traditional approaches</a:t>
            </a:r>
          </a:p>
          <a:p>
            <a:pPr>
              <a:buClr>
                <a:srgbClr val="00B050"/>
              </a:buClr>
            </a:pPr>
            <a:endParaRPr lang="en-US" sz="600" dirty="0">
              <a:solidFill>
                <a:srgbClr val="575757"/>
              </a:solidFill>
            </a:endParaRPr>
          </a:p>
          <a:p>
            <a:pPr marL="285750" indent="-285750">
              <a:buClr>
                <a:srgbClr val="00B050"/>
              </a:buClr>
              <a:buFontTx/>
              <a:buChar char="-"/>
            </a:pPr>
            <a:r>
              <a:rPr lang="en-US" sz="1400" dirty="0">
                <a:solidFill>
                  <a:srgbClr val="575757"/>
                </a:solidFill>
              </a:rPr>
              <a:t>Specify the </a:t>
            </a:r>
            <a:r>
              <a:rPr lang="en-US" sz="1400" dirty="0" err="1">
                <a:solidFill>
                  <a:srgbClr val="29BA74"/>
                </a:solidFill>
              </a:rPr>
              <a:t>chunksize</a:t>
            </a:r>
            <a:r>
              <a:rPr lang="en-US" sz="1400" dirty="0">
                <a:solidFill>
                  <a:srgbClr val="575757"/>
                </a:solidFill>
              </a:rPr>
              <a:t> parameter when calling </a:t>
            </a:r>
            <a:r>
              <a:rPr lang="en-US" sz="1400" dirty="0" err="1">
                <a:solidFill>
                  <a:srgbClr val="575757"/>
                </a:solidFill>
              </a:rPr>
              <a:t>pd.read_csv</a:t>
            </a:r>
            <a:r>
              <a:rPr lang="en-US" sz="1400" dirty="0">
                <a:solidFill>
                  <a:srgbClr val="575757"/>
                </a:solidFill>
              </a:rPr>
              <a:t>(). It will iterate over subsets of the </a:t>
            </a:r>
            <a:r>
              <a:rPr lang="en-US" sz="1400" dirty="0" err="1">
                <a:solidFill>
                  <a:srgbClr val="575757"/>
                </a:solidFill>
              </a:rPr>
              <a:t>dataframe</a:t>
            </a:r>
            <a:r>
              <a:rPr lang="en-US" sz="1400" dirty="0">
                <a:solidFill>
                  <a:srgbClr val="575757"/>
                </a:solidFill>
              </a:rPr>
              <a:t>, each of them made up of #</a:t>
            </a:r>
            <a:r>
              <a:rPr lang="en-US" sz="1400" dirty="0" err="1">
                <a:solidFill>
                  <a:srgbClr val="575757"/>
                </a:solidFill>
              </a:rPr>
              <a:t>chunksize</a:t>
            </a:r>
            <a:r>
              <a:rPr lang="en-US" sz="1400" dirty="0">
                <a:solidFill>
                  <a:srgbClr val="575757"/>
                </a:solidFill>
              </a:rPr>
              <a:t> rows</a:t>
            </a:r>
          </a:p>
          <a:p>
            <a:pPr>
              <a:buClr>
                <a:srgbClr val="00B050"/>
              </a:buClr>
            </a:pPr>
            <a:endParaRPr lang="en-US" sz="1400" dirty="0">
              <a:solidFill>
                <a:srgbClr val="575757"/>
              </a:solidFill>
            </a:endParaRPr>
          </a:p>
          <a:p>
            <a:pPr>
              <a:buClr>
                <a:srgbClr val="00B050"/>
              </a:buClr>
            </a:pPr>
            <a:r>
              <a:rPr lang="en-US" sz="1400" dirty="0">
                <a:solidFill>
                  <a:srgbClr val="575757"/>
                </a:solidFill>
              </a:rPr>
              <a:t>   </a:t>
            </a:r>
            <a:r>
              <a:rPr lang="en-US" sz="1600" dirty="0">
                <a:solidFill>
                  <a:srgbClr val="575757"/>
                </a:solidFill>
              </a:rPr>
              <a:t>Using additional frameworks</a:t>
            </a:r>
          </a:p>
          <a:p>
            <a:pPr>
              <a:buClr>
                <a:srgbClr val="00B050"/>
              </a:buClr>
            </a:pPr>
            <a:endParaRPr lang="en-US" sz="700" dirty="0">
              <a:solidFill>
                <a:srgbClr val="575757"/>
              </a:solidFill>
            </a:endParaRPr>
          </a:p>
          <a:p>
            <a:pPr marL="285750" indent="-285750">
              <a:buClr>
                <a:srgbClr val="00B050"/>
              </a:buClr>
              <a:buFontTx/>
              <a:buChar char="-"/>
            </a:pPr>
            <a:r>
              <a:rPr lang="en-US" sz="1400" dirty="0" err="1">
                <a:solidFill>
                  <a:srgbClr val="29BA74"/>
                </a:solidFill>
              </a:rPr>
              <a:t>Dask</a:t>
            </a:r>
            <a:r>
              <a:rPr lang="en-US" sz="1400" dirty="0">
                <a:solidFill>
                  <a:srgbClr val="29BA74"/>
                </a:solidFill>
              </a:rPr>
              <a:t> </a:t>
            </a:r>
            <a:r>
              <a:rPr lang="en-US" sz="1400" dirty="0">
                <a:solidFill>
                  <a:srgbClr val="575757"/>
                </a:solidFill>
              </a:rPr>
              <a:t>enables large datasets manipulation, accelerating long computations via many cores and distribute computing on large datasets with standard Pandas operation</a:t>
            </a:r>
          </a:p>
          <a:p>
            <a:pPr marL="285750" indent="-285750">
              <a:buClr>
                <a:srgbClr val="00B050"/>
              </a:buClr>
              <a:buFontTx/>
              <a:buChar char="-"/>
            </a:pPr>
            <a:endParaRPr lang="en-US" sz="700" dirty="0">
              <a:solidFill>
                <a:srgbClr val="575757"/>
              </a:solidFill>
            </a:endParaRPr>
          </a:p>
          <a:p>
            <a:pPr marL="285750" indent="-285750">
              <a:buClr>
                <a:srgbClr val="00B050"/>
              </a:buClr>
              <a:buFontTx/>
              <a:buChar char="-"/>
            </a:pPr>
            <a:r>
              <a:rPr lang="en-US" sz="1400" dirty="0" err="1">
                <a:solidFill>
                  <a:srgbClr val="29BA74"/>
                </a:solidFill>
              </a:rPr>
              <a:t>Modin</a:t>
            </a:r>
            <a:r>
              <a:rPr lang="en-US" sz="1400" dirty="0">
                <a:solidFill>
                  <a:srgbClr val="575757"/>
                </a:solidFill>
              </a:rPr>
              <a:t> is build on Pandas but in a distribute way, in order to scale it and increase computation speed</a:t>
            </a:r>
          </a:p>
          <a:p>
            <a:pPr>
              <a:buClr>
                <a:srgbClr val="00B050"/>
              </a:buClr>
            </a:pPr>
            <a:endParaRPr lang="en-US" sz="800" dirty="0">
              <a:solidFill>
                <a:srgbClr val="575757"/>
              </a:solidFill>
            </a:endParaRPr>
          </a:p>
          <a:p>
            <a:pPr marL="285750" indent="-285750">
              <a:buClr>
                <a:srgbClr val="00B050"/>
              </a:buClr>
              <a:buFontTx/>
              <a:buChar char="-"/>
            </a:pPr>
            <a:endParaRPr lang="en-US" sz="100" dirty="0">
              <a:solidFill>
                <a:srgbClr val="575757"/>
              </a:solidFill>
            </a:endParaRPr>
          </a:p>
          <a:p>
            <a:pPr>
              <a:buClr>
                <a:srgbClr val="00B050"/>
              </a:buClr>
            </a:pPr>
            <a:r>
              <a:rPr lang="en-US" sz="1050" dirty="0">
                <a:solidFill>
                  <a:srgbClr val="575757"/>
                </a:solidFill>
              </a:rPr>
              <a:t>    E.g.: Comparison</a:t>
            </a:r>
            <a:r>
              <a:rPr lang="en-US" sz="1050" baseline="30000" dirty="0">
                <a:solidFill>
                  <a:srgbClr val="575757"/>
                </a:solidFill>
              </a:rPr>
              <a:t>1</a:t>
            </a:r>
            <a:r>
              <a:rPr lang="en-US" sz="1050" dirty="0">
                <a:solidFill>
                  <a:srgbClr val="575757"/>
                </a:solidFill>
              </a:rPr>
              <a:t> Pandas vs </a:t>
            </a:r>
            <a:r>
              <a:rPr lang="en-US" sz="1050" dirty="0" err="1">
                <a:solidFill>
                  <a:srgbClr val="575757"/>
                </a:solidFill>
              </a:rPr>
              <a:t>Modin</a:t>
            </a:r>
            <a:endParaRPr lang="en-US" sz="1050" dirty="0">
              <a:solidFill>
                <a:srgbClr val="575757"/>
              </a:solidFill>
            </a:endParaRPr>
          </a:p>
        </p:txBody>
      </p:sp>
      <p:grpSp>
        <p:nvGrpSpPr>
          <p:cNvPr id="21" name="Group 20"/>
          <p:cNvGrpSpPr>
            <a:grpSpLocks noChangeAspect="1"/>
          </p:cNvGrpSpPr>
          <p:nvPr/>
        </p:nvGrpSpPr>
        <p:grpSpPr>
          <a:xfrm>
            <a:off x="4539240" y="2894930"/>
            <a:ext cx="157508" cy="157508"/>
            <a:chOff x="982662" y="1847850"/>
            <a:chExt cx="269875" cy="269875"/>
          </a:xfrm>
        </p:grpSpPr>
        <p:sp>
          <p:nvSpPr>
            <p:cNvPr id="22"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3"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pic>
        <p:nvPicPr>
          <p:cNvPr id="24" name="Picture 23"/>
          <p:cNvPicPr>
            <a:picLocks noChangeAspect="1"/>
          </p:cNvPicPr>
          <p:nvPr/>
        </p:nvPicPr>
        <p:blipFill rotWithShape="1">
          <a:blip r:embed="rId7"/>
          <a:srcRect l="2253" t="6336" r="2019" b="7084"/>
          <a:stretch/>
        </p:blipFill>
        <p:spPr>
          <a:xfrm>
            <a:off x="4961746" y="4705481"/>
            <a:ext cx="3274119" cy="1075278"/>
          </a:xfrm>
          <a:prstGeom prst="rect">
            <a:avLst/>
          </a:prstGeom>
        </p:spPr>
      </p:pic>
      <p:pic>
        <p:nvPicPr>
          <p:cNvPr id="25" name="Picture 24"/>
          <p:cNvPicPr>
            <a:picLocks noChangeAspect="1"/>
          </p:cNvPicPr>
          <p:nvPr/>
        </p:nvPicPr>
        <p:blipFill rotWithShape="1">
          <a:blip r:embed="rId8"/>
          <a:srcRect l="407" r="609" b="1390"/>
          <a:stretch/>
        </p:blipFill>
        <p:spPr>
          <a:xfrm>
            <a:off x="8215884" y="4864990"/>
            <a:ext cx="3520228" cy="970253"/>
          </a:xfrm>
          <a:prstGeom prst="rect">
            <a:avLst/>
          </a:prstGeom>
        </p:spPr>
      </p:pic>
      <p:cxnSp>
        <p:nvCxnSpPr>
          <p:cNvPr id="27" name="Straight Arrow Connector 26"/>
          <p:cNvCxnSpPr/>
          <p:nvPr/>
        </p:nvCxnSpPr>
        <p:spPr>
          <a:xfrm flipV="1">
            <a:off x="7458911" y="5692818"/>
            <a:ext cx="776954" cy="5378"/>
          </a:xfrm>
          <a:prstGeom prst="straightConnector1">
            <a:avLst/>
          </a:prstGeom>
          <a:ln w="9525" cap="rnd">
            <a:solidFill>
              <a:schemeClr val="tx1">
                <a:lumMod val="60000"/>
                <a:lumOff val="40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674985" y="5588921"/>
            <a:ext cx="344805" cy="208328"/>
          </a:xfrm>
          <a:prstGeom prst="rect">
            <a:avLst/>
          </a:prstGeom>
          <a:solidFill>
            <a:srgbClr val="F2F2F2"/>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rgbClr val="29BA74"/>
                </a:solidFill>
              </a:rPr>
              <a:t>/4</a:t>
            </a:r>
          </a:p>
        </p:txBody>
      </p:sp>
      <p:sp>
        <p:nvSpPr>
          <p:cNvPr id="30" name="ee4pFootnotes"/>
          <p:cNvSpPr>
            <a:spLocks noChangeArrowheads="1"/>
          </p:cNvSpPr>
          <p:nvPr/>
        </p:nvSpPr>
        <p:spPr bwMode="auto">
          <a:xfrm>
            <a:off x="4372239" y="6321586"/>
            <a:ext cx="7031091"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chemeClr val="bg1">
                    <a:lumMod val="50000"/>
                  </a:schemeClr>
                </a:solidFill>
                <a:latin typeface="Trebuchet MS" panose="020B0603020202020204" pitchFamily="34" charset="0"/>
                <a:cs typeface="Arial" pitchFamily="34" charset="0"/>
              </a:rPr>
              <a:t>1. Source: </a:t>
            </a:r>
            <a:r>
              <a:rPr lang="fr-FR" sz="1000" dirty="0">
                <a:hlinkClick r:id="rId9"/>
              </a:rPr>
              <a:t>https://towardsdatascience.com/get-faster-pandas-with-modin-even-on-your-laptops-b527a2eeda74</a:t>
            </a:r>
            <a:endParaRPr lang="en-US" sz="1000" dirty="0">
              <a:solidFill>
                <a:schemeClr val="bg1">
                  <a:lumMod val="50000"/>
                </a:schemeClr>
              </a:solidFill>
              <a:latin typeface="Trebuchet MS" panose="020B0603020202020204" pitchFamily="34" charset="0"/>
              <a:cs typeface="Arial" pitchFamily="34" charset="0"/>
            </a:endParaRPr>
          </a:p>
        </p:txBody>
      </p:sp>
      <p:grpSp>
        <p:nvGrpSpPr>
          <p:cNvPr id="37" name="Group 36"/>
          <p:cNvGrpSpPr>
            <a:grpSpLocks noChangeAspect="1"/>
          </p:cNvGrpSpPr>
          <p:nvPr/>
        </p:nvGrpSpPr>
        <p:grpSpPr>
          <a:xfrm>
            <a:off x="4531365" y="1934909"/>
            <a:ext cx="157508" cy="157508"/>
            <a:chOff x="982662" y="1847850"/>
            <a:chExt cx="269875" cy="269875"/>
          </a:xfrm>
        </p:grpSpPr>
        <p:sp>
          <p:nvSpPr>
            <p:cNvPr id="38"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9"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Tree>
    <p:extLst>
      <p:ext uri="{BB962C8B-B14F-4D97-AF65-F5344CB8AC3E}">
        <p14:creationId xmlns:p14="http://schemas.microsoft.com/office/powerpoint/2010/main" val="12147932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6122"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9" name="Rectangle 28"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Relational vs. Non relational databases</a:t>
            </a:r>
          </a:p>
        </p:txBody>
      </p:sp>
      <p:sp>
        <p:nvSpPr>
          <p:cNvPr id="8" name="TextBox 7"/>
          <p:cNvSpPr txBox="1"/>
          <p:nvPr/>
        </p:nvSpPr>
        <p:spPr>
          <a:xfrm>
            <a:off x="460749" y="4348694"/>
            <a:ext cx="1634836" cy="59112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Database</a:t>
            </a:r>
          </a:p>
        </p:txBody>
      </p:sp>
      <p:sp>
        <p:nvSpPr>
          <p:cNvPr id="9" name="TextBox 8"/>
          <p:cNvSpPr txBox="1"/>
          <p:nvPr/>
        </p:nvSpPr>
        <p:spPr>
          <a:xfrm>
            <a:off x="2499097" y="2116130"/>
            <a:ext cx="1634836" cy="59112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rgbClr val="29BA74"/>
                </a:solidFill>
              </a:rPr>
              <a:t>Relational </a:t>
            </a:r>
          </a:p>
        </p:txBody>
      </p:sp>
      <p:sp>
        <p:nvSpPr>
          <p:cNvPr id="10" name="TextBox 9"/>
          <p:cNvSpPr txBox="1"/>
          <p:nvPr/>
        </p:nvSpPr>
        <p:spPr>
          <a:xfrm>
            <a:off x="2499097" y="4648660"/>
            <a:ext cx="1634836" cy="59112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rgbClr val="29BA74"/>
                </a:solidFill>
              </a:rPr>
              <a:t>Non relational</a:t>
            </a:r>
          </a:p>
        </p:txBody>
      </p:sp>
      <p:sp>
        <p:nvSpPr>
          <p:cNvPr id="11" name="TextBox 10"/>
          <p:cNvSpPr txBox="1"/>
          <p:nvPr/>
        </p:nvSpPr>
        <p:spPr>
          <a:xfrm>
            <a:off x="2499097" y="2685817"/>
            <a:ext cx="1634836" cy="59112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575757"/>
                </a:solidFill>
              </a:rPr>
              <a:t>Accessible with SQL</a:t>
            </a:r>
          </a:p>
        </p:txBody>
      </p:sp>
      <p:sp>
        <p:nvSpPr>
          <p:cNvPr id="12" name="TextBox 11"/>
          <p:cNvSpPr txBox="1"/>
          <p:nvPr/>
        </p:nvSpPr>
        <p:spPr>
          <a:xfrm>
            <a:off x="2499097" y="5289786"/>
            <a:ext cx="1634836" cy="59112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575757"/>
                </a:solidFill>
              </a:rPr>
              <a:t>NoSQL</a:t>
            </a:r>
          </a:p>
        </p:txBody>
      </p:sp>
      <p:sp>
        <p:nvSpPr>
          <p:cNvPr id="14" name="TextBox 13"/>
          <p:cNvSpPr txBox="1"/>
          <p:nvPr/>
        </p:nvSpPr>
        <p:spPr>
          <a:xfrm>
            <a:off x="4362202" y="2685817"/>
            <a:ext cx="3454485" cy="59112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575757"/>
                </a:solidFill>
              </a:rPr>
              <a:t>For data structured in rows and columns: </a:t>
            </a:r>
          </a:p>
          <a:p>
            <a:pPr marL="324000" lvl="1" indent="-216000">
              <a:buClr>
                <a:schemeClr val="tx2">
                  <a:lumMod val="100000"/>
                </a:schemeClr>
              </a:buClr>
              <a:buSzPct val="100000"/>
              <a:buFont typeface="Trebuchet MS" panose="020B0603020202020204" pitchFamily="34" charset="0"/>
              <a:buChar char="•"/>
            </a:pPr>
            <a:r>
              <a:rPr lang="en-US" sz="1400" dirty="0">
                <a:solidFill>
                  <a:srgbClr val="575757"/>
                </a:solidFill>
              </a:rPr>
              <a:t>Each row</a:t>
            </a:r>
            <a:r>
              <a:rPr lang="en-US" sz="1400" dirty="0">
                <a:solidFill>
                  <a:schemeClr val="tx1">
                    <a:lumMod val="100000"/>
                  </a:schemeClr>
                </a:solidFill>
                <a:latin typeface="Trebuchet MS" panose="020B0603020202020204" pitchFamily="34" charset="0"/>
              </a:rPr>
              <a:t>/tuple contains a unique instance of data</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latin typeface="Trebuchet MS" panose="020B0603020202020204" pitchFamily="34" charset="0"/>
              </a:rPr>
              <a:t>Each data has a unique primary key </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latin typeface="Trebuchet MS" panose="020B0603020202020204" pitchFamily="34" charset="0"/>
              </a:rPr>
              <a:t>The relationship between tables can be set via f</a:t>
            </a:r>
            <a:r>
              <a:rPr lang="en-US" sz="1400" dirty="0">
                <a:solidFill>
                  <a:srgbClr val="575757"/>
                </a:solidFill>
              </a:rPr>
              <a:t>oreign keys </a:t>
            </a:r>
          </a:p>
        </p:txBody>
      </p:sp>
      <p:sp>
        <p:nvSpPr>
          <p:cNvPr id="15" name="TextBox 14"/>
          <p:cNvSpPr txBox="1"/>
          <p:nvPr/>
        </p:nvSpPr>
        <p:spPr>
          <a:xfrm>
            <a:off x="4362202" y="5137785"/>
            <a:ext cx="3454485" cy="59112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575757"/>
                </a:solidFill>
              </a:rPr>
              <a:t>For non-structured or semi-structured data. </a:t>
            </a:r>
          </a:p>
          <a:p>
            <a:r>
              <a:rPr lang="en-US" sz="1400" dirty="0">
                <a:solidFill>
                  <a:srgbClr val="575757"/>
                </a:solidFill>
              </a:rPr>
              <a:t>It includes : </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latin typeface="Trebuchet MS" panose="020B0603020202020204" pitchFamily="34" charset="0"/>
              </a:rPr>
              <a:t>Flat files</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latin typeface="Trebuchet MS" panose="020B0603020202020204" pitchFamily="34" charset="0"/>
              </a:rPr>
              <a:t>Column store</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latin typeface="Trebuchet MS" panose="020B0603020202020204" pitchFamily="34" charset="0"/>
              </a:rPr>
              <a:t>Graph database</a:t>
            </a:r>
          </a:p>
        </p:txBody>
      </p:sp>
      <p:sp>
        <p:nvSpPr>
          <p:cNvPr id="16" name="TextBox 15"/>
          <p:cNvSpPr txBox="1"/>
          <p:nvPr/>
        </p:nvSpPr>
        <p:spPr>
          <a:xfrm>
            <a:off x="8300830" y="1487027"/>
            <a:ext cx="2781505" cy="59112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575757"/>
                </a:solidFill>
              </a:rPr>
              <a:t>Management Systems</a:t>
            </a:r>
          </a:p>
        </p:txBody>
      </p:sp>
      <p:pic>
        <p:nvPicPr>
          <p:cNvPr id="415750" name="Picture 6" descr="Résultat de recherche d'images pour &quot;logo mysql&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14585" y="2433591"/>
            <a:ext cx="1341798" cy="503174"/>
          </a:xfrm>
          <a:prstGeom prst="rect">
            <a:avLst/>
          </a:prstGeom>
          <a:noFill/>
          <a:extLst>
            <a:ext uri="{909E8E84-426E-40DD-AFC4-6F175D3DCCD1}">
              <a14:hiddenFill xmlns:a14="http://schemas.microsoft.com/office/drawing/2010/main">
                <a:solidFill>
                  <a:srgbClr val="FFFFFF"/>
                </a:solidFill>
              </a14:hiddenFill>
            </a:ext>
          </a:extLst>
        </p:spPr>
      </p:pic>
      <p:pic>
        <p:nvPicPr>
          <p:cNvPr id="415752" name="Picture 8" descr="Résultat de recherche d'images pour &quot;logo sqlite&quo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1120" y="2443849"/>
            <a:ext cx="997744" cy="472931"/>
          </a:xfrm>
          <a:prstGeom prst="rect">
            <a:avLst/>
          </a:prstGeom>
          <a:noFill/>
          <a:extLst>
            <a:ext uri="{909E8E84-426E-40DD-AFC4-6F175D3DCCD1}">
              <a14:hiddenFill xmlns:a14="http://schemas.microsoft.com/office/drawing/2010/main">
                <a:solidFill>
                  <a:srgbClr val="FFFFFF"/>
                </a:solidFill>
              </a14:hiddenFill>
            </a:ext>
          </a:extLst>
        </p:spPr>
      </p:pic>
      <p:pic>
        <p:nvPicPr>
          <p:cNvPr id="415754" name="Picture 10" descr="Résultat de recherche d'images pour &quot;logo postgre&quo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91714" y="2754647"/>
            <a:ext cx="799739" cy="888599"/>
          </a:xfrm>
          <a:prstGeom prst="rect">
            <a:avLst/>
          </a:prstGeom>
          <a:noFill/>
          <a:extLst>
            <a:ext uri="{909E8E84-426E-40DD-AFC4-6F175D3DCCD1}">
              <a14:hiddenFill xmlns:a14="http://schemas.microsoft.com/office/drawing/2010/main">
                <a:solidFill>
                  <a:srgbClr val="FFFFFF"/>
                </a:solidFill>
              </a14:hiddenFill>
            </a:ext>
          </a:extLst>
        </p:spPr>
      </p:pic>
      <p:pic>
        <p:nvPicPr>
          <p:cNvPr id="415767" name="Picture 23" descr="Résultat de recherche d'images pour &quot;redis logo&quot;"/>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75826" y="5096821"/>
            <a:ext cx="796513" cy="673054"/>
          </a:xfrm>
          <a:prstGeom prst="rect">
            <a:avLst/>
          </a:prstGeom>
          <a:noFill/>
          <a:extLst>
            <a:ext uri="{909E8E84-426E-40DD-AFC4-6F175D3DCCD1}">
              <a14:hiddenFill xmlns:a14="http://schemas.microsoft.com/office/drawing/2010/main">
                <a:solidFill>
                  <a:srgbClr val="FFFFFF"/>
                </a:solidFill>
              </a14:hiddenFill>
            </a:ext>
          </a:extLst>
        </p:spPr>
      </p:pic>
      <p:pic>
        <p:nvPicPr>
          <p:cNvPr id="415769" name="Picture 25" descr="Résultat de recherche d'images pour &quot;mongodb logo&quot;"/>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281975" y="5004401"/>
            <a:ext cx="732045" cy="857893"/>
          </a:xfrm>
          <a:prstGeom prst="rect">
            <a:avLst/>
          </a:prstGeom>
          <a:noFill/>
          <a:extLst>
            <a:ext uri="{909E8E84-426E-40DD-AFC4-6F175D3DCCD1}">
              <a14:hiddenFill xmlns:a14="http://schemas.microsoft.com/office/drawing/2010/main">
                <a:solidFill>
                  <a:srgbClr val="FFFFFF"/>
                </a:solidFill>
              </a14:hiddenFill>
            </a:ext>
          </a:extLst>
        </p:spPr>
      </p:pic>
      <p:pic>
        <p:nvPicPr>
          <p:cNvPr id="415771" name="Picture 27" descr="Résultat de recherche d'images pour &quot;neo4j logo&quot;"/>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74267" y="4957210"/>
            <a:ext cx="952276" cy="952276"/>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Elbow Connector 22"/>
          <p:cNvCxnSpPr>
            <a:stCxn id="31" idx="6"/>
            <a:endCxn id="9" idx="1"/>
          </p:cNvCxnSpPr>
          <p:nvPr/>
        </p:nvCxnSpPr>
        <p:spPr>
          <a:xfrm flipV="1">
            <a:off x="1787897" y="2411694"/>
            <a:ext cx="711200" cy="1393685"/>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730339" y="3276600"/>
            <a:ext cx="1057558" cy="1057558"/>
            <a:chOff x="1626613" y="3412676"/>
            <a:chExt cx="1640659" cy="1640659"/>
          </a:xfrm>
        </p:grpSpPr>
        <p:sp>
          <p:nvSpPr>
            <p:cNvPr id="31" name="Oval 30"/>
            <p:cNvSpPr>
              <a:spLocks noChangeAspect="1"/>
            </p:cNvSpPr>
            <p:nvPr/>
          </p:nvSpPr>
          <p:spPr>
            <a:xfrm>
              <a:off x="1626613" y="3412676"/>
              <a:ext cx="1640659" cy="1640659"/>
            </a:xfrm>
            <a:prstGeom prst="ellipse">
              <a:avLst/>
            </a:prstGeom>
            <a:solidFill>
              <a:srgbClr val="FFFFFF"/>
            </a:solidFill>
            <a:ln w="381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200" kern="0" dirty="0">
                <a:solidFill>
                  <a:schemeClr val="tx1"/>
                </a:solidFill>
              </a:endParaRPr>
            </a:p>
          </p:txBody>
        </p:sp>
        <p:grpSp>
          <p:nvGrpSpPr>
            <p:cNvPr id="5" name="bcgBugs_Database"/>
            <p:cNvGrpSpPr>
              <a:grpSpLocks noChangeAspect="1"/>
            </p:cNvGrpSpPr>
            <p:nvPr/>
          </p:nvGrpSpPr>
          <p:grpSpPr bwMode="auto">
            <a:xfrm>
              <a:off x="1908416" y="3693953"/>
              <a:ext cx="1077053" cy="1078106"/>
              <a:chOff x="2818" y="1137"/>
              <a:chExt cx="2044" cy="2046"/>
            </a:xfrm>
          </p:grpSpPr>
          <p:sp>
            <p:nvSpPr>
              <p:cNvPr id="6" name="AutoShape 3"/>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5"/>
              <p:cNvSpPr>
                <a:spLocks noEditPoints="1"/>
              </p:cNvSpPr>
              <p:nvPr/>
            </p:nvSpPr>
            <p:spPr bwMode="auto">
              <a:xfrm>
                <a:off x="3043" y="1272"/>
                <a:ext cx="1596" cy="1778"/>
              </a:xfrm>
              <a:custGeom>
                <a:avLst/>
                <a:gdLst>
                  <a:gd name="T0" fmla="*/ 0 w 780"/>
                  <a:gd name="T1" fmla="*/ 143 h 868"/>
                  <a:gd name="T2" fmla="*/ 390 w 780"/>
                  <a:gd name="T3" fmla="*/ 0 h 868"/>
                  <a:gd name="T4" fmla="*/ 780 w 780"/>
                  <a:gd name="T5" fmla="*/ 143 h 868"/>
                  <a:gd name="T6" fmla="*/ 390 w 780"/>
                  <a:gd name="T7" fmla="*/ 287 h 868"/>
                  <a:gd name="T8" fmla="*/ 0 w 780"/>
                  <a:gd name="T9" fmla="*/ 143 h 868"/>
                  <a:gd name="T10" fmla="*/ 390 w 780"/>
                  <a:gd name="T11" fmla="*/ 329 h 868"/>
                  <a:gd name="T12" fmla="*/ 0 w 780"/>
                  <a:gd name="T13" fmla="*/ 198 h 868"/>
                  <a:gd name="T14" fmla="*/ 0 w 780"/>
                  <a:gd name="T15" fmla="*/ 347 h 868"/>
                  <a:gd name="T16" fmla="*/ 390 w 780"/>
                  <a:gd name="T17" fmla="*/ 478 h 868"/>
                  <a:gd name="T18" fmla="*/ 780 w 780"/>
                  <a:gd name="T19" fmla="*/ 347 h 868"/>
                  <a:gd name="T20" fmla="*/ 780 w 780"/>
                  <a:gd name="T21" fmla="*/ 198 h 868"/>
                  <a:gd name="T22" fmla="*/ 390 w 780"/>
                  <a:gd name="T23" fmla="*/ 329 h 868"/>
                  <a:gd name="T24" fmla="*/ 390 w 780"/>
                  <a:gd name="T25" fmla="*/ 524 h 868"/>
                  <a:gd name="T26" fmla="*/ 0 w 780"/>
                  <a:gd name="T27" fmla="*/ 390 h 868"/>
                  <a:gd name="T28" fmla="*/ 0 w 780"/>
                  <a:gd name="T29" fmla="*/ 543 h 868"/>
                  <a:gd name="T30" fmla="*/ 390 w 780"/>
                  <a:gd name="T31" fmla="*/ 677 h 868"/>
                  <a:gd name="T32" fmla="*/ 780 w 780"/>
                  <a:gd name="T33" fmla="*/ 543 h 868"/>
                  <a:gd name="T34" fmla="*/ 780 w 780"/>
                  <a:gd name="T35" fmla="*/ 390 h 868"/>
                  <a:gd name="T36" fmla="*/ 390 w 780"/>
                  <a:gd name="T37" fmla="*/ 524 h 868"/>
                  <a:gd name="T38" fmla="*/ 390 w 780"/>
                  <a:gd name="T39" fmla="*/ 719 h 868"/>
                  <a:gd name="T40" fmla="*/ 0 w 780"/>
                  <a:gd name="T41" fmla="*/ 589 h 868"/>
                  <a:gd name="T42" fmla="*/ 0 w 780"/>
                  <a:gd name="T43" fmla="*/ 738 h 868"/>
                  <a:gd name="T44" fmla="*/ 390 w 780"/>
                  <a:gd name="T45" fmla="*/ 868 h 868"/>
                  <a:gd name="T46" fmla="*/ 780 w 780"/>
                  <a:gd name="T47" fmla="*/ 738 h 868"/>
                  <a:gd name="T48" fmla="*/ 780 w 780"/>
                  <a:gd name="T49" fmla="*/ 589 h 868"/>
                  <a:gd name="T50" fmla="*/ 390 w 780"/>
                  <a:gd name="T51" fmla="*/ 719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0" h="868">
                    <a:moveTo>
                      <a:pt x="0" y="143"/>
                    </a:moveTo>
                    <a:cubicBezTo>
                      <a:pt x="0" y="64"/>
                      <a:pt x="175" y="0"/>
                      <a:pt x="390" y="0"/>
                    </a:cubicBezTo>
                    <a:cubicBezTo>
                      <a:pt x="605" y="0"/>
                      <a:pt x="780" y="64"/>
                      <a:pt x="780" y="143"/>
                    </a:cubicBezTo>
                    <a:cubicBezTo>
                      <a:pt x="780" y="222"/>
                      <a:pt x="605" y="287"/>
                      <a:pt x="390" y="287"/>
                    </a:cubicBezTo>
                    <a:cubicBezTo>
                      <a:pt x="175" y="287"/>
                      <a:pt x="0" y="222"/>
                      <a:pt x="0" y="143"/>
                    </a:cubicBezTo>
                    <a:close/>
                    <a:moveTo>
                      <a:pt x="390" y="329"/>
                    </a:moveTo>
                    <a:cubicBezTo>
                      <a:pt x="175" y="329"/>
                      <a:pt x="0" y="276"/>
                      <a:pt x="0" y="198"/>
                    </a:cubicBezTo>
                    <a:cubicBezTo>
                      <a:pt x="0" y="213"/>
                      <a:pt x="0" y="333"/>
                      <a:pt x="0" y="347"/>
                    </a:cubicBezTo>
                    <a:cubicBezTo>
                      <a:pt x="0" y="425"/>
                      <a:pt x="175" y="478"/>
                      <a:pt x="390" y="478"/>
                    </a:cubicBezTo>
                    <a:cubicBezTo>
                      <a:pt x="605" y="478"/>
                      <a:pt x="780" y="425"/>
                      <a:pt x="780" y="347"/>
                    </a:cubicBezTo>
                    <a:cubicBezTo>
                      <a:pt x="780" y="333"/>
                      <a:pt x="780" y="213"/>
                      <a:pt x="780" y="198"/>
                    </a:cubicBezTo>
                    <a:cubicBezTo>
                      <a:pt x="780" y="276"/>
                      <a:pt x="605" y="329"/>
                      <a:pt x="390" y="329"/>
                    </a:cubicBezTo>
                    <a:close/>
                    <a:moveTo>
                      <a:pt x="390" y="524"/>
                    </a:moveTo>
                    <a:cubicBezTo>
                      <a:pt x="175" y="524"/>
                      <a:pt x="0" y="470"/>
                      <a:pt x="0" y="390"/>
                    </a:cubicBezTo>
                    <a:cubicBezTo>
                      <a:pt x="0" y="405"/>
                      <a:pt x="0" y="528"/>
                      <a:pt x="0" y="543"/>
                    </a:cubicBezTo>
                    <a:cubicBezTo>
                      <a:pt x="0" y="623"/>
                      <a:pt x="175" y="677"/>
                      <a:pt x="390" y="677"/>
                    </a:cubicBezTo>
                    <a:cubicBezTo>
                      <a:pt x="605" y="677"/>
                      <a:pt x="780" y="623"/>
                      <a:pt x="780" y="543"/>
                    </a:cubicBezTo>
                    <a:cubicBezTo>
                      <a:pt x="780" y="528"/>
                      <a:pt x="780" y="405"/>
                      <a:pt x="780" y="390"/>
                    </a:cubicBezTo>
                    <a:cubicBezTo>
                      <a:pt x="780" y="470"/>
                      <a:pt x="605" y="524"/>
                      <a:pt x="390" y="524"/>
                    </a:cubicBezTo>
                    <a:close/>
                    <a:moveTo>
                      <a:pt x="390" y="719"/>
                    </a:moveTo>
                    <a:cubicBezTo>
                      <a:pt x="175" y="719"/>
                      <a:pt x="0" y="666"/>
                      <a:pt x="0" y="589"/>
                    </a:cubicBezTo>
                    <a:cubicBezTo>
                      <a:pt x="0" y="603"/>
                      <a:pt x="0" y="723"/>
                      <a:pt x="0" y="738"/>
                    </a:cubicBezTo>
                    <a:cubicBezTo>
                      <a:pt x="0" y="815"/>
                      <a:pt x="175" y="868"/>
                      <a:pt x="390" y="868"/>
                    </a:cubicBezTo>
                    <a:cubicBezTo>
                      <a:pt x="605" y="868"/>
                      <a:pt x="780" y="815"/>
                      <a:pt x="780" y="738"/>
                    </a:cubicBezTo>
                    <a:cubicBezTo>
                      <a:pt x="780" y="723"/>
                      <a:pt x="780" y="603"/>
                      <a:pt x="780" y="589"/>
                    </a:cubicBezTo>
                    <a:cubicBezTo>
                      <a:pt x="780" y="666"/>
                      <a:pt x="605" y="719"/>
                      <a:pt x="390" y="71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33" name="Elbow Connector 32"/>
          <p:cNvCxnSpPr>
            <a:stCxn id="31" idx="6"/>
            <a:endCxn id="10" idx="1"/>
          </p:cNvCxnSpPr>
          <p:nvPr/>
        </p:nvCxnSpPr>
        <p:spPr>
          <a:xfrm>
            <a:off x="1787897" y="3805379"/>
            <a:ext cx="711200" cy="1138845"/>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8115094" y="2324101"/>
            <a:ext cx="3152981" cy="1320132"/>
          </a:xfrm>
          <a:prstGeom prst="rect">
            <a:avLst/>
          </a:prstGeom>
          <a:noFill/>
          <a:ln w="9525" cap="rnd" cmpd="sng" algn="ctr">
            <a:solidFill>
              <a:srgbClr val="9A9A9A"/>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8" name="Rectangle 37"/>
          <p:cNvSpPr/>
          <p:nvPr/>
        </p:nvSpPr>
        <p:spPr>
          <a:xfrm>
            <a:off x="8124619" y="4737769"/>
            <a:ext cx="3152981" cy="1320132"/>
          </a:xfrm>
          <a:prstGeom prst="rect">
            <a:avLst/>
          </a:prstGeom>
          <a:noFill/>
          <a:ln w="9525" cap="rnd" cmpd="sng" algn="ctr">
            <a:solidFill>
              <a:srgbClr val="9A9A9A"/>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Tree>
    <p:extLst>
      <p:ext uri="{BB962C8B-B14F-4D97-AF65-F5344CB8AC3E}">
        <p14:creationId xmlns:p14="http://schemas.microsoft.com/office/powerpoint/2010/main" val="4795096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7146"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5" name="Rectangle 14"/>
          <p:cNvSpPr/>
          <p:nvPr/>
        </p:nvSpPr>
        <p:spPr>
          <a:xfrm>
            <a:off x="4597518" y="806276"/>
            <a:ext cx="6810377" cy="5584222"/>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fr-FR" sz="1200" dirty="0" err="1"/>
              <a:t>print</a:t>
            </a:r>
            <a:r>
              <a:rPr lang="fr-FR" sz="1200" dirty="0"/>
              <a:t>(</a:t>
            </a:r>
            <a:r>
              <a:rPr lang="fr-FR" sz="1200" dirty="0" err="1"/>
              <a:t>result</a:t>
            </a:r>
            <a:r>
              <a:rPr lang="fr-FR" sz="1200" dirty="0"/>
              <a:t>) </a:t>
            </a:r>
          </a:p>
        </p:txBody>
      </p:sp>
      <p:sp>
        <p:nvSpPr>
          <p:cNvPr id="3" name="Title 2"/>
          <p:cNvSpPr>
            <a:spLocks noGrp="1"/>
          </p:cNvSpPr>
          <p:nvPr>
            <p:ph type="title"/>
          </p:nvPr>
        </p:nvSpPr>
        <p:spPr>
          <a:xfrm>
            <a:off x="628650" y="576866"/>
            <a:ext cx="3127881" cy="1495794"/>
          </a:xfrm>
        </p:spPr>
        <p:txBody>
          <a:bodyPr/>
          <a:lstStyle/>
          <a:p>
            <a:r>
              <a:rPr lang="en-US" dirty="0"/>
              <a:t>Best practices to connect to a relational DB</a:t>
            </a:r>
            <a:r>
              <a:rPr lang="en-US" baseline="30000" dirty="0"/>
              <a:t>1</a:t>
            </a:r>
            <a:r>
              <a:rPr lang="en-US" dirty="0"/>
              <a:t> with Python</a:t>
            </a:r>
          </a:p>
        </p:txBody>
      </p:sp>
      <p:sp>
        <p:nvSpPr>
          <p:cNvPr id="5" name="Rectangle 4"/>
          <p:cNvSpPr/>
          <p:nvPr/>
        </p:nvSpPr>
        <p:spPr>
          <a:xfrm>
            <a:off x="4597518" y="789926"/>
            <a:ext cx="6837604" cy="5616922"/>
          </a:xfrm>
          <a:prstGeom prst="rect">
            <a:avLst/>
          </a:prstGeom>
        </p:spPr>
        <p:txBody>
          <a:bodyPr wrap="square">
            <a:spAutoFit/>
          </a:bodyPr>
          <a:lstStyle/>
          <a:p>
            <a:r>
              <a:rPr lang="fr-FR" sz="1100" b="1" dirty="0">
                <a:solidFill>
                  <a:srgbClr val="006699"/>
                </a:solidFill>
                <a:latin typeface="Consolas" panose="020B0609020204030204" pitchFamily="49" charset="0"/>
              </a:rPr>
              <a:t>import</a:t>
            </a:r>
            <a:r>
              <a:rPr lang="fr-FR" sz="1100" dirty="0">
                <a:solidFill>
                  <a:srgbClr val="000000"/>
                </a:solidFill>
                <a:latin typeface="Consolas" panose="020B0609020204030204" pitchFamily="49" charset="0"/>
              </a:rPr>
              <a:t> sqlite3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class</a:t>
            </a:r>
            <a:r>
              <a:rPr lang="fr-FR" sz="1100" dirty="0">
                <a:solidFill>
                  <a:srgbClr val="000000"/>
                </a:solidFill>
                <a:latin typeface="Consolas" panose="020B0609020204030204" pitchFamily="49" charset="0"/>
              </a:rPr>
              <a:t> dbopen(</a:t>
            </a:r>
            <a:r>
              <a:rPr lang="fr-FR" sz="1100" dirty="0" err="1">
                <a:solidFill>
                  <a:srgbClr val="000000"/>
                </a:solidFill>
                <a:latin typeface="Consolas" panose="020B0609020204030204" pitchFamily="49" charset="0"/>
              </a:rPr>
              <a:t>object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a:solidFill>
                  <a:srgbClr val="008200"/>
                </a:solidFill>
                <a:latin typeface="Consolas" panose="020B0609020204030204" pitchFamily="49" charset="0"/>
              </a:rPr>
              <a: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Simple CM for sqlite3 databases. Commits everything at exit.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__init__(self, path):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self.path = path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self.conn = None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self.cursor = None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__enter__(self):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self.conn = sqlite3.connect(self.path)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self.cursor = self.conn.cursor()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return</a:t>
            </a:r>
            <a:r>
              <a:rPr lang="fr-FR" sz="1100" dirty="0">
                <a:solidFill>
                  <a:srgbClr val="000000"/>
                </a:solidFill>
                <a:latin typeface="Consolas" panose="020B0609020204030204" pitchFamily="49" charset="0"/>
              </a:rPr>
              <a:t> self.cursor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__exit__(self, exc_class, exc, traceback):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if</a:t>
            </a:r>
            <a:r>
              <a:rPr lang="fr-FR" sz="1100" dirty="0">
                <a:solidFill>
                  <a:srgbClr val="000000"/>
                </a:solidFill>
                <a:latin typeface="Consolas" panose="020B0609020204030204" pitchFamily="49" charset="0"/>
              </a:rPr>
              <a:t> traceback </a:t>
            </a:r>
            <a:r>
              <a:rPr lang="fr-FR" sz="1100" b="1" dirty="0">
                <a:solidFill>
                  <a:srgbClr val="006699"/>
                </a:solidFill>
                <a:latin typeface="Consolas" panose="020B0609020204030204" pitchFamily="49" charset="0"/>
              </a:rPr>
              <a:t>is</a:t>
            </a:r>
            <a:r>
              <a:rPr lang="fr-FR" sz="1100" dirty="0">
                <a:solidFill>
                  <a:srgbClr val="000000"/>
                </a:solidFill>
                <a:latin typeface="Consolas" panose="020B0609020204030204" pitchFamily="49" charset="0"/>
              </a:rPr>
              <a:t> None: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self.conn.commit()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else</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self.conn.rollback()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self.conn.close()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if</a:t>
            </a:r>
            <a:r>
              <a:rPr lang="fr-FR" sz="1100" dirty="0">
                <a:solidFill>
                  <a:srgbClr val="000000"/>
                </a:solidFill>
                <a:latin typeface="Consolas" panose="020B0609020204030204" pitchFamily="49" charset="0"/>
              </a:rPr>
              <a:t> __name__ == </a:t>
            </a:r>
            <a:r>
              <a:rPr lang="fr-FR" sz="1100" dirty="0">
                <a:solidFill>
                  <a:srgbClr val="0000FF"/>
                </a:solidFill>
                <a:latin typeface="Consolas" panose="020B0609020204030204" pitchFamily="49" charset="0"/>
              </a:rPr>
              <a:t>'__main__'</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with dbopen(</a:t>
            </a:r>
            <a:r>
              <a:rPr lang="fr-FR" sz="1100" dirty="0">
                <a:solidFill>
                  <a:srgbClr val="0000FF"/>
                </a:solidFill>
                <a:latin typeface="Consolas" panose="020B0609020204030204" pitchFamily="49" charset="0"/>
              </a:rPr>
              <a:t>'./sample.db'</a:t>
            </a:r>
            <a:r>
              <a:rPr lang="fr-FR" sz="1100" dirty="0">
                <a:solidFill>
                  <a:srgbClr val="000000"/>
                </a:solidFill>
                <a:latin typeface="Consolas" panose="020B0609020204030204" pitchFamily="49" charset="0"/>
              </a:rPr>
              <a:t>) as c: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c.execute(</a:t>
            </a:r>
            <a:r>
              <a:rPr lang="fr-FR" sz="1100" dirty="0">
                <a:solidFill>
                  <a:srgbClr val="0000FF"/>
                </a:solidFill>
                <a:latin typeface="Consolas" panose="020B0609020204030204" pitchFamily="49" charset="0"/>
              </a:rPr>
              <a:t>"CREATE TABLE seekmap (id text, offset </a:t>
            </a:r>
            <a:r>
              <a:rPr lang="fr-FR" sz="1100" dirty="0" err="1">
                <a:solidFill>
                  <a:srgbClr val="0000FF"/>
                </a:solidFill>
                <a:latin typeface="Consolas" panose="020B0609020204030204" pitchFamily="49" charset="0"/>
              </a:rPr>
              <a:t>int</a:t>
            </a:r>
            <a:r>
              <a:rPr lang="fr-FR" sz="1100" dirty="0">
                <a:solidFill>
                  <a:srgbClr val="0000FF"/>
                </a:solidFill>
                <a:latin typeface="Consolas" panose="020B0609020204030204" pitchFamily="49" charset="0"/>
              </a:rPr>
              <a:t>, length </a:t>
            </a:r>
            <a:r>
              <a:rPr lang="fr-FR" sz="1100" dirty="0" err="1">
                <a:solidFill>
                  <a:srgbClr val="0000FF"/>
                </a:solidFill>
                <a:latin typeface="Consolas" panose="020B0609020204030204" pitchFamily="49" charset="0"/>
              </a:rPr>
              <a:t>int</a:t>
            </a:r>
            <a:r>
              <a:rPr lang="fr-FR" sz="1100" dirty="0">
                <a:solidFill>
                  <a:srgbClr val="0000FF"/>
                </a:solidFill>
                <a:latin typeface="Consolas" panose="020B0609020204030204" pitchFamily="49" charset="0"/>
              </a:rPr>
              <a: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c.execute(</a:t>
            </a:r>
            <a:r>
              <a:rPr lang="fr-FR" sz="1100" dirty="0">
                <a:solidFill>
                  <a:srgbClr val="0000FF"/>
                </a:solidFill>
                <a:latin typeface="Consolas" panose="020B0609020204030204" pitchFamily="49" charset="0"/>
              </a:rPr>
              <a:t>"INSERT INTO seekmap VALUES ('a', 0, 2000)"</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c.execute(</a:t>
            </a:r>
            <a:r>
              <a:rPr lang="fr-FR" sz="1100" dirty="0">
                <a:solidFill>
                  <a:srgbClr val="0000FF"/>
                </a:solidFill>
                <a:latin typeface="Consolas" panose="020B0609020204030204" pitchFamily="49" charset="0"/>
              </a:rPr>
              <a:t>"INSERT INTO seekmap VALUES ('b', 2000, 3000)"</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c.execute(</a:t>
            </a:r>
            <a:r>
              <a:rPr lang="fr-FR" sz="1100" dirty="0">
                <a:solidFill>
                  <a:srgbClr val="0000FF"/>
                </a:solidFill>
                <a:latin typeface="Consolas" panose="020B0609020204030204" pitchFamily="49" charset="0"/>
              </a:rPr>
              <a:t>"SELECT * FROM seekmap"</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result = c.fetchall()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(result) </a:t>
            </a:r>
            <a:r>
              <a:rPr lang="fr-FR" dirty="0">
                <a:solidFill>
                  <a:srgbClr val="000000"/>
                </a:solidFill>
                <a:latin typeface="Consolas" panose="020B0609020204030204" pitchFamily="49" charset="0"/>
              </a:rPr>
              <a:t> </a:t>
            </a:r>
            <a:endParaRPr lang="fr-FR" b="0" i="0" dirty="0">
              <a:solidFill>
                <a:srgbClr val="5C5C5C"/>
              </a:solidFill>
              <a:effectLst/>
              <a:latin typeface="Consolas" panose="020B0609020204030204" pitchFamily="49" charset="0"/>
            </a:endParaRPr>
          </a:p>
        </p:txBody>
      </p:sp>
      <p:sp>
        <p:nvSpPr>
          <p:cNvPr id="16" name="TextBox 15"/>
          <p:cNvSpPr txBox="1"/>
          <p:nvPr/>
        </p:nvSpPr>
        <p:spPr>
          <a:xfrm>
            <a:off x="411525" y="3074416"/>
            <a:ext cx="3542443" cy="317271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08000" lvl="1">
              <a:buClr>
                <a:srgbClr val="FFFFFF"/>
              </a:buClr>
              <a:buSzPct val="100000"/>
            </a:pPr>
            <a:r>
              <a:rPr lang="en-US" dirty="0">
                <a:solidFill>
                  <a:srgbClr val="FFFFFF"/>
                </a:solidFill>
                <a:latin typeface="Trebuchet MS" panose="020B0603020202020204" pitchFamily="34" charset="0"/>
              </a:rPr>
              <a:t>Ensure you </a:t>
            </a:r>
            <a:r>
              <a:rPr lang="en-US" dirty="0">
                <a:solidFill>
                  <a:srgbClr val="D4DF33"/>
                </a:solidFill>
                <a:latin typeface="Trebuchet MS" panose="020B0603020202020204" pitchFamily="34" charset="0"/>
              </a:rPr>
              <a:t>close </a:t>
            </a:r>
            <a:r>
              <a:rPr lang="en-US" dirty="0">
                <a:solidFill>
                  <a:srgbClr val="FFFFFF"/>
                </a:solidFill>
                <a:latin typeface="Trebuchet MS" panose="020B0603020202020204" pitchFamily="34" charset="0"/>
              </a:rPr>
              <a:t>all the connections you open</a:t>
            </a:r>
          </a:p>
          <a:p>
            <a:pPr marL="393750" lvl="1" indent="-285750">
              <a:buClr>
                <a:srgbClr val="FFFFFF"/>
              </a:buClr>
              <a:buSzPct val="100000"/>
              <a:buFont typeface="Arial" panose="020B0604020202020204" pitchFamily="34" charset="0"/>
              <a:buChar char="•"/>
            </a:pPr>
            <a:endParaRPr lang="en-US" dirty="0">
              <a:solidFill>
                <a:srgbClr val="FFFFFF"/>
              </a:solidFill>
              <a:latin typeface="Trebuchet MS" panose="020B0603020202020204" pitchFamily="34" charset="0"/>
            </a:endParaRPr>
          </a:p>
          <a:p>
            <a:pPr marL="108000" lvl="1">
              <a:buClr>
                <a:srgbClr val="FFFFFF"/>
              </a:buClr>
              <a:buSzPct val="100000"/>
            </a:pPr>
            <a:r>
              <a:rPr lang="en-US" dirty="0">
                <a:solidFill>
                  <a:srgbClr val="FFFFFF"/>
                </a:solidFill>
                <a:latin typeface="Trebuchet MS" panose="020B0603020202020204" pitchFamily="34" charset="0"/>
              </a:rPr>
              <a:t>Add a </a:t>
            </a:r>
            <a:r>
              <a:rPr lang="en-US" dirty="0">
                <a:solidFill>
                  <a:srgbClr val="D4DF33"/>
                </a:solidFill>
                <a:latin typeface="Trebuchet MS" panose="020B0603020202020204" pitchFamily="34" charset="0"/>
              </a:rPr>
              <a:t>rollback </a:t>
            </a:r>
            <a:r>
              <a:rPr lang="en-US" dirty="0">
                <a:solidFill>
                  <a:srgbClr val="FFFFFF"/>
                </a:solidFill>
                <a:latin typeface="Trebuchet MS" panose="020B0603020202020204" pitchFamily="34" charset="0"/>
              </a:rPr>
              <a:t>in case something goes wrong</a:t>
            </a:r>
            <a:r>
              <a:rPr lang="en-US" baseline="30000" dirty="0">
                <a:solidFill>
                  <a:srgbClr val="FFFFFF"/>
                </a:solidFill>
                <a:latin typeface="Trebuchet MS" panose="020B0603020202020204" pitchFamily="34" charset="0"/>
              </a:rPr>
              <a:t>2</a:t>
            </a:r>
            <a:r>
              <a:rPr lang="en-US" dirty="0">
                <a:solidFill>
                  <a:srgbClr val="FFFFFF"/>
                </a:solidFill>
                <a:latin typeface="Trebuchet MS" panose="020B0603020202020204" pitchFamily="34" charset="0"/>
              </a:rPr>
              <a:t> </a:t>
            </a:r>
          </a:p>
          <a:p>
            <a:pPr marL="393750" lvl="1" indent="-285750">
              <a:buClr>
                <a:srgbClr val="FFFFFF"/>
              </a:buClr>
              <a:buSzPct val="100000"/>
              <a:buFont typeface="Arial" panose="020B0604020202020204" pitchFamily="34" charset="0"/>
              <a:buChar char="•"/>
            </a:pPr>
            <a:endParaRPr lang="en-US" dirty="0">
              <a:solidFill>
                <a:srgbClr val="FFFFFF"/>
              </a:solidFill>
              <a:latin typeface="Trebuchet MS" panose="020B0603020202020204" pitchFamily="34" charset="0"/>
            </a:endParaRPr>
          </a:p>
          <a:p>
            <a:pPr marL="108000" lvl="1">
              <a:buClr>
                <a:srgbClr val="FFFFFF"/>
              </a:buClr>
              <a:buSzPct val="100000"/>
            </a:pPr>
            <a:r>
              <a:rPr lang="en-US" dirty="0">
                <a:solidFill>
                  <a:srgbClr val="D4DF33"/>
                </a:solidFill>
                <a:latin typeface="Trebuchet MS" panose="020B0603020202020204" pitchFamily="34" charset="0"/>
              </a:rPr>
              <a:t>Avoid redundancy </a:t>
            </a:r>
            <a:r>
              <a:rPr lang="en-US" dirty="0">
                <a:solidFill>
                  <a:srgbClr val="FFFFFF"/>
                </a:solidFill>
                <a:latin typeface="Trebuchet MS" panose="020B0603020202020204" pitchFamily="34" charset="0"/>
              </a:rPr>
              <a:t>by using a context manager</a:t>
            </a:r>
          </a:p>
          <a:p>
            <a:pPr marL="393750" lvl="1" indent="-285750">
              <a:buClr>
                <a:srgbClr val="FFFFFF"/>
              </a:buClr>
              <a:buSzPct val="100000"/>
              <a:buFont typeface="Arial" panose="020B0604020202020204" pitchFamily="34" charset="0"/>
              <a:buChar char="•"/>
            </a:pPr>
            <a:endParaRPr lang="en-US" dirty="0">
              <a:solidFill>
                <a:srgbClr val="FFFFFF"/>
              </a:solidFill>
              <a:latin typeface="Trebuchet MS" panose="020B0603020202020204" pitchFamily="34" charset="0"/>
            </a:endParaRPr>
          </a:p>
          <a:p>
            <a:pPr marL="108000" lvl="1">
              <a:buClr>
                <a:srgbClr val="FFFFFF"/>
              </a:buClr>
              <a:buSzPct val="100000"/>
            </a:pPr>
            <a:r>
              <a:rPr lang="en-US" dirty="0">
                <a:solidFill>
                  <a:srgbClr val="D4DF33"/>
                </a:solidFill>
                <a:latin typeface="Trebuchet MS" panose="020B0603020202020204" pitchFamily="34" charset="0"/>
              </a:rPr>
              <a:t>Do not save your connections credentials </a:t>
            </a:r>
            <a:r>
              <a:rPr lang="en-US" dirty="0">
                <a:solidFill>
                  <a:srgbClr val="FFFFFF"/>
                </a:solidFill>
                <a:latin typeface="Trebuchet MS" panose="020B0603020202020204" pitchFamily="34" charset="0"/>
              </a:rPr>
              <a:t>directly in the code</a:t>
            </a:r>
          </a:p>
          <a:p>
            <a:pPr marL="393750" lvl="1" indent="-285750">
              <a:buClr>
                <a:srgbClr val="FFFFFF"/>
              </a:buClr>
              <a:buSzPct val="100000"/>
              <a:buFont typeface="Arial" panose="020B0604020202020204" pitchFamily="34" charset="0"/>
              <a:buChar char="•"/>
            </a:pPr>
            <a:endParaRPr lang="en-US" dirty="0">
              <a:solidFill>
                <a:srgbClr val="FFFFFF"/>
              </a:solidFill>
              <a:latin typeface="Trebuchet MS" panose="020B0603020202020204" pitchFamily="34" charset="0"/>
            </a:endParaRPr>
          </a:p>
          <a:p>
            <a:pPr marL="108000" lvl="1">
              <a:buClr>
                <a:schemeClr val="tx2">
                  <a:lumMod val="100000"/>
                </a:schemeClr>
              </a:buClr>
              <a:buSzPct val="100000"/>
            </a:pPr>
            <a:endParaRPr lang="en-US" dirty="0">
              <a:solidFill>
                <a:srgbClr val="FFFFFF"/>
              </a:solidFill>
              <a:latin typeface="Trebuchet MS" panose="020B0603020202020204" pitchFamily="34" charset="0"/>
            </a:endParaRPr>
          </a:p>
        </p:txBody>
      </p:sp>
      <p:sp>
        <p:nvSpPr>
          <p:cNvPr id="18" name="ee4pFootnotes"/>
          <p:cNvSpPr>
            <a:spLocks noChangeArrowheads="1"/>
          </p:cNvSpPr>
          <p:nvPr/>
        </p:nvSpPr>
        <p:spPr bwMode="auto">
          <a:xfrm>
            <a:off x="4371722" y="6480815"/>
            <a:ext cx="5297819" cy="276999"/>
          </a:xfrm>
          <a:prstGeom prst="rect">
            <a:avLst/>
          </a:prstGeom>
          <a:noFill/>
          <a:ln w="9525" algn="ctr">
            <a:noFill/>
            <a:miter lim="800000"/>
            <a:headEnd type="none" w="lg" len="lg"/>
            <a:tailEnd type="none" w="lg" len="lg"/>
          </a:ln>
        </p:spPr>
        <p:txBody>
          <a:bodyPr vert="horz" wrap="square" lIns="0" tIns="0" rIns="0" bIns="0" anchor="b" anchorCtr="0">
            <a:spAutoFit/>
          </a:bodyPr>
          <a:lstStyle/>
          <a:p>
            <a:pPr marL="228600" indent="-228600">
              <a:lnSpc>
                <a:spcPct val="90000"/>
              </a:lnSpc>
              <a:buAutoNum type="arabicPeriod"/>
            </a:pPr>
            <a:r>
              <a:rPr lang="en-US" sz="1000" dirty="0">
                <a:solidFill>
                  <a:srgbClr val="7F7F7F"/>
                </a:solidFill>
                <a:latin typeface="Trebuchet MS" panose="020B0603020202020204" pitchFamily="34" charset="0"/>
                <a:cs typeface="Arial" pitchFamily="34" charset="0"/>
              </a:rPr>
              <a:t>This approach works for all packages used (</a:t>
            </a:r>
            <a:r>
              <a:rPr lang="en-US" sz="1000" dirty="0" err="1">
                <a:solidFill>
                  <a:srgbClr val="7F7F7F"/>
                </a:solidFill>
                <a:latin typeface="Trebuchet MS" panose="020B0603020202020204" pitchFamily="34" charset="0"/>
              </a:rPr>
              <a:t>SQLAlchemy</a:t>
            </a:r>
            <a:r>
              <a:rPr lang="en-US" sz="1000" dirty="0">
                <a:solidFill>
                  <a:srgbClr val="7F7F7F"/>
                </a:solidFill>
                <a:latin typeface="Trebuchet MS" panose="020B0603020202020204" pitchFamily="34" charset="0"/>
              </a:rPr>
              <a:t>, psycopg2…)</a:t>
            </a:r>
          </a:p>
          <a:p>
            <a:pPr marL="228600" indent="-228600">
              <a:lnSpc>
                <a:spcPct val="90000"/>
              </a:lnSpc>
              <a:buAutoNum type="arabicPeriod"/>
            </a:pPr>
            <a:r>
              <a:rPr lang="en-US" sz="1000" dirty="0">
                <a:solidFill>
                  <a:srgbClr val="7F7F7F"/>
                </a:solidFill>
                <a:latin typeface="Trebuchet MS" panose="020B0603020202020204" pitchFamily="34" charset="0"/>
                <a:cs typeface="Arial" pitchFamily="34" charset="0"/>
              </a:rPr>
              <a:t>This enables to ensure consistency in the DB</a:t>
            </a:r>
          </a:p>
        </p:txBody>
      </p:sp>
      <p:sp>
        <p:nvSpPr>
          <p:cNvPr id="6" name="Rectangle 5"/>
          <p:cNvSpPr/>
          <p:nvPr/>
        </p:nvSpPr>
        <p:spPr>
          <a:xfrm>
            <a:off x="6629400" y="4391299"/>
            <a:ext cx="1472184" cy="159797"/>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50" dirty="0">
                <a:solidFill>
                  <a:srgbClr val="FFFFFF"/>
                </a:solidFill>
              </a:rPr>
              <a:t>Close the connection</a:t>
            </a:r>
          </a:p>
        </p:txBody>
      </p:sp>
      <p:sp>
        <p:nvSpPr>
          <p:cNvPr id="19" name="Rectangle 18"/>
          <p:cNvSpPr/>
          <p:nvPr/>
        </p:nvSpPr>
        <p:spPr>
          <a:xfrm>
            <a:off x="7293864" y="3862912"/>
            <a:ext cx="2229612" cy="159797"/>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50" dirty="0">
                <a:solidFill>
                  <a:srgbClr val="FFFFFF"/>
                </a:solidFill>
              </a:rPr>
              <a:t>Apply all the changes to the DB</a:t>
            </a:r>
          </a:p>
        </p:txBody>
      </p:sp>
      <p:sp>
        <p:nvSpPr>
          <p:cNvPr id="20" name="Rectangle 19"/>
          <p:cNvSpPr/>
          <p:nvPr/>
        </p:nvSpPr>
        <p:spPr>
          <a:xfrm>
            <a:off x="7293864" y="4189921"/>
            <a:ext cx="2814828" cy="160894"/>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50" dirty="0">
                <a:solidFill>
                  <a:srgbClr val="FFFFFF"/>
                </a:solidFill>
              </a:rPr>
              <a:t>If something goes wrong, no change applied</a:t>
            </a:r>
          </a:p>
        </p:txBody>
      </p:sp>
      <p:sp>
        <p:nvSpPr>
          <p:cNvPr id="21" name="Rectangle 20"/>
          <p:cNvSpPr/>
          <p:nvPr/>
        </p:nvSpPr>
        <p:spPr>
          <a:xfrm>
            <a:off x="6986778" y="5876116"/>
            <a:ext cx="2006346" cy="159797"/>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50" dirty="0">
                <a:solidFill>
                  <a:srgbClr val="FFFFFF"/>
                </a:solidFill>
              </a:rPr>
              <a:t>Return all the requests results</a:t>
            </a:r>
          </a:p>
        </p:txBody>
      </p:sp>
    </p:spTree>
    <p:custDataLst>
      <p:tags r:id="rId2"/>
    </p:custDataLst>
    <p:extLst>
      <p:ext uri="{BB962C8B-B14F-4D97-AF65-F5344CB8AC3E}">
        <p14:creationId xmlns:p14="http://schemas.microsoft.com/office/powerpoint/2010/main" val="16138607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3"/>
            </p:custDataLst>
            <p:extLst>
              <p:ext uri="{D42A27DB-BD31-4B8C-83A1-F6EECF244321}">
                <p14:modId xmlns:p14="http://schemas.microsoft.com/office/powerpoint/2010/main" val="2499915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6605"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6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4" name="Title 3"/>
          <p:cNvSpPr>
            <a:spLocks noGrp="1"/>
          </p:cNvSpPr>
          <p:nvPr>
            <p:ph type="title"/>
          </p:nvPr>
        </p:nvSpPr>
        <p:spPr/>
        <p:txBody>
          <a:bodyPr/>
          <a:lstStyle/>
          <a:p>
            <a:r>
              <a:rPr lang="en-US" dirty="0"/>
              <a:t>Exercise 2.1</a:t>
            </a:r>
            <a:br>
              <a:rPr lang="en-US" dirty="0"/>
            </a:br>
            <a:r>
              <a:rPr lang="en-US" sz="3600" dirty="0"/>
              <a:t>Which </a:t>
            </a:r>
            <a:r>
              <a:rPr lang="en-US" sz="3600" dirty="0">
                <a:solidFill>
                  <a:srgbClr val="D4DF33"/>
                </a:solidFill>
              </a:rPr>
              <a:t>architecture</a:t>
            </a:r>
            <a:r>
              <a:rPr lang="en-US" sz="3600" dirty="0"/>
              <a:t> should we adopt to reach our goal ?</a:t>
            </a:r>
          </a:p>
        </p:txBody>
      </p:sp>
      <p:pic>
        <p:nvPicPr>
          <p:cNvPr id="9" name="Picture Placeholder 8"/>
          <p:cNvPicPr>
            <a:picLocks noGrp="1" noChangeAspect="1"/>
          </p:cNvPicPr>
          <p:nvPr>
            <p:ph type="pic" sz="quarter" idx="11"/>
          </p:nvPr>
        </p:nvPicPr>
        <p:blipFill>
          <a:blip r:embed="rId9">
            <a:extLst>
              <a:ext uri="{28A0092B-C50C-407E-A947-70E740481C1C}">
                <a14:useLocalDpi xmlns:a14="http://schemas.microsoft.com/office/drawing/2010/main" val="0"/>
              </a:ext>
            </a:extLst>
          </a:blip>
          <a:srcRect l="28750" r="28750"/>
          <a:stretch>
            <a:fillRect/>
          </a:stretch>
        </p:blipFill>
        <p:spPr/>
      </p:pic>
    </p:spTree>
    <p:custDataLst>
      <p:tags r:id="rId2"/>
    </p:custDataLst>
    <p:extLst>
      <p:ext uri="{BB962C8B-B14F-4D97-AF65-F5344CB8AC3E}">
        <p14:creationId xmlns:p14="http://schemas.microsoft.com/office/powerpoint/2010/main" val="26749363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8170"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28650" y="1164565"/>
            <a:ext cx="3127881" cy="916647"/>
          </a:xfrm>
        </p:spPr>
        <p:txBody>
          <a:bodyPr/>
          <a:lstStyle/>
          <a:p>
            <a:r>
              <a:rPr lang="en-US" dirty="0"/>
              <a:t>How to speed up your loop</a:t>
            </a:r>
          </a:p>
        </p:txBody>
      </p:sp>
      <p:sp>
        <p:nvSpPr>
          <p:cNvPr id="7" name="TextBox 6"/>
          <p:cNvSpPr txBox="1"/>
          <p:nvPr/>
        </p:nvSpPr>
        <p:spPr>
          <a:xfrm>
            <a:off x="590816" y="2598684"/>
            <a:ext cx="3165715" cy="224532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Using </a:t>
            </a:r>
            <a:r>
              <a:rPr lang="en-US" dirty="0">
                <a:solidFill>
                  <a:srgbClr val="D4DF33"/>
                </a:solidFill>
              </a:rPr>
              <a:t>vectorized code </a:t>
            </a:r>
            <a:r>
              <a:rPr lang="en-US" dirty="0">
                <a:solidFill>
                  <a:schemeClr val="bg1"/>
                </a:solidFill>
              </a:rPr>
              <a:t>is key to improve the performance of your code </a:t>
            </a:r>
          </a:p>
          <a:p>
            <a:endParaRPr lang="en-US" dirty="0">
              <a:solidFill>
                <a:schemeClr val="bg1"/>
              </a:solidFill>
            </a:endParaRPr>
          </a:p>
          <a:p>
            <a:endParaRPr lang="en-US" dirty="0">
              <a:solidFill>
                <a:schemeClr val="bg1"/>
              </a:solidFill>
            </a:endParaRPr>
          </a:p>
          <a:p>
            <a:r>
              <a:rPr lang="en-US" dirty="0">
                <a:solidFill>
                  <a:schemeClr val="bg1"/>
                </a:solidFill>
              </a:rPr>
              <a:t>Going from Pandas to </a:t>
            </a:r>
            <a:r>
              <a:rPr lang="en-US" dirty="0" err="1">
                <a:solidFill>
                  <a:srgbClr val="D4DF33"/>
                </a:solidFill>
              </a:rPr>
              <a:t>Numpy</a:t>
            </a:r>
            <a:r>
              <a:rPr lang="en-US" dirty="0">
                <a:solidFill>
                  <a:srgbClr val="D4DF33"/>
                </a:solidFill>
              </a:rPr>
              <a:t> </a:t>
            </a:r>
            <a:r>
              <a:rPr lang="en-US" dirty="0">
                <a:solidFill>
                  <a:schemeClr val="bg1"/>
                </a:solidFill>
              </a:rPr>
              <a:t>would also improve your performance</a:t>
            </a:r>
          </a:p>
        </p:txBody>
      </p:sp>
      <p:grpSp>
        <p:nvGrpSpPr>
          <p:cNvPr id="8" name="Group 7"/>
          <p:cNvGrpSpPr/>
          <p:nvPr/>
        </p:nvGrpSpPr>
        <p:grpSpPr>
          <a:xfrm>
            <a:off x="8013450" y="2081213"/>
            <a:ext cx="306171" cy="4079081"/>
            <a:chOff x="5942914" y="2081213"/>
            <a:chExt cx="306171" cy="4079081"/>
          </a:xfrm>
        </p:grpSpPr>
        <p:cxnSp>
          <p:nvCxnSpPr>
            <p:cNvPr id="9" name="Straight Connector 8"/>
            <p:cNvCxnSpPr/>
            <p:nvPr/>
          </p:nvCxnSpPr>
          <p:spPr>
            <a:xfrm>
              <a:off x="6096000" y="2081213"/>
              <a:ext cx="0" cy="4079081"/>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5942914" y="3967299"/>
              <a:ext cx="306171" cy="306910"/>
              <a:chOff x="5937564" y="3833745"/>
              <a:chExt cx="306171" cy="306910"/>
            </a:xfrm>
          </p:grpSpPr>
          <p:sp>
            <p:nvSpPr>
              <p:cNvPr id="11" name="Freeform 94"/>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12" name="Freeform 95"/>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63909" y="2599951"/>
            <a:ext cx="3310343" cy="3344916"/>
          </a:xfrm>
          <a:prstGeom prst="rect">
            <a:avLst/>
          </a:prstGeom>
        </p:spPr>
      </p:pic>
      <p:sp>
        <p:nvSpPr>
          <p:cNvPr id="14" name="TextBox 13"/>
          <p:cNvSpPr txBox="1"/>
          <p:nvPr/>
        </p:nvSpPr>
        <p:spPr>
          <a:xfrm>
            <a:off x="4463909" y="1848653"/>
            <a:ext cx="3495467" cy="67718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9A9A9A"/>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2"/>
                </a:solidFill>
              </a:rPr>
              <a:t>Example dataframe</a:t>
            </a:r>
          </a:p>
        </p:txBody>
      </p:sp>
      <p:graphicFrame>
        <p:nvGraphicFramePr>
          <p:cNvPr id="16" name="table_type_name"/>
          <p:cNvGraphicFramePr>
            <a:graphicFrameLocks noGrp="1"/>
          </p:cNvGraphicFramePr>
          <p:nvPr>
            <p:extLst/>
          </p:nvPr>
        </p:nvGraphicFramePr>
        <p:xfrm>
          <a:off x="8609136" y="2793743"/>
          <a:ext cx="2954214" cy="2225040"/>
        </p:xfrm>
        <a:graphic>
          <a:graphicData uri="http://schemas.openxmlformats.org/drawingml/2006/table">
            <a:tbl>
              <a:tblPr/>
              <a:tblGrid>
                <a:gridCol w="801082">
                  <a:extLst>
                    <a:ext uri="{9D8B030D-6E8A-4147-A177-3AD203B41FA5}">
                      <a16:colId xmlns:a16="http://schemas.microsoft.com/office/drawing/2014/main" xmlns="" val="20000"/>
                    </a:ext>
                  </a:extLst>
                </a:gridCol>
                <a:gridCol w="2153132">
                  <a:extLst>
                    <a:ext uri="{9D8B030D-6E8A-4147-A177-3AD203B41FA5}">
                      <a16:colId xmlns:a16="http://schemas.microsoft.com/office/drawing/2014/main" xmlns="" val="20001"/>
                    </a:ext>
                  </a:extLst>
                </a:gridCol>
              </a:tblGrid>
              <a:tr h="0">
                <a:tc>
                  <a:txBody>
                    <a:bodyPr/>
                    <a:lstStyle/>
                    <a:p>
                      <a:pPr marL="0" marR="0" lvl="0" indent="0" algn="l" defTabSz="914400" rtl="0" eaLnBrk="1" fontAlgn="base" latinLnBrk="0" hangingPunct="1">
                        <a:lnSpc>
                          <a:spcPct val="100000"/>
                        </a:lnSpc>
                        <a:spcBef>
                          <a:spcPts val="0"/>
                        </a:spcBef>
                        <a:spcAft>
                          <a:spcPts val="0"/>
                        </a:spcAft>
                        <a:buClrTx/>
                        <a:buSzTx/>
                        <a:buFontTx/>
                        <a:buNone/>
                        <a:tabLst/>
                      </a:pPr>
                      <a:endParaRPr kumimoji="0" lang="en-US" sz="1600" b="0" i="0" u="none" strike="noStrike" cap="none" normalizeH="0" baseline="0" dirty="0">
                        <a:ln>
                          <a:noFill/>
                        </a:ln>
                        <a:solidFill>
                          <a:schemeClr val="tx2"/>
                        </a:solidFill>
                        <a:effectLst/>
                        <a:latin typeface="+mn-lt"/>
                        <a:cs typeface="Arial" charset="0"/>
                        <a:sym typeface="Trebuchet MS" panose="020B0603020202020204" pitchFamily="34" charset="0"/>
                      </a:endParaRPr>
                    </a:p>
                  </a:txBody>
                  <a:tcPr marL="0" marR="72000" marT="73152" marB="73152" anchor="b"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cap="none" normalizeH="0" baseline="0" dirty="0">
                          <a:ln>
                            <a:noFill/>
                          </a:ln>
                          <a:solidFill>
                            <a:schemeClr val="tx2"/>
                          </a:solidFill>
                          <a:effectLst/>
                          <a:latin typeface="+mn-lt"/>
                          <a:cs typeface="Arial" charset="0"/>
                          <a:sym typeface="Trebuchet MS" panose="020B0603020202020204" pitchFamily="34" charset="0"/>
                        </a:rPr>
                        <a:t>Runtime comparison</a:t>
                      </a:r>
                    </a:p>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cap="none" normalizeH="0" baseline="0" dirty="0">
                          <a:ln>
                            <a:noFill/>
                          </a:ln>
                          <a:solidFill>
                            <a:schemeClr val="tx2"/>
                          </a:solidFill>
                          <a:effectLst/>
                          <a:latin typeface="+mn-lt"/>
                          <a:cs typeface="Arial" charset="0"/>
                          <a:sym typeface="Trebuchet MS" panose="020B0603020202020204" pitchFamily="34" charset="0"/>
                        </a:rPr>
                        <a:t>for column</a:t>
                      </a:r>
                    </a:p>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cap="none" normalizeH="0" baseline="0" dirty="0">
                          <a:ln>
                            <a:noFill/>
                          </a:ln>
                          <a:solidFill>
                            <a:schemeClr val="tx2"/>
                          </a:solidFill>
                          <a:effectLst/>
                          <a:latin typeface="+mn-lt"/>
                          <a:cs typeface="Arial" charset="0"/>
                          <a:sym typeface="Trebuchet MS" panose="020B0603020202020204" pitchFamily="34" charset="0"/>
                        </a:rPr>
                        <a:t>addition/multiplication</a:t>
                      </a:r>
                    </a:p>
                  </a:txBody>
                  <a:tcPr marL="0" marR="119303" marT="73152" marB="73152" anchor="b"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0">
                <a:tc>
                  <a:txBody>
                    <a:bodyPr/>
                    <a:lstStyle/>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n-US" sz="1400" b="0" i="0" u="none" strike="noStrike" kern="1200" cap="none" spc="0" normalizeH="0" baseline="0" noProof="0" dirty="0">
                          <a:ln>
                            <a:noFill/>
                          </a:ln>
                          <a:solidFill>
                            <a:schemeClr val="tx1"/>
                          </a:solidFill>
                          <a:effectLst/>
                          <a:uLnTx/>
                          <a:uFillTx/>
                          <a:latin typeface="+mn-lt"/>
                          <a:ea typeface="+mn-ea"/>
                          <a:cs typeface="Arial" charset="0"/>
                          <a:sym typeface="Trebuchet MS" panose="020B0603020202020204" pitchFamily="34" charset="0"/>
                        </a:rPr>
                        <a:t>For loop</a:t>
                      </a:r>
                    </a:p>
                  </a:txBody>
                  <a:tcPr marL="0" marR="73484" marT="73152" marB="73152"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1400" b="0" i="0" u="none" strike="noStrike" cap="none" normalizeH="0" baseline="0" dirty="0">
                          <a:ln>
                            <a:noFill/>
                          </a:ln>
                          <a:solidFill>
                            <a:schemeClr val="tx1"/>
                          </a:solidFill>
                          <a:effectLst/>
                          <a:latin typeface="+mn-lt"/>
                          <a:cs typeface="Arial" charset="0"/>
                          <a:sym typeface="Trebuchet MS" panose="020B0603020202020204" pitchFamily="34" charset="0"/>
                        </a:rPr>
                        <a:t>1m37</a:t>
                      </a:r>
                    </a:p>
                  </a:txBody>
                  <a:tcPr marL="0" marR="119303"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0">
                <a:tc>
                  <a:txBody>
                    <a:bodyPr/>
                    <a:lstStyle/>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n-US" sz="1400" b="0" i="0" u="none" strike="noStrike" kern="1200" cap="none" spc="0" normalizeH="0" baseline="0" noProof="0" dirty="0">
                          <a:ln>
                            <a:noFill/>
                          </a:ln>
                          <a:solidFill>
                            <a:schemeClr val="tx1"/>
                          </a:solidFill>
                          <a:effectLst/>
                          <a:uLnTx/>
                          <a:uFillTx/>
                          <a:latin typeface="+mn-lt"/>
                          <a:ea typeface="+mn-ea"/>
                          <a:cs typeface="Arial" charset="0"/>
                          <a:sym typeface="Trebuchet MS" panose="020B0603020202020204" pitchFamily="34" charset="0"/>
                        </a:rPr>
                        <a:t>Apply</a:t>
                      </a:r>
                    </a:p>
                  </a:txBody>
                  <a:tcPr marL="0" marR="73484" marT="73152" marB="73152"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1400" b="0" i="0" u="none" strike="noStrike" cap="none" normalizeH="0" baseline="0" dirty="0">
                          <a:ln>
                            <a:noFill/>
                          </a:ln>
                          <a:solidFill>
                            <a:schemeClr val="tx1"/>
                          </a:solidFill>
                          <a:effectLst/>
                          <a:latin typeface="+mn-lt"/>
                          <a:cs typeface="Arial" charset="0"/>
                          <a:sym typeface="Trebuchet MS" panose="020B0603020202020204" pitchFamily="34" charset="0"/>
                        </a:rPr>
                        <a:t>128 </a:t>
                      </a:r>
                      <a:r>
                        <a:rPr kumimoji="0" lang="en-US" sz="1400" b="0" i="0" u="none" strike="noStrike" cap="none" normalizeH="0" baseline="0" dirty="0" err="1">
                          <a:ln>
                            <a:noFill/>
                          </a:ln>
                          <a:solidFill>
                            <a:schemeClr val="tx1"/>
                          </a:solidFill>
                          <a:effectLst/>
                          <a:latin typeface="+mn-lt"/>
                          <a:cs typeface="Arial" charset="0"/>
                          <a:sym typeface="Trebuchet MS" panose="020B0603020202020204" pitchFamily="34" charset="0"/>
                        </a:rPr>
                        <a:t>ms</a:t>
                      </a:r>
                      <a:endParaRPr kumimoji="0" lang="en-US" sz="14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marL="0" marR="119303"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0">
                <a:tc>
                  <a:txBody>
                    <a:bodyPr/>
                    <a:lstStyle/>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n-US" sz="1400" b="0" i="0" u="none" strike="noStrike" kern="1200" cap="none" spc="0" normalizeH="0" baseline="0" noProof="0" dirty="0">
                          <a:ln>
                            <a:noFill/>
                          </a:ln>
                          <a:solidFill>
                            <a:schemeClr val="tx1"/>
                          </a:solidFill>
                          <a:effectLst/>
                          <a:uLnTx/>
                          <a:uFillTx/>
                          <a:latin typeface="+mn-lt"/>
                          <a:ea typeface="+mn-ea"/>
                          <a:cs typeface="Arial" charset="0"/>
                          <a:sym typeface="Trebuchet MS" panose="020B0603020202020204" pitchFamily="34" charset="0"/>
                        </a:rPr>
                        <a:t>Pandas</a:t>
                      </a:r>
                    </a:p>
                  </a:txBody>
                  <a:tcPr marL="0" marR="73484" marT="73152" marB="73152"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1400" b="0" i="0" u="none" strike="noStrike" cap="none" normalizeH="0" baseline="0" dirty="0">
                          <a:ln>
                            <a:noFill/>
                          </a:ln>
                          <a:solidFill>
                            <a:schemeClr val="tx1"/>
                          </a:solidFill>
                          <a:effectLst/>
                          <a:latin typeface="+mn-lt"/>
                          <a:cs typeface="Arial" charset="0"/>
                          <a:sym typeface="Trebuchet MS" panose="020B0603020202020204" pitchFamily="34" charset="0"/>
                        </a:rPr>
                        <a:t>2.5 </a:t>
                      </a:r>
                      <a:r>
                        <a:rPr kumimoji="0" lang="en-US" sz="1400" b="0" i="0" u="none" strike="noStrike" cap="none" normalizeH="0" baseline="0" dirty="0" err="1">
                          <a:ln>
                            <a:noFill/>
                          </a:ln>
                          <a:solidFill>
                            <a:schemeClr val="tx1"/>
                          </a:solidFill>
                          <a:effectLst/>
                          <a:latin typeface="+mn-lt"/>
                          <a:cs typeface="Arial" charset="0"/>
                          <a:sym typeface="Trebuchet MS" panose="020B0603020202020204" pitchFamily="34" charset="0"/>
                        </a:rPr>
                        <a:t>ms</a:t>
                      </a:r>
                      <a:endParaRPr kumimoji="0" lang="en-US" sz="14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marL="0" marR="119303"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44028">
                <a:tc>
                  <a:txBody>
                    <a:bodyPr/>
                    <a:lstStyle/>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n-US" sz="1400" b="0" i="0" u="none" strike="noStrike" kern="1200" cap="none" spc="0" normalizeH="0" baseline="0" noProof="0" dirty="0" err="1">
                          <a:ln>
                            <a:noFill/>
                          </a:ln>
                          <a:solidFill>
                            <a:schemeClr val="tx1"/>
                          </a:solidFill>
                          <a:effectLst/>
                          <a:uLnTx/>
                          <a:uFillTx/>
                          <a:latin typeface="+mn-lt"/>
                          <a:ea typeface="+mn-ea"/>
                          <a:cs typeface="Arial" charset="0"/>
                          <a:sym typeface="Trebuchet MS" panose="020B0603020202020204" pitchFamily="34" charset="0"/>
                        </a:rPr>
                        <a:t>Numpy</a:t>
                      </a:r>
                      <a:endParaRPr kumimoji="0" lang="en-US" sz="1400" b="0" i="0" u="none" strike="noStrike" kern="1200" cap="none" spc="0" normalizeH="0" baseline="0" noProof="0" dirty="0">
                        <a:ln>
                          <a:noFill/>
                        </a:ln>
                        <a:solidFill>
                          <a:schemeClr val="tx1"/>
                        </a:solidFill>
                        <a:effectLst/>
                        <a:uLnTx/>
                        <a:uFillTx/>
                        <a:latin typeface="+mn-lt"/>
                        <a:ea typeface="+mn-ea"/>
                        <a:cs typeface="Arial" charset="0"/>
                        <a:sym typeface="Trebuchet MS" panose="020B0603020202020204" pitchFamily="34" charset="0"/>
                      </a:endParaRPr>
                    </a:p>
                  </a:txBody>
                  <a:tcPr marL="0" marR="73484" marT="73152" marB="73152"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1400" b="0" i="0" u="none" strike="noStrike" cap="none" normalizeH="0" baseline="0" dirty="0">
                          <a:ln>
                            <a:noFill/>
                          </a:ln>
                          <a:solidFill>
                            <a:schemeClr val="tx1"/>
                          </a:solidFill>
                          <a:effectLst/>
                          <a:latin typeface="+mn-lt"/>
                          <a:cs typeface="Arial" charset="0"/>
                          <a:sym typeface="Trebuchet MS" panose="020B0603020202020204" pitchFamily="34" charset="0"/>
                        </a:rPr>
                        <a:t>1.3 </a:t>
                      </a:r>
                      <a:r>
                        <a:rPr kumimoji="0" lang="en-US" sz="1400" b="0" i="0" u="none" strike="noStrike" cap="none" normalizeH="0" baseline="0" dirty="0" err="1">
                          <a:ln>
                            <a:noFill/>
                          </a:ln>
                          <a:solidFill>
                            <a:schemeClr val="tx1"/>
                          </a:solidFill>
                          <a:effectLst/>
                          <a:latin typeface="+mn-lt"/>
                          <a:cs typeface="Arial" charset="0"/>
                          <a:sym typeface="Trebuchet MS" panose="020B0603020202020204" pitchFamily="34" charset="0"/>
                        </a:rPr>
                        <a:t>ms</a:t>
                      </a:r>
                      <a:endParaRPr kumimoji="0" lang="en-US" sz="14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marL="0" marR="119303"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Tree>
    <p:custDataLst>
      <p:tags r:id="rId2"/>
    </p:custDataLst>
    <p:extLst>
      <p:ext uri="{BB962C8B-B14F-4D97-AF65-F5344CB8AC3E}">
        <p14:creationId xmlns:p14="http://schemas.microsoft.com/office/powerpoint/2010/main" val="12810670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9196"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28650" y="1093474"/>
            <a:ext cx="3127881" cy="987739"/>
          </a:xfrm>
        </p:spPr>
        <p:txBody>
          <a:bodyPr/>
          <a:lstStyle/>
          <a:p>
            <a:r>
              <a:rPr lang="en-US" dirty="0"/>
              <a:t>Type your data objects</a:t>
            </a:r>
          </a:p>
        </p:txBody>
      </p:sp>
      <p:sp>
        <p:nvSpPr>
          <p:cNvPr id="5" name="TextBox 4"/>
          <p:cNvSpPr txBox="1"/>
          <p:nvPr/>
        </p:nvSpPr>
        <p:spPr>
          <a:xfrm>
            <a:off x="534458" y="2526837"/>
            <a:ext cx="3165715" cy="213147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Typing the data consists of </a:t>
            </a:r>
            <a:r>
              <a:rPr lang="en-US" dirty="0">
                <a:solidFill>
                  <a:srgbClr val="D4DF33"/>
                </a:solidFill>
              </a:rPr>
              <a:t>assigning a type </a:t>
            </a:r>
            <a:r>
              <a:rPr lang="en-US" dirty="0">
                <a:solidFill>
                  <a:schemeClr val="bg1"/>
                </a:solidFill>
              </a:rPr>
              <a:t>to a specific object</a:t>
            </a:r>
          </a:p>
          <a:p>
            <a:endParaRPr lang="en-US" dirty="0">
              <a:solidFill>
                <a:schemeClr val="bg1"/>
              </a:solidFill>
            </a:endParaRPr>
          </a:p>
          <a:p>
            <a:r>
              <a:rPr lang="en-US" dirty="0">
                <a:solidFill>
                  <a:schemeClr val="bg1"/>
                </a:solidFill>
              </a:rPr>
              <a:t>In Python, this is made possible through some libraries like </a:t>
            </a:r>
            <a:r>
              <a:rPr lang="en-US" dirty="0" err="1">
                <a:solidFill>
                  <a:schemeClr val="bg1"/>
                </a:solidFill>
              </a:rPr>
              <a:t>Numpy</a:t>
            </a:r>
            <a:endParaRPr lang="en-US" dirty="0">
              <a:solidFill>
                <a:schemeClr val="bg1"/>
              </a:solidFill>
            </a:endParaRPr>
          </a:p>
        </p:txBody>
      </p:sp>
      <p:sp>
        <p:nvSpPr>
          <p:cNvPr id="12" name="TextBox 11"/>
          <p:cNvSpPr txBox="1"/>
          <p:nvPr/>
        </p:nvSpPr>
        <p:spPr>
          <a:xfrm>
            <a:off x="4837169" y="3080394"/>
            <a:ext cx="6610941" cy="101095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575757"/>
                </a:solidFill>
              </a:rPr>
              <a:t>Assuming you do not need to store integers greater than 2⁸, you can define your array as follows</a:t>
            </a:r>
          </a:p>
        </p:txBody>
      </p:sp>
      <p:sp>
        <p:nvSpPr>
          <p:cNvPr id="13" name="TextBox 12"/>
          <p:cNvSpPr txBox="1"/>
          <p:nvPr/>
        </p:nvSpPr>
        <p:spPr>
          <a:xfrm>
            <a:off x="4908236" y="1498409"/>
            <a:ext cx="6610941" cy="101095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575757"/>
                </a:solidFill>
              </a:rPr>
              <a:t>If you don't specify the type of array</a:t>
            </a:r>
          </a:p>
        </p:txBody>
      </p:sp>
      <p:sp>
        <p:nvSpPr>
          <p:cNvPr id="6" name="Rectangle 5"/>
          <p:cNvSpPr/>
          <p:nvPr/>
        </p:nvSpPr>
        <p:spPr>
          <a:xfrm>
            <a:off x="4910105" y="2393257"/>
            <a:ext cx="6099739" cy="769441"/>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en-US" sz="1100" dirty="0">
                <a:solidFill>
                  <a:srgbClr val="000000"/>
                </a:solidFill>
                <a:latin typeface="Consolas" panose="020B0609020204030204" pitchFamily="49" charset="0"/>
              </a:rPr>
              <a:t>indices = </a:t>
            </a:r>
            <a:r>
              <a:rPr lang="en-US" sz="1100" dirty="0" err="1">
                <a:solidFill>
                  <a:srgbClr val="000000"/>
                </a:solidFill>
                <a:latin typeface="Consolas" panose="020B0609020204030204" pitchFamily="49" charset="0"/>
              </a:rPr>
              <a:t>np.arange</a:t>
            </a:r>
            <a:r>
              <a:rPr lang="en-US" sz="1100" dirty="0">
                <a:solidFill>
                  <a:srgbClr val="000000"/>
                </a:solidFill>
                <a:latin typeface="Consolas" panose="020B0609020204030204" pitchFamily="49" charset="0"/>
              </a:rPr>
              <a:t>(1, 230)  </a:t>
            </a:r>
            <a:endParaRPr lang="en-US" sz="1100" dirty="0">
              <a:solidFill>
                <a:srgbClr val="5C5C5C"/>
              </a:solidFill>
              <a:latin typeface="Consolas" panose="020B0609020204030204" pitchFamily="49" charset="0"/>
            </a:endParaRPr>
          </a:p>
          <a:p>
            <a:r>
              <a:rPr lang="en-US" sz="1100" b="1" dirty="0">
                <a:solidFill>
                  <a:srgbClr val="006699"/>
                </a:solidFill>
                <a:latin typeface="Consolas" panose="020B0609020204030204" pitchFamily="49" charset="0"/>
              </a:rPr>
              <a:t>print</a:t>
            </a:r>
            <a:r>
              <a:rPr lang="en-US" sz="1100" dirty="0">
                <a:solidFill>
                  <a:srgbClr val="000000"/>
                </a:solidFill>
                <a:latin typeface="Consolas" panose="020B0609020204030204" pitchFamily="49" charset="0"/>
              </a:rPr>
              <a:t>(</a:t>
            </a:r>
            <a:r>
              <a:rPr lang="en-US" sz="1100" dirty="0">
                <a:solidFill>
                  <a:srgbClr val="0000FF"/>
                </a:solidFill>
                <a:latin typeface="Consolas" panose="020B0609020204030204" pitchFamily="49" charset="0"/>
              </a:rPr>
              <a:t>"size of automatically typed array: %d bytes"</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indices.nbytes</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dirty="0">
                <a:solidFill>
                  <a:srgbClr val="008200"/>
                </a:solidFill>
                <a:latin typeface="Consolas" panose="020B0609020204030204" pitchFamily="49" charset="0"/>
              </a:rPr>
              <a:t># -&gt; size of automatically typed array: 1832 bytes</a:t>
            </a:r>
            <a:r>
              <a:rPr lang="en-US" sz="1100" dirty="0">
                <a:solidFill>
                  <a:srgbClr val="000000"/>
                </a:solidFill>
                <a:latin typeface="Consolas" panose="020B0609020204030204" pitchFamily="49" charset="0"/>
              </a:rPr>
              <a:t>  </a:t>
            </a:r>
            <a:endParaRPr lang="en-US" sz="1100" b="0" i="0" dirty="0">
              <a:solidFill>
                <a:srgbClr val="5C5C5C"/>
              </a:solidFill>
              <a:effectLst/>
              <a:latin typeface="Consolas" panose="020B0609020204030204" pitchFamily="49" charset="0"/>
            </a:endParaRPr>
          </a:p>
        </p:txBody>
      </p:sp>
      <p:sp>
        <p:nvSpPr>
          <p:cNvPr id="7" name="Rectangle 6"/>
          <p:cNvSpPr/>
          <p:nvPr/>
        </p:nvSpPr>
        <p:spPr>
          <a:xfrm>
            <a:off x="4913844" y="4024343"/>
            <a:ext cx="6096000" cy="769441"/>
          </a:xfrm>
          <a:prstGeom prst="rect">
            <a:avLst/>
          </a:prstGeom>
          <a:solidFill>
            <a:srgbClr val="FFFFFF"/>
          </a:solidFill>
          <a:ln w="9525" cap="flat" cmpd="sng" algn="ctr">
            <a:solidFill>
              <a:srgbClr val="6E6F73"/>
            </a:solidFill>
            <a:prstDash val="solid"/>
            <a:round/>
            <a:headEnd type="none" w="med" len="med"/>
            <a:tailEnd type="none" w="med" len="med"/>
          </a:ln>
        </p:spPr>
        <p:txBody>
          <a:bodyPr>
            <a:spAutoFit/>
          </a:bodyPr>
          <a:lstStyle/>
          <a:p>
            <a:r>
              <a:rPr lang="en-US" sz="1100" dirty="0" err="1">
                <a:solidFill>
                  <a:srgbClr val="000000"/>
                </a:solidFill>
                <a:latin typeface="Consolas" panose="020B0609020204030204" pitchFamily="49" charset="0"/>
              </a:rPr>
              <a:t>indices_t</a:t>
            </a:r>
            <a:r>
              <a:rPr lang="en-US" sz="1100" dirty="0">
                <a:solidFill>
                  <a:srgbClr val="000000"/>
                </a:solidFill>
                <a:latin typeface="Consolas" panose="020B0609020204030204" pitchFamily="49" charset="0"/>
              </a:rPr>
              <a:t> = </a:t>
            </a:r>
            <a:r>
              <a:rPr lang="en-US" sz="1100" dirty="0" err="1">
                <a:solidFill>
                  <a:srgbClr val="000000"/>
                </a:solidFill>
                <a:latin typeface="Consolas" panose="020B0609020204030204" pitchFamily="49" charset="0"/>
              </a:rPr>
              <a:t>np.arrange</a:t>
            </a:r>
            <a:r>
              <a:rPr lang="en-US" sz="1100" dirty="0">
                <a:solidFill>
                  <a:srgbClr val="000000"/>
                </a:solidFill>
                <a:latin typeface="Consolas" panose="020B0609020204030204" pitchFamily="49" charset="0"/>
              </a:rPr>
              <a:t>(1, 230, </a:t>
            </a:r>
            <a:r>
              <a:rPr lang="en-US" sz="1100" dirty="0" err="1">
                <a:solidFill>
                  <a:srgbClr val="000000"/>
                </a:solidFill>
                <a:latin typeface="Consolas" panose="020B0609020204030204" pitchFamily="49" charset="0"/>
              </a:rPr>
              <a:t>dtype</a:t>
            </a:r>
            <a:r>
              <a:rPr lang="en-US" sz="1100" dirty="0">
                <a:solidFill>
                  <a:srgbClr val="000000"/>
                </a:solidFill>
                <a:latin typeface="Consolas" panose="020B0609020204030204" pitchFamily="49" charset="0"/>
              </a:rPr>
              <a:t> = </a:t>
            </a:r>
            <a:r>
              <a:rPr lang="en-US" sz="1100" dirty="0">
                <a:solidFill>
                  <a:srgbClr val="0000FF"/>
                </a:solidFill>
                <a:latin typeface="Consolas" panose="020B0609020204030204" pitchFamily="49" charset="0"/>
              </a:rPr>
              <a:t>'int8'</a:t>
            </a:r>
            <a:r>
              <a:rPr lang="en-US" sz="1100" dirty="0">
                <a:solidFill>
                  <a:srgbClr val="000000"/>
                </a:solidFill>
                <a:latin typeface="Consolas" panose="020B0609020204030204" pitchFamily="49" charset="0"/>
              </a:rPr>
              <a:t>) </a:t>
            </a:r>
            <a:r>
              <a:rPr lang="en-US" sz="1100" dirty="0">
                <a:solidFill>
                  <a:srgbClr val="008200"/>
                </a:solidFill>
                <a:latin typeface="Consolas" panose="020B0609020204030204" pitchFamily="49" charset="0"/>
              </a:rPr>
              <a:t># example of </a:t>
            </a:r>
            <a:r>
              <a:rPr lang="en-US" sz="1100" dirty="0" err="1">
                <a:solidFill>
                  <a:srgbClr val="008200"/>
                </a:solidFill>
                <a:latin typeface="Consolas" panose="020B0609020204030204" pitchFamily="49" charset="0"/>
              </a:rPr>
              <a:t>typage</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b="1" dirty="0">
                <a:solidFill>
                  <a:srgbClr val="006699"/>
                </a:solidFill>
                <a:latin typeface="Consolas" panose="020B0609020204030204" pitchFamily="49" charset="0"/>
              </a:rPr>
              <a:t>print</a:t>
            </a:r>
            <a:r>
              <a:rPr lang="en-US" sz="1100" dirty="0">
                <a:solidFill>
                  <a:srgbClr val="000000"/>
                </a:solidFill>
                <a:latin typeface="Consolas" panose="020B0609020204030204" pitchFamily="49" charset="0"/>
              </a:rPr>
              <a:t>(</a:t>
            </a:r>
            <a:r>
              <a:rPr lang="en-US" sz="1100" dirty="0">
                <a:solidFill>
                  <a:srgbClr val="0000FF"/>
                </a:solidFill>
                <a:latin typeface="Consolas" panose="020B0609020204030204" pitchFamily="49" charset="0"/>
              </a:rPr>
              <a:t>"Size of manually typed array : %d bytes"</a:t>
            </a:r>
            <a:r>
              <a:rPr lang="en-US" sz="1100" dirty="0">
                <a:solidFill>
                  <a:srgbClr val="000000"/>
                </a:solidFill>
                <a:latin typeface="Consolas" panose="020B0609020204030204" pitchFamily="49" charset="0"/>
              </a:rPr>
              <a:t> % </a:t>
            </a:r>
            <a:r>
              <a:rPr lang="en-US" sz="1100" dirty="0" err="1">
                <a:solidFill>
                  <a:srgbClr val="000000"/>
                </a:solidFill>
                <a:latin typeface="Consolas" panose="020B0609020204030204" pitchFamily="49" charset="0"/>
              </a:rPr>
              <a:t>indices_t.nbytes</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dirty="0">
                <a:solidFill>
                  <a:srgbClr val="008200"/>
                </a:solidFill>
                <a:latin typeface="Consolas" panose="020B0609020204030204" pitchFamily="49" charset="0"/>
              </a:rPr>
              <a:t># -&gt; size of manually typed array: 229 bytes</a:t>
            </a:r>
            <a:r>
              <a:rPr lang="en-US" sz="1100" dirty="0">
                <a:solidFill>
                  <a:srgbClr val="000000"/>
                </a:solidFill>
                <a:latin typeface="Consolas" panose="020B0609020204030204" pitchFamily="49" charset="0"/>
              </a:rPr>
              <a:t> </a:t>
            </a:r>
            <a:endParaRPr lang="en-US" sz="1100" b="0" i="0" dirty="0">
              <a:solidFill>
                <a:srgbClr val="5C5C5C"/>
              </a:solidFill>
              <a:effectLst/>
              <a:latin typeface="Consolas" panose="020B0609020204030204" pitchFamily="49" charset="0"/>
            </a:endParaRPr>
          </a:p>
        </p:txBody>
      </p:sp>
      <p:grpSp>
        <p:nvGrpSpPr>
          <p:cNvPr id="15" name="Group 14"/>
          <p:cNvGrpSpPr>
            <a:grpSpLocks noChangeAspect="1"/>
          </p:cNvGrpSpPr>
          <p:nvPr/>
        </p:nvGrpSpPr>
        <p:grpSpPr>
          <a:xfrm>
            <a:off x="4562797" y="1880723"/>
            <a:ext cx="214231" cy="214231"/>
            <a:chOff x="982662" y="1847850"/>
            <a:chExt cx="269875" cy="269875"/>
          </a:xfrm>
        </p:grpSpPr>
        <p:sp>
          <p:nvSpPr>
            <p:cNvPr id="16"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7"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18" name="Group 17"/>
          <p:cNvGrpSpPr>
            <a:grpSpLocks noChangeAspect="1"/>
          </p:cNvGrpSpPr>
          <p:nvPr/>
        </p:nvGrpSpPr>
        <p:grpSpPr>
          <a:xfrm>
            <a:off x="4592163" y="3368734"/>
            <a:ext cx="214231" cy="214231"/>
            <a:chOff x="982662" y="1847850"/>
            <a:chExt cx="269875" cy="269875"/>
          </a:xfrm>
        </p:grpSpPr>
        <p:sp>
          <p:nvSpPr>
            <p:cNvPr id="19"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0"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21" name="TextBox 20"/>
          <p:cNvSpPr txBox="1"/>
          <p:nvPr/>
        </p:nvSpPr>
        <p:spPr>
          <a:xfrm>
            <a:off x="4642189" y="5273325"/>
            <a:ext cx="6921161" cy="887763"/>
          </a:xfrm>
          <a:prstGeom prst="rect">
            <a:avLst/>
          </a:prstGeom>
          <a:noFill/>
          <a:ln w="9525" cap="rnd" cmpd="sng" algn="ctr">
            <a:solidFill>
              <a:srgbClr val="29BA74"/>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575757"/>
                </a:solidFill>
                <a:cs typeface="Courier New" panose="02070309020205020404" pitchFamily="49" charset="0"/>
              </a:rPr>
              <a:t>   For Python 3.5 and above, </a:t>
            </a:r>
            <a:r>
              <a:rPr lang="en-US" dirty="0">
                <a:solidFill>
                  <a:srgbClr val="29BA74"/>
                </a:solidFill>
                <a:cs typeface="Courier New" panose="02070309020205020404" pitchFamily="49" charset="0"/>
              </a:rPr>
              <a:t>type hinting </a:t>
            </a:r>
            <a:r>
              <a:rPr lang="en-US" dirty="0">
                <a:solidFill>
                  <a:srgbClr val="575757"/>
                </a:solidFill>
                <a:cs typeface="Courier New" panose="02070309020205020404" pitchFamily="49" charset="0"/>
              </a:rPr>
              <a:t>is possible: it enables </a:t>
            </a:r>
            <a:r>
              <a:rPr lang="en-US" dirty="0">
                <a:solidFill>
                  <a:srgbClr val="575757"/>
                </a:solidFill>
              </a:rPr>
              <a:t>to optionally annotate the types of Python functions, arguments, and variables in a way that can be used by various tools</a:t>
            </a:r>
            <a:endParaRPr lang="en-US" dirty="0">
              <a:solidFill>
                <a:srgbClr val="575757"/>
              </a:solidFill>
              <a:cs typeface="Courier New" panose="02070309020205020404" pitchFamily="49" charset="0"/>
            </a:endParaRPr>
          </a:p>
        </p:txBody>
      </p:sp>
      <p:sp>
        <p:nvSpPr>
          <p:cNvPr id="22" name="Oval 21"/>
          <p:cNvSpPr/>
          <p:nvPr/>
        </p:nvSpPr>
        <p:spPr>
          <a:xfrm>
            <a:off x="4420447" y="5138196"/>
            <a:ext cx="443484" cy="426198"/>
          </a:xfrm>
          <a:prstGeom prst="ellipse">
            <a:avLst/>
          </a:prstGeom>
          <a:solidFill>
            <a:srgbClr val="FFFFFF"/>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23" name="Group 22"/>
          <p:cNvGrpSpPr>
            <a:grpSpLocks noChangeAspect="1"/>
          </p:cNvGrpSpPr>
          <p:nvPr/>
        </p:nvGrpSpPr>
        <p:grpSpPr>
          <a:xfrm>
            <a:off x="4467881" y="5176826"/>
            <a:ext cx="348615" cy="348938"/>
            <a:chOff x="5273801" y="2606040"/>
            <a:chExt cx="1644396" cy="1645920"/>
          </a:xfrm>
        </p:grpSpPr>
        <p:sp>
          <p:nvSpPr>
            <p:cNvPr id="24" name="AutoShape 34">
              <a:extLst>
                <a:ext uri="{FF2B5EF4-FFF2-40B4-BE49-F238E27FC236}">
                  <a16:creationId xmlns:a16="http://schemas.microsoft.com/office/drawing/2014/main" xmlns="" id="{53EBCFA3-42E5-408A-AB98-5437639B6F86}"/>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5" name="Group 24"/>
            <p:cNvGrpSpPr/>
            <p:nvPr/>
          </p:nvGrpSpPr>
          <p:grpSpPr>
            <a:xfrm>
              <a:off x="5724143" y="2796921"/>
              <a:ext cx="745236" cy="1259967"/>
              <a:chOff x="5724143" y="2796921"/>
              <a:chExt cx="745236" cy="1259967"/>
            </a:xfrm>
          </p:grpSpPr>
          <p:sp>
            <p:nvSpPr>
              <p:cNvPr id="26" name="Freeform 36">
                <a:extLst>
                  <a:ext uri="{FF2B5EF4-FFF2-40B4-BE49-F238E27FC236}">
                    <a16:creationId xmlns:a16="http://schemas.microsoft.com/office/drawing/2014/main" xmlns="" id="{53AE4B90-A59F-42A8-9254-913198CC23DE}"/>
                  </a:ext>
                </a:extLst>
              </p:cNvPr>
              <p:cNvSpPr>
                <a:spLocks noEditPoints="1"/>
              </p:cNvSpPr>
              <p:nvPr/>
            </p:nvSpPr>
            <p:spPr bwMode="auto">
              <a:xfrm>
                <a:off x="5724143" y="2796921"/>
                <a:ext cx="745236" cy="1259967"/>
              </a:xfrm>
              <a:custGeom>
                <a:avLst/>
                <a:gdLst>
                  <a:gd name="T0" fmla="*/ 0 w 1044"/>
                  <a:gd name="T1" fmla="*/ 521 h 1764"/>
                  <a:gd name="T2" fmla="*/ 129 w 1044"/>
                  <a:gd name="T3" fmla="*/ 864 h 1764"/>
                  <a:gd name="T4" fmla="*/ 263 w 1044"/>
                  <a:gd name="T5" fmla="*/ 1262 h 1764"/>
                  <a:gd name="T6" fmla="*/ 200 w 1044"/>
                  <a:gd name="T7" fmla="*/ 1305 h 1764"/>
                  <a:gd name="T8" fmla="*/ 206 w 1044"/>
                  <a:gd name="T9" fmla="*/ 1414 h 1764"/>
                  <a:gd name="T10" fmla="*/ 200 w 1044"/>
                  <a:gd name="T11" fmla="*/ 1503 h 1764"/>
                  <a:gd name="T12" fmla="*/ 200 w 1044"/>
                  <a:gd name="T13" fmla="*/ 1545 h 1764"/>
                  <a:gd name="T14" fmla="*/ 243 w 1044"/>
                  <a:gd name="T15" fmla="*/ 1659 h 1764"/>
                  <a:gd name="T16" fmla="*/ 294 w 1044"/>
                  <a:gd name="T17" fmla="*/ 1698 h 1764"/>
                  <a:gd name="T18" fmla="*/ 497 w 1044"/>
                  <a:gd name="T19" fmla="*/ 1758 h 1764"/>
                  <a:gd name="T20" fmla="*/ 737 w 1044"/>
                  <a:gd name="T21" fmla="*/ 1718 h 1764"/>
                  <a:gd name="T22" fmla="*/ 750 w 1044"/>
                  <a:gd name="T23" fmla="*/ 1659 h 1764"/>
                  <a:gd name="T24" fmla="*/ 847 w 1044"/>
                  <a:gd name="T25" fmla="*/ 1616 h 1764"/>
                  <a:gd name="T26" fmla="*/ 842 w 1044"/>
                  <a:gd name="T27" fmla="*/ 1524 h 1764"/>
                  <a:gd name="T28" fmla="*/ 847 w 1044"/>
                  <a:gd name="T29" fmla="*/ 1435 h 1764"/>
                  <a:gd name="T30" fmla="*/ 847 w 1044"/>
                  <a:gd name="T31" fmla="*/ 1393 h 1764"/>
                  <a:gd name="T32" fmla="*/ 804 w 1044"/>
                  <a:gd name="T33" fmla="*/ 1262 h 1764"/>
                  <a:gd name="T34" fmla="*/ 781 w 1044"/>
                  <a:gd name="T35" fmla="*/ 1130 h 1764"/>
                  <a:gd name="T36" fmla="*/ 917 w 1044"/>
                  <a:gd name="T37" fmla="*/ 862 h 1764"/>
                  <a:gd name="T38" fmla="*/ 522 w 1044"/>
                  <a:gd name="T39" fmla="*/ 0 h 1764"/>
                  <a:gd name="T40" fmla="*/ 244 w 1044"/>
                  <a:gd name="T41" fmla="*/ 1436 h 1764"/>
                  <a:gd name="T42" fmla="*/ 803 w 1044"/>
                  <a:gd name="T43" fmla="*/ 1502 h 1764"/>
                  <a:gd name="T44" fmla="*/ 706 w 1044"/>
                  <a:gd name="T45" fmla="*/ 1684 h 1764"/>
                  <a:gd name="T46" fmla="*/ 520 w 1044"/>
                  <a:gd name="T47" fmla="*/ 1713 h 1764"/>
                  <a:gd name="T48" fmla="*/ 338 w 1044"/>
                  <a:gd name="T49" fmla="*/ 1659 h 1764"/>
                  <a:gd name="T50" fmla="*/ 706 w 1044"/>
                  <a:gd name="T51" fmla="*/ 1684 h 1764"/>
                  <a:gd name="T52" fmla="*/ 244 w 1044"/>
                  <a:gd name="T53" fmla="*/ 1546 h 1764"/>
                  <a:gd name="T54" fmla="*/ 803 w 1044"/>
                  <a:gd name="T55" fmla="*/ 1615 h 1764"/>
                  <a:gd name="T56" fmla="*/ 803 w 1044"/>
                  <a:gd name="T57" fmla="*/ 1392 h 1764"/>
                  <a:gd name="T58" fmla="*/ 244 w 1044"/>
                  <a:gd name="T59" fmla="*/ 1306 h 1764"/>
                  <a:gd name="T60" fmla="*/ 803 w 1044"/>
                  <a:gd name="T61" fmla="*/ 1392 h 1764"/>
                  <a:gd name="T62" fmla="*/ 737 w 1044"/>
                  <a:gd name="T63" fmla="*/ 1130 h 1764"/>
                  <a:gd name="T64" fmla="*/ 307 w 1044"/>
                  <a:gd name="T65" fmla="*/ 1262 h 1764"/>
                  <a:gd name="T66" fmla="*/ 160 w 1044"/>
                  <a:gd name="T67" fmla="*/ 833 h 1764"/>
                  <a:gd name="T68" fmla="*/ 522 w 1044"/>
                  <a:gd name="T69" fmla="*/ 44 h 1764"/>
                  <a:gd name="T70" fmla="*/ 884 w 1044"/>
                  <a:gd name="T71" fmla="*/ 833 h 1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4" h="1764">
                    <a:moveTo>
                      <a:pt x="522" y="0"/>
                    </a:moveTo>
                    <a:cubicBezTo>
                      <a:pt x="234" y="0"/>
                      <a:pt x="0" y="234"/>
                      <a:pt x="0" y="521"/>
                    </a:cubicBezTo>
                    <a:cubicBezTo>
                      <a:pt x="0" y="647"/>
                      <a:pt x="46" y="768"/>
                      <a:pt x="128" y="862"/>
                    </a:cubicBezTo>
                    <a:cubicBezTo>
                      <a:pt x="129" y="864"/>
                      <a:pt x="129" y="864"/>
                      <a:pt x="129" y="864"/>
                    </a:cubicBezTo>
                    <a:cubicBezTo>
                      <a:pt x="131" y="865"/>
                      <a:pt x="263" y="991"/>
                      <a:pt x="263" y="1130"/>
                    </a:cubicBezTo>
                    <a:cubicBezTo>
                      <a:pt x="263" y="1262"/>
                      <a:pt x="263" y="1262"/>
                      <a:pt x="263" y="1262"/>
                    </a:cubicBezTo>
                    <a:cubicBezTo>
                      <a:pt x="243" y="1262"/>
                      <a:pt x="243" y="1262"/>
                      <a:pt x="243" y="1262"/>
                    </a:cubicBezTo>
                    <a:cubicBezTo>
                      <a:pt x="219" y="1262"/>
                      <a:pt x="200" y="1281"/>
                      <a:pt x="200" y="1305"/>
                    </a:cubicBezTo>
                    <a:cubicBezTo>
                      <a:pt x="200" y="1393"/>
                      <a:pt x="200" y="1393"/>
                      <a:pt x="200" y="1393"/>
                    </a:cubicBezTo>
                    <a:cubicBezTo>
                      <a:pt x="200" y="1401"/>
                      <a:pt x="202" y="1408"/>
                      <a:pt x="206" y="1414"/>
                    </a:cubicBezTo>
                    <a:cubicBezTo>
                      <a:pt x="202" y="1420"/>
                      <a:pt x="200" y="1427"/>
                      <a:pt x="200" y="1435"/>
                    </a:cubicBezTo>
                    <a:cubicBezTo>
                      <a:pt x="200" y="1503"/>
                      <a:pt x="200" y="1503"/>
                      <a:pt x="200" y="1503"/>
                    </a:cubicBezTo>
                    <a:cubicBezTo>
                      <a:pt x="200" y="1510"/>
                      <a:pt x="202" y="1517"/>
                      <a:pt x="206" y="1524"/>
                    </a:cubicBezTo>
                    <a:cubicBezTo>
                      <a:pt x="202" y="1530"/>
                      <a:pt x="200" y="1537"/>
                      <a:pt x="200" y="1545"/>
                    </a:cubicBezTo>
                    <a:cubicBezTo>
                      <a:pt x="200" y="1616"/>
                      <a:pt x="200" y="1616"/>
                      <a:pt x="200" y="1616"/>
                    </a:cubicBezTo>
                    <a:cubicBezTo>
                      <a:pt x="200" y="1640"/>
                      <a:pt x="219" y="1659"/>
                      <a:pt x="243" y="1659"/>
                    </a:cubicBezTo>
                    <a:cubicBezTo>
                      <a:pt x="294" y="1659"/>
                      <a:pt x="294" y="1659"/>
                      <a:pt x="294" y="1659"/>
                    </a:cubicBezTo>
                    <a:cubicBezTo>
                      <a:pt x="294" y="1698"/>
                      <a:pt x="294" y="1698"/>
                      <a:pt x="294" y="1698"/>
                    </a:cubicBezTo>
                    <a:cubicBezTo>
                      <a:pt x="294" y="1707"/>
                      <a:pt x="299" y="1715"/>
                      <a:pt x="307" y="1718"/>
                    </a:cubicBezTo>
                    <a:cubicBezTo>
                      <a:pt x="385" y="1753"/>
                      <a:pt x="459" y="1758"/>
                      <a:pt x="497" y="1758"/>
                    </a:cubicBezTo>
                    <a:cubicBezTo>
                      <a:pt x="509" y="1758"/>
                      <a:pt x="518" y="1758"/>
                      <a:pt x="522" y="1757"/>
                    </a:cubicBezTo>
                    <a:cubicBezTo>
                      <a:pt x="538" y="1758"/>
                      <a:pt x="634" y="1764"/>
                      <a:pt x="737" y="1718"/>
                    </a:cubicBezTo>
                    <a:cubicBezTo>
                      <a:pt x="745" y="1715"/>
                      <a:pt x="750" y="1707"/>
                      <a:pt x="750" y="1698"/>
                    </a:cubicBezTo>
                    <a:cubicBezTo>
                      <a:pt x="750" y="1659"/>
                      <a:pt x="750" y="1659"/>
                      <a:pt x="750" y="1659"/>
                    </a:cubicBezTo>
                    <a:cubicBezTo>
                      <a:pt x="804" y="1659"/>
                      <a:pt x="804" y="1659"/>
                      <a:pt x="804" y="1659"/>
                    </a:cubicBezTo>
                    <a:cubicBezTo>
                      <a:pt x="828" y="1659"/>
                      <a:pt x="847" y="1640"/>
                      <a:pt x="847" y="1616"/>
                    </a:cubicBezTo>
                    <a:cubicBezTo>
                      <a:pt x="847" y="1545"/>
                      <a:pt x="847" y="1545"/>
                      <a:pt x="847" y="1545"/>
                    </a:cubicBezTo>
                    <a:cubicBezTo>
                      <a:pt x="847" y="1537"/>
                      <a:pt x="845" y="1530"/>
                      <a:pt x="842" y="1524"/>
                    </a:cubicBezTo>
                    <a:cubicBezTo>
                      <a:pt x="845" y="1517"/>
                      <a:pt x="847" y="1510"/>
                      <a:pt x="847" y="1503"/>
                    </a:cubicBezTo>
                    <a:cubicBezTo>
                      <a:pt x="847" y="1435"/>
                      <a:pt x="847" y="1435"/>
                      <a:pt x="847" y="1435"/>
                    </a:cubicBezTo>
                    <a:cubicBezTo>
                      <a:pt x="847" y="1427"/>
                      <a:pt x="845" y="1420"/>
                      <a:pt x="842" y="1414"/>
                    </a:cubicBezTo>
                    <a:cubicBezTo>
                      <a:pt x="845" y="1408"/>
                      <a:pt x="847" y="1401"/>
                      <a:pt x="847" y="1393"/>
                    </a:cubicBezTo>
                    <a:cubicBezTo>
                      <a:pt x="847" y="1305"/>
                      <a:pt x="847" y="1305"/>
                      <a:pt x="847" y="1305"/>
                    </a:cubicBezTo>
                    <a:cubicBezTo>
                      <a:pt x="847" y="1281"/>
                      <a:pt x="828" y="1262"/>
                      <a:pt x="804" y="1262"/>
                    </a:cubicBezTo>
                    <a:cubicBezTo>
                      <a:pt x="781" y="1262"/>
                      <a:pt x="781" y="1262"/>
                      <a:pt x="781" y="1262"/>
                    </a:cubicBezTo>
                    <a:cubicBezTo>
                      <a:pt x="781" y="1130"/>
                      <a:pt x="781" y="1130"/>
                      <a:pt x="781" y="1130"/>
                    </a:cubicBezTo>
                    <a:cubicBezTo>
                      <a:pt x="781" y="991"/>
                      <a:pt x="914" y="865"/>
                      <a:pt x="915" y="864"/>
                    </a:cubicBezTo>
                    <a:cubicBezTo>
                      <a:pt x="917" y="862"/>
                      <a:pt x="917" y="862"/>
                      <a:pt x="917" y="862"/>
                    </a:cubicBezTo>
                    <a:cubicBezTo>
                      <a:pt x="999" y="768"/>
                      <a:pt x="1044" y="647"/>
                      <a:pt x="1044" y="521"/>
                    </a:cubicBezTo>
                    <a:cubicBezTo>
                      <a:pt x="1044" y="234"/>
                      <a:pt x="810" y="0"/>
                      <a:pt x="522" y="0"/>
                    </a:cubicBezTo>
                    <a:close/>
                    <a:moveTo>
                      <a:pt x="244" y="1502"/>
                    </a:moveTo>
                    <a:cubicBezTo>
                      <a:pt x="244" y="1436"/>
                      <a:pt x="244" y="1436"/>
                      <a:pt x="244" y="1436"/>
                    </a:cubicBezTo>
                    <a:cubicBezTo>
                      <a:pt x="803" y="1436"/>
                      <a:pt x="803" y="1436"/>
                      <a:pt x="803" y="1436"/>
                    </a:cubicBezTo>
                    <a:cubicBezTo>
                      <a:pt x="803" y="1502"/>
                      <a:pt x="803" y="1502"/>
                      <a:pt x="803" y="1502"/>
                    </a:cubicBezTo>
                    <a:lnTo>
                      <a:pt x="244" y="1502"/>
                    </a:lnTo>
                    <a:close/>
                    <a:moveTo>
                      <a:pt x="706" y="1684"/>
                    </a:moveTo>
                    <a:cubicBezTo>
                      <a:pt x="611" y="1721"/>
                      <a:pt x="525" y="1713"/>
                      <a:pt x="524" y="1713"/>
                    </a:cubicBezTo>
                    <a:cubicBezTo>
                      <a:pt x="523" y="1713"/>
                      <a:pt x="521" y="1713"/>
                      <a:pt x="520" y="1713"/>
                    </a:cubicBezTo>
                    <a:cubicBezTo>
                      <a:pt x="519" y="1713"/>
                      <a:pt x="433" y="1721"/>
                      <a:pt x="338" y="1684"/>
                    </a:cubicBezTo>
                    <a:cubicBezTo>
                      <a:pt x="338" y="1659"/>
                      <a:pt x="338" y="1659"/>
                      <a:pt x="338" y="1659"/>
                    </a:cubicBezTo>
                    <a:cubicBezTo>
                      <a:pt x="706" y="1659"/>
                      <a:pt x="706" y="1659"/>
                      <a:pt x="706" y="1659"/>
                    </a:cubicBezTo>
                    <a:lnTo>
                      <a:pt x="706" y="1684"/>
                    </a:lnTo>
                    <a:close/>
                    <a:moveTo>
                      <a:pt x="244" y="1615"/>
                    </a:moveTo>
                    <a:cubicBezTo>
                      <a:pt x="244" y="1546"/>
                      <a:pt x="244" y="1546"/>
                      <a:pt x="244" y="1546"/>
                    </a:cubicBezTo>
                    <a:cubicBezTo>
                      <a:pt x="803" y="1546"/>
                      <a:pt x="803" y="1546"/>
                      <a:pt x="803" y="1546"/>
                    </a:cubicBezTo>
                    <a:cubicBezTo>
                      <a:pt x="803" y="1615"/>
                      <a:pt x="803" y="1615"/>
                      <a:pt x="803" y="1615"/>
                    </a:cubicBezTo>
                    <a:lnTo>
                      <a:pt x="244" y="1615"/>
                    </a:lnTo>
                    <a:close/>
                    <a:moveTo>
                      <a:pt x="803" y="1392"/>
                    </a:moveTo>
                    <a:cubicBezTo>
                      <a:pt x="244" y="1392"/>
                      <a:pt x="244" y="1392"/>
                      <a:pt x="244" y="1392"/>
                    </a:cubicBezTo>
                    <a:cubicBezTo>
                      <a:pt x="244" y="1306"/>
                      <a:pt x="244" y="1306"/>
                      <a:pt x="244" y="1306"/>
                    </a:cubicBezTo>
                    <a:cubicBezTo>
                      <a:pt x="803" y="1306"/>
                      <a:pt x="803" y="1306"/>
                      <a:pt x="803" y="1306"/>
                    </a:cubicBezTo>
                    <a:lnTo>
                      <a:pt x="803" y="1392"/>
                    </a:lnTo>
                    <a:close/>
                    <a:moveTo>
                      <a:pt x="884" y="833"/>
                    </a:moveTo>
                    <a:cubicBezTo>
                      <a:pt x="870" y="846"/>
                      <a:pt x="737" y="976"/>
                      <a:pt x="737" y="1130"/>
                    </a:cubicBezTo>
                    <a:cubicBezTo>
                      <a:pt x="737" y="1262"/>
                      <a:pt x="737" y="1262"/>
                      <a:pt x="737" y="1262"/>
                    </a:cubicBezTo>
                    <a:cubicBezTo>
                      <a:pt x="307" y="1262"/>
                      <a:pt x="307" y="1262"/>
                      <a:pt x="307" y="1262"/>
                    </a:cubicBezTo>
                    <a:cubicBezTo>
                      <a:pt x="307" y="1130"/>
                      <a:pt x="307" y="1130"/>
                      <a:pt x="307" y="1130"/>
                    </a:cubicBezTo>
                    <a:cubicBezTo>
                      <a:pt x="307" y="976"/>
                      <a:pt x="174" y="846"/>
                      <a:pt x="160" y="833"/>
                    </a:cubicBezTo>
                    <a:cubicBezTo>
                      <a:pt x="85" y="746"/>
                      <a:pt x="44" y="636"/>
                      <a:pt x="44" y="521"/>
                    </a:cubicBezTo>
                    <a:cubicBezTo>
                      <a:pt x="44" y="258"/>
                      <a:pt x="259" y="44"/>
                      <a:pt x="522" y="44"/>
                    </a:cubicBezTo>
                    <a:cubicBezTo>
                      <a:pt x="785" y="44"/>
                      <a:pt x="1000" y="258"/>
                      <a:pt x="1000" y="521"/>
                    </a:cubicBezTo>
                    <a:cubicBezTo>
                      <a:pt x="1000" y="636"/>
                      <a:pt x="959" y="746"/>
                      <a:pt x="884" y="83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37">
                <a:extLst>
                  <a:ext uri="{FF2B5EF4-FFF2-40B4-BE49-F238E27FC236}">
                    <a16:creationId xmlns:a16="http://schemas.microsoft.com/office/drawing/2014/main" xmlns="" id="{4D1A971A-9F80-4D43-B789-44A9DEB8CB39}"/>
                  </a:ext>
                </a:extLst>
              </p:cNvPr>
              <p:cNvSpPr>
                <a:spLocks/>
              </p:cNvSpPr>
              <p:nvPr/>
            </p:nvSpPr>
            <p:spPr bwMode="auto">
              <a:xfrm>
                <a:off x="5784722" y="2857500"/>
                <a:ext cx="624078" cy="811530"/>
              </a:xfrm>
              <a:custGeom>
                <a:avLst/>
                <a:gdLst>
                  <a:gd name="T0" fmla="*/ 437 w 874"/>
                  <a:gd name="T1" fmla="*/ 0 h 1136"/>
                  <a:gd name="T2" fmla="*/ 0 w 874"/>
                  <a:gd name="T3" fmla="*/ 436 h 1136"/>
                  <a:gd name="T4" fmla="*/ 105 w 874"/>
                  <a:gd name="T5" fmla="*/ 720 h 1136"/>
                  <a:gd name="T6" fmla="*/ 263 w 874"/>
                  <a:gd name="T7" fmla="*/ 1045 h 1136"/>
                  <a:gd name="T8" fmla="*/ 263 w 874"/>
                  <a:gd name="T9" fmla="*/ 1136 h 1136"/>
                  <a:gd name="T10" fmla="*/ 415 w 874"/>
                  <a:gd name="T11" fmla="*/ 1136 h 1136"/>
                  <a:gd name="T12" fmla="*/ 415 w 874"/>
                  <a:gd name="T13" fmla="*/ 897 h 1136"/>
                  <a:gd name="T14" fmla="*/ 421 w 874"/>
                  <a:gd name="T15" fmla="*/ 882 h 1136"/>
                  <a:gd name="T16" fmla="*/ 525 w 874"/>
                  <a:gd name="T17" fmla="*/ 771 h 1136"/>
                  <a:gd name="T18" fmla="*/ 370 w 874"/>
                  <a:gd name="T19" fmla="*/ 771 h 1136"/>
                  <a:gd name="T20" fmla="*/ 349 w 874"/>
                  <a:gd name="T21" fmla="*/ 758 h 1136"/>
                  <a:gd name="T22" fmla="*/ 354 w 874"/>
                  <a:gd name="T23" fmla="*/ 734 h 1136"/>
                  <a:gd name="T24" fmla="*/ 481 w 874"/>
                  <a:gd name="T25" fmla="*/ 601 h 1136"/>
                  <a:gd name="T26" fmla="*/ 354 w 874"/>
                  <a:gd name="T27" fmla="*/ 601 h 1136"/>
                  <a:gd name="T28" fmla="*/ 334 w 874"/>
                  <a:gd name="T29" fmla="*/ 588 h 1136"/>
                  <a:gd name="T30" fmla="*/ 338 w 874"/>
                  <a:gd name="T31" fmla="*/ 564 h 1136"/>
                  <a:gd name="T32" fmla="*/ 508 w 874"/>
                  <a:gd name="T33" fmla="*/ 368 h 1136"/>
                  <a:gd name="T34" fmla="*/ 539 w 874"/>
                  <a:gd name="T35" fmla="*/ 366 h 1136"/>
                  <a:gd name="T36" fmla="*/ 541 w 874"/>
                  <a:gd name="T37" fmla="*/ 397 h 1136"/>
                  <a:gd name="T38" fmla="*/ 403 w 874"/>
                  <a:gd name="T39" fmla="*/ 557 h 1136"/>
                  <a:gd name="T40" fmla="*/ 532 w 874"/>
                  <a:gd name="T41" fmla="*/ 557 h 1136"/>
                  <a:gd name="T42" fmla="*/ 553 w 874"/>
                  <a:gd name="T43" fmla="*/ 570 h 1136"/>
                  <a:gd name="T44" fmla="*/ 548 w 874"/>
                  <a:gd name="T45" fmla="*/ 594 h 1136"/>
                  <a:gd name="T46" fmla="*/ 421 w 874"/>
                  <a:gd name="T47" fmla="*/ 727 h 1136"/>
                  <a:gd name="T48" fmla="*/ 576 w 874"/>
                  <a:gd name="T49" fmla="*/ 727 h 1136"/>
                  <a:gd name="T50" fmla="*/ 596 w 874"/>
                  <a:gd name="T51" fmla="*/ 740 h 1136"/>
                  <a:gd name="T52" fmla="*/ 592 w 874"/>
                  <a:gd name="T53" fmla="*/ 764 h 1136"/>
                  <a:gd name="T54" fmla="*/ 459 w 874"/>
                  <a:gd name="T55" fmla="*/ 905 h 1136"/>
                  <a:gd name="T56" fmla="*/ 459 w 874"/>
                  <a:gd name="T57" fmla="*/ 1136 h 1136"/>
                  <a:gd name="T58" fmla="*/ 611 w 874"/>
                  <a:gd name="T59" fmla="*/ 1136 h 1136"/>
                  <a:gd name="T60" fmla="*/ 611 w 874"/>
                  <a:gd name="T61" fmla="*/ 1045 h 1136"/>
                  <a:gd name="T62" fmla="*/ 769 w 874"/>
                  <a:gd name="T63" fmla="*/ 720 h 1136"/>
                  <a:gd name="T64" fmla="*/ 874 w 874"/>
                  <a:gd name="T65" fmla="*/ 436 h 1136"/>
                  <a:gd name="T66" fmla="*/ 437 w 874"/>
                  <a:gd name="T67" fmla="*/ 0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4" h="1136">
                    <a:moveTo>
                      <a:pt x="437" y="0"/>
                    </a:moveTo>
                    <a:cubicBezTo>
                      <a:pt x="196" y="0"/>
                      <a:pt x="0" y="195"/>
                      <a:pt x="0" y="436"/>
                    </a:cubicBezTo>
                    <a:cubicBezTo>
                      <a:pt x="0" y="540"/>
                      <a:pt x="37" y="641"/>
                      <a:pt x="105" y="720"/>
                    </a:cubicBezTo>
                    <a:cubicBezTo>
                      <a:pt x="127" y="741"/>
                      <a:pt x="263" y="880"/>
                      <a:pt x="263" y="1045"/>
                    </a:cubicBezTo>
                    <a:cubicBezTo>
                      <a:pt x="263" y="1136"/>
                      <a:pt x="263" y="1136"/>
                      <a:pt x="263" y="1136"/>
                    </a:cubicBezTo>
                    <a:cubicBezTo>
                      <a:pt x="415" y="1136"/>
                      <a:pt x="415" y="1136"/>
                      <a:pt x="415" y="1136"/>
                    </a:cubicBezTo>
                    <a:cubicBezTo>
                      <a:pt x="415" y="897"/>
                      <a:pt x="415" y="897"/>
                      <a:pt x="415" y="897"/>
                    </a:cubicBezTo>
                    <a:cubicBezTo>
                      <a:pt x="415" y="891"/>
                      <a:pt x="417" y="886"/>
                      <a:pt x="421" y="882"/>
                    </a:cubicBezTo>
                    <a:cubicBezTo>
                      <a:pt x="525" y="771"/>
                      <a:pt x="525" y="771"/>
                      <a:pt x="525" y="771"/>
                    </a:cubicBezTo>
                    <a:cubicBezTo>
                      <a:pt x="370" y="771"/>
                      <a:pt x="370" y="771"/>
                      <a:pt x="370" y="771"/>
                    </a:cubicBezTo>
                    <a:cubicBezTo>
                      <a:pt x="361" y="771"/>
                      <a:pt x="353" y="766"/>
                      <a:pt x="349" y="758"/>
                    </a:cubicBezTo>
                    <a:cubicBezTo>
                      <a:pt x="346" y="750"/>
                      <a:pt x="348" y="740"/>
                      <a:pt x="354" y="734"/>
                    </a:cubicBezTo>
                    <a:cubicBezTo>
                      <a:pt x="481" y="601"/>
                      <a:pt x="481" y="601"/>
                      <a:pt x="481" y="601"/>
                    </a:cubicBezTo>
                    <a:cubicBezTo>
                      <a:pt x="354" y="601"/>
                      <a:pt x="354" y="601"/>
                      <a:pt x="354" y="601"/>
                    </a:cubicBezTo>
                    <a:cubicBezTo>
                      <a:pt x="346" y="601"/>
                      <a:pt x="338" y="596"/>
                      <a:pt x="334" y="588"/>
                    </a:cubicBezTo>
                    <a:cubicBezTo>
                      <a:pt x="331" y="580"/>
                      <a:pt x="332" y="571"/>
                      <a:pt x="338" y="564"/>
                    </a:cubicBezTo>
                    <a:cubicBezTo>
                      <a:pt x="508" y="368"/>
                      <a:pt x="508" y="368"/>
                      <a:pt x="508" y="368"/>
                    </a:cubicBezTo>
                    <a:cubicBezTo>
                      <a:pt x="516" y="359"/>
                      <a:pt x="530" y="358"/>
                      <a:pt x="539" y="366"/>
                    </a:cubicBezTo>
                    <a:cubicBezTo>
                      <a:pt x="548" y="374"/>
                      <a:pt x="549" y="388"/>
                      <a:pt x="541" y="397"/>
                    </a:cubicBezTo>
                    <a:cubicBezTo>
                      <a:pt x="403" y="557"/>
                      <a:pt x="403" y="557"/>
                      <a:pt x="403" y="557"/>
                    </a:cubicBezTo>
                    <a:cubicBezTo>
                      <a:pt x="532" y="557"/>
                      <a:pt x="532" y="557"/>
                      <a:pt x="532" y="557"/>
                    </a:cubicBezTo>
                    <a:cubicBezTo>
                      <a:pt x="541" y="557"/>
                      <a:pt x="549" y="562"/>
                      <a:pt x="553" y="570"/>
                    </a:cubicBezTo>
                    <a:cubicBezTo>
                      <a:pt x="556" y="578"/>
                      <a:pt x="554" y="587"/>
                      <a:pt x="548" y="594"/>
                    </a:cubicBezTo>
                    <a:cubicBezTo>
                      <a:pt x="421" y="727"/>
                      <a:pt x="421" y="727"/>
                      <a:pt x="421" y="727"/>
                    </a:cubicBezTo>
                    <a:cubicBezTo>
                      <a:pt x="576" y="727"/>
                      <a:pt x="576" y="727"/>
                      <a:pt x="576" y="727"/>
                    </a:cubicBezTo>
                    <a:cubicBezTo>
                      <a:pt x="584" y="727"/>
                      <a:pt x="592" y="732"/>
                      <a:pt x="596" y="740"/>
                    </a:cubicBezTo>
                    <a:cubicBezTo>
                      <a:pt x="599" y="748"/>
                      <a:pt x="598" y="758"/>
                      <a:pt x="592" y="764"/>
                    </a:cubicBezTo>
                    <a:cubicBezTo>
                      <a:pt x="459" y="905"/>
                      <a:pt x="459" y="905"/>
                      <a:pt x="459" y="905"/>
                    </a:cubicBezTo>
                    <a:cubicBezTo>
                      <a:pt x="459" y="1136"/>
                      <a:pt x="459" y="1136"/>
                      <a:pt x="459" y="1136"/>
                    </a:cubicBezTo>
                    <a:cubicBezTo>
                      <a:pt x="611" y="1136"/>
                      <a:pt x="611" y="1136"/>
                      <a:pt x="611" y="1136"/>
                    </a:cubicBezTo>
                    <a:cubicBezTo>
                      <a:pt x="611" y="1045"/>
                      <a:pt x="611" y="1045"/>
                      <a:pt x="611" y="1045"/>
                    </a:cubicBezTo>
                    <a:cubicBezTo>
                      <a:pt x="611" y="880"/>
                      <a:pt x="747" y="741"/>
                      <a:pt x="769" y="720"/>
                    </a:cubicBezTo>
                    <a:cubicBezTo>
                      <a:pt x="837" y="641"/>
                      <a:pt x="874" y="540"/>
                      <a:pt x="874" y="436"/>
                    </a:cubicBezTo>
                    <a:cubicBezTo>
                      <a:pt x="874" y="195"/>
                      <a:pt x="678" y="0"/>
                      <a:pt x="43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custDataLst>
      <p:tags r:id="rId2"/>
    </p:custDataLst>
    <p:extLst>
      <p:ext uri="{BB962C8B-B14F-4D97-AF65-F5344CB8AC3E}">
        <p14:creationId xmlns:p14="http://schemas.microsoft.com/office/powerpoint/2010/main" val="3773375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0482799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9127"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a:t>Pandas Optimization (I)</a:t>
            </a:r>
          </a:p>
        </p:txBody>
      </p:sp>
      <p:sp>
        <p:nvSpPr>
          <p:cNvPr id="7" name="TextBox 6"/>
          <p:cNvSpPr txBox="1"/>
          <p:nvPr/>
        </p:nvSpPr>
        <p:spPr>
          <a:xfrm>
            <a:off x="4526280" y="836892"/>
            <a:ext cx="7183374" cy="30537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rgbClr val="575757"/>
                </a:solidFill>
              </a:rPr>
              <a:t>Index Optimization</a:t>
            </a:r>
          </a:p>
          <a:p>
            <a:r>
              <a:rPr lang="en-US" sz="1400" dirty="0">
                <a:solidFill>
                  <a:srgbClr val="7F7F7F"/>
                </a:solidFill>
              </a:rPr>
              <a:t>Set relevant columns as index to speed up your computation</a:t>
            </a:r>
          </a:p>
        </p:txBody>
      </p:sp>
      <p:sp>
        <p:nvSpPr>
          <p:cNvPr id="8" name="TextBox 7"/>
          <p:cNvSpPr txBox="1"/>
          <p:nvPr/>
        </p:nvSpPr>
        <p:spPr>
          <a:xfrm>
            <a:off x="4526280" y="3175801"/>
            <a:ext cx="6414516" cy="79770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err="1">
                <a:solidFill>
                  <a:srgbClr val="575757"/>
                </a:solidFill>
              </a:rPr>
              <a:t>Vectorize</a:t>
            </a:r>
            <a:r>
              <a:rPr lang="en-US" sz="1600" dirty="0">
                <a:solidFill>
                  <a:srgbClr val="575757"/>
                </a:solidFill>
              </a:rPr>
              <a:t> Optimization</a:t>
            </a:r>
          </a:p>
          <a:p>
            <a:r>
              <a:rPr lang="en-US" sz="1400" dirty="0">
                <a:solidFill>
                  <a:srgbClr val="7F7F7F"/>
                </a:solidFill>
              </a:rPr>
              <a:t>Never loop over a </a:t>
            </a:r>
            <a:r>
              <a:rPr lang="en-US" sz="1400" dirty="0" err="1">
                <a:solidFill>
                  <a:srgbClr val="7F7F7F"/>
                </a:solidFill>
              </a:rPr>
              <a:t>dataframe</a:t>
            </a:r>
            <a:r>
              <a:rPr lang="en-US" sz="1400" dirty="0">
                <a:solidFill>
                  <a:srgbClr val="7F7F7F"/>
                </a:solidFill>
              </a:rPr>
              <a:t>. Use at least .map() or .apply() and if possible </a:t>
            </a:r>
            <a:r>
              <a:rPr lang="en-US" sz="1400" dirty="0" err="1">
                <a:solidFill>
                  <a:srgbClr val="7F7F7F"/>
                </a:solidFill>
              </a:rPr>
              <a:t>vectorize</a:t>
            </a:r>
            <a:r>
              <a:rPr lang="en-US" sz="1400" dirty="0">
                <a:solidFill>
                  <a:srgbClr val="7F7F7F"/>
                </a:solidFill>
              </a:rPr>
              <a:t> your computation</a:t>
            </a:r>
          </a:p>
        </p:txBody>
      </p:sp>
      <p:sp>
        <p:nvSpPr>
          <p:cNvPr id="12" name="Rectangle 11"/>
          <p:cNvSpPr/>
          <p:nvPr/>
        </p:nvSpPr>
        <p:spPr>
          <a:xfrm>
            <a:off x="4616196" y="1321866"/>
            <a:ext cx="6324600" cy="1615827"/>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timeit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err="1">
                <a:solidFill>
                  <a:srgbClr val="000000"/>
                </a:solidFill>
                <a:latin typeface="Consolas" panose="020B0609020204030204" pitchFamily="49" charset="0"/>
              </a:rPr>
              <a:t>listings.merge</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reviews</a:t>
            </a:r>
            <a:r>
              <a:rPr lang="fr-FR" sz="1100" dirty="0">
                <a:solidFill>
                  <a:srgbClr val="000000"/>
                </a:solidFill>
                <a:latin typeface="Consolas" panose="020B0609020204030204" pitchFamily="49" charset="0"/>
              </a:rPr>
              <a:t>, on=</a:t>
            </a:r>
            <a:r>
              <a:rPr lang="fr-FR" sz="1100" dirty="0">
                <a:solidFill>
                  <a:srgbClr val="0000FF"/>
                </a:solidFill>
                <a:latin typeface="Consolas" panose="020B0609020204030204" pitchFamily="49" charset="0"/>
              </a:rPr>
              <a:t>'</a:t>
            </a:r>
            <a:r>
              <a:rPr lang="fr-FR" sz="1100" dirty="0" err="1">
                <a:solidFill>
                  <a:srgbClr val="0000FF"/>
                </a:solidFill>
                <a:latin typeface="Consolas" panose="020B0609020204030204" pitchFamily="49" charset="0"/>
              </a:rPr>
              <a:t>listing_id</a:t>
            </a:r>
            <a:r>
              <a:rPr lang="fr-FR" sz="1100" dirty="0">
                <a:solidFill>
                  <a:srgbClr val="0000FF"/>
                </a:solidFill>
                <a:latin typeface="Consolas" panose="020B0609020204030204" pitchFamily="49" charset="0"/>
              </a:rPr>
              <a: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439 ms ± 24.5 ms per </a:t>
            </a:r>
            <a:r>
              <a:rPr lang="fr-FR" sz="1100" dirty="0" err="1">
                <a:solidFill>
                  <a:srgbClr val="008200"/>
                </a:solidFill>
                <a:latin typeface="Consolas" panose="020B0609020204030204" pitchFamily="49" charset="0"/>
              </a:rPr>
              <a:t>loop</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mean</a:t>
            </a:r>
            <a:r>
              <a:rPr lang="fr-FR" sz="1100" dirty="0">
                <a:solidFill>
                  <a:srgbClr val="008200"/>
                </a:solidFill>
                <a:latin typeface="Consolas" panose="020B0609020204030204" pitchFamily="49" charset="0"/>
              </a:rPr>
              <a:t> ± </a:t>
            </a:r>
            <a:r>
              <a:rPr lang="fr-FR" sz="1100" dirty="0" err="1">
                <a:solidFill>
                  <a:srgbClr val="008200"/>
                </a:solidFill>
                <a:latin typeface="Consolas" panose="020B0609020204030204" pitchFamily="49" charset="0"/>
              </a:rPr>
              <a:t>std</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dev</a:t>
            </a:r>
            <a:r>
              <a:rPr lang="fr-FR" sz="1100" dirty="0">
                <a:solidFill>
                  <a:srgbClr val="008200"/>
                </a:solidFill>
                <a:latin typeface="Consolas" panose="020B0609020204030204" pitchFamily="49" charset="0"/>
              </a:rPr>
              <a:t>. of 7 </a:t>
            </a:r>
            <a:r>
              <a:rPr lang="fr-FR" sz="1100" dirty="0" err="1">
                <a:solidFill>
                  <a:srgbClr val="008200"/>
                </a:solidFill>
                <a:latin typeface="Consolas" panose="020B0609020204030204" pitchFamily="49" charset="0"/>
              </a:rPr>
              <a:t>runs</a:t>
            </a:r>
            <a:r>
              <a:rPr lang="fr-FR" sz="1100" dirty="0">
                <a:solidFill>
                  <a:srgbClr val="008200"/>
                </a:solidFill>
                <a:latin typeface="Consolas" panose="020B0609020204030204" pitchFamily="49" charset="0"/>
              </a:rPr>
              <a:t>, 1 </a:t>
            </a:r>
            <a:r>
              <a:rPr lang="fr-FR" sz="1100" dirty="0" err="1">
                <a:solidFill>
                  <a:srgbClr val="008200"/>
                </a:solidFill>
                <a:latin typeface="Consolas" panose="020B0609020204030204" pitchFamily="49" charset="0"/>
              </a:rPr>
              <a:t>loop</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each</a:t>
            </a:r>
            <a:r>
              <a:rPr lang="fr-FR" sz="1100" dirty="0">
                <a:solidFill>
                  <a:srgbClr val="008200"/>
                </a:solidFill>
                <a:latin typeface="Consolas" panose="020B0609020204030204" pitchFamily="49" charset="0"/>
              </a:rPr>
              <a: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timeit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err="1">
                <a:solidFill>
                  <a:srgbClr val="000000"/>
                </a:solidFill>
                <a:latin typeface="Consolas" panose="020B0609020204030204" pitchFamily="49" charset="0"/>
              </a:rPr>
              <a:t>reviews</a:t>
            </a:r>
            <a:r>
              <a:rPr lang="fr-FR" sz="1100" dirty="0">
                <a:solidFill>
                  <a:srgbClr val="000000"/>
                </a:solidFill>
                <a:latin typeface="Consolas" panose="020B0609020204030204" pitchFamily="49" charset="0"/>
              </a:rPr>
              <a:t>_ = </a:t>
            </a:r>
            <a:r>
              <a:rPr lang="fr-FR" sz="1100" dirty="0" err="1">
                <a:solidFill>
                  <a:srgbClr val="000000"/>
                </a:solidFill>
                <a:latin typeface="Consolas" panose="020B0609020204030204" pitchFamily="49" charset="0"/>
              </a:rPr>
              <a:t>reviews.set_index</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a:t>
            </a:r>
            <a:r>
              <a:rPr lang="fr-FR" sz="1100" dirty="0" err="1">
                <a:solidFill>
                  <a:srgbClr val="0000FF"/>
                </a:solidFill>
                <a:latin typeface="Consolas" panose="020B0609020204030204" pitchFamily="49" charset="0"/>
              </a:rPr>
              <a:t>listing_id</a:t>
            </a:r>
            <a:r>
              <a:rPr lang="fr-FR" sz="1100" dirty="0">
                <a:solidFill>
                  <a:srgbClr val="0000FF"/>
                </a:solidFill>
                <a:latin typeface="Consolas" panose="020B0609020204030204" pitchFamily="49" charset="0"/>
              </a:rPr>
              <a: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listings_ = </a:t>
            </a:r>
            <a:r>
              <a:rPr lang="fr-FR" sz="1100" dirty="0" err="1">
                <a:solidFill>
                  <a:srgbClr val="000000"/>
                </a:solidFill>
                <a:latin typeface="Consolas" panose="020B0609020204030204" pitchFamily="49" charset="0"/>
              </a:rPr>
              <a:t>listings.set_index</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a:t>
            </a:r>
            <a:r>
              <a:rPr lang="fr-FR" sz="1100" dirty="0" err="1">
                <a:solidFill>
                  <a:srgbClr val="0000FF"/>
                </a:solidFill>
                <a:latin typeface="Consolas" panose="020B0609020204030204" pitchFamily="49" charset="0"/>
              </a:rPr>
              <a:t>listing_id</a:t>
            </a:r>
            <a:r>
              <a:rPr lang="fr-FR" sz="1100" dirty="0">
                <a:solidFill>
                  <a:srgbClr val="0000FF"/>
                </a:solidFill>
                <a:latin typeface="Consolas" panose="020B0609020204030204" pitchFamily="49" charset="0"/>
              </a:rPr>
              <a: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listings_.</a:t>
            </a:r>
            <a:r>
              <a:rPr lang="fr-FR" sz="1100" dirty="0" err="1">
                <a:solidFill>
                  <a:srgbClr val="000000"/>
                </a:solidFill>
                <a:latin typeface="Consolas" panose="020B0609020204030204" pitchFamily="49" charset="0"/>
              </a:rPr>
              <a:t>merge</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reviews</a:t>
            </a:r>
            <a:r>
              <a:rPr lang="fr-FR" sz="1100" dirty="0">
                <a:solidFill>
                  <a:srgbClr val="000000"/>
                </a:solidFill>
                <a:latin typeface="Consolas" panose="020B0609020204030204" pitchFamily="49" charset="0"/>
              </a:rPr>
              <a:t>_, </a:t>
            </a:r>
            <a:r>
              <a:rPr lang="fr-FR" sz="1100" dirty="0" err="1">
                <a:solidFill>
                  <a:srgbClr val="000000"/>
                </a:solidFill>
                <a:latin typeface="Consolas" panose="020B0609020204030204" pitchFamily="49" charset="0"/>
              </a:rPr>
              <a:t>left_index</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True</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right_index</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True</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393 ms ± 17.4 ms per </a:t>
            </a:r>
            <a:r>
              <a:rPr lang="fr-FR" sz="1100" dirty="0" err="1">
                <a:solidFill>
                  <a:srgbClr val="008200"/>
                </a:solidFill>
                <a:latin typeface="Consolas" panose="020B0609020204030204" pitchFamily="49" charset="0"/>
              </a:rPr>
              <a:t>loop</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mean</a:t>
            </a:r>
            <a:r>
              <a:rPr lang="fr-FR" sz="1100" dirty="0">
                <a:solidFill>
                  <a:srgbClr val="008200"/>
                </a:solidFill>
                <a:latin typeface="Consolas" panose="020B0609020204030204" pitchFamily="49" charset="0"/>
              </a:rPr>
              <a:t> ± </a:t>
            </a:r>
            <a:r>
              <a:rPr lang="fr-FR" sz="1100" dirty="0" err="1">
                <a:solidFill>
                  <a:srgbClr val="008200"/>
                </a:solidFill>
                <a:latin typeface="Consolas" panose="020B0609020204030204" pitchFamily="49" charset="0"/>
              </a:rPr>
              <a:t>std</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dev</a:t>
            </a:r>
            <a:r>
              <a:rPr lang="fr-FR" sz="1100" dirty="0">
                <a:solidFill>
                  <a:srgbClr val="008200"/>
                </a:solidFill>
                <a:latin typeface="Consolas" panose="020B0609020204030204" pitchFamily="49" charset="0"/>
              </a:rPr>
              <a:t>. of 7 </a:t>
            </a:r>
            <a:r>
              <a:rPr lang="fr-FR" sz="1100" dirty="0" err="1">
                <a:solidFill>
                  <a:srgbClr val="008200"/>
                </a:solidFill>
                <a:latin typeface="Consolas" panose="020B0609020204030204" pitchFamily="49" charset="0"/>
              </a:rPr>
              <a:t>runs</a:t>
            </a:r>
            <a:r>
              <a:rPr lang="fr-FR" sz="1100" dirty="0">
                <a:solidFill>
                  <a:srgbClr val="008200"/>
                </a:solidFill>
                <a:latin typeface="Consolas" panose="020B0609020204030204" pitchFamily="49" charset="0"/>
              </a:rPr>
              <a:t>, 1 </a:t>
            </a:r>
            <a:r>
              <a:rPr lang="fr-FR" sz="1100" dirty="0" err="1">
                <a:solidFill>
                  <a:srgbClr val="008200"/>
                </a:solidFill>
                <a:latin typeface="Consolas" panose="020B0609020204030204" pitchFamily="49" charset="0"/>
              </a:rPr>
              <a:t>loop</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each</a:t>
            </a:r>
            <a:r>
              <a:rPr lang="fr-FR" sz="1100" dirty="0">
                <a:solidFill>
                  <a:srgbClr val="008200"/>
                </a:solidFill>
                <a:latin typeface="Consolas" panose="020B0609020204030204" pitchFamily="49" charset="0"/>
              </a:rPr>
              <a:t>)</a:t>
            </a:r>
            <a:r>
              <a:rPr lang="fr-FR" sz="1100" dirty="0">
                <a:solidFill>
                  <a:srgbClr val="000000"/>
                </a:solidFill>
                <a:latin typeface="Consolas" panose="020B0609020204030204" pitchFamily="49" charset="0"/>
              </a:rPr>
              <a:t>  </a:t>
            </a:r>
            <a:endParaRPr lang="fr-FR" sz="1100" b="0" i="0" dirty="0">
              <a:solidFill>
                <a:srgbClr val="5C5C5C"/>
              </a:solidFill>
              <a:effectLst/>
              <a:latin typeface="Consolas" panose="020B0609020204030204" pitchFamily="49" charset="0"/>
            </a:endParaRPr>
          </a:p>
        </p:txBody>
      </p:sp>
      <p:sp>
        <p:nvSpPr>
          <p:cNvPr id="13" name="Rectangle 12"/>
          <p:cNvSpPr/>
          <p:nvPr/>
        </p:nvSpPr>
        <p:spPr>
          <a:xfrm>
            <a:off x="4616196" y="4031132"/>
            <a:ext cx="6324600" cy="2631490"/>
          </a:xfrm>
          <a:prstGeom prst="rect">
            <a:avLst/>
          </a:prstGeom>
          <a:solidFill>
            <a:srgbClr val="FFFFFF"/>
          </a:solidFill>
          <a:ln w="9525" cap="flat" cmpd="sng" algn="ctr">
            <a:solidFill>
              <a:srgbClr val="7F7F7F"/>
            </a:solidFill>
            <a:prstDash val="solid"/>
            <a:round/>
            <a:headEnd type="none" w="med" len="med"/>
            <a:tailEnd type="none" w="med" len="med"/>
          </a:ln>
        </p:spPr>
        <p:txBody>
          <a:bodyPr wrap="square">
            <a:spAutoFit/>
          </a:bodyPr>
          <a:lstStyle/>
          <a:p>
            <a:r>
              <a:rPr lang="fr-FR" sz="1100" b="1" dirty="0" err="1">
                <a:solidFill>
                  <a:srgbClr val="006699"/>
                </a:solidFill>
                <a:latin typeface="Consolas" panose="020B0609020204030204" pitchFamily="49" charset="0"/>
              </a:rPr>
              <a:t>from</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utils</a:t>
            </a:r>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import</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haversine</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timeit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Timing </a:t>
            </a:r>
            <a:r>
              <a:rPr lang="fr-FR" sz="1100" dirty="0" err="1">
                <a:solidFill>
                  <a:srgbClr val="008200"/>
                </a:solidFill>
                <a:latin typeface="Consolas" panose="020B0609020204030204" pitchFamily="49" charset="0"/>
              </a:rPr>
              <a:t>apply</a:t>
            </a:r>
            <a:r>
              <a:rPr lang="fr-FR" sz="1100" dirty="0">
                <a:solidFill>
                  <a:srgbClr val="008200"/>
                </a:solidFill>
                <a:latin typeface="Consolas" panose="020B0609020204030204" pitchFamily="49" charset="0"/>
              </a:rPr>
              <a:t> on the </a:t>
            </a:r>
            <a:r>
              <a:rPr lang="fr-FR" sz="1100" dirty="0" err="1">
                <a:solidFill>
                  <a:srgbClr val="008200"/>
                </a:solidFill>
                <a:latin typeface="Consolas" panose="020B0609020204030204" pitchFamily="49" charset="0"/>
              </a:rPr>
              <a:t>Haversine</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function</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err="1">
                <a:solidFill>
                  <a:srgbClr val="000000"/>
                </a:solidFill>
                <a:latin typeface="Consolas" panose="020B0609020204030204" pitchFamily="49" charset="0"/>
              </a:rPr>
              <a:t>df</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'distance'</a:t>
            </a:r>
            <a:r>
              <a:rPr lang="fr-FR" sz="1100" dirty="0">
                <a:solidFill>
                  <a:srgbClr val="000000"/>
                </a:solidFill>
                <a:latin typeface="Consolas" panose="020B0609020204030204" pitchFamily="49" charset="0"/>
              </a:rPr>
              <a:t>] = </a:t>
            </a:r>
            <a:r>
              <a:rPr lang="fr-FR" sz="1100" dirty="0" err="1">
                <a:solidFill>
                  <a:srgbClr val="000000"/>
                </a:solidFill>
                <a:latin typeface="Consolas" panose="020B0609020204030204" pitchFamily="49" charset="0"/>
              </a:rPr>
              <a:t>df.apply</a:t>
            </a:r>
            <a:r>
              <a:rPr lang="fr-FR" sz="1100" dirty="0">
                <a:solidFill>
                  <a:srgbClr val="000000"/>
                </a:solidFill>
                <a:latin typeface="Consolas" panose="020B0609020204030204" pitchFamily="49" charset="0"/>
              </a:rPr>
              <a:t>(</a:t>
            </a:r>
            <a:r>
              <a:rPr lang="fr-FR" sz="1100" b="1" dirty="0">
                <a:solidFill>
                  <a:srgbClr val="006699"/>
                </a:solidFill>
                <a:latin typeface="Consolas" panose="020B0609020204030204" pitchFamily="49" charset="0"/>
              </a:rPr>
              <a:t>lambda</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row</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haversine</a:t>
            </a:r>
            <a:r>
              <a:rPr lang="fr-FR" sz="1100" dirty="0">
                <a:solidFill>
                  <a:srgbClr val="000000"/>
                </a:solidFill>
                <a:latin typeface="Consolas" panose="020B0609020204030204" pitchFamily="49" charset="0"/>
              </a:rPr>
              <a:t>(40.671, -73.985, </a:t>
            </a:r>
            <a:r>
              <a:rPr lang="fr-FR" sz="1100" dirty="0" err="1">
                <a:solidFill>
                  <a:srgbClr val="000000"/>
                </a:solidFill>
                <a:latin typeface="Consolas" panose="020B0609020204030204" pitchFamily="49" charset="0"/>
              </a:rPr>
              <a:t>row</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'latitude'</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row</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'longitude'</a:t>
            </a:r>
            <a:r>
              <a:rPr lang="fr-FR" sz="1100" dirty="0">
                <a:solidFill>
                  <a:srgbClr val="000000"/>
                </a:solidFill>
                <a:latin typeface="Consolas" panose="020B0609020204030204" pitchFamily="49" charset="0"/>
              </a:rPr>
              <a:t>]), axis=1)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90.6 ms ± 7.55 ms per </a:t>
            </a:r>
            <a:r>
              <a:rPr lang="fr-FR" sz="1100" dirty="0" err="1">
                <a:solidFill>
                  <a:srgbClr val="008200"/>
                </a:solidFill>
                <a:latin typeface="Consolas" panose="020B0609020204030204" pitchFamily="49" charset="0"/>
              </a:rPr>
              <a:t>loop</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mean</a:t>
            </a:r>
            <a:r>
              <a:rPr lang="fr-FR" sz="1100" dirty="0">
                <a:solidFill>
                  <a:srgbClr val="008200"/>
                </a:solidFill>
                <a:latin typeface="Consolas" panose="020B0609020204030204" pitchFamily="49" charset="0"/>
              </a:rPr>
              <a:t> ± </a:t>
            </a:r>
            <a:r>
              <a:rPr lang="fr-FR" sz="1100" dirty="0" err="1">
                <a:solidFill>
                  <a:srgbClr val="008200"/>
                </a:solidFill>
                <a:latin typeface="Consolas" panose="020B0609020204030204" pitchFamily="49" charset="0"/>
              </a:rPr>
              <a:t>std</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dev</a:t>
            </a:r>
            <a:r>
              <a:rPr lang="fr-FR" sz="1100" dirty="0">
                <a:solidFill>
                  <a:srgbClr val="008200"/>
                </a:solidFill>
                <a:latin typeface="Consolas" panose="020B0609020204030204" pitchFamily="49" charset="0"/>
              </a:rPr>
              <a:t>. of 7 </a:t>
            </a:r>
            <a:r>
              <a:rPr lang="fr-FR" sz="1100" dirty="0" err="1">
                <a:solidFill>
                  <a:srgbClr val="008200"/>
                </a:solidFill>
                <a:latin typeface="Consolas" panose="020B0609020204030204" pitchFamily="49" charset="0"/>
              </a:rPr>
              <a:t>runs</a:t>
            </a:r>
            <a:r>
              <a:rPr lang="fr-FR" sz="1100" dirty="0">
                <a:solidFill>
                  <a:srgbClr val="008200"/>
                </a:solidFill>
                <a:latin typeface="Consolas" panose="020B0609020204030204" pitchFamily="49" charset="0"/>
              </a:rPr>
              <a:t>, 10 </a:t>
            </a:r>
            <a:r>
              <a:rPr lang="fr-FR" sz="1100" dirty="0" err="1">
                <a:solidFill>
                  <a:srgbClr val="008200"/>
                </a:solidFill>
                <a:latin typeface="Consolas" panose="020B0609020204030204" pitchFamily="49" charset="0"/>
              </a:rPr>
              <a:t>loops</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each</a:t>
            </a:r>
            <a:r>
              <a:rPr lang="fr-FR" sz="1100" dirty="0">
                <a:solidFill>
                  <a:srgbClr val="008200"/>
                </a:solidFill>
                <a:latin typeface="Consolas" panose="020B0609020204030204" pitchFamily="49" charset="0"/>
              </a:rPr>
              <a: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Vectorized</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implementation</a:t>
            </a:r>
            <a:r>
              <a:rPr lang="fr-FR" sz="1100" dirty="0">
                <a:solidFill>
                  <a:srgbClr val="008200"/>
                </a:solidFill>
                <a:latin typeface="Consolas" panose="020B0609020204030204" pitchFamily="49" charset="0"/>
              </a:rPr>
              <a:t> of </a:t>
            </a:r>
            <a:r>
              <a:rPr lang="fr-FR" sz="1100" dirty="0" err="1">
                <a:solidFill>
                  <a:srgbClr val="008200"/>
                </a:solidFill>
                <a:latin typeface="Consolas" panose="020B0609020204030204" pitchFamily="49" charset="0"/>
              </a:rPr>
              <a:t>Haversine</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applied</a:t>
            </a:r>
            <a:r>
              <a:rPr lang="fr-FR" sz="1100" dirty="0">
                <a:solidFill>
                  <a:srgbClr val="008200"/>
                </a:solidFill>
                <a:latin typeface="Consolas" panose="020B0609020204030204" pitchFamily="49" charset="0"/>
              </a:rPr>
              <a:t> on Pandas </a:t>
            </a:r>
            <a:r>
              <a:rPr lang="fr-FR" sz="1100" dirty="0" err="1">
                <a:solidFill>
                  <a:srgbClr val="008200"/>
                </a:solidFill>
                <a:latin typeface="Consolas" panose="020B0609020204030204" pitchFamily="49" charset="0"/>
              </a:rPr>
              <a:t>series</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err="1">
                <a:solidFill>
                  <a:srgbClr val="000000"/>
                </a:solidFill>
                <a:latin typeface="Consolas" panose="020B0609020204030204" pitchFamily="49" charset="0"/>
              </a:rPr>
              <a:t>df</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'distance'</a:t>
            </a:r>
            <a:r>
              <a:rPr lang="fr-FR" sz="1100" dirty="0">
                <a:solidFill>
                  <a:srgbClr val="000000"/>
                </a:solidFill>
                <a:latin typeface="Consolas" panose="020B0609020204030204" pitchFamily="49" charset="0"/>
              </a:rPr>
              <a:t>] = </a:t>
            </a:r>
            <a:r>
              <a:rPr lang="fr-FR" sz="1100" dirty="0" err="1">
                <a:solidFill>
                  <a:srgbClr val="000000"/>
                </a:solidFill>
                <a:latin typeface="Consolas" panose="020B0609020204030204" pitchFamily="49" charset="0"/>
              </a:rPr>
              <a:t>haversine</a:t>
            </a:r>
            <a:r>
              <a:rPr lang="fr-FR" sz="1100" dirty="0">
                <a:solidFill>
                  <a:srgbClr val="000000"/>
                </a:solidFill>
                <a:latin typeface="Consolas" panose="020B0609020204030204" pitchFamily="49" charset="0"/>
              </a:rPr>
              <a:t>(40.671, -73.985, </a:t>
            </a:r>
            <a:r>
              <a:rPr lang="fr-FR" sz="1100" dirty="0" err="1">
                <a:solidFill>
                  <a:srgbClr val="000000"/>
                </a:solidFill>
                <a:latin typeface="Consolas" panose="020B0609020204030204" pitchFamily="49" charset="0"/>
              </a:rPr>
              <a:t>df</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'latitude'</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df</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'longitude'</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1.62 ms ± 41.5 µs per </a:t>
            </a:r>
            <a:r>
              <a:rPr lang="fr-FR" sz="1100" dirty="0" err="1">
                <a:solidFill>
                  <a:srgbClr val="008200"/>
                </a:solidFill>
                <a:latin typeface="Consolas" panose="020B0609020204030204" pitchFamily="49" charset="0"/>
              </a:rPr>
              <a:t>loop</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mean</a:t>
            </a:r>
            <a:r>
              <a:rPr lang="fr-FR" sz="1100" dirty="0">
                <a:solidFill>
                  <a:srgbClr val="008200"/>
                </a:solidFill>
                <a:latin typeface="Consolas" panose="020B0609020204030204" pitchFamily="49" charset="0"/>
              </a:rPr>
              <a:t> ± </a:t>
            </a:r>
            <a:r>
              <a:rPr lang="fr-FR" sz="1100" dirty="0" err="1">
                <a:solidFill>
                  <a:srgbClr val="008200"/>
                </a:solidFill>
                <a:latin typeface="Consolas" panose="020B0609020204030204" pitchFamily="49" charset="0"/>
              </a:rPr>
              <a:t>std</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dev</a:t>
            </a:r>
            <a:r>
              <a:rPr lang="fr-FR" sz="1100" dirty="0">
                <a:solidFill>
                  <a:srgbClr val="008200"/>
                </a:solidFill>
                <a:latin typeface="Consolas" panose="020B0609020204030204" pitchFamily="49" charset="0"/>
              </a:rPr>
              <a:t>. of 7 </a:t>
            </a:r>
            <a:r>
              <a:rPr lang="fr-FR" sz="1100" dirty="0" err="1">
                <a:solidFill>
                  <a:srgbClr val="008200"/>
                </a:solidFill>
                <a:latin typeface="Consolas" panose="020B0609020204030204" pitchFamily="49" charset="0"/>
              </a:rPr>
              <a:t>runs</a:t>
            </a:r>
            <a:r>
              <a:rPr lang="fr-FR" sz="1100" dirty="0">
                <a:solidFill>
                  <a:srgbClr val="008200"/>
                </a:solidFill>
                <a:latin typeface="Consolas" panose="020B0609020204030204" pitchFamily="49" charset="0"/>
              </a:rPr>
              <a:t>, 1000 </a:t>
            </a:r>
            <a:r>
              <a:rPr lang="fr-FR" sz="1100" dirty="0" err="1">
                <a:solidFill>
                  <a:srgbClr val="008200"/>
                </a:solidFill>
                <a:latin typeface="Consolas" panose="020B0609020204030204" pitchFamily="49" charset="0"/>
              </a:rPr>
              <a:t>loops</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each</a:t>
            </a:r>
            <a:r>
              <a:rPr lang="fr-FR" sz="1100" dirty="0">
                <a:solidFill>
                  <a:srgbClr val="008200"/>
                </a:solidFill>
                <a:latin typeface="Consolas" panose="020B0609020204030204" pitchFamily="49" charset="0"/>
              </a:rPr>
              <a: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Vectorized</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implementation</a:t>
            </a:r>
            <a:r>
              <a:rPr lang="fr-FR" sz="1100" dirty="0">
                <a:solidFill>
                  <a:srgbClr val="008200"/>
                </a:solidFill>
                <a:latin typeface="Consolas" panose="020B0609020204030204" pitchFamily="49" charset="0"/>
              </a:rPr>
              <a:t> of </a:t>
            </a:r>
            <a:r>
              <a:rPr lang="fr-FR" sz="1100" dirty="0" err="1">
                <a:solidFill>
                  <a:srgbClr val="008200"/>
                </a:solidFill>
                <a:latin typeface="Consolas" panose="020B0609020204030204" pitchFamily="49" charset="0"/>
              </a:rPr>
              <a:t>Haversine</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applied</a:t>
            </a:r>
            <a:r>
              <a:rPr lang="fr-FR" sz="1100" dirty="0">
                <a:solidFill>
                  <a:srgbClr val="008200"/>
                </a:solidFill>
                <a:latin typeface="Consolas" panose="020B0609020204030204" pitchFamily="49" charset="0"/>
              </a:rPr>
              <a:t> on </a:t>
            </a:r>
            <a:r>
              <a:rPr lang="fr-FR" sz="1100" dirty="0" err="1">
                <a:solidFill>
                  <a:srgbClr val="008200"/>
                </a:solidFill>
                <a:latin typeface="Consolas" panose="020B0609020204030204" pitchFamily="49" charset="0"/>
              </a:rPr>
              <a:t>NumPy</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arrays</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err="1">
                <a:solidFill>
                  <a:srgbClr val="000000"/>
                </a:solidFill>
                <a:latin typeface="Consolas" panose="020B0609020204030204" pitchFamily="49" charset="0"/>
              </a:rPr>
              <a:t>df</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'distance'</a:t>
            </a:r>
            <a:r>
              <a:rPr lang="fr-FR" sz="1100" dirty="0">
                <a:solidFill>
                  <a:srgbClr val="000000"/>
                </a:solidFill>
                <a:latin typeface="Consolas" panose="020B0609020204030204" pitchFamily="49" charset="0"/>
              </a:rPr>
              <a:t>] = </a:t>
            </a:r>
            <a:r>
              <a:rPr lang="fr-FR" sz="1100" dirty="0" err="1">
                <a:solidFill>
                  <a:srgbClr val="000000"/>
                </a:solidFill>
                <a:latin typeface="Consolas" panose="020B0609020204030204" pitchFamily="49" charset="0"/>
              </a:rPr>
              <a:t>haversine</a:t>
            </a:r>
            <a:r>
              <a:rPr lang="fr-FR" sz="1100" dirty="0">
                <a:solidFill>
                  <a:srgbClr val="000000"/>
                </a:solidFill>
                <a:latin typeface="Consolas" panose="020B0609020204030204" pitchFamily="49" charset="0"/>
              </a:rPr>
              <a:t>(40.671, -73.985, </a:t>
            </a:r>
            <a:r>
              <a:rPr lang="fr-FR" sz="1100" dirty="0" err="1">
                <a:solidFill>
                  <a:srgbClr val="000000"/>
                </a:solidFill>
                <a:latin typeface="Consolas" panose="020B0609020204030204" pitchFamily="49" charset="0"/>
              </a:rPr>
              <a:t>df</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'latitude'</a:t>
            </a:r>
            <a:r>
              <a:rPr lang="fr-FR" sz="1100" dirty="0">
                <a:solidFill>
                  <a:srgbClr val="000000"/>
                </a:solidFill>
                <a:latin typeface="Consolas" panose="020B0609020204030204" pitchFamily="49" charset="0"/>
              </a:rPr>
              <a:t>].values, </a:t>
            </a:r>
            <a:r>
              <a:rPr lang="fr-FR" sz="1100" dirty="0" err="1">
                <a:solidFill>
                  <a:srgbClr val="000000"/>
                </a:solidFill>
                <a:latin typeface="Consolas" panose="020B0609020204030204" pitchFamily="49" charset="0"/>
              </a:rPr>
              <a:t>df</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'longitude'</a:t>
            </a:r>
            <a:r>
              <a:rPr lang="fr-FR" sz="1100" dirty="0">
                <a:solidFill>
                  <a:srgbClr val="000000"/>
                </a:solidFill>
                <a:latin typeface="Consolas" panose="020B0609020204030204" pitchFamily="49" charset="0"/>
              </a:rPr>
              <a:t>].values)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370 µs ± 18 µs per </a:t>
            </a:r>
            <a:r>
              <a:rPr lang="fr-FR" sz="1100" dirty="0" err="1">
                <a:solidFill>
                  <a:srgbClr val="008200"/>
                </a:solidFill>
                <a:latin typeface="Consolas" panose="020B0609020204030204" pitchFamily="49" charset="0"/>
              </a:rPr>
              <a:t>loop</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mean</a:t>
            </a:r>
            <a:r>
              <a:rPr lang="fr-FR" sz="1100" dirty="0">
                <a:solidFill>
                  <a:srgbClr val="008200"/>
                </a:solidFill>
                <a:latin typeface="Consolas" panose="020B0609020204030204" pitchFamily="49" charset="0"/>
              </a:rPr>
              <a:t> ± </a:t>
            </a:r>
            <a:r>
              <a:rPr lang="fr-FR" sz="1100" dirty="0" err="1">
                <a:solidFill>
                  <a:srgbClr val="008200"/>
                </a:solidFill>
                <a:latin typeface="Consolas" panose="020B0609020204030204" pitchFamily="49" charset="0"/>
              </a:rPr>
              <a:t>std</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dev</a:t>
            </a:r>
            <a:r>
              <a:rPr lang="fr-FR" sz="1100" dirty="0">
                <a:solidFill>
                  <a:srgbClr val="008200"/>
                </a:solidFill>
                <a:latin typeface="Consolas" panose="020B0609020204030204" pitchFamily="49" charset="0"/>
              </a:rPr>
              <a:t>. of 7 </a:t>
            </a:r>
            <a:r>
              <a:rPr lang="fr-FR" sz="1100" dirty="0" err="1">
                <a:solidFill>
                  <a:srgbClr val="008200"/>
                </a:solidFill>
                <a:latin typeface="Consolas" panose="020B0609020204030204" pitchFamily="49" charset="0"/>
              </a:rPr>
              <a:t>runs</a:t>
            </a:r>
            <a:r>
              <a:rPr lang="fr-FR" sz="1100" dirty="0">
                <a:solidFill>
                  <a:srgbClr val="008200"/>
                </a:solidFill>
                <a:latin typeface="Consolas" panose="020B0609020204030204" pitchFamily="49" charset="0"/>
              </a:rPr>
              <a:t>, 1000 </a:t>
            </a:r>
            <a:r>
              <a:rPr lang="fr-FR" sz="1100" dirty="0" err="1">
                <a:solidFill>
                  <a:srgbClr val="008200"/>
                </a:solidFill>
                <a:latin typeface="Consolas" panose="020B0609020204030204" pitchFamily="49" charset="0"/>
              </a:rPr>
              <a:t>loops</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each</a:t>
            </a:r>
            <a:r>
              <a:rPr lang="fr-FR" sz="1100" dirty="0">
                <a:solidFill>
                  <a:srgbClr val="008200"/>
                </a:solidFill>
                <a:latin typeface="Consolas" panose="020B0609020204030204" pitchFamily="49" charset="0"/>
              </a:rPr>
              <a:t>)</a:t>
            </a:r>
            <a:r>
              <a:rPr lang="fr-FR" sz="1100" dirty="0">
                <a:solidFill>
                  <a:srgbClr val="000000"/>
                </a:solidFill>
                <a:latin typeface="Consolas" panose="020B0609020204030204" pitchFamily="49" charset="0"/>
              </a:rPr>
              <a:t>  </a:t>
            </a:r>
            <a:endParaRPr lang="fr-FR" sz="1100" b="0" i="0" dirty="0">
              <a:solidFill>
                <a:srgbClr val="5C5C5C"/>
              </a:solidFill>
              <a:effectLst/>
              <a:latin typeface="Consolas" panose="020B0609020204030204" pitchFamily="49" charset="0"/>
            </a:endParaRPr>
          </a:p>
        </p:txBody>
      </p:sp>
      <p:grpSp>
        <p:nvGrpSpPr>
          <p:cNvPr id="14" name="Group 13"/>
          <p:cNvGrpSpPr>
            <a:grpSpLocks noChangeAspect="1"/>
          </p:cNvGrpSpPr>
          <p:nvPr/>
        </p:nvGrpSpPr>
        <p:grpSpPr>
          <a:xfrm>
            <a:off x="4313618" y="3268879"/>
            <a:ext cx="212662" cy="212662"/>
            <a:chOff x="982662" y="1847850"/>
            <a:chExt cx="269875" cy="269875"/>
          </a:xfrm>
        </p:grpSpPr>
        <p:sp>
          <p:nvSpPr>
            <p:cNvPr id="15"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6"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17" name="Group 16"/>
          <p:cNvGrpSpPr>
            <a:grpSpLocks noChangeAspect="1"/>
          </p:cNvGrpSpPr>
          <p:nvPr/>
        </p:nvGrpSpPr>
        <p:grpSpPr>
          <a:xfrm>
            <a:off x="4313618" y="788244"/>
            <a:ext cx="212662" cy="212662"/>
            <a:chOff x="982662" y="1847850"/>
            <a:chExt cx="269875" cy="269875"/>
          </a:xfrm>
        </p:grpSpPr>
        <p:sp>
          <p:nvSpPr>
            <p:cNvPr id="18"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9"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Tree>
    <p:extLst>
      <p:ext uri="{BB962C8B-B14F-4D97-AF65-F5344CB8AC3E}">
        <p14:creationId xmlns:p14="http://schemas.microsoft.com/office/powerpoint/2010/main" val="30071406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882167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1173"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a:t>Pandas Optimization (II)</a:t>
            </a:r>
          </a:p>
        </p:txBody>
      </p:sp>
      <p:sp>
        <p:nvSpPr>
          <p:cNvPr id="7" name="TextBox 6"/>
          <p:cNvSpPr txBox="1"/>
          <p:nvPr/>
        </p:nvSpPr>
        <p:spPr>
          <a:xfrm>
            <a:off x="4503943" y="594229"/>
            <a:ext cx="7183374" cy="30537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rgbClr val="575757"/>
                </a:solidFill>
              </a:rPr>
              <a:t>Memory Optimization</a:t>
            </a:r>
          </a:p>
          <a:p>
            <a:r>
              <a:rPr lang="en-US" sz="1400" dirty="0">
                <a:solidFill>
                  <a:srgbClr val="7F7F7F"/>
                </a:solidFill>
              </a:rPr>
              <a:t>Load only necessary columns and downcast your columns to the smallest datatype possible without losing any information</a:t>
            </a:r>
          </a:p>
        </p:txBody>
      </p:sp>
      <p:sp>
        <p:nvSpPr>
          <p:cNvPr id="8" name="TextBox 7"/>
          <p:cNvSpPr txBox="1"/>
          <p:nvPr/>
        </p:nvSpPr>
        <p:spPr>
          <a:xfrm>
            <a:off x="4487418" y="3901871"/>
            <a:ext cx="6414516" cy="79770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rgbClr val="575757"/>
                </a:solidFill>
              </a:rPr>
              <a:t>Filter Optimization</a:t>
            </a:r>
          </a:p>
          <a:p>
            <a:r>
              <a:rPr lang="en-US" sz="1400" dirty="0">
                <a:solidFill>
                  <a:srgbClr val="7F7F7F"/>
                </a:solidFill>
              </a:rPr>
              <a:t>Operate filters in the first steps when chaining multiple operations (even when merging)</a:t>
            </a:r>
          </a:p>
        </p:txBody>
      </p:sp>
      <p:grpSp>
        <p:nvGrpSpPr>
          <p:cNvPr id="14" name="Group 13"/>
          <p:cNvGrpSpPr>
            <a:grpSpLocks noChangeAspect="1"/>
          </p:cNvGrpSpPr>
          <p:nvPr/>
        </p:nvGrpSpPr>
        <p:grpSpPr>
          <a:xfrm>
            <a:off x="4269452" y="3988804"/>
            <a:ext cx="212662" cy="212662"/>
            <a:chOff x="982662" y="1847850"/>
            <a:chExt cx="269875" cy="269875"/>
          </a:xfrm>
        </p:grpSpPr>
        <p:sp>
          <p:nvSpPr>
            <p:cNvPr id="15"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6"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17" name="Group 16"/>
          <p:cNvGrpSpPr>
            <a:grpSpLocks noChangeAspect="1"/>
          </p:cNvGrpSpPr>
          <p:nvPr/>
        </p:nvGrpSpPr>
        <p:grpSpPr>
          <a:xfrm>
            <a:off x="4269452" y="453086"/>
            <a:ext cx="212662" cy="212662"/>
            <a:chOff x="982662" y="1847850"/>
            <a:chExt cx="269875" cy="269875"/>
          </a:xfrm>
        </p:grpSpPr>
        <p:sp>
          <p:nvSpPr>
            <p:cNvPr id="18"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9"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6" name="Rectangle 5"/>
          <p:cNvSpPr/>
          <p:nvPr/>
        </p:nvSpPr>
        <p:spPr>
          <a:xfrm>
            <a:off x="4565142" y="4724815"/>
            <a:ext cx="6336792" cy="1892826"/>
          </a:xfrm>
          <a:prstGeom prst="rect">
            <a:avLst/>
          </a:prstGeom>
          <a:solidFill>
            <a:srgbClr val="FFFFFF"/>
          </a:solidFill>
          <a:ln w="9525" cap="flat" cmpd="sng" algn="ctr">
            <a:solidFill>
              <a:srgbClr val="9A9A9A"/>
            </a:solidFill>
            <a:prstDash val="solid"/>
            <a:round/>
            <a:headEnd type="none" w="med" len="med"/>
            <a:tailEnd type="none" w="med" len="med"/>
          </a:ln>
        </p:spPr>
        <p:txBody>
          <a:bodyPr wrap="square">
            <a:spAutoFit/>
          </a:bodyPr>
          <a:lstStyle/>
          <a:p>
            <a:r>
              <a:rPr lang="fr-FR" sz="900" dirty="0">
                <a:solidFill>
                  <a:srgbClr val="000000"/>
                </a:solidFill>
                <a:latin typeface="Consolas" panose="020B0609020204030204" pitchFamily="49" charset="0"/>
              </a:rPr>
              <a:t>listings = </a:t>
            </a:r>
            <a:r>
              <a:rPr lang="fr-FR" sz="900" dirty="0" err="1">
                <a:solidFill>
                  <a:srgbClr val="000000"/>
                </a:solidFill>
                <a:latin typeface="Consolas" panose="020B0609020204030204" pitchFamily="49" charset="0"/>
              </a:rPr>
              <a:t>listings.sample</a:t>
            </a:r>
            <a:r>
              <a:rPr lang="fr-FR" sz="900" dirty="0">
                <a:solidFill>
                  <a:srgbClr val="000000"/>
                </a:solidFill>
                <a:latin typeface="Consolas" panose="020B0609020204030204" pitchFamily="49" charset="0"/>
              </a:rPr>
              <a:t>(frac=0.2, </a:t>
            </a:r>
            <a:r>
              <a:rPr lang="fr-FR" sz="900" dirty="0" err="1">
                <a:solidFill>
                  <a:srgbClr val="000000"/>
                </a:solidFill>
                <a:latin typeface="Consolas" panose="020B0609020204030204" pitchFamily="49" charset="0"/>
              </a:rPr>
              <a:t>random_state</a:t>
            </a:r>
            <a:r>
              <a:rPr lang="fr-FR" sz="900" dirty="0">
                <a:solidFill>
                  <a:srgbClr val="000000"/>
                </a:solidFill>
                <a:latin typeface="Consolas" panose="020B0609020204030204" pitchFamily="49" charset="0"/>
              </a:rPr>
              <a:t>=1337)  </a:t>
            </a:r>
            <a:endParaRPr lang="fr-FR" sz="900" dirty="0">
              <a:solidFill>
                <a:srgbClr val="5C5C5C"/>
              </a:solidFill>
              <a:latin typeface="Consolas" panose="020B0609020204030204" pitchFamily="49" charset="0"/>
            </a:endParaRPr>
          </a:p>
          <a:p>
            <a:r>
              <a:rPr lang="fr-FR" sz="900" dirty="0">
                <a:solidFill>
                  <a:srgbClr val="000000"/>
                </a:solidFill>
                <a:latin typeface="Consolas" panose="020B0609020204030204" pitchFamily="49" charset="0"/>
              </a:rPr>
              <a:t>  </a:t>
            </a:r>
            <a:endParaRPr lang="fr-FR" sz="900" dirty="0">
              <a:solidFill>
                <a:srgbClr val="5C5C5C"/>
              </a:solidFill>
              <a:latin typeface="Consolas" panose="020B0609020204030204" pitchFamily="49" charset="0"/>
            </a:endParaRPr>
          </a:p>
          <a:p>
            <a:r>
              <a:rPr lang="fr-FR" sz="900" b="1" dirty="0">
                <a:solidFill>
                  <a:srgbClr val="006699"/>
                </a:solidFill>
                <a:latin typeface="Consolas" panose="020B0609020204030204" pitchFamily="49" charset="0"/>
              </a:rPr>
              <a:t>def</a:t>
            </a:r>
            <a:r>
              <a:rPr lang="fr-FR" sz="900" dirty="0">
                <a:solidFill>
                  <a:srgbClr val="000000"/>
                </a:solidFill>
                <a:latin typeface="Consolas" panose="020B0609020204030204" pitchFamily="49" charset="0"/>
              </a:rPr>
              <a:t> </a:t>
            </a:r>
            <a:r>
              <a:rPr lang="fr-FR" sz="900" dirty="0" err="1">
                <a:solidFill>
                  <a:srgbClr val="000000"/>
                </a:solidFill>
                <a:latin typeface="Consolas" panose="020B0609020204030204" pitchFamily="49" charset="0"/>
              </a:rPr>
              <a:t>optimized_merge</a:t>
            </a:r>
            <a:r>
              <a:rPr lang="fr-FR" sz="900" dirty="0">
                <a:solidFill>
                  <a:srgbClr val="000000"/>
                </a:solidFill>
                <a:latin typeface="Consolas" panose="020B0609020204030204" pitchFamily="49" charset="0"/>
              </a:rPr>
              <a:t>(df1, df2, </a:t>
            </a:r>
            <a:r>
              <a:rPr lang="fr-FR" sz="900" dirty="0" err="1">
                <a:solidFill>
                  <a:srgbClr val="000000"/>
                </a:solidFill>
                <a:latin typeface="Consolas" panose="020B0609020204030204" pitchFamily="49" charset="0"/>
              </a:rPr>
              <a:t>merge_column</a:t>
            </a:r>
            <a:r>
              <a:rPr lang="fr-FR" sz="900" dirty="0">
                <a:solidFill>
                  <a:srgbClr val="000000"/>
                </a:solidFill>
                <a:latin typeface="Consolas" panose="020B0609020204030204" pitchFamily="49" charset="0"/>
              </a:rPr>
              <a:t>):  </a:t>
            </a:r>
            <a:endParaRPr lang="fr-FR" sz="900" dirty="0">
              <a:solidFill>
                <a:srgbClr val="5C5C5C"/>
              </a:solidFill>
              <a:latin typeface="Consolas" panose="020B0609020204030204" pitchFamily="49" charset="0"/>
            </a:endParaRPr>
          </a:p>
          <a:p>
            <a:r>
              <a:rPr lang="fr-FR" sz="900" dirty="0">
                <a:solidFill>
                  <a:srgbClr val="000000"/>
                </a:solidFill>
                <a:latin typeface="Consolas" panose="020B0609020204030204" pitchFamily="49" charset="0"/>
              </a:rPr>
              <a:t>    df2 = df2[df2[</a:t>
            </a:r>
            <a:r>
              <a:rPr lang="fr-FR" sz="900" dirty="0" err="1">
                <a:solidFill>
                  <a:srgbClr val="000000"/>
                </a:solidFill>
                <a:latin typeface="Consolas" panose="020B0609020204030204" pitchFamily="49" charset="0"/>
              </a:rPr>
              <a:t>merge_column</a:t>
            </a:r>
            <a:r>
              <a:rPr lang="fr-FR" sz="900" dirty="0">
                <a:solidFill>
                  <a:srgbClr val="000000"/>
                </a:solidFill>
                <a:latin typeface="Consolas" panose="020B0609020204030204" pitchFamily="49" charset="0"/>
              </a:rPr>
              <a:t>].</a:t>
            </a:r>
            <a:r>
              <a:rPr lang="fr-FR" sz="900" dirty="0" err="1">
                <a:solidFill>
                  <a:srgbClr val="000000"/>
                </a:solidFill>
                <a:latin typeface="Consolas" panose="020B0609020204030204" pitchFamily="49" charset="0"/>
              </a:rPr>
              <a:t>isin</a:t>
            </a:r>
            <a:r>
              <a:rPr lang="fr-FR" sz="900" dirty="0">
                <a:solidFill>
                  <a:srgbClr val="000000"/>
                </a:solidFill>
                <a:latin typeface="Consolas" panose="020B0609020204030204" pitchFamily="49" charset="0"/>
              </a:rPr>
              <a:t>(df1[</a:t>
            </a:r>
            <a:r>
              <a:rPr lang="fr-FR" sz="900" dirty="0" err="1">
                <a:solidFill>
                  <a:srgbClr val="000000"/>
                </a:solidFill>
                <a:latin typeface="Consolas" panose="020B0609020204030204" pitchFamily="49" charset="0"/>
              </a:rPr>
              <a:t>merge_column</a:t>
            </a:r>
            <a:r>
              <a:rPr lang="fr-FR" sz="900" dirty="0">
                <a:solidFill>
                  <a:srgbClr val="000000"/>
                </a:solidFill>
                <a:latin typeface="Consolas" panose="020B0609020204030204" pitchFamily="49" charset="0"/>
              </a:rPr>
              <a:t>])]  </a:t>
            </a:r>
            <a:endParaRPr lang="fr-FR" sz="900" dirty="0">
              <a:solidFill>
                <a:srgbClr val="5C5C5C"/>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b="1" dirty="0">
                <a:solidFill>
                  <a:srgbClr val="006699"/>
                </a:solidFill>
                <a:latin typeface="Consolas" panose="020B0609020204030204" pitchFamily="49" charset="0"/>
              </a:rPr>
              <a:t>return</a:t>
            </a:r>
            <a:r>
              <a:rPr lang="fr-FR" sz="900" dirty="0">
                <a:solidFill>
                  <a:srgbClr val="000000"/>
                </a:solidFill>
                <a:latin typeface="Consolas" panose="020B0609020204030204" pitchFamily="49" charset="0"/>
              </a:rPr>
              <a:t> df1.merge(df2, on=</a:t>
            </a:r>
            <a:r>
              <a:rPr lang="fr-FR" sz="900" dirty="0" err="1">
                <a:solidFill>
                  <a:srgbClr val="000000"/>
                </a:solidFill>
                <a:latin typeface="Consolas" panose="020B0609020204030204" pitchFamily="49" charset="0"/>
              </a:rPr>
              <a:t>merge_column</a:t>
            </a:r>
            <a:r>
              <a:rPr lang="fr-FR" sz="900" dirty="0">
                <a:solidFill>
                  <a:srgbClr val="000000"/>
                </a:solidFill>
                <a:latin typeface="Consolas" panose="020B0609020204030204" pitchFamily="49" charset="0"/>
              </a:rPr>
              <a:t>)  </a:t>
            </a:r>
            <a:endParaRPr lang="fr-FR" sz="900" dirty="0">
              <a:solidFill>
                <a:srgbClr val="5C5C5C"/>
              </a:solidFill>
              <a:latin typeface="Consolas" panose="020B0609020204030204" pitchFamily="49" charset="0"/>
            </a:endParaRPr>
          </a:p>
          <a:p>
            <a:r>
              <a:rPr lang="fr-FR" sz="900" dirty="0">
                <a:solidFill>
                  <a:srgbClr val="000000"/>
                </a:solidFill>
                <a:latin typeface="Consolas" panose="020B0609020204030204" pitchFamily="49" charset="0"/>
              </a:rPr>
              <a:t>  </a:t>
            </a:r>
            <a:endParaRPr lang="fr-FR" sz="900" dirty="0">
              <a:solidFill>
                <a:srgbClr val="5C5C5C"/>
              </a:solidFill>
              <a:latin typeface="Consolas" panose="020B0609020204030204" pitchFamily="49" charset="0"/>
            </a:endParaRPr>
          </a:p>
          <a:p>
            <a:r>
              <a:rPr lang="fr-FR" sz="900" dirty="0">
                <a:solidFill>
                  <a:srgbClr val="000000"/>
                </a:solidFill>
                <a:latin typeface="Consolas" panose="020B0609020204030204" pitchFamily="49" charset="0"/>
              </a:rPr>
              <a:t>%%</a:t>
            </a:r>
            <a:r>
              <a:rPr lang="fr-FR" sz="900" dirty="0" err="1">
                <a:solidFill>
                  <a:srgbClr val="000000"/>
                </a:solidFill>
                <a:latin typeface="Consolas" panose="020B0609020204030204" pitchFamily="49" charset="0"/>
              </a:rPr>
              <a:t>timeit</a:t>
            </a:r>
            <a:r>
              <a:rPr lang="fr-FR" sz="900" dirty="0">
                <a:solidFill>
                  <a:srgbClr val="000000"/>
                </a:solidFill>
                <a:latin typeface="Consolas" panose="020B0609020204030204" pitchFamily="49" charset="0"/>
              </a:rPr>
              <a:t>  </a:t>
            </a:r>
            <a:endParaRPr lang="fr-FR" sz="900" dirty="0">
              <a:solidFill>
                <a:srgbClr val="5C5C5C"/>
              </a:solidFill>
              <a:latin typeface="Consolas" panose="020B0609020204030204" pitchFamily="49" charset="0"/>
            </a:endParaRPr>
          </a:p>
          <a:p>
            <a:r>
              <a:rPr lang="fr-FR" sz="900" dirty="0" err="1">
                <a:solidFill>
                  <a:srgbClr val="000000"/>
                </a:solidFill>
                <a:latin typeface="Consolas" panose="020B0609020204030204" pitchFamily="49" charset="0"/>
              </a:rPr>
              <a:t>listings.merge</a:t>
            </a:r>
            <a:r>
              <a:rPr lang="fr-FR" sz="900" dirty="0">
                <a:solidFill>
                  <a:srgbClr val="000000"/>
                </a:solidFill>
                <a:latin typeface="Consolas" panose="020B0609020204030204" pitchFamily="49" charset="0"/>
              </a:rPr>
              <a:t>(</a:t>
            </a:r>
            <a:r>
              <a:rPr lang="fr-FR" sz="900" dirty="0" err="1">
                <a:solidFill>
                  <a:srgbClr val="000000"/>
                </a:solidFill>
                <a:latin typeface="Consolas" panose="020B0609020204030204" pitchFamily="49" charset="0"/>
              </a:rPr>
              <a:t>reviews</a:t>
            </a:r>
            <a:r>
              <a:rPr lang="fr-FR" sz="900" dirty="0">
                <a:solidFill>
                  <a:srgbClr val="000000"/>
                </a:solidFill>
                <a:latin typeface="Consolas" panose="020B0609020204030204" pitchFamily="49" charset="0"/>
              </a:rPr>
              <a:t>, on=</a:t>
            </a:r>
            <a:r>
              <a:rPr lang="fr-FR" sz="900" dirty="0">
                <a:solidFill>
                  <a:srgbClr val="0000FF"/>
                </a:solidFill>
                <a:latin typeface="Consolas" panose="020B0609020204030204" pitchFamily="49" charset="0"/>
              </a:rPr>
              <a:t>'</a:t>
            </a:r>
            <a:r>
              <a:rPr lang="fr-FR" sz="900" dirty="0" err="1">
                <a:solidFill>
                  <a:srgbClr val="0000FF"/>
                </a:solidFill>
                <a:latin typeface="Consolas" panose="020B0609020204030204" pitchFamily="49" charset="0"/>
              </a:rPr>
              <a:t>listing_id</a:t>
            </a:r>
            <a:r>
              <a:rPr lang="fr-FR" sz="900" dirty="0">
                <a:solidFill>
                  <a:srgbClr val="0000FF"/>
                </a:solidFill>
                <a:latin typeface="Consolas" panose="020B0609020204030204" pitchFamily="49" charset="0"/>
              </a:rPr>
              <a:t>'</a:t>
            </a:r>
            <a:r>
              <a:rPr lang="fr-FR" sz="900" dirty="0">
                <a:solidFill>
                  <a:srgbClr val="000000"/>
                </a:solidFill>
                <a:latin typeface="Consolas" panose="020B0609020204030204" pitchFamily="49" charset="0"/>
              </a:rPr>
              <a:t>)  </a:t>
            </a:r>
            <a:endParaRPr lang="fr-FR" sz="900" dirty="0">
              <a:solidFill>
                <a:srgbClr val="5C5C5C"/>
              </a:solidFill>
              <a:latin typeface="Consolas" panose="020B0609020204030204" pitchFamily="49" charset="0"/>
            </a:endParaRPr>
          </a:p>
          <a:p>
            <a:r>
              <a:rPr lang="fr-FR" sz="900" dirty="0">
                <a:solidFill>
                  <a:srgbClr val="008200"/>
                </a:solidFill>
                <a:latin typeface="Consolas" panose="020B0609020204030204" pitchFamily="49" charset="0"/>
              </a:rPr>
              <a:t># 106 ms ± 2.46 ms per </a:t>
            </a:r>
            <a:r>
              <a:rPr lang="fr-FR" sz="900" dirty="0" err="1">
                <a:solidFill>
                  <a:srgbClr val="008200"/>
                </a:solidFill>
                <a:latin typeface="Consolas" panose="020B0609020204030204" pitchFamily="49" charset="0"/>
              </a:rPr>
              <a:t>loop</a:t>
            </a:r>
            <a:r>
              <a:rPr lang="fr-FR" sz="900" dirty="0">
                <a:solidFill>
                  <a:srgbClr val="008200"/>
                </a:solidFill>
                <a:latin typeface="Consolas" panose="020B0609020204030204" pitchFamily="49" charset="0"/>
              </a:rPr>
              <a:t> (</a:t>
            </a:r>
            <a:r>
              <a:rPr lang="fr-FR" sz="900" dirty="0" err="1">
                <a:solidFill>
                  <a:srgbClr val="008200"/>
                </a:solidFill>
                <a:latin typeface="Consolas" panose="020B0609020204030204" pitchFamily="49" charset="0"/>
              </a:rPr>
              <a:t>mean</a:t>
            </a:r>
            <a:r>
              <a:rPr lang="fr-FR" sz="900" dirty="0">
                <a:solidFill>
                  <a:srgbClr val="008200"/>
                </a:solidFill>
                <a:latin typeface="Consolas" panose="020B0609020204030204" pitchFamily="49" charset="0"/>
              </a:rPr>
              <a:t> ± </a:t>
            </a:r>
            <a:r>
              <a:rPr lang="fr-FR" sz="900" dirty="0" err="1">
                <a:solidFill>
                  <a:srgbClr val="008200"/>
                </a:solidFill>
                <a:latin typeface="Consolas" panose="020B0609020204030204" pitchFamily="49" charset="0"/>
              </a:rPr>
              <a:t>std</a:t>
            </a:r>
            <a:r>
              <a:rPr lang="fr-FR" sz="900" dirty="0">
                <a:solidFill>
                  <a:srgbClr val="008200"/>
                </a:solidFill>
                <a:latin typeface="Consolas" panose="020B0609020204030204" pitchFamily="49" charset="0"/>
              </a:rPr>
              <a:t>. </a:t>
            </a:r>
            <a:r>
              <a:rPr lang="fr-FR" sz="900" dirty="0" err="1">
                <a:solidFill>
                  <a:srgbClr val="008200"/>
                </a:solidFill>
                <a:latin typeface="Consolas" panose="020B0609020204030204" pitchFamily="49" charset="0"/>
              </a:rPr>
              <a:t>dev</a:t>
            </a:r>
            <a:r>
              <a:rPr lang="fr-FR" sz="900" dirty="0">
                <a:solidFill>
                  <a:srgbClr val="008200"/>
                </a:solidFill>
                <a:latin typeface="Consolas" panose="020B0609020204030204" pitchFamily="49" charset="0"/>
              </a:rPr>
              <a:t>. of 7 </a:t>
            </a:r>
            <a:r>
              <a:rPr lang="fr-FR" sz="900" dirty="0" err="1">
                <a:solidFill>
                  <a:srgbClr val="008200"/>
                </a:solidFill>
                <a:latin typeface="Consolas" panose="020B0609020204030204" pitchFamily="49" charset="0"/>
              </a:rPr>
              <a:t>runs</a:t>
            </a:r>
            <a:r>
              <a:rPr lang="fr-FR" sz="900" dirty="0">
                <a:solidFill>
                  <a:srgbClr val="008200"/>
                </a:solidFill>
                <a:latin typeface="Consolas" panose="020B0609020204030204" pitchFamily="49" charset="0"/>
              </a:rPr>
              <a:t>, 10 </a:t>
            </a:r>
            <a:r>
              <a:rPr lang="fr-FR" sz="900" dirty="0" err="1">
                <a:solidFill>
                  <a:srgbClr val="008200"/>
                </a:solidFill>
                <a:latin typeface="Consolas" panose="020B0609020204030204" pitchFamily="49" charset="0"/>
              </a:rPr>
              <a:t>loops</a:t>
            </a:r>
            <a:r>
              <a:rPr lang="fr-FR" sz="900" dirty="0">
                <a:solidFill>
                  <a:srgbClr val="008200"/>
                </a:solidFill>
                <a:latin typeface="Consolas" panose="020B0609020204030204" pitchFamily="49" charset="0"/>
              </a:rPr>
              <a:t> </a:t>
            </a:r>
            <a:r>
              <a:rPr lang="fr-FR" sz="900" dirty="0" err="1">
                <a:solidFill>
                  <a:srgbClr val="008200"/>
                </a:solidFill>
                <a:latin typeface="Consolas" panose="020B0609020204030204" pitchFamily="49" charset="0"/>
              </a:rPr>
              <a:t>each</a:t>
            </a:r>
            <a:r>
              <a:rPr lang="fr-FR" sz="900" dirty="0">
                <a:solidFill>
                  <a:srgbClr val="008200"/>
                </a:solidFill>
                <a:latin typeface="Consolas" panose="020B0609020204030204" pitchFamily="49" charset="0"/>
              </a:rPr>
              <a:t>)</a:t>
            </a:r>
            <a:r>
              <a:rPr lang="fr-FR" sz="900" dirty="0">
                <a:solidFill>
                  <a:srgbClr val="000000"/>
                </a:solidFill>
                <a:latin typeface="Consolas" panose="020B0609020204030204" pitchFamily="49" charset="0"/>
              </a:rPr>
              <a:t>  </a:t>
            </a:r>
            <a:endParaRPr lang="fr-FR" sz="900" dirty="0">
              <a:solidFill>
                <a:srgbClr val="5C5C5C"/>
              </a:solidFill>
              <a:latin typeface="Consolas" panose="020B0609020204030204" pitchFamily="49" charset="0"/>
            </a:endParaRPr>
          </a:p>
          <a:p>
            <a:r>
              <a:rPr lang="fr-FR" sz="900" dirty="0">
                <a:solidFill>
                  <a:srgbClr val="000000"/>
                </a:solidFill>
                <a:latin typeface="Consolas" panose="020B0609020204030204" pitchFamily="49" charset="0"/>
              </a:rPr>
              <a:t>  </a:t>
            </a:r>
            <a:endParaRPr lang="fr-FR" sz="900" dirty="0">
              <a:solidFill>
                <a:srgbClr val="5C5C5C"/>
              </a:solidFill>
              <a:latin typeface="Consolas" panose="020B0609020204030204" pitchFamily="49" charset="0"/>
            </a:endParaRPr>
          </a:p>
          <a:p>
            <a:r>
              <a:rPr lang="fr-FR" sz="900" dirty="0">
                <a:solidFill>
                  <a:srgbClr val="000000"/>
                </a:solidFill>
                <a:latin typeface="Consolas" panose="020B0609020204030204" pitchFamily="49" charset="0"/>
              </a:rPr>
              <a:t>%%</a:t>
            </a:r>
            <a:r>
              <a:rPr lang="fr-FR" sz="900" dirty="0" err="1">
                <a:solidFill>
                  <a:srgbClr val="000000"/>
                </a:solidFill>
                <a:latin typeface="Consolas" panose="020B0609020204030204" pitchFamily="49" charset="0"/>
              </a:rPr>
              <a:t>timeit</a:t>
            </a:r>
            <a:r>
              <a:rPr lang="fr-FR" sz="900" dirty="0">
                <a:solidFill>
                  <a:srgbClr val="000000"/>
                </a:solidFill>
                <a:latin typeface="Consolas" panose="020B0609020204030204" pitchFamily="49" charset="0"/>
              </a:rPr>
              <a:t>  </a:t>
            </a:r>
            <a:endParaRPr lang="fr-FR" sz="900" dirty="0">
              <a:solidFill>
                <a:srgbClr val="5C5C5C"/>
              </a:solidFill>
              <a:latin typeface="Consolas" panose="020B0609020204030204" pitchFamily="49" charset="0"/>
            </a:endParaRPr>
          </a:p>
          <a:p>
            <a:r>
              <a:rPr lang="fr-FR" sz="900" dirty="0" err="1">
                <a:solidFill>
                  <a:srgbClr val="000000"/>
                </a:solidFill>
                <a:latin typeface="Consolas" panose="020B0609020204030204" pitchFamily="49" charset="0"/>
              </a:rPr>
              <a:t>optimized_merge</a:t>
            </a:r>
            <a:r>
              <a:rPr lang="fr-FR" sz="900" dirty="0">
                <a:solidFill>
                  <a:srgbClr val="000000"/>
                </a:solidFill>
                <a:latin typeface="Consolas" panose="020B0609020204030204" pitchFamily="49" charset="0"/>
              </a:rPr>
              <a:t>(listings, </a:t>
            </a:r>
            <a:r>
              <a:rPr lang="fr-FR" sz="900" dirty="0" err="1">
                <a:solidFill>
                  <a:srgbClr val="000000"/>
                </a:solidFill>
                <a:latin typeface="Consolas" panose="020B0609020204030204" pitchFamily="49" charset="0"/>
              </a:rPr>
              <a:t>reviews</a:t>
            </a:r>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a:t>
            </a:r>
            <a:r>
              <a:rPr lang="fr-FR" sz="900" dirty="0" err="1">
                <a:solidFill>
                  <a:srgbClr val="0000FF"/>
                </a:solidFill>
                <a:latin typeface="Consolas" panose="020B0609020204030204" pitchFamily="49" charset="0"/>
              </a:rPr>
              <a:t>listing_id</a:t>
            </a:r>
            <a:r>
              <a:rPr lang="fr-FR" sz="900" dirty="0">
                <a:solidFill>
                  <a:srgbClr val="0000FF"/>
                </a:solidFill>
                <a:latin typeface="Consolas" panose="020B0609020204030204" pitchFamily="49" charset="0"/>
              </a:rPr>
              <a:t>'</a:t>
            </a:r>
            <a:r>
              <a:rPr lang="fr-FR" sz="900" dirty="0">
                <a:solidFill>
                  <a:srgbClr val="000000"/>
                </a:solidFill>
                <a:latin typeface="Consolas" panose="020B0609020204030204" pitchFamily="49" charset="0"/>
              </a:rPr>
              <a:t>)  </a:t>
            </a:r>
            <a:endParaRPr lang="fr-FR" sz="900" dirty="0">
              <a:solidFill>
                <a:srgbClr val="5C5C5C"/>
              </a:solidFill>
              <a:latin typeface="Consolas" panose="020B0609020204030204" pitchFamily="49" charset="0"/>
            </a:endParaRPr>
          </a:p>
          <a:p>
            <a:r>
              <a:rPr lang="fr-FR" sz="900" dirty="0">
                <a:solidFill>
                  <a:srgbClr val="008200"/>
                </a:solidFill>
                <a:latin typeface="Consolas" panose="020B0609020204030204" pitchFamily="49" charset="0"/>
              </a:rPr>
              <a:t># 69.6 ms ± 761 µs per </a:t>
            </a:r>
            <a:r>
              <a:rPr lang="fr-FR" sz="900" dirty="0" err="1">
                <a:solidFill>
                  <a:srgbClr val="008200"/>
                </a:solidFill>
                <a:latin typeface="Consolas" panose="020B0609020204030204" pitchFamily="49" charset="0"/>
              </a:rPr>
              <a:t>loop</a:t>
            </a:r>
            <a:r>
              <a:rPr lang="fr-FR" sz="900" dirty="0">
                <a:solidFill>
                  <a:srgbClr val="008200"/>
                </a:solidFill>
                <a:latin typeface="Consolas" panose="020B0609020204030204" pitchFamily="49" charset="0"/>
              </a:rPr>
              <a:t> (</a:t>
            </a:r>
            <a:r>
              <a:rPr lang="fr-FR" sz="900" dirty="0" err="1">
                <a:solidFill>
                  <a:srgbClr val="008200"/>
                </a:solidFill>
                <a:latin typeface="Consolas" panose="020B0609020204030204" pitchFamily="49" charset="0"/>
              </a:rPr>
              <a:t>mean</a:t>
            </a:r>
            <a:r>
              <a:rPr lang="fr-FR" sz="900" dirty="0">
                <a:solidFill>
                  <a:srgbClr val="008200"/>
                </a:solidFill>
                <a:latin typeface="Consolas" panose="020B0609020204030204" pitchFamily="49" charset="0"/>
              </a:rPr>
              <a:t> ± </a:t>
            </a:r>
            <a:r>
              <a:rPr lang="fr-FR" sz="900" dirty="0" err="1">
                <a:solidFill>
                  <a:srgbClr val="008200"/>
                </a:solidFill>
                <a:latin typeface="Consolas" panose="020B0609020204030204" pitchFamily="49" charset="0"/>
              </a:rPr>
              <a:t>std</a:t>
            </a:r>
            <a:r>
              <a:rPr lang="fr-FR" sz="900" dirty="0">
                <a:solidFill>
                  <a:srgbClr val="008200"/>
                </a:solidFill>
                <a:latin typeface="Consolas" panose="020B0609020204030204" pitchFamily="49" charset="0"/>
              </a:rPr>
              <a:t>. </a:t>
            </a:r>
            <a:r>
              <a:rPr lang="fr-FR" sz="900" dirty="0" err="1">
                <a:solidFill>
                  <a:srgbClr val="008200"/>
                </a:solidFill>
                <a:latin typeface="Consolas" panose="020B0609020204030204" pitchFamily="49" charset="0"/>
              </a:rPr>
              <a:t>dev</a:t>
            </a:r>
            <a:r>
              <a:rPr lang="fr-FR" sz="900" dirty="0">
                <a:solidFill>
                  <a:srgbClr val="008200"/>
                </a:solidFill>
                <a:latin typeface="Consolas" panose="020B0609020204030204" pitchFamily="49" charset="0"/>
              </a:rPr>
              <a:t>. of 7 </a:t>
            </a:r>
            <a:r>
              <a:rPr lang="fr-FR" sz="900" dirty="0" err="1">
                <a:solidFill>
                  <a:srgbClr val="008200"/>
                </a:solidFill>
                <a:latin typeface="Consolas" panose="020B0609020204030204" pitchFamily="49" charset="0"/>
              </a:rPr>
              <a:t>runs</a:t>
            </a:r>
            <a:r>
              <a:rPr lang="fr-FR" sz="900" dirty="0">
                <a:solidFill>
                  <a:srgbClr val="008200"/>
                </a:solidFill>
                <a:latin typeface="Consolas" panose="020B0609020204030204" pitchFamily="49" charset="0"/>
              </a:rPr>
              <a:t>, 10 </a:t>
            </a:r>
            <a:r>
              <a:rPr lang="fr-FR" sz="900" dirty="0" err="1">
                <a:solidFill>
                  <a:srgbClr val="008200"/>
                </a:solidFill>
                <a:latin typeface="Consolas" panose="020B0609020204030204" pitchFamily="49" charset="0"/>
              </a:rPr>
              <a:t>loops</a:t>
            </a:r>
            <a:r>
              <a:rPr lang="fr-FR" sz="900" dirty="0">
                <a:solidFill>
                  <a:srgbClr val="008200"/>
                </a:solidFill>
                <a:latin typeface="Consolas" panose="020B0609020204030204" pitchFamily="49" charset="0"/>
              </a:rPr>
              <a:t> </a:t>
            </a:r>
            <a:r>
              <a:rPr lang="fr-FR" sz="900" dirty="0" err="1">
                <a:solidFill>
                  <a:srgbClr val="008200"/>
                </a:solidFill>
                <a:latin typeface="Consolas" panose="020B0609020204030204" pitchFamily="49" charset="0"/>
              </a:rPr>
              <a:t>each</a:t>
            </a:r>
            <a:r>
              <a:rPr lang="fr-FR" sz="900" dirty="0">
                <a:solidFill>
                  <a:srgbClr val="008200"/>
                </a:solidFill>
                <a:latin typeface="Consolas" panose="020B0609020204030204" pitchFamily="49" charset="0"/>
              </a:rPr>
              <a:t>)</a:t>
            </a:r>
            <a:endParaRPr lang="fr-FR" sz="1100" b="0" i="0" dirty="0">
              <a:solidFill>
                <a:srgbClr val="5C5C5C"/>
              </a:solidFill>
              <a:effectLst/>
              <a:latin typeface="Consolas" panose="020B0609020204030204" pitchFamily="49" charset="0"/>
            </a:endParaRPr>
          </a:p>
        </p:txBody>
      </p:sp>
      <p:sp>
        <p:nvSpPr>
          <p:cNvPr id="9" name="Rectangle 8"/>
          <p:cNvSpPr/>
          <p:nvPr/>
        </p:nvSpPr>
        <p:spPr>
          <a:xfrm>
            <a:off x="4503943" y="1201950"/>
            <a:ext cx="7254454" cy="2585323"/>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fr-FR" sz="900" b="1" dirty="0">
                <a:solidFill>
                  <a:srgbClr val="006699"/>
                </a:solidFill>
                <a:latin typeface="Consolas" panose="020B0609020204030204" pitchFamily="49" charset="0"/>
              </a:rPr>
              <a:t>def</a:t>
            </a:r>
            <a:r>
              <a:rPr lang="fr-FR" sz="900" dirty="0">
                <a:solidFill>
                  <a:srgbClr val="000000"/>
                </a:solidFill>
                <a:latin typeface="Consolas" panose="020B0609020204030204" pitchFamily="49" charset="0"/>
              </a:rPr>
              <a:t> </a:t>
            </a:r>
            <a:r>
              <a:rPr lang="fr-FR" sz="900" dirty="0" err="1">
                <a:solidFill>
                  <a:srgbClr val="000000"/>
                </a:solidFill>
                <a:latin typeface="Consolas" panose="020B0609020204030204" pitchFamily="49" charset="0"/>
              </a:rPr>
              <a:t>optimize_ints</a:t>
            </a:r>
            <a:r>
              <a:rPr lang="fr-FR" sz="900" dirty="0">
                <a:solidFill>
                  <a:srgbClr val="000000"/>
                </a:solidFill>
                <a:latin typeface="Consolas" panose="020B0609020204030204" pitchFamily="49" charset="0"/>
              </a:rPr>
              <a:t>(</a:t>
            </a:r>
            <a:r>
              <a:rPr lang="fr-FR" sz="900" dirty="0" err="1">
                <a:solidFill>
                  <a:srgbClr val="000000"/>
                </a:solidFill>
                <a:latin typeface="Consolas" panose="020B0609020204030204" pitchFamily="49" charset="0"/>
              </a:rPr>
              <a:t>df</a:t>
            </a:r>
            <a:r>
              <a:rPr lang="fr-FR" sz="900" dirty="0">
                <a:solidFill>
                  <a:srgbClr val="000000"/>
                </a:solidFill>
                <a:latin typeface="Consolas" panose="020B0609020204030204" pitchFamily="49" charset="0"/>
              </a:rPr>
              <a:t>: </a:t>
            </a:r>
            <a:r>
              <a:rPr lang="fr-FR" sz="900" dirty="0" err="1">
                <a:solidFill>
                  <a:srgbClr val="000000"/>
                </a:solidFill>
                <a:latin typeface="Consolas" panose="020B0609020204030204" pitchFamily="49" charset="0"/>
              </a:rPr>
              <a:t>pd.DataFrame</a:t>
            </a:r>
            <a:r>
              <a:rPr lang="fr-FR" sz="900" dirty="0">
                <a:solidFill>
                  <a:srgbClr val="000000"/>
                </a:solidFill>
                <a:latin typeface="Consolas" panose="020B0609020204030204" pitchFamily="49" charset="0"/>
              </a:rPr>
              <a:t>) -&gt; </a:t>
            </a:r>
            <a:r>
              <a:rPr lang="fr-FR" sz="900" dirty="0" err="1">
                <a:solidFill>
                  <a:srgbClr val="000000"/>
                </a:solidFill>
                <a:latin typeface="Consolas" panose="020B0609020204030204" pitchFamily="49" charset="0"/>
              </a:rPr>
              <a:t>pd.DataFrame</a:t>
            </a:r>
            <a:r>
              <a:rPr lang="fr-FR" sz="900" dirty="0">
                <a:solidFill>
                  <a:srgbClr val="000000"/>
                </a:solidFill>
                <a:latin typeface="Consolas" panose="020B0609020204030204" pitchFamily="49" charset="0"/>
              </a:rPr>
              <a:t>:  </a:t>
            </a:r>
            <a:endParaRPr lang="fr-FR" sz="900" dirty="0">
              <a:solidFill>
                <a:srgbClr val="5C5C5C"/>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err="1">
                <a:solidFill>
                  <a:srgbClr val="000000"/>
                </a:solidFill>
                <a:latin typeface="Consolas" panose="020B0609020204030204" pitchFamily="49" charset="0"/>
              </a:rPr>
              <a:t>ints</a:t>
            </a:r>
            <a:r>
              <a:rPr lang="fr-FR" sz="900" dirty="0">
                <a:solidFill>
                  <a:srgbClr val="000000"/>
                </a:solidFill>
                <a:latin typeface="Consolas" panose="020B0609020204030204" pitchFamily="49" charset="0"/>
              </a:rPr>
              <a:t> = </a:t>
            </a:r>
            <a:r>
              <a:rPr lang="fr-FR" sz="900" dirty="0" err="1">
                <a:solidFill>
                  <a:srgbClr val="000000"/>
                </a:solidFill>
                <a:latin typeface="Consolas" panose="020B0609020204030204" pitchFamily="49" charset="0"/>
              </a:rPr>
              <a:t>df.select_dtypes</a:t>
            </a:r>
            <a:r>
              <a:rPr lang="fr-FR" sz="900" dirty="0">
                <a:solidFill>
                  <a:srgbClr val="000000"/>
                </a:solidFill>
                <a:latin typeface="Consolas" panose="020B0609020204030204" pitchFamily="49" charset="0"/>
              </a:rPr>
              <a:t>(</a:t>
            </a:r>
            <a:r>
              <a:rPr lang="fr-FR" sz="900" dirty="0" err="1">
                <a:solidFill>
                  <a:srgbClr val="000000"/>
                </a:solidFill>
                <a:latin typeface="Consolas" panose="020B0609020204030204" pitchFamily="49" charset="0"/>
              </a:rPr>
              <a:t>include</a:t>
            </a:r>
            <a:r>
              <a:rPr lang="fr-FR" sz="900" dirty="0">
                <a:solidFill>
                  <a:srgbClr val="000000"/>
                </a:solidFill>
                <a:latin typeface="Consolas" panose="020B0609020204030204" pitchFamily="49" charset="0"/>
              </a:rPr>
              <a:t>=[</a:t>
            </a:r>
            <a:r>
              <a:rPr lang="fr-FR" sz="900" dirty="0">
                <a:solidFill>
                  <a:srgbClr val="0000FF"/>
                </a:solidFill>
                <a:latin typeface="Consolas" panose="020B0609020204030204" pitchFamily="49" charset="0"/>
              </a:rPr>
              <a:t>'int64'</a:t>
            </a:r>
            <a:r>
              <a:rPr lang="fr-FR" sz="900" dirty="0">
                <a:solidFill>
                  <a:srgbClr val="000000"/>
                </a:solidFill>
                <a:latin typeface="Consolas" panose="020B0609020204030204" pitchFamily="49" charset="0"/>
              </a:rPr>
              <a:t>]).</a:t>
            </a:r>
            <a:r>
              <a:rPr lang="fr-FR" sz="900" dirty="0" err="1">
                <a:solidFill>
                  <a:srgbClr val="000000"/>
                </a:solidFill>
                <a:latin typeface="Consolas" panose="020B0609020204030204" pitchFamily="49" charset="0"/>
              </a:rPr>
              <a:t>columns.tolist</a:t>
            </a:r>
            <a:r>
              <a:rPr lang="fr-FR" sz="900" dirty="0">
                <a:solidFill>
                  <a:srgbClr val="000000"/>
                </a:solidFill>
                <a:latin typeface="Consolas" panose="020B0609020204030204" pitchFamily="49" charset="0"/>
              </a:rPr>
              <a:t>()  </a:t>
            </a:r>
            <a:endParaRPr lang="fr-FR" sz="900" dirty="0">
              <a:solidFill>
                <a:srgbClr val="5C5C5C"/>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err="1">
                <a:solidFill>
                  <a:srgbClr val="000000"/>
                </a:solidFill>
                <a:latin typeface="Consolas" panose="020B0609020204030204" pitchFamily="49" charset="0"/>
              </a:rPr>
              <a:t>df</a:t>
            </a:r>
            <a:r>
              <a:rPr lang="fr-FR" sz="900" dirty="0">
                <a:solidFill>
                  <a:srgbClr val="000000"/>
                </a:solidFill>
                <a:latin typeface="Consolas" panose="020B0609020204030204" pitchFamily="49" charset="0"/>
              </a:rPr>
              <a:t>[</a:t>
            </a:r>
            <a:r>
              <a:rPr lang="fr-FR" sz="900" dirty="0" err="1">
                <a:solidFill>
                  <a:srgbClr val="000000"/>
                </a:solidFill>
                <a:latin typeface="Consolas" panose="020B0609020204030204" pitchFamily="49" charset="0"/>
              </a:rPr>
              <a:t>ints</a:t>
            </a:r>
            <a:r>
              <a:rPr lang="fr-FR" sz="900" dirty="0">
                <a:solidFill>
                  <a:srgbClr val="000000"/>
                </a:solidFill>
                <a:latin typeface="Consolas" panose="020B0609020204030204" pitchFamily="49" charset="0"/>
              </a:rPr>
              <a:t>] = </a:t>
            </a:r>
            <a:r>
              <a:rPr lang="fr-FR" sz="900" dirty="0" err="1">
                <a:solidFill>
                  <a:srgbClr val="000000"/>
                </a:solidFill>
                <a:latin typeface="Consolas" panose="020B0609020204030204" pitchFamily="49" charset="0"/>
              </a:rPr>
              <a:t>df</a:t>
            </a:r>
            <a:r>
              <a:rPr lang="fr-FR" sz="900" dirty="0">
                <a:solidFill>
                  <a:srgbClr val="000000"/>
                </a:solidFill>
                <a:latin typeface="Consolas" panose="020B0609020204030204" pitchFamily="49" charset="0"/>
              </a:rPr>
              <a:t>[</a:t>
            </a:r>
            <a:r>
              <a:rPr lang="fr-FR" sz="900" dirty="0" err="1">
                <a:solidFill>
                  <a:srgbClr val="000000"/>
                </a:solidFill>
                <a:latin typeface="Consolas" panose="020B0609020204030204" pitchFamily="49" charset="0"/>
              </a:rPr>
              <a:t>ints</a:t>
            </a:r>
            <a:r>
              <a:rPr lang="fr-FR" sz="900" dirty="0">
                <a:solidFill>
                  <a:srgbClr val="000000"/>
                </a:solidFill>
                <a:latin typeface="Consolas" panose="020B0609020204030204" pitchFamily="49" charset="0"/>
              </a:rPr>
              <a:t>].</a:t>
            </a:r>
            <a:r>
              <a:rPr lang="fr-FR" sz="900" dirty="0" err="1">
                <a:solidFill>
                  <a:srgbClr val="000000"/>
                </a:solidFill>
                <a:latin typeface="Consolas" panose="020B0609020204030204" pitchFamily="49" charset="0"/>
              </a:rPr>
              <a:t>apply</a:t>
            </a:r>
            <a:r>
              <a:rPr lang="fr-FR" sz="900" dirty="0">
                <a:solidFill>
                  <a:srgbClr val="000000"/>
                </a:solidFill>
                <a:latin typeface="Consolas" panose="020B0609020204030204" pitchFamily="49" charset="0"/>
              </a:rPr>
              <a:t>(</a:t>
            </a:r>
            <a:r>
              <a:rPr lang="fr-FR" sz="900" dirty="0" err="1">
                <a:solidFill>
                  <a:srgbClr val="000000"/>
                </a:solidFill>
                <a:latin typeface="Consolas" panose="020B0609020204030204" pitchFamily="49" charset="0"/>
              </a:rPr>
              <a:t>pd.to_numeric</a:t>
            </a:r>
            <a:r>
              <a:rPr lang="fr-FR" sz="900" dirty="0">
                <a:solidFill>
                  <a:srgbClr val="000000"/>
                </a:solidFill>
                <a:latin typeface="Consolas" panose="020B0609020204030204" pitchFamily="49" charset="0"/>
              </a:rPr>
              <a:t>, </a:t>
            </a:r>
            <a:r>
              <a:rPr lang="fr-FR" sz="900" dirty="0" err="1">
                <a:solidFill>
                  <a:srgbClr val="000000"/>
                </a:solidFill>
                <a:latin typeface="Consolas" panose="020B0609020204030204" pitchFamily="49" charset="0"/>
              </a:rPr>
              <a:t>downcast</a:t>
            </a:r>
            <a:r>
              <a:rPr lang="fr-FR" sz="900" dirty="0">
                <a:solidFill>
                  <a:srgbClr val="000000"/>
                </a:solidFill>
                <a:latin typeface="Consolas" panose="020B0609020204030204" pitchFamily="49" charset="0"/>
              </a:rPr>
              <a:t>=</a:t>
            </a:r>
            <a:r>
              <a:rPr lang="fr-FR" sz="900" dirty="0">
                <a:solidFill>
                  <a:srgbClr val="0000FF"/>
                </a:solidFill>
                <a:latin typeface="Consolas" panose="020B0609020204030204" pitchFamily="49" charset="0"/>
              </a:rPr>
              <a:t>'</a:t>
            </a:r>
            <a:r>
              <a:rPr lang="fr-FR" sz="900" dirty="0" err="1">
                <a:solidFill>
                  <a:srgbClr val="0000FF"/>
                </a:solidFill>
                <a:latin typeface="Consolas" panose="020B0609020204030204" pitchFamily="49" charset="0"/>
              </a:rPr>
              <a:t>integer</a:t>
            </a:r>
            <a:r>
              <a:rPr lang="fr-FR" sz="900" dirty="0">
                <a:solidFill>
                  <a:srgbClr val="0000FF"/>
                </a:solidFill>
                <a:latin typeface="Consolas" panose="020B0609020204030204" pitchFamily="49" charset="0"/>
              </a:rPr>
              <a:t>'</a:t>
            </a:r>
            <a:r>
              <a:rPr lang="fr-FR" sz="900" dirty="0">
                <a:solidFill>
                  <a:srgbClr val="000000"/>
                </a:solidFill>
                <a:latin typeface="Consolas" panose="020B0609020204030204" pitchFamily="49" charset="0"/>
              </a:rPr>
              <a:t>)  </a:t>
            </a:r>
            <a:endParaRPr lang="fr-FR" sz="900" dirty="0">
              <a:solidFill>
                <a:srgbClr val="5C5C5C"/>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b="1" dirty="0">
                <a:solidFill>
                  <a:srgbClr val="006699"/>
                </a:solidFill>
                <a:latin typeface="Consolas" panose="020B0609020204030204" pitchFamily="49" charset="0"/>
              </a:rPr>
              <a:t>return</a:t>
            </a:r>
            <a:r>
              <a:rPr lang="fr-FR" sz="900" dirty="0">
                <a:solidFill>
                  <a:srgbClr val="000000"/>
                </a:solidFill>
                <a:latin typeface="Consolas" panose="020B0609020204030204" pitchFamily="49" charset="0"/>
              </a:rPr>
              <a:t> </a:t>
            </a:r>
            <a:r>
              <a:rPr lang="fr-FR" sz="900" dirty="0" err="1">
                <a:solidFill>
                  <a:srgbClr val="000000"/>
                </a:solidFill>
                <a:latin typeface="Consolas" panose="020B0609020204030204" pitchFamily="49" charset="0"/>
              </a:rPr>
              <a:t>df</a:t>
            </a:r>
            <a:r>
              <a:rPr lang="fr-FR" sz="900" dirty="0">
                <a:solidFill>
                  <a:srgbClr val="000000"/>
                </a:solidFill>
                <a:latin typeface="Consolas" panose="020B0609020204030204" pitchFamily="49" charset="0"/>
              </a:rPr>
              <a:t>  </a:t>
            </a:r>
            <a:endParaRPr lang="fr-FR" sz="900" dirty="0">
              <a:solidFill>
                <a:srgbClr val="5C5C5C"/>
              </a:solidFill>
              <a:latin typeface="Consolas" panose="020B0609020204030204" pitchFamily="49" charset="0"/>
            </a:endParaRPr>
          </a:p>
          <a:p>
            <a:endParaRPr lang="fr-FR" sz="900" dirty="0">
              <a:solidFill>
                <a:srgbClr val="5C5C5C"/>
              </a:solidFill>
              <a:latin typeface="Consolas" panose="020B0609020204030204" pitchFamily="49" charset="0"/>
            </a:endParaRPr>
          </a:p>
          <a:p>
            <a:r>
              <a:rPr lang="fr-FR" sz="900" b="1" dirty="0">
                <a:solidFill>
                  <a:srgbClr val="006699"/>
                </a:solidFill>
                <a:latin typeface="Consolas" panose="020B0609020204030204" pitchFamily="49" charset="0"/>
              </a:rPr>
              <a:t>def</a:t>
            </a:r>
            <a:r>
              <a:rPr lang="fr-FR" sz="900" dirty="0">
                <a:solidFill>
                  <a:srgbClr val="000000"/>
                </a:solidFill>
                <a:latin typeface="Consolas" panose="020B0609020204030204" pitchFamily="49" charset="0"/>
              </a:rPr>
              <a:t> </a:t>
            </a:r>
            <a:r>
              <a:rPr lang="fr-FR" sz="900" dirty="0" err="1">
                <a:solidFill>
                  <a:srgbClr val="000000"/>
                </a:solidFill>
                <a:latin typeface="Consolas" panose="020B0609020204030204" pitchFamily="49" charset="0"/>
              </a:rPr>
              <a:t>optimize_objects</a:t>
            </a:r>
            <a:r>
              <a:rPr lang="fr-FR" sz="900" dirty="0">
                <a:solidFill>
                  <a:srgbClr val="000000"/>
                </a:solidFill>
                <a:latin typeface="Consolas" panose="020B0609020204030204" pitchFamily="49" charset="0"/>
              </a:rPr>
              <a:t>(</a:t>
            </a:r>
            <a:r>
              <a:rPr lang="fr-FR" sz="900" dirty="0" err="1">
                <a:solidFill>
                  <a:srgbClr val="000000"/>
                </a:solidFill>
                <a:latin typeface="Consolas" panose="020B0609020204030204" pitchFamily="49" charset="0"/>
              </a:rPr>
              <a:t>df</a:t>
            </a:r>
            <a:r>
              <a:rPr lang="fr-FR" sz="900" dirty="0">
                <a:solidFill>
                  <a:srgbClr val="000000"/>
                </a:solidFill>
                <a:latin typeface="Consolas" panose="020B0609020204030204" pitchFamily="49" charset="0"/>
              </a:rPr>
              <a:t>: </a:t>
            </a:r>
            <a:r>
              <a:rPr lang="fr-FR" sz="900" dirty="0" err="1">
                <a:solidFill>
                  <a:srgbClr val="000000"/>
                </a:solidFill>
                <a:latin typeface="Consolas" panose="020B0609020204030204" pitchFamily="49" charset="0"/>
              </a:rPr>
              <a:t>pd.DataFrame</a:t>
            </a:r>
            <a:r>
              <a:rPr lang="fr-FR" sz="900" dirty="0">
                <a:solidFill>
                  <a:srgbClr val="000000"/>
                </a:solidFill>
                <a:latin typeface="Consolas" panose="020B0609020204030204" pitchFamily="49" charset="0"/>
              </a:rPr>
              <a:t>, </a:t>
            </a:r>
            <a:r>
              <a:rPr lang="fr-FR" sz="900" dirty="0" err="1">
                <a:solidFill>
                  <a:srgbClr val="000000"/>
                </a:solidFill>
                <a:latin typeface="Consolas" panose="020B0609020204030204" pitchFamily="49" charset="0"/>
              </a:rPr>
              <a:t>datetime_features</a:t>
            </a:r>
            <a:r>
              <a:rPr lang="fr-FR" sz="900" dirty="0">
                <a:solidFill>
                  <a:srgbClr val="000000"/>
                </a:solidFill>
                <a:latin typeface="Consolas" panose="020B0609020204030204" pitchFamily="49" charset="0"/>
              </a:rPr>
              <a:t>: List[</a:t>
            </a:r>
            <a:r>
              <a:rPr lang="fr-FR" sz="900" dirty="0" err="1">
                <a:solidFill>
                  <a:srgbClr val="000000"/>
                </a:solidFill>
                <a:latin typeface="Consolas" panose="020B0609020204030204" pitchFamily="49" charset="0"/>
              </a:rPr>
              <a:t>str</a:t>
            </a:r>
            <a:r>
              <a:rPr lang="fr-FR" sz="900" dirty="0">
                <a:solidFill>
                  <a:srgbClr val="000000"/>
                </a:solidFill>
                <a:latin typeface="Consolas" panose="020B0609020204030204" pitchFamily="49" charset="0"/>
              </a:rPr>
              <a:t>]) -&gt; </a:t>
            </a:r>
            <a:r>
              <a:rPr lang="fr-FR" sz="900" dirty="0" err="1">
                <a:solidFill>
                  <a:srgbClr val="000000"/>
                </a:solidFill>
                <a:latin typeface="Consolas" panose="020B0609020204030204" pitchFamily="49" charset="0"/>
              </a:rPr>
              <a:t>pd.DataFrame</a:t>
            </a:r>
            <a:r>
              <a:rPr lang="fr-FR" sz="900" dirty="0">
                <a:solidFill>
                  <a:srgbClr val="000000"/>
                </a:solidFill>
                <a:latin typeface="Consolas" panose="020B0609020204030204" pitchFamily="49" charset="0"/>
              </a:rPr>
              <a:t>:  </a:t>
            </a:r>
            <a:endParaRPr lang="fr-FR" sz="900" dirty="0">
              <a:solidFill>
                <a:srgbClr val="5C5C5C"/>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b="1" dirty="0">
                <a:solidFill>
                  <a:srgbClr val="006699"/>
                </a:solidFill>
                <a:latin typeface="Consolas" panose="020B0609020204030204" pitchFamily="49" charset="0"/>
              </a:rPr>
              <a:t>for</a:t>
            </a:r>
            <a:r>
              <a:rPr lang="fr-FR" sz="900" dirty="0">
                <a:solidFill>
                  <a:srgbClr val="000000"/>
                </a:solidFill>
                <a:latin typeface="Consolas" panose="020B0609020204030204" pitchFamily="49" charset="0"/>
              </a:rPr>
              <a:t> col </a:t>
            </a:r>
            <a:r>
              <a:rPr lang="fr-FR" sz="900" b="1" dirty="0">
                <a:solidFill>
                  <a:srgbClr val="006699"/>
                </a:solidFill>
                <a:latin typeface="Consolas" panose="020B0609020204030204" pitchFamily="49" charset="0"/>
              </a:rPr>
              <a:t>in</a:t>
            </a:r>
            <a:r>
              <a:rPr lang="fr-FR" sz="900" dirty="0">
                <a:solidFill>
                  <a:srgbClr val="000000"/>
                </a:solidFill>
                <a:latin typeface="Consolas" panose="020B0609020204030204" pitchFamily="49" charset="0"/>
              </a:rPr>
              <a:t> </a:t>
            </a:r>
            <a:r>
              <a:rPr lang="fr-FR" sz="900" dirty="0" err="1">
                <a:solidFill>
                  <a:srgbClr val="000000"/>
                </a:solidFill>
                <a:latin typeface="Consolas" panose="020B0609020204030204" pitchFamily="49" charset="0"/>
              </a:rPr>
              <a:t>df.select_dtypes</a:t>
            </a:r>
            <a:r>
              <a:rPr lang="fr-FR" sz="900" dirty="0">
                <a:solidFill>
                  <a:srgbClr val="000000"/>
                </a:solidFill>
                <a:latin typeface="Consolas" panose="020B0609020204030204" pitchFamily="49" charset="0"/>
              </a:rPr>
              <a:t>(</a:t>
            </a:r>
            <a:r>
              <a:rPr lang="fr-FR" sz="900" dirty="0" err="1">
                <a:solidFill>
                  <a:srgbClr val="000000"/>
                </a:solidFill>
                <a:latin typeface="Consolas" panose="020B0609020204030204" pitchFamily="49" charset="0"/>
              </a:rPr>
              <a:t>include</a:t>
            </a:r>
            <a:r>
              <a:rPr lang="fr-FR" sz="900" dirty="0">
                <a:solidFill>
                  <a:srgbClr val="000000"/>
                </a:solidFill>
                <a:latin typeface="Consolas" panose="020B0609020204030204" pitchFamily="49" charset="0"/>
              </a:rPr>
              <a:t>=[</a:t>
            </a:r>
            <a:r>
              <a:rPr lang="fr-FR" sz="900" dirty="0">
                <a:solidFill>
                  <a:srgbClr val="0000FF"/>
                </a:solidFill>
                <a:latin typeface="Consolas" panose="020B0609020204030204" pitchFamily="49" charset="0"/>
              </a:rPr>
              <a:t>'</a:t>
            </a:r>
            <a:r>
              <a:rPr lang="fr-FR" sz="900" dirty="0" err="1">
                <a:solidFill>
                  <a:srgbClr val="0000FF"/>
                </a:solidFill>
                <a:latin typeface="Consolas" panose="020B0609020204030204" pitchFamily="49" charset="0"/>
              </a:rPr>
              <a:t>object</a:t>
            </a:r>
            <a:r>
              <a:rPr lang="fr-FR" sz="900" dirty="0">
                <a:solidFill>
                  <a:srgbClr val="0000FF"/>
                </a:solidFill>
                <a:latin typeface="Consolas" panose="020B0609020204030204" pitchFamily="49" charset="0"/>
              </a:rPr>
              <a:t>'</a:t>
            </a:r>
            <a:r>
              <a:rPr lang="fr-FR" sz="900" dirty="0">
                <a:solidFill>
                  <a:srgbClr val="000000"/>
                </a:solidFill>
                <a:latin typeface="Consolas" panose="020B0609020204030204" pitchFamily="49" charset="0"/>
              </a:rPr>
              <a:t>]):  </a:t>
            </a:r>
            <a:endParaRPr lang="fr-FR" sz="900" dirty="0">
              <a:solidFill>
                <a:srgbClr val="5C5C5C"/>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b="1" dirty="0">
                <a:solidFill>
                  <a:srgbClr val="006699"/>
                </a:solidFill>
                <a:latin typeface="Consolas" panose="020B0609020204030204" pitchFamily="49" charset="0"/>
              </a:rPr>
              <a:t>if</a:t>
            </a:r>
            <a:r>
              <a:rPr lang="fr-FR" sz="900" dirty="0">
                <a:solidFill>
                  <a:srgbClr val="000000"/>
                </a:solidFill>
                <a:latin typeface="Consolas" panose="020B0609020204030204" pitchFamily="49" charset="0"/>
              </a:rPr>
              <a:t> col </a:t>
            </a:r>
            <a:r>
              <a:rPr lang="fr-FR" sz="900" b="1" dirty="0">
                <a:solidFill>
                  <a:srgbClr val="006699"/>
                </a:solidFill>
                <a:latin typeface="Consolas" panose="020B0609020204030204" pitchFamily="49" charset="0"/>
              </a:rPr>
              <a:t>not</a:t>
            </a:r>
            <a:r>
              <a:rPr lang="fr-FR" sz="900" dirty="0">
                <a:solidFill>
                  <a:srgbClr val="000000"/>
                </a:solidFill>
                <a:latin typeface="Consolas" panose="020B0609020204030204" pitchFamily="49" charset="0"/>
              </a:rPr>
              <a:t> </a:t>
            </a:r>
            <a:r>
              <a:rPr lang="fr-FR" sz="900" b="1" dirty="0">
                <a:solidFill>
                  <a:srgbClr val="006699"/>
                </a:solidFill>
                <a:latin typeface="Consolas" panose="020B0609020204030204" pitchFamily="49" charset="0"/>
              </a:rPr>
              <a:t>in</a:t>
            </a:r>
            <a:r>
              <a:rPr lang="fr-FR" sz="900" dirty="0">
                <a:solidFill>
                  <a:srgbClr val="000000"/>
                </a:solidFill>
                <a:latin typeface="Consolas" panose="020B0609020204030204" pitchFamily="49" charset="0"/>
              </a:rPr>
              <a:t> </a:t>
            </a:r>
            <a:r>
              <a:rPr lang="fr-FR" sz="900" dirty="0" err="1">
                <a:solidFill>
                  <a:srgbClr val="000000"/>
                </a:solidFill>
                <a:latin typeface="Consolas" panose="020B0609020204030204" pitchFamily="49" charset="0"/>
              </a:rPr>
              <a:t>datetime_features</a:t>
            </a:r>
            <a:r>
              <a:rPr lang="fr-FR" sz="900" dirty="0">
                <a:solidFill>
                  <a:srgbClr val="000000"/>
                </a:solidFill>
                <a:latin typeface="Consolas" panose="020B0609020204030204" pitchFamily="49" charset="0"/>
              </a:rPr>
              <a:t>:  </a:t>
            </a:r>
            <a:endParaRPr lang="fr-FR" sz="900" dirty="0">
              <a:solidFill>
                <a:srgbClr val="5C5C5C"/>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err="1">
                <a:solidFill>
                  <a:srgbClr val="000000"/>
                </a:solidFill>
                <a:latin typeface="Consolas" panose="020B0609020204030204" pitchFamily="49" charset="0"/>
              </a:rPr>
              <a:t>num_unique_values</a:t>
            </a:r>
            <a:r>
              <a:rPr lang="fr-FR" sz="900" dirty="0">
                <a:solidFill>
                  <a:srgbClr val="000000"/>
                </a:solidFill>
                <a:latin typeface="Consolas" panose="020B0609020204030204" pitchFamily="49" charset="0"/>
              </a:rPr>
              <a:t> = </a:t>
            </a:r>
            <a:r>
              <a:rPr lang="fr-FR" sz="900" dirty="0" err="1">
                <a:solidFill>
                  <a:srgbClr val="000000"/>
                </a:solidFill>
                <a:latin typeface="Consolas" panose="020B0609020204030204" pitchFamily="49" charset="0"/>
              </a:rPr>
              <a:t>len</a:t>
            </a:r>
            <a:r>
              <a:rPr lang="fr-FR" sz="900" dirty="0">
                <a:solidFill>
                  <a:srgbClr val="000000"/>
                </a:solidFill>
                <a:latin typeface="Consolas" panose="020B0609020204030204" pitchFamily="49" charset="0"/>
              </a:rPr>
              <a:t>(</a:t>
            </a:r>
            <a:r>
              <a:rPr lang="fr-FR" sz="900" dirty="0" err="1">
                <a:solidFill>
                  <a:srgbClr val="000000"/>
                </a:solidFill>
                <a:latin typeface="Consolas" panose="020B0609020204030204" pitchFamily="49" charset="0"/>
              </a:rPr>
              <a:t>df</a:t>
            </a:r>
            <a:r>
              <a:rPr lang="fr-FR" sz="900" dirty="0">
                <a:solidFill>
                  <a:srgbClr val="000000"/>
                </a:solidFill>
                <a:latin typeface="Consolas" panose="020B0609020204030204" pitchFamily="49" charset="0"/>
              </a:rPr>
              <a:t>[col].unique())  </a:t>
            </a:r>
            <a:endParaRPr lang="fr-FR" sz="900" dirty="0">
              <a:solidFill>
                <a:srgbClr val="5C5C5C"/>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err="1">
                <a:solidFill>
                  <a:srgbClr val="000000"/>
                </a:solidFill>
                <a:latin typeface="Consolas" panose="020B0609020204030204" pitchFamily="49" charset="0"/>
              </a:rPr>
              <a:t>num_total_values</a:t>
            </a:r>
            <a:r>
              <a:rPr lang="fr-FR" sz="900" dirty="0">
                <a:solidFill>
                  <a:srgbClr val="000000"/>
                </a:solidFill>
                <a:latin typeface="Consolas" panose="020B0609020204030204" pitchFamily="49" charset="0"/>
              </a:rPr>
              <a:t> = </a:t>
            </a:r>
            <a:r>
              <a:rPr lang="fr-FR" sz="900" dirty="0" err="1">
                <a:solidFill>
                  <a:srgbClr val="000000"/>
                </a:solidFill>
                <a:latin typeface="Consolas" panose="020B0609020204030204" pitchFamily="49" charset="0"/>
              </a:rPr>
              <a:t>len</a:t>
            </a:r>
            <a:r>
              <a:rPr lang="fr-FR" sz="900" dirty="0">
                <a:solidFill>
                  <a:srgbClr val="000000"/>
                </a:solidFill>
                <a:latin typeface="Consolas" panose="020B0609020204030204" pitchFamily="49" charset="0"/>
              </a:rPr>
              <a:t>(</a:t>
            </a:r>
            <a:r>
              <a:rPr lang="fr-FR" sz="900" dirty="0" err="1">
                <a:solidFill>
                  <a:srgbClr val="000000"/>
                </a:solidFill>
                <a:latin typeface="Consolas" panose="020B0609020204030204" pitchFamily="49" charset="0"/>
              </a:rPr>
              <a:t>df</a:t>
            </a:r>
            <a:r>
              <a:rPr lang="fr-FR" sz="900" dirty="0">
                <a:solidFill>
                  <a:srgbClr val="000000"/>
                </a:solidFill>
                <a:latin typeface="Consolas" panose="020B0609020204030204" pitchFamily="49" charset="0"/>
              </a:rPr>
              <a:t>[col])  </a:t>
            </a:r>
            <a:endParaRPr lang="fr-FR" sz="900" dirty="0">
              <a:solidFill>
                <a:srgbClr val="5C5C5C"/>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b="1" dirty="0">
                <a:solidFill>
                  <a:srgbClr val="006699"/>
                </a:solidFill>
                <a:latin typeface="Consolas" panose="020B0609020204030204" pitchFamily="49" charset="0"/>
              </a:rPr>
              <a:t>if</a:t>
            </a:r>
            <a:r>
              <a:rPr lang="fr-FR" sz="900" dirty="0">
                <a:solidFill>
                  <a:srgbClr val="000000"/>
                </a:solidFill>
                <a:latin typeface="Consolas" panose="020B0609020204030204" pitchFamily="49" charset="0"/>
              </a:rPr>
              <a:t> </a:t>
            </a:r>
            <a:r>
              <a:rPr lang="fr-FR" sz="900" dirty="0" err="1">
                <a:solidFill>
                  <a:srgbClr val="000000"/>
                </a:solidFill>
                <a:latin typeface="Consolas" panose="020B0609020204030204" pitchFamily="49" charset="0"/>
              </a:rPr>
              <a:t>float</a:t>
            </a:r>
            <a:r>
              <a:rPr lang="fr-FR" sz="900" dirty="0">
                <a:solidFill>
                  <a:srgbClr val="000000"/>
                </a:solidFill>
                <a:latin typeface="Consolas" panose="020B0609020204030204" pitchFamily="49" charset="0"/>
              </a:rPr>
              <a:t>(</a:t>
            </a:r>
            <a:r>
              <a:rPr lang="fr-FR" sz="900" dirty="0" err="1">
                <a:solidFill>
                  <a:srgbClr val="000000"/>
                </a:solidFill>
                <a:latin typeface="Consolas" panose="020B0609020204030204" pitchFamily="49" charset="0"/>
              </a:rPr>
              <a:t>num_unique_values</a:t>
            </a:r>
            <a:r>
              <a:rPr lang="fr-FR" sz="900" dirty="0">
                <a:solidFill>
                  <a:srgbClr val="000000"/>
                </a:solidFill>
                <a:latin typeface="Consolas" panose="020B0609020204030204" pitchFamily="49" charset="0"/>
              </a:rPr>
              <a:t>) / </a:t>
            </a:r>
            <a:r>
              <a:rPr lang="fr-FR" sz="900" dirty="0" err="1">
                <a:solidFill>
                  <a:srgbClr val="000000"/>
                </a:solidFill>
                <a:latin typeface="Consolas" panose="020B0609020204030204" pitchFamily="49" charset="0"/>
              </a:rPr>
              <a:t>num_total_values</a:t>
            </a:r>
            <a:r>
              <a:rPr lang="fr-FR" sz="900" dirty="0">
                <a:solidFill>
                  <a:srgbClr val="000000"/>
                </a:solidFill>
                <a:latin typeface="Consolas" panose="020B0609020204030204" pitchFamily="49" charset="0"/>
              </a:rPr>
              <a:t> &lt; 0.5:  </a:t>
            </a:r>
            <a:endParaRPr lang="fr-FR" sz="900" dirty="0">
              <a:solidFill>
                <a:srgbClr val="5C5C5C"/>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err="1">
                <a:solidFill>
                  <a:srgbClr val="000000"/>
                </a:solidFill>
                <a:latin typeface="Consolas" panose="020B0609020204030204" pitchFamily="49" charset="0"/>
              </a:rPr>
              <a:t>df</a:t>
            </a:r>
            <a:r>
              <a:rPr lang="fr-FR" sz="900" dirty="0">
                <a:solidFill>
                  <a:srgbClr val="000000"/>
                </a:solidFill>
                <a:latin typeface="Consolas" panose="020B0609020204030204" pitchFamily="49" charset="0"/>
              </a:rPr>
              <a:t>[col] = </a:t>
            </a:r>
            <a:r>
              <a:rPr lang="fr-FR" sz="900" dirty="0" err="1">
                <a:solidFill>
                  <a:srgbClr val="000000"/>
                </a:solidFill>
                <a:latin typeface="Consolas" panose="020B0609020204030204" pitchFamily="49" charset="0"/>
              </a:rPr>
              <a:t>df</a:t>
            </a:r>
            <a:r>
              <a:rPr lang="fr-FR" sz="900" dirty="0">
                <a:solidFill>
                  <a:srgbClr val="000000"/>
                </a:solidFill>
                <a:latin typeface="Consolas" panose="020B0609020204030204" pitchFamily="49" charset="0"/>
              </a:rPr>
              <a:t>[col].</a:t>
            </a:r>
            <a:r>
              <a:rPr lang="fr-FR" sz="900" dirty="0" err="1">
                <a:solidFill>
                  <a:srgbClr val="000000"/>
                </a:solidFill>
                <a:latin typeface="Consolas" panose="020B0609020204030204" pitchFamily="49" charset="0"/>
              </a:rPr>
              <a:t>astype</a:t>
            </a:r>
            <a:r>
              <a:rPr lang="fr-FR" sz="900" dirty="0">
                <a:solidFill>
                  <a:srgbClr val="000000"/>
                </a:solidFill>
                <a:latin typeface="Consolas" panose="020B0609020204030204" pitchFamily="49" charset="0"/>
              </a:rPr>
              <a:t>(</a:t>
            </a:r>
            <a:r>
              <a:rPr lang="fr-FR" sz="900" dirty="0">
                <a:solidFill>
                  <a:srgbClr val="0000FF"/>
                </a:solidFill>
                <a:latin typeface="Consolas" panose="020B0609020204030204" pitchFamily="49" charset="0"/>
              </a:rPr>
              <a:t>'</a:t>
            </a:r>
            <a:r>
              <a:rPr lang="fr-FR" sz="900" dirty="0" err="1">
                <a:solidFill>
                  <a:srgbClr val="0000FF"/>
                </a:solidFill>
                <a:latin typeface="Consolas" panose="020B0609020204030204" pitchFamily="49" charset="0"/>
              </a:rPr>
              <a:t>category</a:t>
            </a:r>
            <a:r>
              <a:rPr lang="fr-FR" sz="900" dirty="0">
                <a:solidFill>
                  <a:srgbClr val="0000FF"/>
                </a:solidFill>
                <a:latin typeface="Consolas" panose="020B0609020204030204" pitchFamily="49" charset="0"/>
              </a:rPr>
              <a:t>'</a:t>
            </a:r>
            <a:r>
              <a:rPr lang="fr-FR" sz="900" dirty="0">
                <a:solidFill>
                  <a:srgbClr val="000000"/>
                </a:solidFill>
                <a:latin typeface="Consolas" panose="020B0609020204030204" pitchFamily="49" charset="0"/>
              </a:rPr>
              <a:t>)  </a:t>
            </a:r>
            <a:endParaRPr lang="fr-FR" sz="900" dirty="0">
              <a:solidFill>
                <a:srgbClr val="5C5C5C"/>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b="1" dirty="0">
                <a:solidFill>
                  <a:srgbClr val="006699"/>
                </a:solidFill>
                <a:latin typeface="Consolas" panose="020B0609020204030204" pitchFamily="49" charset="0"/>
              </a:rPr>
              <a:t>else</a:t>
            </a:r>
            <a:r>
              <a:rPr lang="fr-FR" sz="900" dirty="0">
                <a:solidFill>
                  <a:srgbClr val="000000"/>
                </a:solidFill>
                <a:latin typeface="Consolas" panose="020B0609020204030204" pitchFamily="49" charset="0"/>
              </a:rPr>
              <a:t>:  </a:t>
            </a:r>
            <a:endParaRPr lang="fr-FR" sz="900" dirty="0">
              <a:solidFill>
                <a:srgbClr val="5C5C5C"/>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err="1">
                <a:solidFill>
                  <a:srgbClr val="000000"/>
                </a:solidFill>
                <a:latin typeface="Consolas" panose="020B0609020204030204" pitchFamily="49" charset="0"/>
              </a:rPr>
              <a:t>df</a:t>
            </a:r>
            <a:r>
              <a:rPr lang="fr-FR" sz="900" dirty="0">
                <a:solidFill>
                  <a:srgbClr val="000000"/>
                </a:solidFill>
                <a:latin typeface="Consolas" panose="020B0609020204030204" pitchFamily="49" charset="0"/>
              </a:rPr>
              <a:t>[col] = </a:t>
            </a:r>
            <a:r>
              <a:rPr lang="fr-FR" sz="900" dirty="0" err="1">
                <a:solidFill>
                  <a:srgbClr val="000000"/>
                </a:solidFill>
                <a:latin typeface="Consolas" panose="020B0609020204030204" pitchFamily="49" charset="0"/>
              </a:rPr>
              <a:t>pd.to_datetime</a:t>
            </a:r>
            <a:r>
              <a:rPr lang="fr-FR" sz="900" dirty="0">
                <a:solidFill>
                  <a:srgbClr val="000000"/>
                </a:solidFill>
                <a:latin typeface="Consolas" panose="020B0609020204030204" pitchFamily="49" charset="0"/>
              </a:rPr>
              <a:t>(</a:t>
            </a:r>
            <a:r>
              <a:rPr lang="fr-FR" sz="900" dirty="0" err="1">
                <a:solidFill>
                  <a:srgbClr val="000000"/>
                </a:solidFill>
                <a:latin typeface="Consolas" panose="020B0609020204030204" pitchFamily="49" charset="0"/>
              </a:rPr>
              <a:t>df</a:t>
            </a:r>
            <a:r>
              <a:rPr lang="fr-FR" sz="900" dirty="0">
                <a:solidFill>
                  <a:srgbClr val="000000"/>
                </a:solidFill>
                <a:latin typeface="Consolas" panose="020B0609020204030204" pitchFamily="49" charset="0"/>
              </a:rPr>
              <a:t>[col])  </a:t>
            </a:r>
            <a:endParaRPr lang="fr-FR" sz="900" dirty="0">
              <a:solidFill>
                <a:srgbClr val="5C5C5C"/>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b="1" dirty="0">
                <a:solidFill>
                  <a:srgbClr val="006699"/>
                </a:solidFill>
                <a:latin typeface="Consolas" panose="020B0609020204030204" pitchFamily="49" charset="0"/>
              </a:rPr>
              <a:t>return</a:t>
            </a:r>
            <a:r>
              <a:rPr lang="fr-FR" sz="900" dirty="0">
                <a:solidFill>
                  <a:srgbClr val="000000"/>
                </a:solidFill>
                <a:latin typeface="Consolas" panose="020B0609020204030204" pitchFamily="49" charset="0"/>
              </a:rPr>
              <a:t> </a:t>
            </a:r>
            <a:r>
              <a:rPr lang="fr-FR" sz="900" dirty="0" err="1">
                <a:solidFill>
                  <a:srgbClr val="000000"/>
                </a:solidFill>
                <a:latin typeface="Consolas" panose="020B0609020204030204" pitchFamily="49" charset="0"/>
              </a:rPr>
              <a:t>df</a:t>
            </a:r>
            <a:r>
              <a:rPr lang="fr-FR" sz="900" dirty="0">
                <a:solidFill>
                  <a:srgbClr val="000000"/>
                </a:solidFill>
                <a:latin typeface="Consolas" panose="020B0609020204030204" pitchFamily="49" charset="0"/>
              </a:rPr>
              <a:t>  </a:t>
            </a:r>
            <a:endParaRPr lang="fr-FR" sz="900" dirty="0">
              <a:solidFill>
                <a:srgbClr val="5C5C5C"/>
              </a:solidFill>
              <a:latin typeface="Consolas" panose="020B0609020204030204" pitchFamily="49" charset="0"/>
            </a:endParaRPr>
          </a:p>
          <a:p>
            <a:endParaRPr lang="fr-FR" sz="900" dirty="0">
              <a:solidFill>
                <a:srgbClr val="5C5C5C"/>
              </a:solidFill>
              <a:latin typeface="Consolas" panose="020B0609020204030204" pitchFamily="49" charset="0"/>
            </a:endParaRPr>
          </a:p>
          <a:p>
            <a:r>
              <a:rPr lang="fr-FR" sz="900" b="1" dirty="0">
                <a:solidFill>
                  <a:srgbClr val="006699"/>
                </a:solidFill>
                <a:latin typeface="Consolas" panose="020B0609020204030204" pitchFamily="49" charset="0"/>
              </a:rPr>
              <a:t>def</a:t>
            </a:r>
            <a:r>
              <a:rPr lang="fr-FR" sz="900" dirty="0">
                <a:solidFill>
                  <a:srgbClr val="000000"/>
                </a:solidFill>
                <a:latin typeface="Consolas" panose="020B0609020204030204" pitchFamily="49" charset="0"/>
              </a:rPr>
              <a:t> </a:t>
            </a:r>
            <a:r>
              <a:rPr lang="fr-FR" sz="900" dirty="0" err="1">
                <a:solidFill>
                  <a:srgbClr val="000000"/>
                </a:solidFill>
                <a:latin typeface="Consolas" panose="020B0609020204030204" pitchFamily="49" charset="0"/>
              </a:rPr>
              <a:t>optimize</a:t>
            </a:r>
            <a:r>
              <a:rPr lang="fr-FR" sz="900" dirty="0">
                <a:solidFill>
                  <a:srgbClr val="000000"/>
                </a:solidFill>
                <a:latin typeface="Consolas" panose="020B0609020204030204" pitchFamily="49" charset="0"/>
              </a:rPr>
              <a:t>(</a:t>
            </a:r>
            <a:r>
              <a:rPr lang="fr-FR" sz="900" dirty="0" err="1">
                <a:solidFill>
                  <a:srgbClr val="000000"/>
                </a:solidFill>
                <a:latin typeface="Consolas" panose="020B0609020204030204" pitchFamily="49" charset="0"/>
              </a:rPr>
              <a:t>df</a:t>
            </a:r>
            <a:r>
              <a:rPr lang="fr-FR" sz="900" dirty="0">
                <a:solidFill>
                  <a:srgbClr val="000000"/>
                </a:solidFill>
                <a:latin typeface="Consolas" panose="020B0609020204030204" pitchFamily="49" charset="0"/>
              </a:rPr>
              <a:t>: </a:t>
            </a:r>
            <a:r>
              <a:rPr lang="fr-FR" sz="900" dirty="0" err="1">
                <a:solidFill>
                  <a:srgbClr val="000000"/>
                </a:solidFill>
                <a:latin typeface="Consolas" panose="020B0609020204030204" pitchFamily="49" charset="0"/>
              </a:rPr>
              <a:t>pd.DataFrame</a:t>
            </a:r>
            <a:r>
              <a:rPr lang="fr-FR" sz="900" dirty="0">
                <a:solidFill>
                  <a:srgbClr val="000000"/>
                </a:solidFill>
                <a:latin typeface="Consolas" panose="020B0609020204030204" pitchFamily="49" charset="0"/>
              </a:rPr>
              <a:t>, </a:t>
            </a:r>
            <a:r>
              <a:rPr lang="fr-FR" sz="900" dirty="0" err="1">
                <a:solidFill>
                  <a:srgbClr val="000000"/>
                </a:solidFill>
                <a:latin typeface="Consolas" panose="020B0609020204030204" pitchFamily="49" charset="0"/>
              </a:rPr>
              <a:t>datetime_features</a:t>
            </a:r>
            <a:r>
              <a:rPr lang="fr-FR" sz="900" dirty="0">
                <a:solidFill>
                  <a:srgbClr val="000000"/>
                </a:solidFill>
                <a:latin typeface="Consolas" panose="020B0609020204030204" pitchFamily="49" charset="0"/>
              </a:rPr>
              <a:t>: List[</a:t>
            </a:r>
            <a:r>
              <a:rPr lang="fr-FR" sz="900" dirty="0" err="1">
                <a:solidFill>
                  <a:srgbClr val="000000"/>
                </a:solidFill>
                <a:latin typeface="Consolas" panose="020B0609020204030204" pitchFamily="49" charset="0"/>
              </a:rPr>
              <a:t>str</a:t>
            </a:r>
            <a:r>
              <a:rPr lang="fr-FR" sz="900" dirty="0">
                <a:solidFill>
                  <a:srgbClr val="000000"/>
                </a:solidFill>
                <a:latin typeface="Consolas" panose="020B0609020204030204" pitchFamily="49" charset="0"/>
              </a:rPr>
              <a:t>] = []):  </a:t>
            </a:r>
            <a:endParaRPr lang="fr-FR" sz="900" dirty="0">
              <a:solidFill>
                <a:srgbClr val="5C5C5C"/>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b="1" dirty="0">
                <a:solidFill>
                  <a:srgbClr val="006699"/>
                </a:solidFill>
                <a:latin typeface="Consolas" panose="020B0609020204030204" pitchFamily="49" charset="0"/>
              </a:rPr>
              <a:t>return</a:t>
            </a:r>
            <a:r>
              <a:rPr lang="fr-FR" sz="900" dirty="0">
                <a:solidFill>
                  <a:srgbClr val="000000"/>
                </a:solidFill>
                <a:latin typeface="Consolas" panose="020B0609020204030204" pitchFamily="49" charset="0"/>
              </a:rPr>
              <a:t> </a:t>
            </a:r>
            <a:r>
              <a:rPr lang="fr-FR" sz="900" dirty="0" err="1">
                <a:solidFill>
                  <a:srgbClr val="000000"/>
                </a:solidFill>
                <a:latin typeface="Consolas" panose="020B0609020204030204" pitchFamily="49" charset="0"/>
              </a:rPr>
              <a:t>optimize_ints</a:t>
            </a:r>
            <a:r>
              <a:rPr lang="fr-FR" sz="900" dirty="0">
                <a:solidFill>
                  <a:srgbClr val="000000"/>
                </a:solidFill>
                <a:latin typeface="Consolas" panose="020B0609020204030204" pitchFamily="49" charset="0"/>
              </a:rPr>
              <a:t>(</a:t>
            </a:r>
            <a:r>
              <a:rPr lang="fr-FR" sz="900" dirty="0" err="1">
                <a:solidFill>
                  <a:srgbClr val="000000"/>
                </a:solidFill>
                <a:latin typeface="Consolas" panose="020B0609020204030204" pitchFamily="49" charset="0"/>
              </a:rPr>
              <a:t>optimize_objects</a:t>
            </a:r>
            <a:r>
              <a:rPr lang="fr-FR" sz="900" dirty="0">
                <a:solidFill>
                  <a:srgbClr val="000000"/>
                </a:solidFill>
                <a:latin typeface="Consolas" panose="020B0609020204030204" pitchFamily="49" charset="0"/>
              </a:rPr>
              <a:t>(</a:t>
            </a:r>
            <a:r>
              <a:rPr lang="fr-FR" sz="900" dirty="0" err="1">
                <a:solidFill>
                  <a:srgbClr val="000000"/>
                </a:solidFill>
                <a:latin typeface="Consolas" panose="020B0609020204030204" pitchFamily="49" charset="0"/>
              </a:rPr>
              <a:t>df</a:t>
            </a:r>
            <a:r>
              <a:rPr lang="fr-FR" sz="900" dirty="0">
                <a:solidFill>
                  <a:srgbClr val="000000"/>
                </a:solidFill>
                <a:latin typeface="Consolas" panose="020B0609020204030204" pitchFamily="49" charset="0"/>
              </a:rPr>
              <a:t>, </a:t>
            </a:r>
            <a:r>
              <a:rPr lang="fr-FR" sz="900" dirty="0" err="1">
                <a:solidFill>
                  <a:srgbClr val="000000"/>
                </a:solidFill>
                <a:latin typeface="Consolas" panose="020B0609020204030204" pitchFamily="49" charset="0"/>
              </a:rPr>
              <a:t>datetime_features</a:t>
            </a:r>
            <a:r>
              <a:rPr lang="fr-FR" sz="900" dirty="0">
                <a:solidFill>
                  <a:srgbClr val="000000"/>
                </a:solidFill>
                <a:latin typeface="Consolas" panose="020B0609020204030204" pitchFamily="49" charset="0"/>
              </a:rPr>
              <a:t>)))  </a:t>
            </a:r>
            <a:endParaRPr lang="fr-FR" sz="900"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4977519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4306" name="think-cell Slide" r:id="rId7" imgW="180" imgH="180" progId="TCLayout.ActiveDocument.1">
                  <p:embed/>
                </p:oleObj>
              </mc:Choice>
              <mc:Fallback>
                <p:oleObj name="think-cell Slide" r:id="rId7" imgW="180" imgH="180" progId="TCLayout.ActiveDocument.1">
                  <p:embed/>
                  <p:pic>
                    <p:nvPicPr>
                      <p:cNvPr id="3" name="Object 2"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2" name="Rectangle 21"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30000" y="622800"/>
            <a:ext cx="10933350" cy="664797"/>
          </a:xfrm>
        </p:spPr>
        <p:txBody>
          <a:bodyPr/>
          <a:lstStyle/>
          <a:p>
            <a:r>
              <a:rPr lang="en-US" dirty="0"/>
              <a:t>Be careful while optimizing pandas operations; code quality and robustness are more important than speed-ups</a:t>
            </a:r>
          </a:p>
        </p:txBody>
      </p:sp>
      <p:sp>
        <p:nvSpPr>
          <p:cNvPr id="4" name="Rectangle 3"/>
          <p:cNvSpPr/>
          <p:nvPr/>
        </p:nvSpPr>
        <p:spPr>
          <a:xfrm>
            <a:off x="628651" y="1972973"/>
            <a:ext cx="5293230" cy="4284000"/>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fr-FR" sz="1100" dirty="0">
                <a:solidFill>
                  <a:srgbClr val="000000"/>
                </a:solidFill>
                <a:latin typeface="Consolas" panose="020B0609020204030204" pitchFamily="49" charset="0"/>
              </a:rPr>
              <a:t>&gt;&gt; </a:t>
            </a:r>
            <a:r>
              <a:rPr lang="fr-FR" sz="1100" dirty="0" err="1">
                <a:solidFill>
                  <a:srgbClr val="000000"/>
                </a:solidFill>
                <a:latin typeface="Consolas" panose="020B0609020204030204" pitchFamily="49" charset="0"/>
              </a:rPr>
              <a:t>data_raw</a:t>
            </a:r>
            <a:r>
              <a:rPr lang="fr-FR" sz="1100" dirty="0">
                <a:solidFill>
                  <a:srgbClr val="000000"/>
                </a:solidFill>
                <a:latin typeface="Consolas" panose="020B0609020204030204" pitchFamily="49" charset="0"/>
              </a:rPr>
              <a:t> = </a:t>
            </a:r>
            <a:r>
              <a:rPr lang="fr-FR" sz="1100" dirty="0" err="1">
                <a:solidFill>
                  <a:srgbClr val="000000"/>
                </a:solidFill>
                <a:latin typeface="Consolas" panose="020B0609020204030204" pitchFamily="49" charset="0"/>
              </a:rPr>
              <a:t>pd.DataFrame</a:t>
            </a:r>
            <a:r>
              <a:rPr lang="fr-FR" sz="1100" dirty="0">
                <a:solidFill>
                  <a:srgbClr val="000000"/>
                </a:solidFill>
                <a:latin typeface="Consolas" panose="020B0609020204030204" pitchFamily="49" charset="0"/>
              </a:rPr>
              <a:t>(data</a:t>
            </a:r>
            <a:r>
              <a:rPr lang="fr-FR" sz="1100" dirty="0">
                <a:solidFill>
                  <a:srgbClr val="2E3558"/>
                </a:solidFill>
                <a:latin typeface="Consolas" panose="020B0609020204030204" pitchFamily="49" charset="0"/>
              </a:rPr>
              <a:t>={</a:t>
            </a:r>
            <a:r>
              <a:rPr lang="fr-FR" sz="1100" dirty="0">
                <a:solidFill>
                  <a:srgbClr val="0000FF"/>
                </a:solidFill>
                <a:latin typeface="Consolas" panose="020B0609020204030204" pitchFamily="49" charset="0"/>
              </a:rPr>
              <a:t>“a”</a:t>
            </a:r>
            <a:r>
              <a:rPr lang="fr-FR" sz="1100" dirty="0">
                <a:solidFill>
                  <a:srgbClr val="000000"/>
                </a:solidFill>
                <a:latin typeface="Consolas" panose="020B0609020204030204" pitchFamily="49" charset="0"/>
              </a:rPr>
              <a:t>: 1, </a:t>
            </a:r>
            <a:r>
              <a:rPr lang="fr-FR" sz="1100" dirty="0">
                <a:solidFill>
                  <a:srgbClr val="0000FF"/>
                </a:solidFill>
                <a:latin typeface="Consolas" panose="020B0609020204030204" pitchFamily="49" charset="0"/>
              </a:rPr>
              <a:t>“b”:</a:t>
            </a:r>
            <a:r>
              <a:rPr lang="fr-FR" sz="1100" dirty="0">
                <a:solidFill>
                  <a:srgbClr val="000000"/>
                </a:solidFill>
                <a:latin typeface="Consolas" panose="020B0609020204030204" pitchFamily="49" charset="0"/>
              </a:rPr>
              <a:t> 2}, index=[0])</a:t>
            </a:r>
          </a:p>
          <a:p>
            <a:r>
              <a:rPr lang="fr-FR" sz="1100" dirty="0">
                <a:solidFill>
                  <a:srgbClr val="000000"/>
                </a:solidFill>
                <a:latin typeface="Consolas" panose="020B0609020204030204" pitchFamily="49" charset="0"/>
              </a:rPr>
              <a:t>&gt;&gt; </a:t>
            </a:r>
            <a:r>
              <a:rPr lang="fr-FR" sz="1100" dirty="0" err="1">
                <a:solidFill>
                  <a:srgbClr val="000000"/>
                </a:solidFill>
                <a:latin typeface="Consolas" panose="020B0609020204030204" pitchFamily="49" charset="0"/>
              </a:rPr>
              <a:t>data_raw</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"b"</a:t>
            </a:r>
            <a:r>
              <a:rPr lang="fr-FR" sz="1100" dirty="0">
                <a:solidFill>
                  <a:srgbClr val="000000"/>
                </a:solidFill>
                <a:latin typeface="Consolas" panose="020B0609020204030204" pitchFamily="49" charset="0"/>
              </a:rPr>
              <a:t>].values</a:t>
            </a:r>
          </a:p>
          <a:p>
            <a:r>
              <a:rPr lang="fr-FR" sz="1100" dirty="0" err="1">
                <a:solidFill>
                  <a:srgbClr val="7F7F7F"/>
                </a:solidFill>
                <a:latin typeface="Consolas" panose="020B0609020204030204" pitchFamily="49" charset="0"/>
              </a:rPr>
              <a:t>array</a:t>
            </a:r>
            <a:r>
              <a:rPr lang="fr-FR" sz="1100" dirty="0">
                <a:solidFill>
                  <a:srgbClr val="7F7F7F"/>
                </a:solidFill>
                <a:latin typeface="Consolas" panose="020B0609020204030204" pitchFamily="49" charset="0"/>
              </a:rPr>
              <a:t>([2])</a:t>
            </a:r>
          </a:p>
          <a:p>
            <a:r>
              <a:rPr lang="fr-FR" sz="1100" dirty="0">
                <a:solidFill>
                  <a:srgbClr val="000000"/>
                </a:solidFill>
                <a:latin typeface="Consolas" panose="020B0609020204030204" pitchFamily="49" charset="0"/>
              </a:rPr>
              <a:t>&gt;&gt; </a:t>
            </a:r>
            <a:r>
              <a:rPr lang="en-US" sz="1100" dirty="0" err="1">
                <a:solidFill>
                  <a:srgbClr val="000000"/>
                </a:solidFill>
                <a:latin typeface="Consolas" panose="020B0609020204030204" pitchFamily="49" charset="0"/>
              </a:rPr>
              <a:t>data_formatted</a:t>
            </a:r>
            <a:r>
              <a:rPr lang="en-US" sz="1100" dirty="0">
                <a:solidFill>
                  <a:srgbClr val="000000"/>
                </a:solidFill>
                <a:latin typeface="Consolas" panose="020B0609020204030204" pitchFamily="49" charset="0"/>
              </a:rPr>
              <a:t> = </a:t>
            </a:r>
            <a:r>
              <a:rPr lang="en-US" sz="1100" dirty="0" err="1">
                <a:solidFill>
                  <a:srgbClr val="000000"/>
                </a:solidFill>
                <a:latin typeface="Consolas" panose="020B0609020204030204" pitchFamily="49" charset="0"/>
              </a:rPr>
              <a:t>data_raw</a:t>
            </a:r>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&gt;&gt; id(</a:t>
            </a:r>
            <a:r>
              <a:rPr lang="en-US" sz="1100" dirty="0" err="1">
                <a:solidFill>
                  <a:srgbClr val="000000"/>
                </a:solidFill>
                <a:latin typeface="Consolas" panose="020B0609020204030204" pitchFamily="49" charset="0"/>
              </a:rPr>
              <a:t>data_formatted</a:t>
            </a:r>
            <a:r>
              <a:rPr lang="en-US" sz="1100" dirty="0">
                <a:solidFill>
                  <a:srgbClr val="000000"/>
                </a:solidFill>
                <a:latin typeface="Consolas" panose="020B0609020204030204" pitchFamily="49" charset="0"/>
              </a:rPr>
              <a:t>) == id(</a:t>
            </a:r>
            <a:r>
              <a:rPr lang="en-US" sz="1100" dirty="0" err="1">
                <a:solidFill>
                  <a:srgbClr val="000000"/>
                </a:solidFill>
                <a:latin typeface="Consolas" panose="020B0609020204030204" pitchFamily="49" charset="0"/>
              </a:rPr>
              <a:t>data_raw</a:t>
            </a:r>
            <a:r>
              <a:rPr lang="en-US" sz="1100" dirty="0">
                <a:solidFill>
                  <a:srgbClr val="000000"/>
                </a:solidFill>
                <a:latin typeface="Consolas" panose="020B0609020204030204" pitchFamily="49" charset="0"/>
              </a:rPr>
              <a:t>) </a:t>
            </a:r>
          </a:p>
          <a:p>
            <a:r>
              <a:rPr lang="en-US" sz="1100" dirty="0">
                <a:solidFill>
                  <a:srgbClr val="7F7F7F"/>
                </a:solidFill>
                <a:latin typeface="Consolas" panose="020B0609020204030204" pitchFamily="49" charset="0"/>
              </a:rPr>
              <a:t>True                    </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same</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address</a:t>
            </a:r>
            <a:r>
              <a:rPr lang="fr-FR" sz="1100" dirty="0">
                <a:solidFill>
                  <a:srgbClr val="008200"/>
                </a:solidFill>
                <a:latin typeface="Consolas" panose="020B0609020204030204" pitchFamily="49" charset="0"/>
              </a:rPr>
              <a:t> in memory (i.e. </a:t>
            </a:r>
            <a:r>
              <a:rPr lang="fr-FR" sz="1100" dirty="0" err="1">
                <a:solidFill>
                  <a:srgbClr val="008200"/>
                </a:solidFill>
                <a:latin typeface="Consolas" panose="020B0609020204030204" pitchFamily="49" charset="0"/>
              </a:rPr>
              <a:t>same</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object</a:t>
            </a:r>
            <a:r>
              <a:rPr lang="fr-FR" sz="1100" dirty="0">
                <a:solidFill>
                  <a:srgbClr val="008200"/>
                </a:solidFill>
                <a:latin typeface="Consolas" panose="020B0609020204030204" pitchFamily="49" charset="0"/>
              </a:rPr>
              <a:t>) </a:t>
            </a:r>
            <a:endParaRPr lang="fr-FR" sz="1100" dirty="0">
              <a:solidFill>
                <a:srgbClr val="7F7F7F"/>
              </a:solidFill>
              <a:latin typeface="Consolas" panose="020B0609020204030204" pitchFamily="49" charset="0"/>
            </a:endParaRPr>
          </a:p>
          <a:p>
            <a:r>
              <a:rPr lang="fr-FR" sz="1100" dirty="0">
                <a:solidFill>
                  <a:srgbClr val="000000"/>
                </a:solidFill>
                <a:latin typeface="Consolas" panose="020B0609020204030204" pitchFamily="49" charset="0"/>
              </a:rPr>
              <a:t>&gt;&gt; </a:t>
            </a:r>
            <a:r>
              <a:rPr lang="fr-FR" sz="1100" dirty="0" err="1">
                <a:solidFill>
                  <a:srgbClr val="000000"/>
                </a:solidFill>
                <a:latin typeface="Consolas" panose="020B0609020204030204" pitchFamily="49" charset="0"/>
              </a:rPr>
              <a:t>data_formatted</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"b"</a:t>
            </a:r>
            <a:r>
              <a:rPr lang="fr-FR" sz="1100" dirty="0">
                <a:solidFill>
                  <a:srgbClr val="000000"/>
                </a:solidFill>
                <a:latin typeface="Consolas" panose="020B0609020204030204" pitchFamily="49" charset="0"/>
              </a:rPr>
              <a:t>] *= 2</a:t>
            </a:r>
          </a:p>
          <a:p>
            <a:r>
              <a:rPr lang="fr-FR" sz="1100" dirty="0">
                <a:solidFill>
                  <a:srgbClr val="000000"/>
                </a:solidFill>
                <a:latin typeface="Consolas" panose="020B0609020204030204" pitchFamily="49" charset="0"/>
              </a:rPr>
              <a:t>&gt;&gt; </a:t>
            </a:r>
            <a:r>
              <a:rPr lang="fr-FR" sz="1100" dirty="0" err="1">
                <a:solidFill>
                  <a:srgbClr val="000000"/>
                </a:solidFill>
                <a:latin typeface="Consolas" panose="020B0609020204030204" pitchFamily="49" charset="0"/>
              </a:rPr>
              <a:t>data_raw</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"b"</a:t>
            </a:r>
            <a:r>
              <a:rPr lang="fr-FR" sz="1100" dirty="0">
                <a:solidFill>
                  <a:srgbClr val="000000"/>
                </a:solidFill>
                <a:latin typeface="Consolas" panose="020B0609020204030204" pitchFamily="49" charset="0"/>
              </a:rPr>
              <a:t>].values  </a:t>
            </a:r>
            <a:r>
              <a:rPr lang="fr-FR" sz="1100" dirty="0">
                <a:solidFill>
                  <a:srgbClr val="008200"/>
                </a:solidFill>
                <a:latin typeface="Consolas" panose="020B0609020204030204" pitchFamily="49" charset="0"/>
              </a:rPr>
              <a:t># changes in `</a:t>
            </a:r>
            <a:r>
              <a:rPr lang="fr-FR" sz="1100" dirty="0" err="1">
                <a:solidFill>
                  <a:srgbClr val="008200"/>
                </a:solidFill>
                <a:latin typeface="Consolas" panose="020B0609020204030204" pitchFamily="49" charset="0"/>
              </a:rPr>
              <a:t>df_new</a:t>
            </a:r>
            <a:r>
              <a:rPr lang="fr-FR" sz="1100" dirty="0">
                <a:solidFill>
                  <a:srgbClr val="008200"/>
                </a:solidFill>
                <a:latin typeface="Consolas" panose="020B0609020204030204" pitchFamily="49" charset="0"/>
              </a:rPr>
              <a:t>` affect `</a:t>
            </a:r>
            <a:r>
              <a:rPr lang="fr-FR" sz="1100" dirty="0" err="1">
                <a:solidFill>
                  <a:srgbClr val="008200"/>
                </a:solidFill>
                <a:latin typeface="Consolas" panose="020B0609020204030204" pitchFamily="49" charset="0"/>
              </a:rPr>
              <a:t>df</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too</a:t>
            </a:r>
            <a:r>
              <a:rPr lang="fr-FR" sz="1100" dirty="0">
                <a:solidFill>
                  <a:srgbClr val="008200"/>
                </a:solidFill>
                <a:latin typeface="Consolas" panose="020B0609020204030204" pitchFamily="49" charset="0"/>
              </a:rPr>
              <a:t> </a:t>
            </a:r>
          </a:p>
          <a:p>
            <a:r>
              <a:rPr lang="en-US" sz="1100" dirty="0">
                <a:solidFill>
                  <a:srgbClr val="7F7F7F"/>
                </a:solidFill>
                <a:latin typeface="Consolas" panose="020B0609020204030204" pitchFamily="49" charset="0"/>
              </a:rPr>
              <a:t>array([4])</a:t>
            </a:r>
          </a:p>
          <a:p>
            <a:r>
              <a:rPr lang="en-US" sz="1100" dirty="0">
                <a:solidFill>
                  <a:srgbClr val="2E3558"/>
                </a:solidFill>
                <a:latin typeface="Consolas" panose="020B0609020204030204" pitchFamily="49" charset="0"/>
              </a:rPr>
              <a:t>&gt;&gt; </a:t>
            </a:r>
            <a:r>
              <a:rPr lang="en-US" sz="1100" dirty="0" err="1">
                <a:solidFill>
                  <a:srgbClr val="2E3558"/>
                </a:solidFill>
                <a:latin typeface="Consolas" panose="020B0609020204030204" pitchFamily="49" charset="0"/>
              </a:rPr>
              <a:t>data_formatted</a:t>
            </a:r>
            <a:r>
              <a:rPr lang="en-US" sz="1100" dirty="0">
                <a:solidFill>
                  <a:srgbClr val="2E3558"/>
                </a:solidFill>
                <a:latin typeface="Consolas" panose="020B0609020204030204" pitchFamily="49" charset="0"/>
              </a:rPr>
              <a:t>[</a:t>
            </a:r>
            <a:r>
              <a:rPr lang="en-US" sz="1100" dirty="0">
                <a:solidFill>
                  <a:srgbClr val="0000FF"/>
                </a:solidFill>
                <a:latin typeface="Consolas" panose="020B0609020204030204" pitchFamily="49" charset="0"/>
              </a:rPr>
              <a:t>"c"</a:t>
            </a:r>
            <a:r>
              <a:rPr lang="en-US" sz="1100" dirty="0">
                <a:solidFill>
                  <a:srgbClr val="2E3558"/>
                </a:solidFill>
                <a:latin typeface="Consolas" panose="020B0609020204030204" pitchFamily="49" charset="0"/>
              </a:rPr>
              <a:t>] = "new column"</a:t>
            </a:r>
          </a:p>
          <a:p>
            <a:r>
              <a:rPr lang="en-US" sz="1100" dirty="0">
                <a:solidFill>
                  <a:srgbClr val="2E3558"/>
                </a:solidFill>
                <a:latin typeface="Consolas" panose="020B0609020204030204" pitchFamily="49" charset="0"/>
              </a:rPr>
              <a:t>&gt;&gt; </a:t>
            </a:r>
            <a:r>
              <a:rPr lang="en-US" sz="1100" dirty="0" err="1">
                <a:solidFill>
                  <a:srgbClr val="2E3558"/>
                </a:solidFill>
                <a:latin typeface="Consolas" panose="020B0609020204030204" pitchFamily="49" charset="0"/>
              </a:rPr>
              <a:t>data_raw</a:t>
            </a:r>
            <a:r>
              <a:rPr lang="en-US" sz="1100" dirty="0">
                <a:solidFill>
                  <a:srgbClr val="2E3558"/>
                </a:solidFill>
                <a:latin typeface="Consolas" panose="020B0609020204030204" pitchFamily="49" charset="0"/>
              </a:rPr>
              <a:t>[</a:t>
            </a:r>
            <a:r>
              <a:rPr lang="en-US" sz="1100" dirty="0">
                <a:solidFill>
                  <a:srgbClr val="0000FF"/>
                </a:solidFill>
                <a:latin typeface="Consolas" panose="020B0609020204030204" pitchFamily="49" charset="0"/>
              </a:rPr>
              <a:t>"c"</a:t>
            </a:r>
            <a:r>
              <a:rPr lang="en-US" sz="1100" dirty="0">
                <a:solidFill>
                  <a:srgbClr val="2E3558"/>
                </a:solidFill>
                <a:latin typeface="Consolas" panose="020B0609020204030204" pitchFamily="49" charset="0"/>
              </a:rPr>
              <a:t>].values  </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column</a:t>
            </a:r>
            <a:r>
              <a:rPr lang="fr-FR" sz="1100" dirty="0">
                <a:solidFill>
                  <a:srgbClr val="008200"/>
                </a:solidFill>
                <a:latin typeface="Consolas" panose="020B0609020204030204" pitchFamily="49" charset="0"/>
              </a:rPr>
              <a:t> "c" </a:t>
            </a:r>
            <a:r>
              <a:rPr lang="fr-FR" sz="1100" dirty="0" err="1">
                <a:solidFill>
                  <a:srgbClr val="008200"/>
                </a:solidFill>
                <a:latin typeface="Consolas" panose="020B0609020204030204" pitchFamily="49" charset="0"/>
              </a:rPr>
              <a:t>is</a:t>
            </a:r>
            <a:r>
              <a:rPr lang="fr-FR" sz="1100" dirty="0">
                <a:solidFill>
                  <a:srgbClr val="008200"/>
                </a:solidFill>
                <a:latin typeface="Consolas" panose="020B0609020204030204" pitchFamily="49" charset="0"/>
              </a:rPr>
              <a:t> in `</a:t>
            </a:r>
            <a:r>
              <a:rPr lang="fr-FR" sz="1100" dirty="0" err="1">
                <a:solidFill>
                  <a:srgbClr val="008200"/>
                </a:solidFill>
                <a:latin typeface="Consolas" panose="020B0609020204030204" pitchFamily="49" charset="0"/>
              </a:rPr>
              <a:t>data_raw</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too</a:t>
            </a:r>
            <a:endParaRPr lang="en-US" sz="1100" dirty="0">
              <a:solidFill>
                <a:srgbClr val="2E3558"/>
              </a:solidFill>
              <a:latin typeface="Consolas" panose="020B0609020204030204" pitchFamily="49" charset="0"/>
            </a:endParaRPr>
          </a:p>
          <a:p>
            <a:r>
              <a:rPr lang="fr-FR" sz="1100" dirty="0" err="1">
                <a:solidFill>
                  <a:srgbClr val="7F7F7F"/>
                </a:solidFill>
                <a:latin typeface="Consolas" panose="020B0609020204030204" pitchFamily="49" charset="0"/>
              </a:rPr>
              <a:t>array</a:t>
            </a:r>
            <a:r>
              <a:rPr lang="fr-FR" sz="1100" dirty="0">
                <a:solidFill>
                  <a:srgbClr val="7F7F7F"/>
                </a:solidFill>
                <a:latin typeface="Consolas" panose="020B0609020204030204" pitchFamily="49" charset="0"/>
              </a:rPr>
              <a:t>(['</a:t>
            </a:r>
            <a:r>
              <a:rPr lang="en-US" sz="1100" dirty="0">
                <a:solidFill>
                  <a:srgbClr val="7F7F7F"/>
                </a:solidFill>
                <a:latin typeface="Consolas" panose="020B0609020204030204" pitchFamily="49" charset="0"/>
              </a:rPr>
              <a:t>new column</a:t>
            </a:r>
            <a:r>
              <a:rPr lang="fr-FR" sz="1100" dirty="0">
                <a:solidFill>
                  <a:srgbClr val="7F7F7F"/>
                </a:solidFill>
                <a:latin typeface="Consolas" panose="020B0609020204030204" pitchFamily="49" charset="0"/>
              </a:rPr>
              <a:t>']) </a:t>
            </a:r>
          </a:p>
          <a:p>
            <a:r>
              <a:rPr lang="fr-FR" sz="1100" dirty="0">
                <a:solidFill>
                  <a:srgbClr val="2E3558"/>
                </a:solidFill>
                <a:latin typeface="Consolas" panose="020B0609020204030204" pitchFamily="49" charset="0"/>
              </a:rPr>
              <a:t>&gt;&gt; </a:t>
            </a:r>
            <a:r>
              <a:rPr lang="fr-FR" sz="1100" dirty="0" err="1">
                <a:solidFill>
                  <a:srgbClr val="EE8E00"/>
                </a:solidFill>
                <a:latin typeface="Consolas" panose="020B0609020204030204" pitchFamily="49" charset="0"/>
              </a:rPr>
              <a:t>def</a:t>
            </a:r>
            <a:r>
              <a:rPr lang="fr-FR" sz="1100" dirty="0">
                <a:solidFill>
                  <a:srgbClr val="2E3558"/>
                </a:solidFill>
                <a:latin typeface="Consolas" panose="020B0609020204030204" pitchFamily="49" charset="0"/>
              </a:rPr>
              <a:t> </a:t>
            </a:r>
            <a:r>
              <a:rPr lang="fr-FR" sz="1100" dirty="0" err="1">
                <a:solidFill>
                  <a:srgbClr val="0000FF"/>
                </a:solidFill>
                <a:latin typeface="Consolas" panose="020B0609020204030204" pitchFamily="49" charset="0"/>
              </a:rPr>
              <a:t>add_column</a:t>
            </a:r>
            <a:r>
              <a:rPr lang="fr-FR" sz="1100" dirty="0">
                <a:solidFill>
                  <a:srgbClr val="2E3558"/>
                </a:solidFill>
                <a:latin typeface="Consolas" panose="020B0609020204030204" pitchFamily="49" charset="0"/>
              </a:rPr>
              <a:t>(</a:t>
            </a:r>
          </a:p>
          <a:p>
            <a:r>
              <a:rPr lang="fr-FR" sz="1100" dirty="0">
                <a:solidFill>
                  <a:srgbClr val="2E3558"/>
                </a:solidFill>
                <a:latin typeface="Consolas" panose="020B0609020204030204" pitchFamily="49" charset="0"/>
              </a:rPr>
              <a:t>       data: </a:t>
            </a:r>
            <a:r>
              <a:rPr lang="fr-FR" sz="1100" dirty="0" err="1">
                <a:solidFill>
                  <a:srgbClr val="2E3558"/>
                </a:solidFill>
                <a:latin typeface="Consolas" panose="020B0609020204030204" pitchFamily="49" charset="0"/>
              </a:rPr>
              <a:t>pd.DataFrame</a:t>
            </a:r>
            <a:r>
              <a:rPr lang="fr-FR" sz="1100" dirty="0">
                <a:solidFill>
                  <a:srgbClr val="2E3558"/>
                </a:solidFill>
                <a:latin typeface="Consolas" panose="020B0609020204030204" pitchFamily="49" charset="0"/>
              </a:rPr>
              <a:t>, </a:t>
            </a:r>
          </a:p>
          <a:p>
            <a:r>
              <a:rPr lang="fr-FR" sz="1100" dirty="0">
                <a:solidFill>
                  <a:srgbClr val="2E3558"/>
                </a:solidFill>
                <a:latin typeface="Consolas" panose="020B0609020204030204" pitchFamily="49" charset="0"/>
              </a:rPr>
              <a:t>       </a:t>
            </a:r>
            <a:r>
              <a:rPr lang="fr-FR" sz="1100" dirty="0" err="1">
                <a:solidFill>
                  <a:srgbClr val="2E3558"/>
                </a:solidFill>
                <a:latin typeface="Consolas" panose="020B0609020204030204" pitchFamily="49" charset="0"/>
              </a:rPr>
              <a:t>column_name</a:t>
            </a:r>
            <a:r>
              <a:rPr lang="fr-FR" sz="1100" dirty="0">
                <a:solidFill>
                  <a:srgbClr val="2E3558"/>
                </a:solidFill>
                <a:latin typeface="Consolas" panose="020B0609020204030204" pitchFamily="49" charset="0"/>
              </a:rPr>
              <a:t>: </a:t>
            </a:r>
            <a:r>
              <a:rPr lang="fr-FR" sz="1100" dirty="0" err="1">
                <a:solidFill>
                  <a:srgbClr val="2E3558"/>
                </a:solidFill>
                <a:latin typeface="Consolas" panose="020B0609020204030204" pitchFamily="49" charset="0"/>
              </a:rPr>
              <a:t>str</a:t>
            </a:r>
            <a:r>
              <a:rPr lang="fr-FR" sz="1100" dirty="0">
                <a:solidFill>
                  <a:srgbClr val="2E3558"/>
                </a:solidFill>
                <a:latin typeface="Consolas" panose="020B0609020204030204" pitchFamily="49" charset="0"/>
              </a:rPr>
              <a:t>, </a:t>
            </a:r>
          </a:p>
          <a:p>
            <a:r>
              <a:rPr lang="fr-FR" sz="1100" dirty="0">
                <a:solidFill>
                  <a:srgbClr val="2E3558"/>
                </a:solidFill>
                <a:latin typeface="Consolas" panose="020B0609020204030204" pitchFamily="49" charset="0"/>
              </a:rPr>
              <a:t>       value: </a:t>
            </a:r>
            <a:r>
              <a:rPr lang="fr-FR" sz="1100" dirty="0" err="1">
                <a:solidFill>
                  <a:srgbClr val="2E3558"/>
                </a:solidFill>
                <a:latin typeface="Consolas" panose="020B0609020204030204" pitchFamily="49" charset="0"/>
              </a:rPr>
              <a:t>str</a:t>
            </a:r>
            <a:endParaRPr lang="fr-FR" sz="1100" dirty="0">
              <a:solidFill>
                <a:srgbClr val="2E3558"/>
              </a:solidFill>
              <a:latin typeface="Consolas" panose="020B0609020204030204" pitchFamily="49" charset="0"/>
            </a:endParaRPr>
          </a:p>
          <a:p>
            <a:r>
              <a:rPr lang="fr-FR" sz="1100" dirty="0">
                <a:solidFill>
                  <a:srgbClr val="2E3558"/>
                </a:solidFill>
                <a:latin typeface="Consolas" panose="020B0609020204030204" pitchFamily="49" charset="0"/>
              </a:rPr>
              <a:t>    ):</a:t>
            </a:r>
          </a:p>
          <a:p>
            <a:r>
              <a:rPr lang="fr-FR" sz="1100" dirty="0">
                <a:solidFill>
                  <a:srgbClr val="2E3558"/>
                </a:solidFill>
                <a:latin typeface="Consolas" panose="020B0609020204030204" pitchFamily="49" charset="0"/>
              </a:rPr>
              <a:t>       data[</a:t>
            </a:r>
            <a:r>
              <a:rPr lang="fr-FR" sz="1100" dirty="0" err="1">
                <a:solidFill>
                  <a:srgbClr val="2E3558"/>
                </a:solidFill>
                <a:latin typeface="Consolas" panose="020B0609020204030204" pitchFamily="49" charset="0"/>
              </a:rPr>
              <a:t>column_name</a:t>
            </a:r>
            <a:r>
              <a:rPr lang="fr-FR" sz="1100" dirty="0">
                <a:solidFill>
                  <a:srgbClr val="2E3558"/>
                </a:solidFill>
                <a:latin typeface="Consolas" panose="020B0609020204030204" pitchFamily="49" charset="0"/>
              </a:rPr>
              <a:t>] = value</a:t>
            </a:r>
          </a:p>
          <a:p>
            <a:r>
              <a:rPr lang="fr-FR" sz="1100" dirty="0">
                <a:solidFill>
                  <a:srgbClr val="2E3558"/>
                </a:solidFill>
                <a:latin typeface="Consolas" panose="020B0609020204030204" pitchFamily="49" charset="0"/>
              </a:rPr>
              <a:t>       </a:t>
            </a:r>
            <a:r>
              <a:rPr lang="fr-FR" sz="1100" dirty="0">
                <a:solidFill>
                  <a:srgbClr val="EE8E00"/>
                </a:solidFill>
                <a:latin typeface="Consolas" panose="020B0609020204030204" pitchFamily="49" charset="0"/>
              </a:rPr>
              <a:t>return</a:t>
            </a:r>
            <a:r>
              <a:rPr lang="fr-FR" sz="1100" dirty="0">
                <a:solidFill>
                  <a:srgbClr val="2E3558"/>
                </a:solidFill>
                <a:latin typeface="Consolas" panose="020B0609020204030204" pitchFamily="49" charset="0"/>
              </a:rPr>
              <a:t> data</a:t>
            </a:r>
          </a:p>
          <a:p>
            <a:r>
              <a:rPr lang="fr-FR" sz="1100" dirty="0">
                <a:solidFill>
                  <a:srgbClr val="2E3558"/>
                </a:solidFill>
                <a:latin typeface="Consolas" panose="020B0609020204030204" pitchFamily="49" charset="0"/>
              </a:rPr>
              <a:t>&gt;&gt; </a:t>
            </a:r>
            <a:r>
              <a:rPr lang="fr-FR" sz="1100" dirty="0" err="1">
                <a:solidFill>
                  <a:srgbClr val="2E3558"/>
                </a:solidFill>
                <a:latin typeface="Consolas" panose="020B0609020204030204" pitchFamily="49" charset="0"/>
              </a:rPr>
              <a:t>data_enriched</a:t>
            </a:r>
            <a:r>
              <a:rPr lang="fr-FR" sz="1100" dirty="0">
                <a:solidFill>
                  <a:srgbClr val="2E3558"/>
                </a:solidFill>
                <a:latin typeface="Consolas" panose="020B0609020204030204" pitchFamily="49" charset="0"/>
              </a:rPr>
              <a:t> = </a:t>
            </a:r>
            <a:r>
              <a:rPr lang="fr-FR" sz="1100" dirty="0" err="1">
                <a:solidFill>
                  <a:srgbClr val="2E3558"/>
                </a:solidFill>
                <a:latin typeface="Consolas" panose="020B0609020204030204" pitchFamily="49" charset="0"/>
              </a:rPr>
              <a:t>add_column</a:t>
            </a:r>
            <a:r>
              <a:rPr lang="fr-FR" sz="1100" dirty="0">
                <a:solidFill>
                  <a:srgbClr val="2E3558"/>
                </a:solidFill>
                <a:latin typeface="Consolas" panose="020B0609020204030204" pitchFamily="49" charset="0"/>
              </a:rPr>
              <a:t>(</a:t>
            </a:r>
            <a:r>
              <a:rPr lang="fr-FR" sz="1100" dirty="0" err="1">
                <a:solidFill>
                  <a:srgbClr val="2E3558"/>
                </a:solidFill>
                <a:latin typeface="Consolas" panose="020B0609020204030204" pitchFamily="49" charset="0"/>
              </a:rPr>
              <a:t>data_raw</a:t>
            </a:r>
            <a:r>
              <a:rPr lang="fr-FR" sz="1100" dirty="0">
                <a:solidFill>
                  <a:srgbClr val="2E3558"/>
                </a:solidFill>
                <a:latin typeface="Consolas" panose="020B0609020204030204" pitchFamily="49" charset="0"/>
              </a:rPr>
              <a:t>, </a:t>
            </a:r>
            <a:r>
              <a:rPr lang="fr-FR" sz="1100" dirty="0">
                <a:solidFill>
                  <a:srgbClr val="0000FF"/>
                </a:solidFill>
                <a:latin typeface="Consolas" panose="020B0609020204030204" pitchFamily="49" charset="0"/>
              </a:rPr>
              <a:t>"d"</a:t>
            </a:r>
            <a:r>
              <a:rPr lang="fr-FR" sz="1100" dirty="0">
                <a:solidFill>
                  <a:srgbClr val="2E3558"/>
                </a:solidFill>
                <a:latin typeface="Consolas" panose="020B0609020204030204" pitchFamily="49" charset="0"/>
              </a:rPr>
              <a:t>, </a:t>
            </a:r>
            <a:r>
              <a:rPr lang="en-US" sz="1100" dirty="0">
                <a:solidFill>
                  <a:srgbClr val="0000FF"/>
                </a:solidFill>
                <a:latin typeface="Consolas" panose="020B0609020204030204" pitchFamily="49" charset="0"/>
              </a:rPr>
              <a:t>"inside </a:t>
            </a:r>
            <a:r>
              <a:rPr lang="en-US" sz="1100" dirty="0" err="1">
                <a:solidFill>
                  <a:srgbClr val="0000FF"/>
                </a:solidFill>
                <a:latin typeface="Consolas" panose="020B0609020204030204" pitchFamily="49" charset="0"/>
              </a:rPr>
              <a:t>fct</a:t>
            </a:r>
            <a:r>
              <a:rPr lang="en-US" sz="1100" dirty="0">
                <a:solidFill>
                  <a:srgbClr val="0000FF"/>
                </a:solidFill>
                <a:latin typeface="Consolas" panose="020B0609020204030204" pitchFamily="49" charset="0"/>
              </a:rPr>
              <a:t>"</a:t>
            </a:r>
            <a:r>
              <a:rPr lang="fr-FR" sz="1100" dirty="0">
                <a:solidFill>
                  <a:srgbClr val="2E3558"/>
                </a:solidFill>
                <a:latin typeface="Consolas" panose="020B0609020204030204" pitchFamily="49" charset="0"/>
              </a:rPr>
              <a:t>)</a:t>
            </a:r>
          </a:p>
          <a:p>
            <a:r>
              <a:rPr lang="fr-FR" sz="1100" dirty="0">
                <a:solidFill>
                  <a:srgbClr val="2E3558"/>
                </a:solidFill>
                <a:latin typeface="Consolas" panose="020B0609020204030204" pitchFamily="49" charset="0"/>
              </a:rPr>
              <a:t>&gt;&gt; </a:t>
            </a:r>
            <a:r>
              <a:rPr lang="fr-FR" sz="1100" dirty="0" err="1">
                <a:solidFill>
                  <a:srgbClr val="2E3558"/>
                </a:solidFill>
                <a:latin typeface="Consolas" panose="020B0609020204030204" pitchFamily="49" charset="0"/>
              </a:rPr>
              <a:t>data_raw</a:t>
            </a:r>
            <a:r>
              <a:rPr lang="fr-FR" sz="1100" dirty="0">
                <a:solidFill>
                  <a:srgbClr val="2E3558"/>
                </a:solidFill>
                <a:latin typeface="Consolas" panose="020B0609020204030204" pitchFamily="49" charset="0"/>
              </a:rPr>
              <a:t>[</a:t>
            </a:r>
            <a:r>
              <a:rPr lang="fr-FR" sz="1100" dirty="0">
                <a:solidFill>
                  <a:srgbClr val="0000FF"/>
                </a:solidFill>
                <a:latin typeface="Consolas" panose="020B0609020204030204" pitchFamily="49" charset="0"/>
              </a:rPr>
              <a:t>"d"</a:t>
            </a:r>
            <a:r>
              <a:rPr lang="fr-FR" sz="1100" dirty="0">
                <a:solidFill>
                  <a:srgbClr val="2E3558"/>
                </a:solidFill>
                <a:latin typeface="Consolas" panose="020B0609020204030204" pitchFamily="49" charset="0"/>
              </a:rPr>
              <a:t>].values</a:t>
            </a:r>
          </a:p>
          <a:p>
            <a:r>
              <a:rPr lang="fr-FR" sz="1100" dirty="0" err="1">
                <a:solidFill>
                  <a:srgbClr val="7F7F7F"/>
                </a:solidFill>
                <a:latin typeface="Consolas" panose="020B0609020204030204" pitchFamily="49" charset="0"/>
              </a:rPr>
              <a:t>array</a:t>
            </a:r>
            <a:r>
              <a:rPr lang="fr-FR" sz="1100" dirty="0">
                <a:solidFill>
                  <a:srgbClr val="7F7F7F"/>
                </a:solidFill>
                <a:latin typeface="Consolas" panose="020B0609020204030204" pitchFamily="49" charset="0"/>
              </a:rPr>
              <a:t>(["</a:t>
            </a:r>
            <a:r>
              <a:rPr lang="fr-FR" sz="1100" dirty="0" err="1">
                <a:solidFill>
                  <a:srgbClr val="7F7F7F"/>
                </a:solidFill>
                <a:latin typeface="Consolas" panose="020B0609020204030204" pitchFamily="49" charset="0"/>
              </a:rPr>
              <a:t>inside</a:t>
            </a:r>
            <a:r>
              <a:rPr lang="fr-FR" sz="1100" dirty="0">
                <a:solidFill>
                  <a:srgbClr val="7F7F7F"/>
                </a:solidFill>
                <a:latin typeface="Consolas" panose="020B0609020204030204" pitchFamily="49" charset="0"/>
              </a:rPr>
              <a:t> </a:t>
            </a:r>
            <a:r>
              <a:rPr lang="fr-FR" sz="1100" dirty="0" err="1">
                <a:solidFill>
                  <a:srgbClr val="7F7F7F"/>
                </a:solidFill>
                <a:latin typeface="Consolas" panose="020B0609020204030204" pitchFamily="49" charset="0"/>
              </a:rPr>
              <a:t>fct</a:t>
            </a:r>
            <a:r>
              <a:rPr lang="fr-FR" sz="1100" dirty="0">
                <a:solidFill>
                  <a:srgbClr val="7F7F7F"/>
                </a:solidFill>
                <a:latin typeface="Consolas" panose="020B0609020204030204" pitchFamily="49" charset="0"/>
              </a:rPr>
              <a:t>"])</a:t>
            </a:r>
          </a:p>
          <a:p>
            <a:r>
              <a:rPr lang="fr-FR" sz="1100" dirty="0">
                <a:solidFill>
                  <a:srgbClr val="2E3558"/>
                </a:solidFill>
                <a:latin typeface="Consolas" panose="020B0609020204030204" pitchFamily="49" charset="0"/>
              </a:rPr>
              <a:t>&gt;&gt; id(</a:t>
            </a:r>
            <a:r>
              <a:rPr lang="fr-FR" sz="1100" dirty="0" err="1">
                <a:solidFill>
                  <a:srgbClr val="2E3558"/>
                </a:solidFill>
                <a:latin typeface="Consolas" panose="020B0609020204030204" pitchFamily="49" charset="0"/>
              </a:rPr>
              <a:t>data_enriched</a:t>
            </a:r>
            <a:r>
              <a:rPr lang="fr-FR" sz="1100" dirty="0">
                <a:solidFill>
                  <a:srgbClr val="2E3558"/>
                </a:solidFill>
                <a:latin typeface="Consolas" panose="020B0609020204030204" pitchFamily="49" charset="0"/>
              </a:rPr>
              <a:t>) == id(data)</a:t>
            </a:r>
            <a:r>
              <a:rPr lang="fr-FR" sz="1100" dirty="0">
                <a:solidFill>
                  <a:srgbClr val="7F7F7F"/>
                </a:solidFill>
                <a:latin typeface="Consolas" panose="020B0609020204030204" pitchFamily="49" charset="0"/>
              </a:rPr>
              <a:t>  </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again</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pointing</a:t>
            </a:r>
            <a:r>
              <a:rPr lang="fr-FR" sz="1100" dirty="0">
                <a:solidFill>
                  <a:srgbClr val="008200"/>
                </a:solidFill>
                <a:latin typeface="Consolas" panose="020B0609020204030204" pitchFamily="49" charset="0"/>
              </a:rPr>
              <a:t> to </a:t>
            </a:r>
            <a:r>
              <a:rPr lang="fr-FR" sz="1100" dirty="0" err="1">
                <a:solidFill>
                  <a:srgbClr val="008200"/>
                </a:solidFill>
                <a:latin typeface="Consolas" panose="020B0609020204030204" pitchFamily="49" charset="0"/>
              </a:rPr>
              <a:t>same</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object</a:t>
            </a:r>
            <a:endParaRPr lang="fr-FR" sz="1100" dirty="0">
              <a:solidFill>
                <a:srgbClr val="008200"/>
              </a:solidFill>
              <a:latin typeface="Consolas" panose="020B0609020204030204" pitchFamily="49" charset="0"/>
            </a:endParaRPr>
          </a:p>
          <a:p>
            <a:r>
              <a:rPr lang="fr-FR" sz="1100" dirty="0" err="1">
                <a:solidFill>
                  <a:srgbClr val="7F7F7F"/>
                </a:solidFill>
                <a:latin typeface="Consolas" panose="020B0609020204030204" pitchFamily="49" charset="0"/>
              </a:rPr>
              <a:t>True</a:t>
            </a:r>
            <a:endParaRPr lang="fr-FR" sz="1100" dirty="0">
              <a:solidFill>
                <a:srgbClr val="7F7F7F"/>
              </a:solidFill>
              <a:latin typeface="Consolas" panose="020B0609020204030204" pitchFamily="49" charset="0"/>
            </a:endParaRPr>
          </a:p>
        </p:txBody>
      </p:sp>
      <p:sp>
        <p:nvSpPr>
          <p:cNvPr id="5" name="TextBox 4"/>
          <p:cNvSpPr txBox="1"/>
          <p:nvPr/>
        </p:nvSpPr>
        <p:spPr>
          <a:xfrm>
            <a:off x="841312" y="1487999"/>
            <a:ext cx="5061191" cy="30537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rgbClr val="575757"/>
                </a:solidFill>
              </a:rPr>
              <a:t>Pandas objects are not copied by default</a:t>
            </a:r>
          </a:p>
          <a:p>
            <a:r>
              <a:rPr lang="en-US" sz="1400" dirty="0">
                <a:solidFill>
                  <a:srgbClr val="7F7F7F"/>
                </a:solidFill>
              </a:rPr>
              <a:t>Information are stored only once to optimize memory usage</a:t>
            </a:r>
          </a:p>
        </p:txBody>
      </p:sp>
      <p:grpSp>
        <p:nvGrpSpPr>
          <p:cNvPr id="6" name="Group 5"/>
          <p:cNvGrpSpPr>
            <a:grpSpLocks noChangeAspect="1"/>
          </p:cNvGrpSpPr>
          <p:nvPr/>
        </p:nvGrpSpPr>
        <p:grpSpPr>
          <a:xfrm>
            <a:off x="628650" y="1439351"/>
            <a:ext cx="212662" cy="212662"/>
            <a:chOff x="982662" y="1847850"/>
            <a:chExt cx="269875" cy="269875"/>
          </a:xfrm>
        </p:grpSpPr>
        <p:sp>
          <p:nvSpPr>
            <p:cNvPr id="7" name="Oval 50"/>
            <p:cNvSpPr>
              <a:spLocks noChangeArrowheads="1"/>
            </p:cNvSpPr>
            <p:nvPr/>
          </p:nvSpPr>
          <p:spPr bwMode="auto">
            <a:xfrm>
              <a:off x="982662" y="1847850"/>
              <a:ext cx="269875" cy="269875"/>
            </a:xfrm>
            <a:prstGeom prst="ellipse">
              <a:avLst/>
            </a:prstGeom>
            <a:solidFill>
              <a:srgbClr val="29BA74"/>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8"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9" name="Rectangle 8"/>
          <p:cNvSpPr/>
          <p:nvPr/>
        </p:nvSpPr>
        <p:spPr>
          <a:xfrm>
            <a:off x="6270120" y="1972975"/>
            <a:ext cx="5293230" cy="4284001"/>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en-US" sz="1100" dirty="0">
                <a:solidFill>
                  <a:srgbClr val="000000"/>
                </a:solidFill>
                <a:latin typeface="Consolas" panose="020B0609020204030204" pitchFamily="49" charset="0"/>
              </a:rPr>
              <a:t>&gt;&gt; </a:t>
            </a:r>
            <a:r>
              <a:rPr lang="en-US" sz="1100" dirty="0" err="1">
                <a:solidFill>
                  <a:srgbClr val="000000"/>
                </a:solidFill>
                <a:latin typeface="Consolas" panose="020B0609020204030204" pitchFamily="49" charset="0"/>
              </a:rPr>
              <a:t>data_raw</a:t>
            </a:r>
            <a:r>
              <a:rPr lang="en-US" sz="1100" dirty="0">
                <a:solidFill>
                  <a:srgbClr val="000000"/>
                </a:solidFill>
                <a:latin typeface="Consolas" panose="020B0609020204030204" pitchFamily="49" charset="0"/>
              </a:rPr>
              <a:t> = </a:t>
            </a:r>
            <a:r>
              <a:rPr lang="en-US" sz="1100" dirty="0" err="1">
                <a:solidFill>
                  <a:srgbClr val="000000"/>
                </a:solidFill>
                <a:latin typeface="Consolas" panose="020B0609020204030204" pitchFamily="49" charset="0"/>
              </a:rPr>
              <a:t>pd.DataFrame</a:t>
            </a:r>
            <a:r>
              <a:rPr lang="en-US" sz="1100" dirty="0">
                <a:solidFill>
                  <a:srgbClr val="000000"/>
                </a:solidFill>
                <a:latin typeface="Consolas" panose="020B0609020204030204" pitchFamily="49" charset="0"/>
              </a:rPr>
              <a:t>(data</a:t>
            </a:r>
            <a:r>
              <a:rPr lang="en-US" sz="1100" dirty="0">
                <a:solidFill>
                  <a:srgbClr val="2E3558"/>
                </a:solidFill>
                <a:latin typeface="Consolas" panose="020B0609020204030204" pitchFamily="49" charset="0"/>
              </a:rPr>
              <a:t>={</a:t>
            </a:r>
            <a:r>
              <a:rPr lang="en-US" sz="1100" dirty="0">
                <a:solidFill>
                  <a:srgbClr val="0000FF"/>
                </a:solidFill>
                <a:latin typeface="Consolas" panose="020B0609020204030204" pitchFamily="49" charset="0"/>
              </a:rPr>
              <a:t>“a”</a:t>
            </a:r>
            <a:r>
              <a:rPr lang="en-US" sz="1100" dirty="0">
                <a:solidFill>
                  <a:srgbClr val="000000"/>
                </a:solidFill>
                <a:latin typeface="Consolas" panose="020B0609020204030204" pitchFamily="49" charset="0"/>
              </a:rPr>
              <a:t>: 1, </a:t>
            </a:r>
            <a:r>
              <a:rPr lang="en-US" sz="1100" dirty="0">
                <a:solidFill>
                  <a:srgbClr val="0000FF"/>
                </a:solidFill>
                <a:latin typeface="Consolas" panose="020B0609020204030204" pitchFamily="49" charset="0"/>
              </a:rPr>
              <a:t>“b”:</a:t>
            </a:r>
            <a:r>
              <a:rPr lang="en-US" sz="1100" dirty="0">
                <a:solidFill>
                  <a:srgbClr val="000000"/>
                </a:solidFill>
                <a:latin typeface="Consolas" panose="020B0609020204030204" pitchFamily="49" charset="0"/>
              </a:rPr>
              <a:t> 2}, index=[0])</a:t>
            </a:r>
          </a:p>
          <a:p>
            <a:r>
              <a:rPr lang="en-US" sz="1100" dirty="0">
                <a:solidFill>
                  <a:srgbClr val="000000"/>
                </a:solidFill>
                <a:latin typeface="Consolas" panose="020B0609020204030204" pitchFamily="49" charset="0"/>
              </a:rPr>
              <a:t>&gt;&gt; </a:t>
            </a:r>
            <a:r>
              <a:rPr lang="en-US" sz="1100" dirty="0" err="1">
                <a:solidFill>
                  <a:srgbClr val="000000"/>
                </a:solidFill>
                <a:latin typeface="Consolas" panose="020B0609020204030204" pitchFamily="49" charset="0"/>
              </a:rPr>
              <a:t>data_raw</a:t>
            </a:r>
            <a:r>
              <a:rPr lang="en-US" sz="1100" dirty="0">
                <a:solidFill>
                  <a:srgbClr val="000000"/>
                </a:solidFill>
                <a:latin typeface="Consolas" panose="020B0609020204030204" pitchFamily="49" charset="0"/>
              </a:rPr>
              <a:t>[</a:t>
            </a:r>
            <a:r>
              <a:rPr lang="en-US" sz="1100" dirty="0">
                <a:solidFill>
                  <a:srgbClr val="0000FF"/>
                </a:solidFill>
                <a:latin typeface="Consolas" panose="020B0609020204030204" pitchFamily="49" charset="0"/>
              </a:rPr>
              <a:t>"b"</a:t>
            </a:r>
            <a:r>
              <a:rPr lang="en-US" sz="1100" dirty="0">
                <a:solidFill>
                  <a:srgbClr val="000000"/>
                </a:solidFill>
                <a:latin typeface="Consolas" panose="020B0609020204030204" pitchFamily="49" charset="0"/>
              </a:rPr>
              <a:t>].values</a:t>
            </a:r>
          </a:p>
          <a:p>
            <a:r>
              <a:rPr lang="en-US" sz="1100" dirty="0">
                <a:solidFill>
                  <a:srgbClr val="7F7F7F"/>
                </a:solidFill>
                <a:latin typeface="Consolas" panose="020B0609020204030204" pitchFamily="49" charset="0"/>
              </a:rPr>
              <a:t>array([2])</a:t>
            </a:r>
          </a:p>
          <a:p>
            <a:r>
              <a:rPr lang="en-US" sz="1100" dirty="0">
                <a:solidFill>
                  <a:srgbClr val="000000"/>
                </a:solidFill>
                <a:latin typeface="Consolas" panose="020B0609020204030204" pitchFamily="49" charset="0"/>
              </a:rPr>
              <a:t>&gt;&gt; </a:t>
            </a:r>
            <a:r>
              <a:rPr lang="en-US" sz="1100" dirty="0" err="1">
                <a:solidFill>
                  <a:srgbClr val="000000"/>
                </a:solidFill>
                <a:latin typeface="Consolas" panose="020B0609020204030204" pitchFamily="49" charset="0"/>
              </a:rPr>
              <a:t>data_formatted</a:t>
            </a:r>
            <a:r>
              <a:rPr lang="en-US" sz="1100" dirty="0">
                <a:solidFill>
                  <a:srgbClr val="000000"/>
                </a:solidFill>
                <a:latin typeface="Consolas" panose="020B0609020204030204" pitchFamily="49" charset="0"/>
              </a:rPr>
              <a:t> = </a:t>
            </a:r>
            <a:r>
              <a:rPr lang="en-US" sz="1100" dirty="0" err="1">
                <a:solidFill>
                  <a:srgbClr val="000000"/>
                </a:solidFill>
                <a:latin typeface="Consolas" panose="020B0609020204030204" pitchFamily="49" charset="0"/>
              </a:rPr>
              <a:t>data_raw.copy</a:t>
            </a:r>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&gt;&gt; id(</a:t>
            </a:r>
            <a:r>
              <a:rPr lang="en-US" sz="1100" dirty="0" err="1">
                <a:solidFill>
                  <a:srgbClr val="000000"/>
                </a:solidFill>
                <a:latin typeface="Consolas" panose="020B0609020204030204" pitchFamily="49" charset="0"/>
              </a:rPr>
              <a:t>data_formatted</a:t>
            </a:r>
            <a:r>
              <a:rPr lang="en-US" sz="1100" dirty="0">
                <a:solidFill>
                  <a:srgbClr val="000000"/>
                </a:solidFill>
                <a:latin typeface="Consolas" panose="020B0609020204030204" pitchFamily="49" charset="0"/>
              </a:rPr>
              <a:t>) == id(</a:t>
            </a:r>
            <a:r>
              <a:rPr lang="en-US" sz="1100" dirty="0" err="1">
                <a:solidFill>
                  <a:srgbClr val="000000"/>
                </a:solidFill>
                <a:latin typeface="Consolas" panose="020B0609020204030204" pitchFamily="49" charset="0"/>
              </a:rPr>
              <a:t>data_raw</a:t>
            </a:r>
            <a:r>
              <a:rPr lang="en-US" sz="1100" dirty="0">
                <a:solidFill>
                  <a:srgbClr val="000000"/>
                </a:solidFill>
                <a:latin typeface="Consolas" panose="020B0609020204030204" pitchFamily="49" charset="0"/>
              </a:rPr>
              <a:t>) </a:t>
            </a:r>
          </a:p>
          <a:p>
            <a:r>
              <a:rPr lang="en-US" sz="1100" dirty="0">
                <a:solidFill>
                  <a:srgbClr val="7F7F7F"/>
                </a:solidFill>
                <a:latin typeface="Consolas" panose="020B0609020204030204" pitchFamily="49" charset="0"/>
              </a:rPr>
              <a:t>False                    </a:t>
            </a:r>
            <a:r>
              <a:rPr lang="en-US" sz="1100" dirty="0">
                <a:solidFill>
                  <a:srgbClr val="008200"/>
                </a:solidFill>
                <a:latin typeface="Consolas" panose="020B0609020204030204" pitchFamily="49" charset="0"/>
              </a:rPr>
              <a:t># new address in memory (i.e. new object) </a:t>
            </a:r>
            <a:endParaRPr lang="en-US" sz="1100" dirty="0">
              <a:solidFill>
                <a:srgbClr val="7F7F7F"/>
              </a:solidFill>
              <a:latin typeface="Consolas" panose="020B0609020204030204" pitchFamily="49" charset="0"/>
            </a:endParaRPr>
          </a:p>
          <a:p>
            <a:r>
              <a:rPr lang="en-US" sz="1100" dirty="0">
                <a:solidFill>
                  <a:srgbClr val="000000"/>
                </a:solidFill>
                <a:latin typeface="Consolas" panose="020B0609020204030204" pitchFamily="49" charset="0"/>
              </a:rPr>
              <a:t>&gt;&gt; </a:t>
            </a:r>
            <a:r>
              <a:rPr lang="en-US" sz="1100" dirty="0" err="1">
                <a:solidFill>
                  <a:srgbClr val="000000"/>
                </a:solidFill>
                <a:latin typeface="Consolas" panose="020B0609020204030204" pitchFamily="49" charset="0"/>
              </a:rPr>
              <a:t>data_formatted</a:t>
            </a:r>
            <a:r>
              <a:rPr lang="en-US" sz="1100" dirty="0">
                <a:solidFill>
                  <a:srgbClr val="000000"/>
                </a:solidFill>
                <a:latin typeface="Consolas" panose="020B0609020204030204" pitchFamily="49" charset="0"/>
              </a:rPr>
              <a:t>[</a:t>
            </a:r>
            <a:r>
              <a:rPr lang="en-US" sz="1100" dirty="0">
                <a:solidFill>
                  <a:srgbClr val="0000FF"/>
                </a:solidFill>
                <a:latin typeface="Consolas" panose="020B0609020204030204" pitchFamily="49" charset="0"/>
              </a:rPr>
              <a:t>"b"</a:t>
            </a:r>
            <a:r>
              <a:rPr lang="en-US" sz="1100" dirty="0">
                <a:solidFill>
                  <a:srgbClr val="000000"/>
                </a:solidFill>
                <a:latin typeface="Consolas" panose="020B0609020204030204" pitchFamily="49" charset="0"/>
              </a:rPr>
              <a:t>] *= 2</a:t>
            </a:r>
          </a:p>
          <a:p>
            <a:r>
              <a:rPr lang="en-US" sz="1100" dirty="0">
                <a:solidFill>
                  <a:srgbClr val="000000"/>
                </a:solidFill>
                <a:latin typeface="Consolas" panose="020B0609020204030204" pitchFamily="49" charset="0"/>
              </a:rPr>
              <a:t>&gt;&gt; </a:t>
            </a:r>
            <a:r>
              <a:rPr lang="en-US" sz="1100" dirty="0" err="1">
                <a:solidFill>
                  <a:srgbClr val="000000"/>
                </a:solidFill>
                <a:latin typeface="Consolas" panose="020B0609020204030204" pitchFamily="49" charset="0"/>
              </a:rPr>
              <a:t>data_raw</a:t>
            </a:r>
            <a:r>
              <a:rPr lang="en-US" sz="1100" dirty="0">
                <a:solidFill>
                  <a:srgbClr val="000000"/>
                </a:solidFill>
                <a:latin typeface="Consolas" panose="020B0609020204030204" pitchFamily="49" charset="0"/>
              </a:rPr>
              <a:t>[</a:t>
            </a:r>
            <a:r>
              <a:rPr lang="en-US" sz="1100" dirty="0">
                <a:solidFill>
                  <a:srgbClr val="0000FF"/>
                </a:solidFill>
                <a:latin typeface="Consolas" panose="020B0609020204030204" pitchFamily="49" charset="0"/>
              </a:rPr>
              <a:t>"b"</a:t>
            </a:r>
            <a:r>
              <a:rPr lang="en-US" sz="1100" dirty="0">
                <a:solidFill>
                  <a:srgbClr val="000000"/>
                </a:solidFill>
                <a:latin typeface="Consolas" panose="020B0609020204030204" pitchFamily="49" charset="0"/>
              </a:rPr>
              <a:t>].values  </a:t>
            </a:r>
            <a:r>
              <a:rPr lang="en-US" sz="1100" dirty="0">
                <a:solidFill>
                  <a:srgbClr val="008200"/>
                </a:solidFill>
                <a:latin typeface="Consolas" panose="020B0609020204030204" pitchFamily="49" charset="0"/>
              </a:rPr>
              <a:t># `</a:t>
            </a:r>
            <a:r>
              <a:rPr lang="en-US" sz="1100" dirty="0" err="1">
                <a:solidFill>
                  <a:srgbClr val="008200"/>
                </a:solidFill>
                <a:latin typeface="Consolas" panose="020B0609020204030204" pitchFamily="49" charset="0"/>
              </a:rPr>
              <a:t>data_raw</a:t>
            </a:r>
            <a:r>
              <a:rPr lang="en-US" sz="1100" dirty="0">
                <a:solidFill>
                  <a:srgbClr val="008200"/>
                </a:solidFill>
                <a:latin typeface="Consolas" panose="020B0609020204030204" pitchFamily="49" charset="0"/>
              </a:rPr>
              <a:t>` has not changed</a:t>
            </a:r>
          </a:p>
          <a:p>
            <a:r>
              <a:rPr lang="en-US" sz="1100" dirty="0">
                <a:solidFill>
                  <a:srgbClr val="7F7F7F"/>
                </a:solidFill>
                <a:latin typeface="Consolas" panose="020B0609020204030204" pitchFamily="49" charset="0"/>
              </a:rPr>
              <a:t>array([2])</a:t>
            </a:r>
          </a:p>
          <a:p>
            <a:r>
              <a:rPr lang="en-US" sz="1100" dirty="0">
                <a:solidFill>
                  <a:srgbClr val="2E3558"/>
                </a:solidFill>
                <a:latin typeface="Consolas" panose="020B0609020204030204" pitchFamily="49" charset="0"/>
              </a:rPr>
              <a:t>&gt;&gt; </a:t>
            </a:r>
            <a:r>
              <a:rPr lang="en-US" sz="1100" dirty="0" err="1">
                <a:solidFill>
                  <a:srgbClr val="2E3558"/>
                </a:solidFill>
                <a:latin typeface="Consolas" panose="020B0609020204030204" pitchFamily="49" charset="0"/>
              </a:rPr>
              <a:t>data_formatted</a:t>
            </a:r>
            <a:r>
              <a:rPr lang="en-US" sz="1100" dirty="0">
                <a:solidFill>
                  <a:srgbClr val="2E3558"/>
                </a:solidFill>
                <a:latin typeface="Consolas" panose="020B0609020204030204" pitchFamily="49" charset="0"/>
              </a:rPr>
              <a:t>[</a:t>
            </a:r>
            <a:r>
              <a:rPr lang="en-US" sz="1100" dirty="0">
                <a:solidFill>
                  <a:srgbClr val="0000FF"/>
                </a:solidFill>
                <a:latin typeface="Consolas" panose="020B0609020204030204" pitchFamily="49" charset="0"/>
              </a:rPr>
              <a:t>"c"</a:t>
            </a:r>
            <a:r>
              <a:rPr lang="en-US" sz="1100" dirty="0">
                <a:solidFill>
                  <a:srgbClr val="2E3558"/>
                </a:solidFill>
                <a:latin typeface="Consolas" panose="020B0609020204030204" pitchFamily="49" charset="0"/>
              </a:rPr>
              <a:t>] = "new column"</a:t>
            </a:r>
          </a:p>
          <a:p>
            <a:r>
              <a:rPr lang="en-US" sz="1100" dirty="0">
                <a:solidFill>
                  <a:srgbClr val="2E3558"/>
                </a:solidFill>
                <a:latin typeface="Consolas" panose="020B0609020204030204" pitchFamily="49" charset="0"/>
              </a:rPr>
              <a:t>&gt;&gt; </a:t>
            </a:r>
            <a:r>
              <a:rPr lang="en-US" sz="1100" dirty="0" err="1">
                <a:solidFill>
                  <a:srgbClr val="2E3558"/>
                </a:solidFill>
                <a:latin typeface="Consolas" panose="020B0609020204030204" pitchFamily="49" charset="0"/>
              </a:rPr>
              <a:t>data_raw</a:t>
            </a:r>
            <a:r>
              <a:rPr lang="en-US" sz="1100" dirty="0">
                <a:solidFill>
                  <a:srgbClr val="2E3558"/>
                </a:solidFill>
                <a:latin typeface="Consolas" panose="020B0609020204030204" pitchFamily="49" charset="0"/>
              </a:rPr>
              <a:t>[</a:t>
            </a:r>
            <a:r>
              <a:rPr lang="en-US" sz="1100" dirty="0">
                <a:solidFill>
                  <a:srgbClr val="0000FF"/>
                </a:solidFill>
                <a:latin typeface="Consolas" panose="020B0609020204030204" pitchFamily="49" charset="0"/>
              </a:rPr>
              <a:t>"c"</a:t>
            </a:r>
            <a:r>
              <a:rPr lang="en-US" sz="1100" dirty="0">
                <a:solidFill>
                  <a:srgbClr val="2E3558"/>
                </a:solidFill>
                <a:latin typeface="Consolas" panose="020B0609020204030204" pitchFamily="49" charset="0"/>
              </a:rPr>
              <a:t>].values  </a:t>
            </a:r>
            <a:r>
              <a:rPr lang="en-US" sz="1100" dirty="0">
                <a:solidFill>
                  <a:srgbClr val="008200"/>
                </a:solidFill>
                <a:latin typeface="Consolas" panose="020B0609020204030204" pitchFamily="49" charset="0"/>
              </a:rPr>
              <a:t># `</a:t>
            </a:r>
            <a:r>
              <a:rPr lang="en-US" sz="1100" dirty="0" err="1">
                <a:solidFill>
                  <a:srgbClr val="008200"/>
                </a:solidFill>
                <a:latin typeface="Consolas" panose="020B0609020204030204" pitchFamily="49" charset="0"/>
              </a:rPr>
              <a:t>data_raw</a:t>
            </a:r>
            <a:r>
              <a:rPr lang="en-US" sz="1100" dirty="0">
                <a:solidFill>
                  <a:srgbClr val="008200"/>
                </a:solidFill>
                <a:latin typeface="Consolas" panose="020B0609020204030204" pitchFamily="49" charset="0"/>
              </a:rPr>
              <a:t>` has not changed </a:t>
            </a:r>
          </a:p>
          <a:p>
            <a:r>
              <a:rPr lang="en-US" sz="1100" dirty="0" err="1">
                <a:solidFill>
                  <a:srgbClr val="FF0000"/>
                </a:solidFill>
                <a:latin typeface="Consolas" panose="020B0609020204030204" pitchFamily="49" charset="0"/>
              </a:rPr>
              <a:t>KeyError</a:t>
            </a:r>
            <a:r>
              <a:rPr lang="en-US" sz="1100" dirty="0">
                <a:solidFill>
                  <a:srgbClr val="FF0000"/>
                </a:solidFill>
                <a:latin typeface="Consolas" panose="020B0609020204030204" pitchFamily="49" charset="0"/>
              </a:rPr>
              <a:t>: 'c'</a:t>
            </a:r>
          </a:p>
          <a:p>
            <a:r>
              <a:rPr lang="en-US" sz="1100" dirty="0">
                <a:solidFill>
                  <a:srgbClr val="2E3558"/>
                </a:solidFill>
                <a:latin typeface="Consolas" panose="020B0609020204030204" pitchFamily="49" charset="0"/>
              </a:rPr>
              <a:t>&gt;&gt; </a:t>
            </a:r>
            <a:r>
              <a:rPr lang="en-US" sz="1100" dirty="0" err="1">
                <a:solidFill>
                  <a:srgbClr val="EE8E00"/>
                </a:solidFill>
                <a:latin typeface="Consolas" panose="020B0609020204030204" pitchFamily="49" charset="0"/>
              </a:rPr>
              <a:t>def</a:t>
            </a:r>
            <a:r>
              <a:rPr lang="en-US" sz="1100" dirty="0">
                <a:solidFill>
                  <a:srgbClr val="2E3558"/>
                </a:solidFill>
                <a:latin typeface="Consolas" panose="020B0609020204030204" pitchFamily="49" charset="0"/>
              </a:rPr>
              <a:t> </a:t>
            </a:r>
            <a:r>
              <a:rPr lang="en-US" sz="1100" dirty="0" err="1">
                <a:solidFill>
                  <a:srgbClr val="0000FF"/>
                </a:solidFill>
                <a:latin typeface="Consolas" panose="020B0609020204030204" pitchFamily="49" charset="0"/>
              </a:rPr>
              <a:t>add_column</a:t>
            </a:r>
            <a:r>
              <a:rPr lang="en-US" sz="1100" dirty="0">
                <a:solidFill>
                  <a:srgbClr val="2E3558"/>
                </a:solidFill>
                <a:latin typeface="Consolas" panose="020B0609020204030204" pitchFamily="49" charset="0"/>
              </a:rPr>
              <a:t>(</a:t>
            </a:r>
          </a:p>
          <a:p>
            <a:r>
              <a:rPr lang="en-US" sz="1100" dirty="0">
                <a:solidFill>
                  <a:srgbClr val="2E3558"/>
                </a:solidFill>
                <a:latin typeface="Consolas" panose="020B0609020204030204" pitchFamily="49" charset="0"/>
              </a:rPr>
              <a:t>       data: </a:t>
            </a:r>
            <a:r>
              <a:rPr lang="en-US" sz="1100" dirty="0" err="1">
                <a:solidFill>
                  <a:srgbClr val="2E3558"/>
                </a:solidFill>
                <a:latin typeface="Consolas" panose="020B0609020204030204" pitchFamily="49" charset="0"/>
              </a:rPr>
              <a:t>pd.DataFrame</a:t>
            </a:r>
            <a:r>
              <a:rPr lang="en-US" sz="1100" dirty="0">
                <a:solidFill>
                  <a:srgbClr val="2E3558"/>
                </a:solidFill>
                <a:latin typeface="Consolas" panose="020B0609020204030204" pitchFamily="49" charset="0"/>
              </a:rPr>
              <a:t>, </a:t>
            </a:r>
          </a:p>
          <a:p>
            <a:r>
              <a:rPr lang="en-US" sz="1100" dirty="0">
                <a:solidFill>
                  <a:srgbClr val="2E3558"/>
                </a:solidFill>
                <a:latin typeface="Consolas" panose="020B0609020204030204" pitchFamily="49" charset="0"/>
              </a:rPr>
              <a:t>       </a:t>
            </a:r>
            <a:r>
              <a:rPr lang="en-US" sz="1100" dirty="0" err="1">
                <a:solidFill>
                  <a:srgbClr val="2E3558"/>
                </a:solidFill>
                <a:latin typeface="Consolas" panose="020B0609020204030204" pitchFamily="49" charset="0"/>
              </a:rPr>
              <a:t>column_name</a:t>
            </a:r>
            <a:r>
              <a:rPr lang="en-US" sz="1100" dirty="0">
                <a:solidFill>
                  <a:srgbClr val="2E3558"/>
                </a:solidFill>
                <a:latin typeface="Consolas" panose="020B0609020204030204" pitchFamily="49" charset="0"/>
              </a:rPr>
              <a:t>: </a:t>
            </a:r>
            <a:r>
              <a:rPr lang="en-US" sz="1100" dirty="0" err="1">
                <a:solidFill>
                  <a:srgbClr val="2E3558"/>
                </a:solidFill>
                <a:latin typeface="Consolas" panose="020B0609020204030204" pitchFamily="49" charset="0"/>
              </a:rPr>
              <a:t>str</a:t>
            </a:r>
            <a:r>
              <a:rPr lang="en-US" sz="1100" dirty="0">
                <a:solidFill>
                  <a:srgbClr val="2E3558"/>
                </a:solidFill>
                <a:latin typeface="Consolas" panose="020B0609020204030204" pitchFamily="49" charset="0"/>
              </a:rPr>
              <a:t>, </a:t>
            </a:r>
          </a:p>
          <a:p>
            <a:r>
              <a:rPr lang="en-US" sz="1100" dirty="0">
                <a:solidFill>
                  <a:srgbClr val="2E3558"/>
                </a:solidFill>
                <a:latin typeface="Consolas" panose="020B0609020204030204" pitchFamily="49" charset="0"/>
              </a:rPr>
              <a:t>       value: </a:t>
            </a:r>
            <a:r>
              <a:rPr lang="en-US" sz="1100" dirty="0" err="1">
                <a:solidFill>
                  <a:srgbClr val="2E3558"/>
                </a:solidFill>
                <a:latin typeface="Consolas" panose="020B0609020204030204" pitchFamily="49" charset="0"/>
              </a:rPr>
              <a:t>str</a:t>
            </a:r>
            <a:endParaRPr lang="en-US" sz="1100" dirty="0">
              <a:solidFill>
                <a:srgbClr val="2E3558"/>
              </a:solidFill>
              <a:latin typeface="Consolas" panose="020B0609020204030204" pitchFamily="49" charset="0"/>
            </a:endParaRPr>
          </a:p>
          <a:p>
            <a:r>
              <a:rPr lang="en-US" sz="1100" dirty="0">
                <a:solidFill>
                  <a:srgbClr val="2E3558"/>
                </a:solidFill>
                <a:latin typeface="Consolas" panose="020B0609020204030204" pitchFamily="49" charset="0"/>
              </a:rPr>
              <a:t>    ): </a:t>
            </a:r>
          </a:p>
          <a:p>
            <a:r>
              <a:rPr lang="en-US" sz="1100" dirty="0">
                <a:solidFill>
                  <a:srgbClr val="2E3558"/>
                </a:solidFill>
                <a:latin typeface="Consolas" panose="020B0609020204030204" pitchFamily="49" charset="0"/>
              </a:rPr>
              <a:t>       </a:t>
            </a:r>
            <a:r>
              <a:rPr lang="en-US" sz="1100" dirty="0" err="1">
                <a:solidFill>
                  <a:srgbClr val="2E3558"/>
                </a:solidFill>
                <a:latin typeface="Consolas" panose="020B0609020204030204" pitchFamily="49" charset="0"/>
              </a:rPr>
              <a:t>data_new</a:t>
            </a:r>
            <a:r>
              <a:rPr lang="en-US" sz="1100" dirty="0">
                <a:solidFill>
                  <a:srgbClr val="2E3558"/>
                </a:solidFill>
                <a:latin typeface="Consolas" panose="020B0609020204030204" pitchFamily="49" charset="0"/>
              </a:rPr>
              <a:t> = </a:t>
            </a:r>
            <a:r>
              <a:rPr lang="en-US" sz="1100" dirty="0" err="1">
                <a:solidFill>
                  <a:srgbClr val="2E3558"/>
                </a:solidFill>
                <a:latin typeface="Consolas" panose="020B0609020204030204" pitchFamily="49" charset="0"/>
              </a:rPr>
              <a:t>data.copy</a:t>
            </a:r>
            <a:r>
              <a:rPr lang="en-US" sz="1100" dirty="0">
                <a:solidFill>
                  <a:srgbClr val="2E3558"/>
                </a:solidFill>
                <a:latin typeface="Consolas" panose="020B0609020204030204" pitchFamily="49" charset="0"/>
              </a:rPr>
              <a:t>()</a:t>
            </a:r>
          </a:p>
          <a:p>
            <a:r>
              <a:rPr lang="en-US" sz="1100" dirty="0">
                <a:solidFill>
                  <a:srgbClr val="2E3558"/>
                </a:solidFill>
                <a:latin typeface="Consolas" panose="020B0609020204030204" pitchFamily="49" charset="0"/>
              </a:rPr>
              <a:t>       </a:t>
            </a:r>
            <a:r>
              <a:rPr lang="en-US" sz="1100" dirty="0" err="1">
                <a:solidFill>
                  <a:srgbClr val="2E3558"/>
                </a:solidFill>
                <a:latin typeface="Consolas" panose="020B0609020204030204" pitchFamily="49" charset="0"/>
              </a:rPr>
              <a:t>data_new</a:t>
            </a:r>
            <a:r>
              <a:rPr lang="en-US" sz="1100" dirty="0">
                <a:solidFill>
                  <a:srgbClr val="2E3558"/>
                </a:solidFill>
                <a:latin typeface="Consolas" panose="020B0609020204030204" pitchFamily="49" charset="0"/>
              </a:rPr>
              <a:t>[</a:t>
            </a:r>
            <a:r>
              <a:rPr lang="en-US" sz="1100" dirty="0" err="1">
                <a:solidFill>
                  <a:srgbClr val="2E3558"/>
                </a:solidFill>
                <a:latin typeface="Consolas" panose="020B0609020204030204" pitchFamily="49" charset="0"/>
              </a:rPr>
              <a:t>column_name</a:t>
            </a:r>
            <a:r>
              <a:rPr lang="en-US" sz="1100" dirty="0">
                <a:solidFill>
                  <a:srgbClr val="2E3558"/>
                </a:solidFill>
                <a:latin typeface="Consolas" panose="020B0609020204030204" pitchFamily="49" charset="0"/>
              </a:rPr>
              <a:t>] = value</a:t>
            </a:r>
          </a:p>
          <a:p>
            <a:r>
              <a:rPr lang="en-US" sz="1100" dirty="0">
                <a:solidFill>
                  <a:srgbClr val="2E3558"/>
                </a:solidFill>
                <a:latin typeface="Consolas" panose="020B0609020204030204" pitchFamily="49" charset="0"/>
              </a:rPr>
              <a:t>       </a:t>
            </a:r>
            <a:r>
              <a:rPr lang="en-US" sz="1100" dirty="0">
                <a:solidFill>
                  <a:srgbClr val="EE8E00"/>
                </a:solidFill>
                <a:latin typeface="Consolas" panose="020B0609020204030204" pitchFamily="49" charset="0"/>
              </a:rPr>
              <a:t>return</a:t>
            </a:r>
            <a:r>
              <a:rPr lang="en-US" sz="1100" dirty="0">
                <a:solidFill>
                  <a:srgbClr val="2E3558"/>
                </a:solidFill>
                <a:latin typeface="Consolas" panose="020B0609020204030204" pitchFamily="49" charset="0"/>
              </a:rPr>
              <a:t> </a:t>
            </a:r>
            <a:r>
              <a:rPr lang="en-US" sz="1100" dirty="0" err="1">
                <a:solidFill>
                  <a:srgbClr val="2E3558"/>
                </a:solidFill>
                <a:latin typeface="Consolas" panose="020B0609020204030204" pitchFamily="49" charset="0"/>
              </a:rPr>
              <a:t>data_new</a:t>
            </a:r>
            <a:endParaRPr lang="en-US" sz="1100" dirty="0">
              <a:solidFill>
                <a:srgbClr val="2E3558"/>
              </a:solidFill>
              <a:latin typeface="Consolas" panose="020B0609020204030204" pitchFamily="49" charset="0"/>
            </a:endParaRPr>
          </a:p>
          <a:p>
            <a:r>
              <a:rPr lang="en-US" sz="1100" dirty="0">
                <a:solidFill>
                  <a:srgbClr val="2E3558"/>
                </a:solidFill>
                <a:latin typeface="Consolas" panose="020B0609020204030204" pitchFamily="49" charset="0"/>
              </a:rPr>
              <a:t>&gt;&gt; </a:t>
            </a:r>
            <a:r>
              <a:rPr lang="en-US" sz="1100" dirty="0" err="1">
                <a:solidFill>
                  <a:srgbClr val="2E3558"/>
                </a:solidFill>
                <a:latin typeface="Consolas" panose="020B0609020204030204" pitchFamily="49" charset="0"/>
              </a:rPr>
              <a:t>data_enriched</a:t>
            </a:r>
            <a:r>
              <a:rPr lang="en-US" sz="1100" dirty="0">
                <a:solidFill>
                  <a:srgbClr val="2E3558"/>
                </a:solidFill>
                <a:latin typeface="Consolas" panose="020B0609020204030204" pitchFamily="49" charset="0"/>
              </a:rPr>
              <a:t> = </a:t>
            </a:r>
            <a:r>
              <a:rPr lang="en-US" sz="1100" dirty="0" err="1">
                <a:solidFill>
                  <a:srgbClr val="2E3558"/>
                </a:solidFill>
                <a:latin typeface="Consolas" panose="020B0609020204030204" pitchFamily="49" charset="0"/>
              </a:rPr>
              <a:t>add_column</a:t>
            </a:r>
            <a:r>
              <a:rPr lang="en-US" sz="1100" dirty="0">
                <a:solidFill>
                  <a:srgbClr val="2E3558"/>
                </a:solidFill>
                <a:latin typeface="Consolas" panose="020B0609020204030204" pitchFamily="49" charset="0"/>
              </a:rPr>
              <a:t>(</a:t>
            </a:r>
            <a:r>
              <a:rPr lang="en-US" sz="1100" dirty="0" err="1">
                <a:solidFill>
                  <a:srgbClr val="2E3558"/>
                </a:solidFill>
                <a:latin typeface="Consolas" panose="020B0609020204030204" pitchFamily="49" charset="0"/>
              </a:rPr>
              <a:t>data_raw</a:t>
            </a:r>
            <a:r>
              <a:rPr lang="en-US" sz="1100" dirty="0">
                <a:solidFill>
                  <a:srgbClr val="2E3558"/>
                </a:solidFill>
                <a:latin typeface="Consolas" panose="020B0609020204030204" pitchFamily="49" charset="0"/>
              </a:rPr>
              <a:t>, </a:t>
            </a:r>
            <a:r>
              <a:rPr lang="en-US" sz="1100" dirty="0">
                <a:solidFill>
                  <a:srgbClr val="0000FF"/>
                </a:solidFill>
                <a:latin typeface="Consolas" panose="020B0609020204030204" pitchFamily="49" charset="0"/>
              </a:rPr>
              <a:t>"d"</a:t>
            </a:r>
            <a:r>
              <a:rPr lang="en-US" sz="1100" dirty="0">
                <a:solidFill>
                  <a:srgbClr val="2E3558"/>
                </a:solidFill>
                <a:latin typeface="Consolas" panose="020B0609020204030204" pitchFamily="49" charset="0"/>
              </a:rPr>
              <a:t>, </a:t>
            </a:r>
            <a:r>
              <a:rPr lang="en-US" sz="1100" dirty="0">
                <a:solidFill>
                  <a:srgbClr val="0000FF"/>
                </a:solidFill>
                <a:latin typeface="Consolas" panose="020B0609020204030204" pitchFamily="49" charset="0"/>
              </a:rPr>
              <a:t>"inside </a:t>
            </a:r>
            <a:r>
              <a:rPr lang="en-US" sz="1100" dirty="0" err="1">
                <a:solidFill>
                  <a:srgbClr val="0000FF"/>
                </a:solidFill>
                <a:latin typeface="Consolas" panose="020B0609020204030204" pitchFamily="49" charset="0"/>
              </a:rPr>
              <a:t>fct</a:t>
            </a:r>
            <a:r>
              <a:rPr lang="en-US" sz="1100" dirty="0">
                <a:solidFill>
                  <a:srgbClr val="0000FF"/>
                </a:solidFill>
                <a:latin typeface="Consolas" panose="020B0609020204030204" pitchFamily="49" charset="0"/>
              </a:rPr>
              <a:t>"</a:t>
            </a:r>
            <a:r>
              <a:rPr lang="en-US" sz="1100" dirty="0">
                <a:solidFill>
                  <a:srgbClr val="2E3558"/>
                </a:solidFill>
                <a:latin typeface="Consolas" panose="020B0609020204030204" pitchFamily="49" charset="0"/>
              </a:rPr>
              <a:t>)</a:t>
            </a:r>
          </a:p>
          <a:p>
            <a:r>
              <a:rPr lang="en-US" sz="1100" dirty="0">
                <a:solidFill>
                  <a:srgbClr val="2E3558"/>
                </a:solidFill>
                <a:latin typeface="Consolas" panose="020B0609020204030204" pitchFamily="49" charset="0"/>
              </a:rPr>
              <a:t>&gt;&gt; </a:t>
            </a:r>
            <a:r>
              <a:rPr lang="en-US" sz="1100" dirty="0" err="1">
                <a:solidFill>
                  <a:srgbClr val="2E3558"/>
                </a:solidFill>
                <a:latin typeface="Consolas" panose="020B0609020204030204" pitchFamily="49" charset="0"/>
              </a:rPr>
              <a:t>data_raw</a:t>
            </a:r>
            <a:r>
              <a:rPr lang="en-US" sz="1100" dirty="0">
                <a:solidFill>
                  <a:srgbClr val="2E3558"/>
                </a:solidFill>
                <a:latin typeface="Consolas" panose="020B0609020204030204" pitchFamily="49" charset="0"/>
              </a:rPr>
              <a:t>[</a:t>
            </a:r>
            <a:r>
              <a:rPr lang="en-US" sz="1100" dirty="0">
                <a:solidFill>
                  <a:srgbClr val="0000FF"/>
                </a:solidFill>
                <a:latin typeface="Consolas" panose="020B0609020204030204" pitchFamily="49" charset="0"/>
              </a:rPr>
              <a:t>"d"</a:t>
            </a:r>
            <a:r>
              <a:rPr lang="en-US" sz="1100" dirty="0">
                <a:solidFill>
                  <a:srgbClr val="2E3558"/>
                </a:solidFill>
                <a:latin typeface="Consolas" panose="020B0609020204030204" pitchFamily="49" charset="0"/>
              </a:rPr>
              <a:t>].values</a:t>
            </a:r>
          </a:p>
          <a:p>
            <a:r>
              <a:rPr lang="en-US" sz="1100" dirty="0" err="1">
                <a:solidFill>
                  <a:srgbClr val="FF0000"/>
                </a:solidFill>
                <a:latin typeface="Consolas" panose="020B0609020204030204" pitchFamily="49" charset="0"/>
              </a:rPr>
              <a:t>KeyError</a:t>
            </a:r>
            <a:r>
              <a:rPr lang="en-US" sz="1100" dirty="0">
                <a:solidFill>
                  <a:srgbClr val="FF0000"/>
                </a:solidFill>
                <a:latin typeface="Consolas" panose="020B0609020204030204" pitchFamily="49" charset="0"/>
              </a:rPr>
              <a:t>: 'd'</a:t>
            </a:r>
            <a:endParaRPr lang="en-US" sz="1100" b="1" dirty="0">
              <a:solidFill>
                <a:srgbClr val="FF0000"/>
              </a:solidFill>
              <a:latin typeface="Consolas" panose="020B0609020204030204" pitchFamily="49" charset="0"/>
            </a:endParaRPr>
          </a:p>
          <a:p>
            <a:r>
              <a:rPr lang="en-US" sz="1100" dirty="0">
                <a:solidFill>
                  <a:srgbClr val="2E3558"/>
                </a:solidFill>
                <a:latin typeface="Consolas" panose="020B0609020204030204" pitchFamily="49" charset="0"/>
              </a:rPr>
              <a:t>&gt;&gt; id(</a:t>
            </a:r>
            <a:r>
              <a:rPr lang="en-US" sz="1100" dirty="0" err="1">
                <a:solidFill>
                  <a:srgbClr val="2E3558"/>
                </a:solidFill>
                <a:latin typeface="Consolas" panose="020B0609020204030204" pitchFamily="49" charset="0"/>
              </a:rPr>
              <a:t>data_enriched</a:t>
            </a:r>
            <a:r>
              <a:rPr lang="en-US" sz="1100" dirty="0">
                <a:solidFill>
                  <a:srgbClr val="2E3558"/>
                </a:solidFill>
                <a:latin typeface="Consolas" panose="020B0609020204030204" pitchFamily="49" charset="0"/>
              </a:rPr>
              <a:t>) == id(data)</a:t>
            </a:r>
            <a:r>
              <a:rPr lang="en-US" sz="1100" dirty="0">
                <a:solidFill>
                  <a:srgbClr val="7F7F7F"/>
                </a:solidFill>
                <a:latin typeface="Consolas" panose="020B0609020204030204" pitchFamily="49" charset="0"/>
              </a:rPr>
              <a:t>  </a:t>
            </a:r>
            <a:r>
              <a:rPr lang="en-US" sz="1100" dirty="0">
                <a:solidFill>
                  <a:srgbClr val="008200"/>
                </a:solidFill>
                <a:latin typeface="Consolas" panose="020B0609020204030204" pitchFamily="49" charset="0"/>
              </a:rPr>
              <a:t># pointing to a new object</a:t>
            </a:r>
          </a:p>
          <a:p>
            <a:r>
              <a:rPr lang="en-US" sz="1100" dirty="0">
                <a:solidFill>
                  <a:srgbClr val="7F7F7F"/>
                </a:solidFill>
                <a:latin typeface="Consolas" panose="020B0609020204030204" pitchFamily="49" charset="0"/>
              </a:rPr>
              <a:t>True</a:t>
            </a:r>
          </a:p>
        </p:txBody>
      </p:sp>
      <p:sp>
        <p:nvSpPr>
          <p:cNvPr id="10" name="TextBox 9"/>
          <p:cNvSpPr txBox="1"/>
          <p:nvPr/>
        </p:nvSpPr>
        <p:spPr>
          <a:xfrm>
            <a:off x="6471550" y="1487999"/>
            <a:ext cx="5261538" cy="30537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rgbClr val="575757"/>
                </a:solidFill>
              </a:rPr>
              <a:t>Explicitly copy critical pandas objects</a:t>
            </a:r>
          </a:p>
          <a:p>
            <a:r>
              <a:rPr lang="en-US" sz="1400" dirty="0">
                <a:solidFill>
                  <a:srgbClr val="7F7F7F"/>
                </a:solidFill>
              </a:rPr>
              <a:t>Control their content at all times (e.g. columns, scope, type) </a:t>
            </a:r>
          </a:p>
        </p:txBody>
      </p:sp>
      <p:grpSp>
        <p:nvGrpSpPr>
          <p:cNvPr id="11" name="Group 10"/>
          <p:cNvGrpSpPr>
            <a:grpSpLocks noChangeAspect="1"/>
          </p:cNvGrpSpPr>
          <p:nvPr/>
        </p:nvGrpSpPr>
        <p:grpSpPr>
          <a:xfrm>
            <a:off x="6258888" y="1439351"/>
            <a:ext cx="212662" cy="212662"/>
            <a:chOff x="982662" y="1847850"/>
            <a:chExt cx="269875" cy="269875"/>
          </a:xfrm>
        </p:grpSpPr>
        <p:sp>
          <p:nvSpPr>
            <p:cNvPr id="12" name="Oval 50"/>
            <p:cNvSpPr>
              <a:spLocks noChangeArrowheads="1"/>
            </p:cNvSpPr>
            <p:nvPr/>
          </p:nvSpPr>
          <p:spPr bwMode="auto">
            <a:xfrm>
              <a:off x="982662" y="1847850"/>
              <a:ext cx="269875" cy="269875"/>
            </a:xfrm>
            <a:prstGeom prst="ellipse">
              <a:avLst/>
            </a:prstGeom>
            <a:solidFill>
              <a:srgbClr val="29BA74"/>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3"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14" name="Rectangle 13"/>
          <p:cNvSpPr/>
          <p:nvPr/>
        </p:nvSpPr>
        <p:spPr>
          <a:xfrm>
            <a:off x="1038527" y="6322677"/>
            <a:ext cx="10419904" cy="276999"/>
          </a:xfrm>
          <a:prstGeom prst="rect">
            <a:avLst/>
          </a:prstGeom>
        </p:spPr>
        <p:txBody>
          <a:bodyPr wrap="none">
            <a:spAutoFit/>
          </a:bodyPr>
          <a:lstStyle/>
          <a:p>
            <a:r>
              <a:rPr lang="en-US" sz="1200" dirty="0">
                <a:solidFill>
                  <a:srgbClr val="575757"/>
                </a:solidFill>
              </a:rPr>
              <a:t>You can </a:t>
            </a:r>
            <a:r>
              <a:rPr lang="en-US" sz="1200" dirty="0">
                <a:solidFill>
                  <a:srgbClr val="29BA74"/>
                </a:solidFill>
              </a:rPr>
              <a:t>manually optimize memory usage </a:t>
            </a:r>
            <a:r>
              <a:rPr lang="en-US" sz="1200" dirty="0">
                <a:solidFill>
                  <a:srgbClr val="575757"/>
                </a:solidFill>
              </a:rPr>
              <a:t>with the </a:t>
            </a:r>
            <a:r>
              <a:rPr lang="en-US" sz="1200" dirty="0">
                <a:solidFill>
                  <a:srgbClr val="29BA74"/>
                </a:solidFill>
              </a:rPr>
              <a:t>`del` command </a:t>
            </a:r>
            <a:r>
              <a:rPr lang="en-US" sz="1200" dirty="0">
                <a:solidFill>
                  <a:srgbClr val="575757"/>
                </a:solidFill>
              </a:rPr>
              <a:t>to let python's garbage collector know which objects can be freed from memory </a:t>
            </a:r>
          </a:p>
        </p:txBody>
      </p:sp>
      <p:grpSp>
        <p:nvGrpSpPr>
          <p:cNvPr id="15" name="Group 14"/>
          <p:cNvGrpSpPr>
            <a:grpSpLocks/>
          </p:cNvGrpSpPr>
          <p:nvPr/>
        </p:nvGrpSpPr>
        <p:grpSpPr>
          <a:xfrm>
            <a:off x="739346" y="6313367"/>
            <a:ext cx="288315" cy="286201"/>
            <a:chOff x="5275671" y="2608671"/>
            <a:chExt cx="1640659" cy="1640659"/>
          </a:xfrm>
        </p:grpSpPr>
        <p:sp>
          <p:nvSpPr>
            <p:cNvPr id="16" name="Oval 15"/>
            <p:cNvSpPr>
              <a:spLocks noChangeAspect="1"/>
            </p:cNvSpPr>
            <p:nvPr/>
          </p:nvSpPr>
          <p:spPr>
            <a:xfrm>
              <a:off x="5275671" y="2608671"/>
              <a:ext cx="1640659" cy="1640659"/>
            </a:xfrm>
            <a:prstGeom prst="ellipse">
              <a:avLst/>
            </a:prstGeom>
            <a:solidFill>
              <a:srgbClr val="FFFFFF"/>
            </a:solidFill>
            <a:ln w="13068"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31364" tIns="31364" rIns="31364" bIns="31364" rtlCol="0" anchor="ctr"/>
            <a:lstStyle/>
            <a:p>
              <a:pPr algn="ctr"/>
              <a:endParaRPr lang="en-US" sz="1200" kern="0" dirty="0">
                <a:solidFill>
                  <a:schemeClr val="tx1"/>
                </a:solidFill>
              </a:endParaRPr>
            </a:p>
          </p:txBody>
        </p:sp>
        <p:grpSp>
          <p:nvGrpSpPr>
            <p:cNvPr id="17" name="Group 16"/>
            <p:cNvGrpSpPr>
              <a:grpSpLocks noChangeAspect="1"/>
            </p:cNvGrpSpPr>
            <p:nvPr/>
          </p:nvGrpSpPr>
          <p:grpSpPr>
            <a:xfrm>
              <a:off x="5344505" y="2674580"/>
              <a:ext cx="1502990" cy="1504383"/>
              <a:chOff x="5273801" y="2606040"/>
              <a:chExt cx="1644396" cy="1645920"/>
            </a:xfrm>
          </p:grpSpPr>
          <p:sp>
            <p:nvSpPr>
              <p:cNvPr id="18" name="AutoShape 34">
                <a:extLst>
                  <a:ext uri="{FF2B5EF4-FFF2-40B4-BE49-F238E27FC236}">
                    <a16:creationId xmlns:a16="http://schemas.microsoft.com/office/drawing/2014/main" xmlns="" id="{53EBCFA3-42E5-408A-AB98-5437639B6F86}"/>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364" tIns="15682" rIns="31364" bIns="15682" numCol="1" anchor="t" anchorCtr="0" compatLnSpc="1">
                <a:prstTxWarp prst="textNoShape">
                  <a:avLst/>
                </a:prstTxWarp>
              </a:bodyPr>
              <a:lstStyle/>
              <a:p>
                <a:endParaRPr lang="en-US" dirty="0"/>
              </a:p>
            </p:txBody>
          </p:sp>
          <p:grpSp>
            <p:nvGrpSpPr>
              <p:cNvPr id="19" name="Group 18"/>
              <p:cNvGrpSpPr/>
              <p:nvPr/>
            </p:nvGrpSpPr>
            <p:grpSpPr>
              <a:xfrm>
                <a:off x="5724143" y="2796921"/>
                <a:ext cx="745236" cy="1259967"/>
                <a:chOff x="5724143" y="2796921"/>
                <a:chExt cx="745236" cy="1259967"/>
              </a:xfrm>
            </p:grpSpPr>
            <p:sp>
              <p:nvSpPr>
                <p:cNvPr id="20" name="Freeform 36">
                  <a:extLst>
                    <a:ext uri="{FF2B5EF4-FFF2-40B4-BE49-F238E27FC236}">
                      <a16:creationId xmlns:a16="http://schemas.microsoft.com/office/drawing/2014/main" xmlns="" id="{53AE4B90-A59F-42A8-9254-913198CC23DE}"/>
                    </a:ext>
                  </a:extLst>
                </p:cNvPr>
                <p:cNvSpPr>
                  <a:spLocks noEditPoints="1"/>
                </p:cNvSpPr>
                <p:nvPr/>
              </p:nvSpPr>
              <p:spPr bwMode="auto">
                <a:xfrm>
                  <a:off x="5724143" y="2796921"/>
                  <a:ext cx="745236" cy="1259967"/>
                </a:xfrm>
                <a:custGeom>
                  <a:avLst/>
                  <a:gdLst>
                    <a:gd name="T0" fmla="*/ 0 w 1044"/>
                    <a:gd name="T1" fmla="*/ 521 h 1764"/>
                    <a:gd name="T2" fmla="*/ 129 w 1044"/>
                    <a:gd name="T3" fmla="*/ 864 h 1764"/>
                    <a:gd name="T4" fmla="*/ 263 w 1044"/>
                    <a:gd name="T5" fmla="*/ 1262 h 1764"/>
                    <a:gd name="T6" fmla="*/ 200 w 1044"/>
                    <a:gd name="T7" fmla="*/ 1305 h 1764"/>
                    <a:gd name="T8" fmla="*/ 206 w 1044"/>
                    <a:gd name="T9" fmla="*/ 1414 h 1764"/>
                    <a:gd name="T10" fmla="*/ 200 w 1044"/>
                    <a:gd name="T11" fmla="*/ 1503 h 1764"/>
                    <a:gd name="T12" fmla="*/ 200 w 1044"/>
                    <a:gd name="T13" fmla="*/ 1545 h 1764"/>
                    <a:gd name="T14" fmla="*/ 243 w 1044"/>
                    <a:gd name="T15" fmla="*/ 1659 h 1764"/>
                    <a:gd name="T16" fmla="*/ 294 w 1044"/>
                    <a:gd name="T17" fmla="*/ 1698 h 1764"/>
                    <a:gd name="T18" fmla="*/ 497 w 1044"/>
                    <a:gd name="T19" fmla="*/ 1758 h 1764"/>
                    <a:gd name="T20" fmla="*/ 737 w 1044"/>
                    <a:gd name="T21" fmla="*/ 1718 h 1764"/>
                    <a:gd name="T22" fmla="*/ 750 w 1044"/>
                    <a:gd name="T23" fmla="*/ 1659 h 1764"/>
                    <a:gd name="T24" fmla="*/ 847 w 1044"/>
                    <a:gd name="T25" fmla="*/ 1616 h 1764"/>
                    <a:gd name="T26" fmla="*/ 842 w 1044"/>
                    <a:gd name="T27" fmla="*/ 1524 h 1764"/>
                    <a:gd name="T28" fmla="*/ 847 w 1044"/>
                    <a:gd name="T29" fmla="*/ 1435 h 1764"/>
                    <a:gd name="T30" fmla="*/ 847 w 1044"/>
                    <a:gd name="T31" fmla="*/ 1393 h 1764"/>
                    <a:gd name="T32" fmla="*/ 804 w 1044"/>
                    <a:gd name="T33" fmla="*/ 1262 h 1764"/>
                    <a:gd name="T34" fmla="*/ 781 w 1044"/>
                    <a:gd name="T35" fmla="*/ 1130 h 1764"/>
                    <a:gd name="T36" fmla="*/ 917 w 1044"/>
                    <a:gd name="T37" fmla="*/ 862 h 1764"/>
                    <a:gd name="T38" fmla="*/ 522 w 1044"/>
                    <a:gd name="T39" fmla="*/ 0 h 1764"/>
                    <a:gd name="T40" fmla="*/ 244 w 1044"/>
                    <a:gd name="T41" fmla="*/ 1436 h 1764"/>
                    <a:gd name="T42" fmla="*/ 803 w 1044"/>
                    <a:gd name="T43" fmla="*/ 1502 h 1764"/>
                    <a:gd name="T44" fmla="*/ 706 w 1044"/>
                    <a:gd name="T45" fmla="*/ 1684 h 1764"/>
                    <a:gd name="T46" fmla="*/ 520 w 1044"/>
                    <a:gd name="T47" fmla="*/ 1713 h 1764"/>
                    <a:gd name="T48" fmla="*/ 338 w 1044"/>
                    <a:gd name="T49" fmla="*/ 1659 h 1764"/>
                    <a:gd name="T50" fmla="*/ 706 w 1044"/>
                    <a:gd name="T51" fmla="*/ 1684 h 1764"/>
                    <a:gd name="T52" fmla="*/ 244 w 1044"/>
                    <a:gd name="T53" fmla="*/ 1546 h 1764"/>
                    <a:gd name="T54" fmla="*/ 803 w 1044"/>
                    <a:gd name="T55" fmla="*/ 1615 h 1764"/>
                    <a:gd name="T56" fmla="*/ 803 w 1044"/>
                    <a:gd name="T57" fmla="*/ 1392 h 1764"/>
                    <a:gd name="T58" fmla="*/ 244 w 1044"/>
                    <a:gd name="T59" fmla="*/ 1306 h 1764"/>
                    <a:gd name="T60" fmla="*/ 803 w 1044"/>
                    <a:gd name="T61" fmla="*/ 1392 h 1764"/>
                    <a:gd name="T62" fmla="*/ 737 w 1044"/>
                    <a:gd name="T63" fmla="*/ 1130 h 1764"/>
                    <a:gd name="T64" fmla="*/ 307 w 1044"/>
                    <a:gd name="T65" fmla="*/ 1262 h 1764"/>
                    <a:gd name="T66" fmla="*/ 160 w 1044"/>
                    <a:gd name="T67" fmla="*/ 833 h 1764"/>
                    <a:gd name="T68" fmla="*/ 522 w 1044"/>
                    <a:gd name="T69" fmla="*/ 44 h 1764"/>
                    <a:gd name="T70" fmla="*/ 884 w 1044"/>
                    <a:gd name="T71" fmla="*/ 833 h 1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4" h="1764">
                      <a:moveTo>
                        <a:pt x="522" y="0"/>
                      </a:moveTo>
                      <a:cubicBezTo>
                        <a:pt x="234" y="0"/>
                        <a:pt x="0" y="234"/>
                        <a:pt x="0" y="521"/>
                      </a:cubicBezTo>
                      <a:cubicBezTo>
                        <a:pt x="0" y="647"/>
                        <a:pt x="46" y="768"/>
                        <a:pt x="128" y="862"/>
                      </a:cubicBezTo>
                      <a:cubicBezTo>
                        <a:pt x="129" y="864"/>
                        <a:pt x="129" y="864"/>
                        <a:pt x="129" y="864"/>
                      </a:cubicBezTo>
                      <a:cubicBezTo>
                        <a:pt x="131" y="865"/>
                        <a:pt x="263" y="991"/>
                        <a:pt x="263" y="1130"/>
                      </a:cubicBezTo>
                      <a:cubicBezTo>
                        <a:pt x="263" y="1262"/>
                        <a:pt x="263" y="1262"/>
                        <a:pt x="263" y="1262"/>
                      </a:cubicBezTo>
                      <a:cubicBezTo>
                        <a:pt x="243" y="1262"/>
                        <a:pt x="243" y="1262"/>
                        <a:pt x="243" y="1262"/>
                      </a:cubicBezTo>
                      <a:cubicBezTo>
                        <a:pt x="219" y="1262"/>
                        <a:pt x="200" y="1281"/>
                        <a:pt x="200" y="1305"/>
                      </a:cubicBezTo>
                      <a:cubicBezTo>
                        <a:pt x="200" y="1393"/>
                        <a:pt x="200" y="1393"/>
                        <a:pt x="200" y="1393"/>
                      </a:cubicBezTo>
                      <a:cubicBezTo>
                        <a:pt x="200" y="1401"/>
                        <a:pt x="202" y="1408"/>
                        <a:pt x="206" y="1414"/>
                      </a:cubicBezTo>
                      <a:cubicBezTo>
                        <a:pt x="202" y="1420"/>
                        <a:pt x="200" y="1427"/>
                        <a:pt x="200" y="1435"/>
                      </a:cubicBezTo>
                      <a:cubicBezTo>
                        <a:pt x="200" y="1503"/>
                        <a:pt x="200" y="1503"/>
                        <a:pt x="200" y="1503"/>
                      </a:cubicBezTo>
                      <a:cubicBezTo>
                        <a:pt x="200" y="1510"/>
                        <a:pt x="202" y="1517"/>
                        <a:pt x="206" y="1524"/>
                      </a:cubicBezTo>
                      <a:cubicBezTo>
                        <a:pt x="202" y="1530"/>
                        <a:pt x="200" y="1537"/>
                        <a:pt x="200" y="1545"/>
                      </a:cubicBezTo>
                      <a:cubicBezTo>
                        <a:pt x="200" y="1616"/>
                        <a:pt x="200" y="1616"/>
                        <a:pt x="200" y="1616"/>
                      </a:cubicBezTo>
                      <a:cubicBezTo>
                        <a:pt x="200" y="1640"/>
                        <a:pt x="219" y="1659"/>
                        <a:pt x="243" y="1659"/>
                      </a:cubicBezTo>
                      <a:cubicBezTo>
                        <a:pt x="294" y="1659"/>
                        <a:pt x="294" y="1659"/>
                        <a:pt x="294" y="1659"/>
                      </a:cubicBezTo>
                      <a:cubicBezTo>
                        <a:pt x="294" y="1698"/>
                        <a:pt x="294" y="1698"/>
                        <a:pt x="294" y="1698"/>
                      </a:cubicBezTo>
                      <a:cubicBezTo>
                        <a:pt x="294" y="1707"/>
                        <a:pt x="299" y="1715"/>
                        <a:pt x="307" y="1718"/>
                      </a:cubicBezTo>
                      <a:cubicBezTo>
                        <a:pt x="385" y="1753"/>
                        <a:pt x="459" y="1758"/>
                        <a:pt x="497" y="1758"/>
                      </a:cubicBezTo>
                      <a:cubicBezTo>
                        <a:pt x="509" y="1758"/>
                        <a:pt x="518" y="1758"/>
                        <a:pt x="522" y="1757"/>
                      </a:cubicBezTo>
                      <a:cubicBezTo>
                        <a:pt x="538" y="1758"/>
                        <a:pt x="634" y="1764"/>
                        <a:pt x="737" y="1718"/>
                      </a:cubicBezTo>
                      <a:cubicBezTo>
                        <a:pt x="745" y="1715"/>
                        <a:pt x="750" y="1707"/>
                        <a:pt x="750" y="1698"/>
                      </a:cubicBezTo>
                      <a:cubicBezTo>
                        <a:pt x="750" y="1659"/>
                        <a:pt x="750" y="1659"/>
                        <a:pt x="750" y="1659"/>
                      </a:cubicBezTo>
                      <a:cubicBezTo>
                        <a:pt x="804" y="1659"/>
                        <a:pt x="804" y="1659"/>
                        <a:pt x="804" y="1659"/>
                      </a:cubicBezTo>
                      <a:cubicBezTo>
                        <a:pt x="828" y="1659"/>
                        <a:pt x="847" y="1640"/>
                        <a:pt x="847" y="1616"/>
                      </a:cubicBezTo>
                      <a:cubicBezTo>
                        <a:pt x="847" y="1545"/>
                        <a:pt x="847" y="1545"/>
                        <a:pt x="847" y="1545"/>
                      </a:cubicBezTo>
                      <a:cubicBezTo>
                        <a:pt x="847" y="1537"/>
                        <a:pt x="845" y="1530"/>
                        <a:pt x="842" y="1524"/>
                      </a:cubicBezTo>
                      <a:cubicBezTo>
                        <a:pt x="845" y="1517"/>
                        <a:pt x="847" y="1510"/>
                        <a:pt x="847" y="1503"/>
                      </a:cubicBezTo>
                      <a:cubicBezTo>
                        <a:pt x="847" y="1435"/>
                        <a:pt x="847" y="1435"/>
                        <a:pt x="847" y="1435"/>
                      </a:cubicBezTo>
                      <a:cubicBezTo>
                        <a:pt x="847" y="1427"/>
                        <a:pt x="845" y="1420"/>
                        <a:pt x="842" y="1414"/>
                      </a:cubicBezTo>
                      <a:cubicBezTo>
                        <a:pt x="845" y="1408"/>
                        <a:pt x="847" y="1401"/>
                        <a:pt x="847" y="1393"/>
                      </a:cubicBezTo>
                      <a:cubicBezTo>
                        <a:pt x="847" y="1305"/>
                        <a:pt x="847" y="1305"/>
                        <a:pt x="847" y="1305"/>
                      </a:cubicBezTo>
                      <a:cubicBezTo>
                        <a:pt x="847" y="1281"/>
                        <a:pt x="828" y="1262"/>
                        <a:pt x="804" y="1262"/>
                      </a:cubicBezTo>
                      <a:cubicBezTo>
                        <a:pt x="781" y="1262"/>
                        <a:pt x="781" y="1262"/>
                        <a:pt x="781" y="1262"/>
                      </a:cubicBezTo>
                      <a:cubicBezTo>
                        <a:pt x="781" y="1130"/>
                        <a:pt x="781" y="1130"/>
                        <a:pt x="781" y="1130"/>
                      </a:cubicBezTo>
                      <a:cubicBezTo>
                        <a:pt x="781" y="991"/>
                        <a:pt x="914" y="865"/>
                        <a:pt x="915" y="864"/>
                      </a:cubicBezTo>
                      <a:cubicBezTo>
                        <a:pt x="917" y="862"/>
                        <a:pt x="917" y="862"/>
                        <a:pt x="917" y="862"/>
                      </a:cubicBezTo>
                      <a:cubicBezTo>
                        <a:pt x="999" y="768"/>
                        <a:pt x="1044" y="647"/>
                        <a:pt x="1044" y="521"/>
                      </a:cubicBezTo>
                      <a:cubicBezTo>
                        <a:pt x="1044" y="234"/>
                        <a:pt x="810" y="0"/>
                        <a:pt x="522" y="0"/>
                      </a:cubicBezTo>
                      <a:close/>
                      <a:moveTo>
                        <a:pt x="244" y="1502"/>
                      </a:moveTo>
                      <a:cubicBezTo>
                        <a:pt x="244" y="1436"/>
                        <a:pt x="244" y="1436"/>
                        <a:pt x="244" y="1436"/>
                      </a:cubicBezTo>
                      <a:cubicBezTo>
                        <a:pt x="803" y="1436"/>
                        <a:pt x="803" y="1436"/>
                        <a:pt x="803" y="1436"/>
                      </a:cubicBezTo>
                      <a:cubicBezTo>
                        <a:pt x="803" y="1502"/>
                        <a:pt x="803" y="1502"/>
                        <a:pt x="803" y="1502"/>
                      </a:cubicBezTo>
                      <a:lnTo>
                        <a:pt x="244" y="1502"/>
                      </a:lnTo>
                      <a:close/>
                      <a:moveTo>
                        <a:pt x="706" y="1684"/>
                      </a:moveTo>
                      <a:cubicBezTo>
                        <a:pt x="611" y="1721"/>
                        <a:pt x="525" y="1713"/>
                        <a:pt x="524" y="1713"/>
                      </a:cubicBezTo>
                      <a:cubicBezTo>
                        <a:pt x="523" y="1713"/>
                        <a:pt x="521" y="1713"/>
                        <a:pt x="520" y="1713"/>
                      </a:cubicBezTo>
                      <a:cubicBezTo>
                        <a:pt x="519" y="1713"/>
                        <a:pt x="433" y="1721"/>
                        <a:pt x="338" y="1684"/>
                      </a:cubicBezTo>
                      <a:cubicBezTo>
                        <a:pt x="338" y="1659"/>
                        <a:pt x="338" y="1659"/>
                        <a:pt x="338" y="1659"/>
                      </a:cubicBezTo>
                      <a:cubicBezTo>
                        <a:pt x="706" y="1659"/>
                        <a:pt x="706" y="1659"/>
                        <a:pt x="706" y="1659"/>
                      </a:cubicBezTo>
                      <a:lnTo>
                        <a:pt x="706" y="1684"/>
                      </a:lnTo>
                      <a:close/>
                      <a:moveTo>
                        <a:pt x="244" y="1615"/>
                      </a:moveTo>
                      <a:cubicBezTo>
                        <a:pt x="244" y="1546"/>
                        <a:pt x="244" y="1546"/>
                        <a:pt x="244" y="1546"/>
                      </a:cubicBezTo>
                      <a:cubicBezTo>
                        <a:pt x="803" y="1546"/>
                        <a:pt x="803" y="1546"/>
                        <a:pt x="803" y="1546"/>
                      </a:cubicBezTo>
                      <a:cubicBezTo>
                        <a:pt x="803" y="1615"/>
                        <a:pt x="803" y="1615"/>
                        <a:pt x="803" y="1615"/>
                      </a:cubicBezTo>
                      <a:lnTo>
                        <a:pt x="244" y="1615"/>
                      </a:lnTo>
                      <a:close/>
                      <a:moveTo>
                        <a:pt x="803" y="1392"/>
                      </a:moveTo>
                      <a:cubicBezTo>
                        <a:pt x="244" y="1392"/>
                        <a:pt x="244" y="1392"/>
                        <a:pt x="244" y="1392"/>
                      </a:cubicBezTo>
                      <a:cubicBezTo>
                        <a:pt x="244" y="1306"/>
                        <a:pt x="244" y="1306"/>
                        <a:pt x="244" y="1306"/>
                      </a:cubicBezTo>
                      <a:cubicBezTo>
                        <a:pt x="803" y="1306"/>
                        <a:pt x="803" y="1306"/>
                        <a:pt x="803" y="1306"/>
                      </a:cubicBezTo>
                      <a:lnTo>
                        <a:pt x="803" y="1392"/>
                      </a:lnTo>
                      <a:close/>
                      <a:moveTo>
                        <a:pt x="884" y="833"/>
                      </a:moveTo>
                      <a:cubicBezTo>
                        <a:pt x="870" y="846"/>
                        <a:pt x="737" y="976"/>
                        <a:pt x="737" y="1130"/>
                      </a:cubicBezTo>
                      <a:cubicBezTo>
                        <a:pt x="737" y="1262"/>
                        <a:pt x="737" y="1262"/>
                        <a:pt x="737" y="1262"/>
                      </a:cubicBezTo>
                      <a:cubicBezTo>
                        <a:pt x="307" y="1262"/>
                        <a:pt x="307" y="1262"/>
                        <a:pt x="307" y="1262"/>
                      </a:cubicBezTo>
                      <a:cubicBezTo>
                        <a:pt x="307" y="1130"/>
                        <a:pt x="307" y="1130"/>
                        <a:pt x="307" y="1130"/>
                      </a:cubicBezTo>
                      <a:cubicBezTo>
                        <a:pt x="307" y="976"/>
                        <a:pt x="174" y="846"/>
                        <a:pt x="160" y="833"/>
                      </a:cubicBezTo>
                      <a:cubicBezTo>
                        <a:pt x="85" y="746"/>
                        <a:pt x="44" y="636"/>
                        <a:pt x="44" y="521"/>
                      </a:cubicBezTo>
                      <a:cubicBezTo>
                        <a:pt x="44" y="258"/>
                        <a:pt x="259" y="44"/>
                        <a:pt x="522" y="44"/>
                      </a:cubicBezTo>
                      <a:cubicBezTo>
                        <a:pt x="785" y="44"/>
                        <a:pt x="1000" y="258"/>
                        <a:pt x="1000" y="521"/>
                      </a:cubicBezTo>
                      <a:cubicBezTo>
                        <a:pt x="1000" y="636"/>
                        <a:pt x="959" y="746"/>
                        <a:pt x="884" y="83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1364" tIns="15682" rIns="31364" bIns="15682" numCol="1" anchor="t" anchorCtr="0" compatLnSpc="1">
                  <a:prstTxWarp prst="textNoShape">
                    <a:avLst/>
                  </a:prstTxWarp>
                </a:bodyPr>
                <a:lstStyle/>
                <a:p>
                  <a:endParaRPr lang="en-US" dirty="0"/>
                </a:p>
              </p:txBody>
            </p:sp>
            <p:sp>
              <p:nvSpPr>
                <p:cNvPr id="21" name="Freeform 37">
                  <a:extLst>
                    <a:ext uri="{FF2B5EF4-FFF2-40B4-BE49-F238E27FC236}">
                      <a16:creationId xmlns:a16="http://schemas.microsoft.com/office/drawing/2014/main" xmlns="" id="{4D1A971A-9F80-4D43-B789-44A9DEB8CB39}"/>
                    </a:ext>
                  </a:extLst>
                </p:cNvPr>
                <p:cNvSpPr>
                  <a:spLocks/>
                </p:cNvSpPr>
                <p:nvPr/>
              </p:nvSpPr>
              <p:spPr bwMode="auto">
                <a:xfrm>
                  <a:off x="5784722" y="2857500"/>
                  <a:ext cx="624078" cy="811530"/>
                </a:xfrm>
                <a:custGeom>
                  <a:avLst/>
                  <a:gdLst>
                    <a:gd name="T0" fmla="*/ 437 w 874"/>
                    <a:gd name="T1" fmla="*/ 0 h 1136"/>
                    <a:gd name="T2" fmla="*/ 0 w 874"/>
                    <a:gd name="T3" fmla="*/ 436 h 1136"/>
                    <a:gd name="T4" fmla="*/ 105 w 874"/>
                    <a:gd name="T5" fmla="*/ 720 h 1136"/>
                    <a:gd name="T6" fmla="*/ 263 w 874"/>
                    <a:gd name="T7" fmla="*/ 1045 h 1136"/>
                    <a:gd name="T8" fmla="*/ 263 w 874"/>
                    <a:gd name="T9" fmla="*/ 1136 h 1136"/>
                    <a:gd name="T10" fmla="*/ 415 w 874"/>
                    <a:gd name="T11" fmla="*/ 1136 h 1136"/>
                    <a:gd name="T12" fmla="*/ 415 w 874"/>
                    <a:gd name="T13" fmla="*/ 897 h 1136"/>
                    <a:gd name="T14" fmla="*/ 421 w 874"/>
                    <a:gd name="T15" fmla="*/ 882 h 1136"/>
                    <a:gd name="T16" fmla="*/ 525 w 874"/>
                    <a:gd name="T17" fmla="*/ 771 h 1136"/>
                    <a:gd name="T18" fmla="*/ 370 w 874"/>
                    <a:gd name="T19" fmla="*/ 771 h 1136"/>
                    <a:gd name="T20" fmla="*/ 349 w 874"/>
                    <a:gd name="T21" fmla="*/ 758 h 1136"/>
                    <a:gd name="T22" fmla="*/ 354 w 874"/>
                    <a:gd name="T23" fmla="*/ 734 h 1136"/>
                    <a:gd name="T24" fmla="*/ 481 w 874"/>
                    <a:gd name="T25" fmla="*/ 601 h 1136"/>
                    <a:gd name="T26" fmla="*/ 354 w 874"/>
                    <a:gd name="T27" fmla="*/ 601 h 1136"/>
                    <a:gd name="T28" fmla="*/ 334 w 874"/>
                    <a:gd name="T29" fmla="*/ 588 h 1136"/>
                    <a:gd name="T30" fmla="*/ 338 w 874"/>
                    <a:gd name="T31" fmla="*/ 564 h 1136"/>
                    <a:gd name="T32" fmla="*/ 508 w 874"/>
                    <a:gd name="T33" fmla="*/ 368 h 1136"/>
                    <a:gd name="T34" fmla="*/ 539 w 874"/>
                    <a:gd name="T35" fmla="*/ 366 h 1136"/>
                    <a:gd name="T36" fmla="*/ 541 w 874"/>
                    <a:gd name="T37" fmla="*/ 397 h 1136"/>
                    <a:gd name="T38" fmla="*/ 403 w 874"/>
                    <a:gd name="T39" fmla="*/ 557 h 1136"/>
                    <a:gd name="T40" fmla="*/ 532 w 874"/>
                    <a:gd name="T41" fmla="*/ 557 h 1136"/>
                    <a:gd name="T42" fmla="*/ 553 w 874"/>
                    <a:gd name="T43" fmla="*/ 570 h 1136"/>
                    <a:gd name="T44" fmla="*/ 548 w 874"/>
                    <a:gd name="T45" fmla="*/ 594 h 1136"/>
                    <a:gd name="T46" fmla="*/ 421 w 874"/>
                    <a:gd name="T47" fmla="*/ 727 h 1136"/>
                    <a:gd name="T48" fmla="*/ 576 w 874"/>
                    <a:gd name="T49" fmla="*/ 727 h 1136"/>
                    <a:gd name="T50" fmla="*/ 596 w 874"/>
                    <a:gd name="T51" fmla="*/ 740 h 1136"/>
                    <a:gd name="T52" fmla="*/ 592 w 874"/>
                    <a:gd name="T53" fmla="*/ 764 h 1136"/>
                    <a:gd name="T54" fmla="*/ 459 w 874"/>
                    <a:gd name="T55" fmla="*/ 905 h 1136"/>
                    <a:gd name="T56" fmla="*/ 459 w 874"/>
                    <a:gd name="T57" fmla="*/ 1136 h 1136"/>
                    <a:gd name="T58" fmla="*/ 611 w 874"/>
                    <a:gd name="T59" fmla="*/ 1136 h 1136"/>
                    <a:gd name="T60" fmla="*/ 611 w 874"/>
                    <a:gd name="T61" fmla="*/ 1045 h 1136"/>
                    <a:gd name="T62" fmla="*/ 769 w 874"/>
                    <a:gd name="T63" fmla="*/ 720 h 1136"/>
                    <a:gd name="T64" fmla="*/ 874 w 874"/>
                    <a:gd name="T65" fmla="*/ 436 h 1136"/>
                    <a:gd name="T66" fmla="*/ 437 w 874"/>
                    <a:gd name="T67" fmla="*/ 0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4" h="1136">
                      <a:moveTo>
                        <a:pt x="437" y="0"/>
                      </a:moveTo>
                      <a:cubicBezTo>
                        <a:pt x="196" y="0"/>
                        <a:pt x="0" y="195"/>
                        <a:pt x="0" y="436"/>
                      </a:cubicBezTo>
                      <a:cubicBezTo>
                        <a:pt x="0" y="540"/>
                        <a:pt x="37" y="641"/>
                        <a:pt x="105" y="720"/>
                      </a:cubicBezTo>
                      <a:cubicBezTo>
                        <a:pt x="127" y="741"/>
                        <a:pt x="263" y="880"/>
                        <a:pt x="263" y="1045"/>
                      </a:cubicBezTo>
                      <a:cubicBezTo>
                        <a:pt x="263" y="1136"/>
                        <a:pt x="263" y="1136"/>
                        <a:pt x="263" y="1136"/>
                      </a:cubicBezTo>
                      <a:cubicBezTo>
                        <a:pt x="415" y="1136"/>
                        <a:pt x="415" y="1136"/>
                        <a:pt x="415" y="1136"/>
                      </a:cubicBezTo>
                      <a:cubicBezTo>
                        <a:pt x="415" y="897"/>
                        <a:pt x="415" y="897"/>
                        <a:pt x="415" y="897"/>
                      </a:cubicBezTo>
                      <a:cubicBezTo>
                        <a:pt x="415" y="891"/>
                        <a:pt x="417" y="886"/>
                        <a:pt x="421" y="882"/>
                      </a:cubicBezTo>
                      <a:cubicBezTo>
                        <a:pt x="525" y="771"/>
                        <a:pt x="525" y="771"/>
                        <a:pt x="525" y="771"/>
                      </a:cubicBezTo>
                      <a:cubicBezTo>
                        <a:pt x="370" y="771"/>
                        <a:pt x="370" y="771"/>
                        <a:pt x="370" y="771"/>
                      </a:cubicBezTo>
                      <a:cubicBezTo>
                        <a:pt x="361" y="771"/>
                        <a:pt x="353" y="766"/>
                        <a:pt x="349" y="758"/>
                      </a:cubicBezTo>
                      <a:cubicBezTo>
                        <a:pt x="346" y="750"/>
                        <a:pt x="348" y="740"/>
                        <a:pt x="354" y="734"/>
                      </a:cubicBezTo>
                      <a:cubicBezTo>
                        <a:pt x="481" y="601"/>
                        <a:pt x="481" y="601"/>
                        <a:pt x="481" y="601"/>
                      </a:cubicBezTo>
                      <a:cubicBezTo>
                        <a:pt x="354" y="601"/>
                        <a:pt x="354" y="601"/>
                        <a:pt x="354" y="601"/>
                      </a:cubicBezTo>
                      <a:cubicBezTo>
                        <a:pt x="346" y="601"/>
                        <a:pt x="338" y="596"/>
                        <a:pt x="334" y="588"/>
                      </a:cubicBezTo>
                      <a:cubicBezTo>
                        <a:pt x="331" y="580"/>
                        <a:pt x="332" y="571"/>
                        <a:pt x="338" y="564"/>
                      </a:cubicBezTo>
                      <a:cubicBezTo>
                        <a:pt x="508" y="368"/>
                        <a:pt x="508" y="368"/>
                        <a:pt x="508" y="368"/>
                      </a:cubicBezTo>
                      <a:cubicBezTo>
                        <a:pt x="516" y="359"/>
                        <a:pt x="530" y="358"/>
                        <a:pt x="539" y="366"/>
                      </a:cubicBezTo>
                      <a:cubicBezTo>
                        <a:pt x="548" y="374"/>
                        <a:pt x="549" y="388"/>
                        <a:pt x="541" y="397"/>
                      </a:cubicBezTo>
                      <a:cubicBezTo>
                        <a:pt x="403" y="557"/>
                        <a:pt x="403" y="557"/>
                        <a:pt x="403" y="557"/>
                      </a:cubicBezTo>
                      <a:cubicBezTo>
                        <a:pt x="532" y="557"/>
                        <a:pt x="532" y="557"/>
                        <a:pt x="532" y="557"/>
                      </a:cubicBezTo>
                      <a:cubicBezTo>
                        <a:pt x="541" y="557"/>
                        <a:pt x="549" y="562"/>
                        <a:pt x="553" y="570"/>
                      </a:cubicBezTo>
                      <a:cubicBezTo>
                        <a:pt x="556" y="578"/>
                        <a:pt x="554" y="587"/>
                        <a:pt x="548" y="594"/>
                      </a:cubicBezTo>
                      <a:cubicBezTo>
                        <a:pt x="421" y="727"/>
                        <a:pt x="421" y="727"/>
                        <a:pt x="421" y="727"/>
                      </a:cubicBezTo>
                      <a:cubicBezTo>
                        <a:pt x="576" y="727"/>
                        <a:pt x="576" y="727"/>
                        <a:pt x="576" y="727"/>
                      </a:cubicBezTo>
                      <a:cubicBezTo>
                        <a:pt x="584" y="727"/>
                        <a:pt x="592" y="732"/>
                        <a:pt x="596" y="740"/>
                      </a:cubicBezTo>
                      <a:cubicBezTo>
                        <a:pt x="599" y="748"/>
                        <a:pt x="598" y="758"/>
                        <a:pt x="592" y="764"/>
                      </a:cubicBezTo>
                      <a:cubicBezTo>
                        <a:pt x="459" y="905"/>
                        <a:pt x="459" y="905"/>
                        <a:pt x="459" y="905"/>
                      </a:cubicBezTo>
                      <a:cubicBezTo>
                        <a:pt x="459" y="1136"/>
                        <a:pt x="459" y="1136"/>
                        <a:pt x="459" y="1136"/>
                      </a:cubicBezTo>
                      <a:cubicBezTo>
                        <a:pt x="611" y="1136"/>
                        <a:pt x="611" y="1136"/>
                        <a:pt x="611" y="1136"/>
                      </a:cubicBezTo>
                      <a:cubicBezTo>
                        <a:pt x="611" y="1045"/>
                        <a:pt x="611" y="1045"/>
                        <a:pt x="611" y="1045"/>
                      </a:cubicBezTo>
                      <a:cubicBezTo>
                        <a:pt x="611" y="880"/>
                        <a:pt x="747" y="741"/>
                        <a:pt x="769" y="720"/>
                      </a:cubicBezTo>
                      <a:cubicBezTo>
                        <a:pt x="837" y="641"/>
                        <a:pt x="874" y="540"/>
                        <a:pt x="874" y="436"/>
                      </a:cubicBezTo>
                      <a:cubicBezTo>
                        <a:pt x="874" y="195"/>
                        <a:pt x="678" y="0"/>
                        <a:pt x="43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1364" tIns="15682" rIns="31364" bIns="15682" numCol="1" anchor="t" anchorCtr="0" compatLnSpc="1">
                  <a:prstTxWarp prst="textNoShape">
                    <a:avLst/>
                  </a:prstTxWarp>
                </a:bodyPr>
                <a:lstStyle/>
                <a:p>
                  <a:endParaRPr lang="en-US" dirty="0"/>
                </a:p>
              </p:txBody>
            </p:sp>
          </p:grpSp>
        </p:grpSp>
      </p:grpSp>
    </p:spTree>
    <p:custDataLst>
      <p:tags r:id="rId2"/>
    </p:custDataLst>
    <p:extLst>
      <p:ext uri="{BB962C8B-B14F-4D97-AF65-F5344CB8AC3E}">
        <p14:creationId xmlns:p14="http://schemas.microsoft.com/office/powerpoint/2010/main" val="5082333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a:hlinkClick r:id="rId26" action="ppaction://hlinksldjump"/>
          </p:cNvPr>
          <p:cNvSpPr/>
          <p:nvPr>
            <p:custDataLst>
              <p:tags r:id="rId3"/>
            </p:custDataLst>
          </p:nvPr>
        </p:nvSpPr>
        <p:spPr>
          <a:xfrm>
            <a:off x="5166432" y="55320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Solution overview</a:t>
            </a:r>
          </a:p>
        </p:txBody>
      </p:sp>
      <p:sp>
        <p:nvSpPr>
          <p:cNvPr id="85" name="Rectangle 84">
            <a:hlinkClick r:id="rId27" action="ppaction://hlinksldjump"/>
          </p:cNvPr>
          <p:cNvSpPr/>
          <p:nvPr>
            <p:custDataLst>
              <p:tags r:id="rId4"/>
            </p:custDataLst>
          </p:nvPr>
        </p:nvSpPr>
        <p:spPr>
          <a:xfrm>
            <a:off x="5166432" y="525558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CI</a:t>
            </a:r>
          </a:p>
        </p:txBody>
      </p:sp>
      <p:sp>
        <p:nvSpPr>
          <p:cNvPr id="84" name="Rectangle 83">
            <a:hlinkClick r:id="rId28" action="ppaction://hlinksldjump"/>
          </p:cNvPr>
          <p:cNvSpPr/>
          <p:nvPr>
            <p:custDataLst>
              <p:tags r:id="rId5"/>
            </p:custDataLst>
          </p:nvPr>
        </p:nvSpPr>
        <p:spPr>
          <a:xfrm>
            <a:off x="5166432" y="501710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Docker</a:t>
            </a:r>
          </a:p>
        </p:txBody>
      </p:sp>
      <p:sp>
        <p:nvSpPr>
          <p:cNvPr id="83" name="Rectangle 82">
            <a:hlinkClick r:id="rId29" action="ppaction://hlinksldjump"/>
          </p:cNvPr>
          <p:cNvSpPr/>
          <p:nvPr>
            <p:custDataLst>
              <p:tags r:id="rId6"/>
            </p:custDataLst>
          </p:nvPr>
        </p:nvSpPr>
        <p:spPr>
          <a:xfrm>
            <a:off x="5166432" y="471604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Deployment (Not covered along training sessions)</a:t>
            </a:r>
          </a:p>
        </p:txBody>
      </p:sp>
      <p:sp>
        <p:nvSpPr>
          <p:cNvPr id="82" name="Rectangle 81">
            <a:hlinkClick r:id="rId30" action="ppaction://hlinksldjump"/>
          </p:cNvPr>
          <p:cNvSpPr/>
          <p:nvPr>
            <p:custDataLst>
              <p:tags r:id="rId7"/>
            </p:custDataLst>
          </p:nvPr>
        </p:nvSpPr>
        <p:spPr>
          <a:xfrm>
            <a:off x="5166432" y="437703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Context Manager &amp; Decorator (Reminder)</a:t>
            </a:r>
          </a:p>
        </p:txBody>
      </p:sp>
      <p:sp>
        <p:nvSpPr>
          <p:cNvPr id="81" name="Rectangle 80">
            <a:hlinkClick r:id="rId31" action="ppaction://hlinksldjump"/>
          </p:cNvPr>
          <p:cNvSpPr/>
          <p:nvPr>
            <p:custDataLst>
              <p:tags r:id="rId8"/>
            </p:custDataLst>
          </p:nvPr>
        </p:nvSpPr>
        <p:spPr>
          <a:xfrm>
            <a:off x="5166432" y="41005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Package Design</a:t>
            </a:r>
          </a:p>
        </p:txBody>
      </p:sp>
      <p:sp>
        <p:nvSpPr>
          <p:cNvPr id="80" name="Rectangle 79">
            <a:hlinkClick r:id="rId32" action="ppaction://hlinksldjump"/>
          </p:cNvPr>
          <p:cNvSpPr/>
          <p:nvPr>
            <p:custDataLst>
              <p:tags r:id="rId9"/>
            </p:custDataLst>
          </p:nvPr>
        </p:nvSpPr>
        <p:spPr>
          <a:xfrm>
            <a:off x="5166432" y="38621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Debugging</a:t>
            </a:r>
          </a:p>
        </p:txBody>
      </p:sp>
      <p:sp>
        <p:nvSpPr>
          <p:cNvPr id="79" name="Rectangle 78">
            <a:hlinkClick r:id="rId33" action="ppaction://hlinksldjump"/>
          </p:cNvPr>
          <p:cNvSpPr/>
          <p:nvPr>
            <p:custDataLst>
              <p:tags r:id="rId10"/>
            </p:custDataLst>
          </p:nvPr>
        </p:nvSpPr>
        <p:spPr>
          <a:xfrm>
            <a:off x="5166432" y="36236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Formatting</a:t>
            </a:r>
          </a:p>
        </p:txBody>
      </p:sp>
      <p:sp>
        <p:nvSpPr>
          <p:cNvPr id="78" name="Rectangle 77">
            <a:hlinkClick r:id="rId34" action="ppaction://hlinksldjump"/>
          </p:cNvPr>
          <p:cNvSpPr/>
          <p:nvPr>
            <p:custDataLst>
              <p:tags r:id="rId11"/>
            </p:custDataLst>
          </p:nvPr>
        </p:nvSpPr>
        <p:spPr>
          <a:xfrm>
            <a:off x="5166432" y="338515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Documenting</a:t>
            </a:r>
          </a:p>
        </p:txBody>
      </p:sp>
      <p:sp>
        <p:nvSpPr>
          <p:cNvPr id="77" name="Rectangle 76">
            <a:hlinkClick r:id="rId35" action="ppaction://hlinksldjump"/>
          </p:cNvPr>
          <p:cNvSpPr/>
          <p:nvPr>
            <p:custDataLst>
              <p:tags r:id="rId12"/>
            </p:custDataLst>
          </p:nvPr>
        </p:nvSpPr>
        <p:spPr>
          <a:xfrm>
            <a:off x="5166432" y="314667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Logging</a:t>
            </a:r>
          </a:p>
        </p:txBody>
      </p:sp>
      <p:sp>
        <p:nvSpPr>
          <p:cNvPr id="76" name="Oval 75"/>
          <p:cNvSpPr/>
          <p:nvPr>
            <p:custDataLst>
              <p:tags r:id="rId13"/>
            </p:custDataLst>
          </p:nvPr>
        </p:nvSpPr>
        <p:spPr>
          <a:xfrm>
            <a:off x="4714058" y="2855732"/>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smtClean="0">
              <a:solidFill>
                <a:schemeClr val="tx1">
                  <a:lumMod val="100000"/>
                </a:schemeClr>
              </a:solidFill>
              <a:latin typeface="Trebuchet MS" panose="020B0603020202020204" pitchFamily="34" charset="0"/>
            </a:endParaRPr>
          </a:p>
        </p:txBody>
      </p:sp>
      <p:pic>
        <p:nvPicPr>
          <p:cNvPr id="75" name="Picture 74"/>
          <p:cNvPicPr>
            <a:picLocks/>
          </p:cNvPicPr>
          <p:nvPr>
            <p:custDataLst>
              <p:tags r:id="rId14"/>
            </p:custDataLst>
          </p:nvPr>
        </p:nvPicPr>
        <p:blipFill>
          <a:blip r:embed="rId36">
            <a:extLst>
              <a:ext uri="{28A0092B-C50C-407E-A947-70E740481C1C}">
                <a14:useLocalDpi xmlns:a14="http://schemas.microsoft.com/office/drawing/2010/main" val="0"/>
              </a:ext>
            </a:extLst>
          </a:blip>
          <a:stretch>
            <a:fillRect/>
          </a:stretch>
        </p:blipFill>
        <p:spPr>
          <a:xfrm>
            <a:off x="4714058" y="2855732"/>
            <a:ext cx="293147" cy="292608"/>
          </a:xfrm>
          <a:prstGeom prst="rect">
            <a:avLst/>
          </a:prstGeom>
        </p:spPr>
      </p:pic>
      <p:sp>
        <p:nvSpPr>
          <p:cNvPr id="74" name="Rectangle 73">
            <a:hlinkClick r:id="rId37" action="ppaction://hlinksldjump"/>
          </p:cNvPr>
          <p:cNvSpPr/>
          <p:nvPr>
            <p:custDataLst>
              <p:tags r:id="rId15"/>
            </p:custDataLst>
          </p:nvPr>
        </p:nvSpPr>
        <p:spPr>
          <a:xfrm>
            <a:off x="5166432" y="29081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Errors</a:t>
            </a:r>
          </a:p>
        </p:txBody>
      </p:sp>
      <p:sp>
        <p:nvSpPr>
          <p:cNvPr id="73" name="Rectangle 72">
            <a:hlinkClick r:id="rId38" action="ppaction://hlinksldjump"/>
          </p:cNvPr>
          <p:cNvSpPr/>
          <p:nvPr>
            <p:custDataLst>
              <p:tags r:id="rId16"/>
            </p:custDataLst>
          </p:nvPr>
        </p:nvSpPr>
        <p:spPr>
          <a:xfrm>
            <a:off x="5166432" y="26697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Data Ingestion</a:t>
            </a:r>
          </a:p>
        </p:txBody>
      </p:sp>
      <p:sp>
        <p:nvSpPr>
          <p:cNvPr id="72" name="Rectangle 71">
            <a:hlinkClick r:id="rId39" action="ppaction://hlinksldjump"/>
          </p:cNvPr>
          <p:cNvSpPr/>
          <p:nvPr>
            <p:custDataLst>
              <p:tags r:id="rId17"/>
            </p:custDataLst>
          </p:nvPr>
        </p:nvSpPr>
        <p:spPr>
          <a:xfrm>
            <a:off x="5166432" y="24312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Organize your code</a:t>
            </a:r>
          </a:p>
        </p:txBody>
      </p:sp>
      <p:sp>
        <p:nvSpPr>
          <p:cNvPr id="71" name="Rectangle 70">
            <a:hlinkClick r:id="rId40" action="ppaction://hlinksldjump"/>
          </p:cNvPr>
          <p:cNvSpPr/>
          <p:nvPr>
            <p:custDataLst>
              <p:tags r:id="rId18"/>
            </p:custDataLst>
          </p:nvPr>
        </p:nvSpPr>
        <p:spPr>
          <a:xfrm>
            <a:off x="5166432" y="213017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Code Improvement</a:t>
            </a:r>
          </a:p>
        </p:txBody>
      </p:sp>
      <p:sp>
        <p:nvSpPr>
          <p:cNvPr id="70" name="Rectangle 69">
            <a:hlinkClick r:id="rId41" action="ppaction://hlinksldjump"/>
          </p:cNvPr>
          <p:cNvSpPr/>
          <p:nvPr>
            <p:custDataLst>
              <p:tags r:id="rId19"/>
            </p:custDataLst>
          </p:nvPr>
        </p:nvSpPr>
        <p:spPr>
          <a:xfrm>
            <a:off x="5166432" y="185374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Abstract Classes</a:t>
            </a:r>
          </a:p>
        </p:txBody>
      </p:sp>
      <p:sp>
        <p:nvSpPr>
          <p:cNvPr id="69" name="Rectangle 68">
            <a:hlinkClick r:id="rId42" action="ppaction://hlinksldjump"/>
          </p:cNvPr>
          <p:cNvSpPr/>
          <p:nvPr>
            <p:custDataLst>
              <p:tags r:id="rId20"/>
            </p:custDataLst>
          </p:nvPr>
        </p:nvSpPr>
        <p:spPr>
          <a:xfrm>
            <a:off x="5166432" y="161526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Factory</a:t>
            </a:r>
          </a:p>
        </p:txBody>
      </p:sp>
      <p:sp>
        <p:nvSpPr>
          <p:cNvPr id="68" name="Rectangle 67">
            <a:hlinkClick r:id="rId43" action="ppaction://hlinksldjump"/>
          </p:cNvPr>
          <p:cNvSpPr/>
          <p:nvPr>
            <p:custDataLst>
              <p:tags r:id="rId21"/>
            </p:custDataLst>
          </p:nvPr>
        </p:nvSpPr>
        <p:spPr>
          <a:xfrm>
            <a:off x="5166432" y="137678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Singleton</a:t>
            </a:r>
          </a:p>
        </p:txBody>
      </p:sp>
      <p:sp>
        <p:nvSpPr>
          <p:cNvPr id="67" name="Rectangle 66">
            <a:hlinkClick r:id="rId44" action="ppaction://hlinksldjump"/>
          </p:cNvPr>
          <p:cNvSpPr/>
          <p:nvPr>
            <p:custDataLst>
              <p:tags r:id="rId22"/>
            </p:custDataLst>
          </p:nvPr>
        </p:nvSpPr>
        <p:spPr>
          <a:xfrm>
            <a:off x="5166432" y="10757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Design Pattern</a:t>
            </a:r>
          </a:p>
        </p:txBody>
      </p:sp>
      <p:sp>
        <p:nvSpPr>
          <p:cNvPr id="66" name="Title 65"/>
          <p:cNvSpPr>
            <a:spLocks noGrp="1"/>
          </p:cNvSpPr>
          <p:nvPr>
            <p:ph type="title"/>
            <p:custDataLst>
              <p:tags r:id="rId23"/>
            </p:custDataLst>
          </p:nvPr>
        </p:nvSpPr>
        <p:spPr/>
        <p:txBody>
          <a:bodyPr/>
          <a:lstStyle/>
          <a:p>
            <a:r>
              <a:rPr lang="en-US" smtClean="0"/>
              <a:t>Agenda</a:t>
            </a:r>
            <a:endParaRPr lang="en-US"/>
          </a:p>
        </p:txBody>
      </p:sp>
      <p:graphicFrame>
        <p:nvGraphicFramePr>
          <p:cNvPr id="42" name="Object 41" hidden="1"/>
          <p:cNvGraphicFramePr>
            <a:graphicFrameLocks noChangeAspect="1"/>
          </p:cNvGraphicFramePr>
          <p:nvPr>
            <p:custDataLst>
              <p:tags r:id="rId24"/>
            </p:custDataLst>
            <p:extLst>
              <p:ext uri="{D42A27DB-BD31-4B8C-83A1-F6EECF244321}">
                <p14:modId xmlns:p14="http://schemas.microsoft.com/office/powerpoint/2010/main" val="2322348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9435" name="think-cell Slide" r:id="rId45" imgW="473" imgH="473" progId="TCLayout.ActiveDocument.1">
                  <p:embed/>
                </p:oleObj>
              </mc:Choice>
              <mc:Fallback>
                <p:oleObj name="think-cell Slide" r:id="rId45" imgW="473" imgH="473" progId="TCLayout.ActiveDocument.1">
                  <p:embed/>
                  <p:pic>
                    <p:nvPicPr>
                      <p:cNvPr id="0" name=""/>
                      <p:cNvPicPr/>
                      <p:nvPr/>
                    </p:nvPicPr>
                    <p:blipFill>
                      <a:blip r:embed="rId4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06948960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0218"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28650" y="785003"/>
            <a:ext cx="3127881" cy="1296209"/>
          </a:xfrm>
        </p:spPr>
        <p:txBody>
          <a:bodyPr/>
          <a:lstStyle/>
          <a:p>
            <a:r>
              <a:rPr lang="en-US" dirty="0"/>
              <a:t>The different types of error in Python</a:t>
            </a:r>
          </a:p>
        </p:txBody>
      </p:sp>
      <p:sp>
        <p:nvSpPr>
          <p:cNvPr id="7" name="TextBox 6"/>
          <p:cNvSpPr txBox="1"/>
          <p:nvPr/>
        </p:nvSpPr>
        <p:spPr>
          <a:xfrm>
            <a:off x="4572000" y="2569787"/>
            <a:ext cx="6991350" cy="322087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rgbClr val="575757"/>
              </a:solidFill>
            </a:endParaRPr>
          </a:p>
          <a:p>
            <a:r>
              <a:rPr lang="en-US" sz="2000" dirty="0" err="1">
                <a:solidFill>
                  <a:schemeClr val="tx2"/>
                </a:solidFill>
              </a:rPr>
              <a:t>IOError</a:t>
            </a:r>
            <a:r>
              <a:rPr lang="en-US" sz="2000" dirty="0">
                <a:solidFill>
                  <a:schemeClr val="tx2"/>
                </a:solidFill>
              </a:rPr>
              <a:t> </a:t>
            </a:r>
            <a:r>
              <a:rPr lang="en-US" dirty="0">
                <a:solidFill>
                  <a:srgbClr val="575757"/>
                </a:solidFill>
              </a:rPr>
              <a:t>A file can not be opened</a:t>
            </a:r>
          </a:p>
          <a:p>
            <a:endParaRPr lang="en-US" dirty="0">
              <a:solidFill>
                <a:srgbClr val="575757"/>
              </a:solidFill>
            </a:endParaRPr>
          </a:p>
          <a:p>
            <a:r>
              <a:rPr lang="en-US" sz="2000" dirty="0" err="1">
                <a:solidFill>
                  <a:schemeClr val="tx2"/>
                </a:solidFill>
              </a:rPr>
              <a:t>ImportError</a:t>
            </a:r>
            <a:r>
              <a:rPr lang="en-US" sz="2000" dirty="0">
                <a:solidFill>
                  <a:schemeClr val="tx2"/>
                </a:solidFill>
              </a:rPr>
              <a:t> </a:t>
            </a:r>
            <a:r>
              <a:rPr lang="en-US" dirty="0">
                <a:solidFill>
                  <a:srgbClr val="575757"/>
                </a:solidFill>
              </a:rPr>
              <a:t>A module can not be found by Python</a:t>
            </a:r>
          </a:p>
          <a:p>
            <a:endParaRPr lang="en-US" dirty="0">
              <a:solidFill>
                <a:srgbClr val="575757"/>
              </a:solidFill>
            </a:endParaRPr>
          </a:p>
          <a:p>
            <a:r>
              <a:rPr lang="en-US" sz="2000" dirty="0" err="1">
                <a:solidFill>
                  <a:schemeClr val="tx2"/>
                </a:solidFill>
              </a:rPr>
              <a:t>ValueError</a:t>
            </a:r>
            <a:r>
              <a:rPr lang="en-US" sz="2000" dirty="0">
                <a:solidFill>
                  <a:srgbClr val="575757"/>
                </a:solidFill>
              </a:rPr>
              <a:t> </a:t>
            </a:r>
            <a:r>
              <a:rPr lang="en-US" dirty="0">
                <a:solidFill>
                  <a:srgbClr val="575757"/>
                </a:solidFill>
              </a:rPr>
              <a:t>A function receives an argument with right type but inappropriate value</a:t>
            </a:r>
          </a:p>
          <a:p>
            <a:endParaRPr lang="en-US" dirty="0">
              <a:solidFill>
                <a:srgbClr val="575757"/>
              </a:solidFill>
            </a:endParaRPr>
          </a:p>
          <a:p>
            <a:r>
              <a:rPr lang="en-US" sz="2000" dirty="0" err="1">
                <a:solidFill>
                  <a:schemeClr val="tx2"/>
                </a:solidFill>
              </a:rPr>
              <a:t>KeyError</a:t>
            </a:r>
            <a:r>
              <a:rPr lang="en-US" sz="2000" dirty="0">
                <a:solidFill>
                  <a:schemeClr val="tx2"/>
                </a:solidFill>
              </a:rPr>
              <a:t> </a:t>
            </a:r>
            <a:r>
              <a:rPr lang="en-US" dirty="0">
                <a:solidFill>
                  <a:srgbClr val="575757"/>
                </a:solidFill>
              </a:rPr>
              <a:t>A key is not found in a dictionary</a:t>
            </a:r>
          </a:p>
          <a:p>
            <a:endParaRPr lang="en-US" dirty="0">
              <a:solidFill>
                <a:srgbClr val="575757"/>
              </a:solidFill>
            </a:endParaRPr>
          </a:p>
          <a:p>
            <a:r>
              <a:rPr lang="en-US" sz="2000" dirty="0" err="1">
                <a:solidFill>
                  <a:schemeClr val="tx2"/>
                </a:solidFill>
              </a:rPr>
              <a:t>NameError</a:t>
            </a:r>
            <a:r>
              <a:rPr lang="en-US" dirty="0">
                <a:solidFill>
                  <a:schemeClr val="tx2"/>
                </a:solidFill>
              </a:rPr>
              <a:t> </a:t>
            </a:r>
            <a:r>
              <a:rPr lang="en-US" dirty="0">
                <a:solidFill>
                  <a:srgbClr val="575757"/>
                </a:solidFill>
              </a:rPr>
              <a:t> A variable is not found in a dictionary</a:t>
            </a:r>
          </a:p>
          <a:p>
            <a:endParaRPr lang="en-US" dirty="0">
              <a:solidFill>
                <a:srgbClr val="575757"/>
              </a:solidFill>
            </a:endParaRPr>
          </a:p>
          <a:p>
            <a:r>
              <a:rPr lang="en-US" sz="2000" dirty="0" err="1">
                <a:solidFill>
                  <a:schemeClr val="tx2"/>
                </a:solidFill>
              </a:rPr>
              <a:t>ZeroDivisionError</a:t>
            </a:r>
            <a:r>
              <a:rPr lang="en-US" dirty="0">
                <a:solidFill>
                  <a:srgbClr val="575757"/>
                </a:solidFill>
              </a:rPr>
              <a:t> Second operand of division or modulo operation is zero</a:t>
            </a:r>
          </a:p>
          <a:p>
            <a:endParaRPr lang="en-US" dirty="0">
              <a:solidFill>
                <a:srgbClr val="575757"/>
              </a:solidFill>
            </a:endParaRPr>
          </a:p>
          <a:p>
            <a:r>
              <a:rPr lang="en-US" sz="2000" dirty="0" err="1">
                <a:solidFill>
                  <a:schemeClr val="tx2"/>
                </a:solidFill>
              </a:rPr>
              <a:t>SyntaxError</a:t>
            </a:r>
            <a:r>
              <a:rPr lang="en-US" dirty="0">
                <a:solidFill>
                  <a:srgbClr val="575757"/>
                </a:solidFill>
              </a:rPr>
              <a:t> Syntax error is encountered (raised by parser)</a:t>
            </a:r>
          </a:p>
          <a:p>
            <a:endParaRPr lang="en-US" dirty="0">
              <a:solidFill>
                <a:srgbClr val="575757"/>
              </a:solidFill>
            </a:endParaRPr>
          </a:p>
          <a:p>
            <a:endParaRPr lang="en-US" dirty="0">
              <a:solidFill>
                <a:srgbClr val="575757"/>
              </a:solidFill>
            </a:endParaRPr>
          </a:p>
        </p:txBody>
      </p:sp>
      <p:sp>
        <p:nvSpPr>
          <p:cNvPr id="14" name="TextBox 13"/>
          <p:cNvSpPr txBox="1"/>
          <p:nvPr/>
        </p:nvSpPr>
        <p:spPr>
          <a:xfrm>
            <a:off x="543351" y="1759520"/>
            <a:ext cx="3165715" cy="440156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A Python program terminates as soon as it encounters an error, it will then raise an exception error</a:t>
            </a:r>
          </a:p>
          <a:p>
            <a:pPr algn="ctr"/>
            <a:endParaRPr lang="en-US" dirty="0">
              <a:solidFill>
                <a:schemeClr val="bg1"/>
              </a:solidFill>
            </a:endParaRPr>
          </a:p>
          <a:p>
            <a:r>
              <a:rPr lang="en-US" dirty="0">
                <a:solidFill>
                  <a:schemeClr val="bg1"/>
                </a:solidFill>
              </a:rPr>
              <a:t>In Python, there are </a:t>
            </a:r>
            <a:r>
              <a:rPr lang="en-US" dirty="0">
                <a:solidFill>
                  <a:srgbClr val="D4DF33"/>
                </a:solidFill>
              </a:rPr>
              <a:t>built-in exception errors</a:t>
            </a:r>
            <a:r>
              <a:rPr lang="en-US" dirty="0">
                <a:solidFill>
                  <a:schemeClr val="bg1"/>
                </a:solidFill>
              </a:rPr>
              <a:t> in order to classify the type of error encountered</a:t>
            </a:r>
          </a:p>
        </p:txBody>
      </p:sp>
    </p:spTree>
    <p:custDataLst>
      <p:tags r:id="rId2"/>
    </p:custDataLst>
    <p:extLst>
      <p:ext uri="{BB962C8B-B14F-4D97-AF65-F5344CB8AC3E}">
        <p14:creationId xmlns:p14="http://schemas.microsoft.com/office/powerpoint/2010/main" val="335905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1242"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28650" y="1162581"/>
            <a:ext cx="3127881" cy="959779"/>
          </a:xfrm>
        </p:spPr>
        <p:txBody>
          <a:bodyPr/>
          <a:lstStyle/>
          <a:p>
            <a:r>
              <a:rPr lang="en-US" dirty="0"/>
              <a:t>Raising exceptions</a:t>
            </a:r>
          </a:p>
        </p:txBody>
      </p:sp>
      <p:sp>
        <p:nvSpPr>
          <p:cNvPr id="14" name="TextBox 13"/>
          <p:cNvSpPr txBox="1"/>
          <p:nvPr/>
        </p:nvSpPr>
        <p:spPr>
          <a:xfrm>
            <a:off x="544310" y="1699238"/>
            <a:ext cx="3165715" cy="440156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You can raise custom exceptions when a particular condition is met, in order to prevent your code from crashing</a:t>
            </a:r>
          </a:p>
        </p:txBody>
      </p:sp>
      <p:sp>
        <p:nvSpPr>
          <p:cNvPr id="8" name="TextBox 7"/>
          <p:cNvSpPr txBox="1"/>
          <p:nvPr/>
        </p:nvSpPr>
        <p:spPr>
          <a:xfrm>
            <a:off x="3896003" y="1864057"/>
            <a:ext cx="2211572" cy="85060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2"/>
                </a:solidFill>
              </a:rPr>
              <a:t>Code</a:t>
            </a:r>
          </a:p>
        </p:txBody>
      </p:sp>
      <p:sp>
        <p:nvSpPr>
          <p:cNvPr id="9" name="TextBox 8"/>
          <p:cNvSpPr txBox="1"/>
          <p:nvPr/>
        </p:nvSpPr>
        <p:spPr>
          <a:xfrm>
            <a:off x="3977889" y="3429000"/>
            <a:ext cx="2211572" cy="85060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2"/>
                </a:solidFill>
              </a:rPr>
              <a:t>Output</a:t>
            </a:r>
          </a:p>
        </p:txBody>
      </p:sp>
      <p:sp>
        <p:nvSpPr>
          <p:cNvPr id="7" name="Rectangle 6"/>
          <p:cNvSpPr/>
          <p:nvPr/>
        </p:nvSpPr>
        <p:spPr>
          <a:xfrm>
            <a:off x="4663873" y="2651594"/>
            <a:ext cx="6159661" cy="769441"/>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en-US" sz="1100" dirty="0">
                <a:solidFill>
                  <a:srgbClr val="000000"/>
                </a:solidFill>
                <a:latin typeface="Consolas" panose="020B0609020204030204" pitchFamily="49" charset="0"/>
              </a:rPr>
              <a:t>x = 10  </a:t>
            </a:r>
            <a:endParaRPr lang="en-US" sz="1100" dirty="0">
              <a:solidFill>
                <a:srgbClr val="5C5C5C"/>
              </a:solidFill>
              <a:latin typeface="Consolas" panose="020B0609020204030204" pitchFamily="49" charset="0"/>
            </a:endParaRPr>
          </a:p>
          <a:p>
            <a:r>
              <a:rPr lang="en-US" sz="1100" b="1" dirty="0">
                <a:solidFill>
                  <a:srgbClr val="006699"/>
                </a:solidFill>
                <a:latin typeface="Consolas" panose="020B0609020204030204" pitchFamily="49" charset="0"/>
              </a:rPr>
              <a:t>if</a:t>
            </a:r>
            <a:r>
              <a:rPr lang="en-US" sz="1100" dirty="0">
                <a:solidFill>
                  <a:srgbClr val="000000"/>
                </a:solidFill>
                <a:latin typeface="Consolas" panose="020B0609020204030204" pitchFamily="49" charset="0"/>
              </a:rPr>
              <a:t> x &gt; 5: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b="1" dirty="0">
                <a:solidFill>
                  <a:srgbClr val="006699"/>
                </a:solidFill>
                <a:latin typeface="Consolas" panose="020B0609020204030204" pitchFamily="49" charset="0"/>
              </a:rPr>
              <a:t>raise</a:t>
            </a:r>
            <a:r>
              <a:rPr lang="en-US" sz="1100" dirty="0">
                <a:solidFill>
                  <a:srgbClr val="000000"/>
                </a:solidFill>
                <a:latin typeface="Consolas" panose="020B0609020204030204" pitchFamily="49" charset="0"/>
              </a:rPr>
              <a:t> Exception(</a:t>
            </a:r>
            <a:r>
              <a:rPr lang="en-US" sz="1100" dirty="0">
                <a:solidFill>
                  <a:srgbClr val="0000FF"/>
                </a:solidFill>
                <a:latin typeface="Consolas" panose="020B0609020204030204" pitchFamily="49" charset="0"/>
              </a:rPr>
              <a:t>'x should not exceed 5. The value of x was: {}'</a:t>
            </a:r>
            <a:r>
              <a:rPr lang="en-US" sz="1100" dirty="0">
                <a:solidFill>
                  <a:srgbClr val="000000"/>
                </a:solidFill>
                <a:latin typeface="Consolas" panose="020B0609020204030204" pitchFamily="49" charset="0"/>
              </a:rPr>
              <a:t>.format(x))  </a:t>
            </a:r>
            <a:endParaRPr lang="en-US" sz="1100" b="0" i="0" dirty="0">
              <a:solidFill>
                <a:srgbClr val="5C5C5C"/>
              </a:solidFill>
              <a:effectLst/>
              <a:latin typeface="Consolas" panose="020B0609020204030204" pitchFamily="49" charset="0"/>
            </a:endParaRPr>
          </a:p>
        </p:txBody>
      </p:sp>
      <p:sp>
        <p:nvSpPr>
          <p:cNvPr id="10" name="Rectangle 9"/>
          <p:cNvSpPr/>
          <p:nvPr/>
        </p:nvSpPr>
        <p:spPr>
          <a:xfrm>
            <a:off x="4663873" y="4214371"/>
            <a:ext cx="6096000" cy="600164"/>
          </a:xfrm>
          <a:prstGeom prst="rect">
            <a:avLst/>
          </a:prstGeom>
          <a:solidFill>
            <a:srgbClr val="FFFFFF"/>
          </a:solidFill>
          <a:ln w="9525" cap="flat" cmpd="sng" algn="ctr">
            <a:solidFill>
              <a:srgbClr val="6E6F73"/>
            </a:solidFill>
            <a:prstDash val="solid"/>
            <a:round/>
            <a:headEnd type="none" w="med" len="med"/>
            <a:tailEnd type="none" w="med" len="med"/>
          </a:ln>
        </p:spPr>
        <p:txBody>
          <a:bodyPr>
            <a:spAutoFit/>
          </a:bodyPr>
          <a:lstStyle/>
          <a:p>
            <a:r>
              <a:rPr lang="en-US" sz="1100" dirty="0">
                <a:solidFill>
                  <a:srgbClr val="E71C57"/>
                </a:solidFill>
                <a:latin typeface="Consolas" panose="020B0609020204030204" pitchFamily="49" charset="0"/>
              </a:rPr>
              <a:t>Traceback (most recent call last):</a:t>
            </a:r>
          </a:p>
          <a:p>
            <a:r>
              <a:rPr lang="en-US" sz="1100" dirty="0">
                <a:solidFill>
                  <a:srgbClr val="E71C57"/>
                </a:solidFill>
                <a:latin typeface="Consolas" panose="020B0609020204030204" pitchFamily="49" charset="0"/>
              </a:rPr>
              <a:t>  File "&lt;input&gt;", line 2, in &lt;module&gt;</a:t>
            </a:r>
          </a:p>
          <a:p>
            <a:r>
              <a:rPr lang="en-US" sz="1100" dirty="0">
                <a:solidFill>
                  <a:srgbClr val="E71C57"/>
                </a:solidFill>
                <a:latin typeface="Consolas" panose="020B0609020204030204" pitchFamily="49" charset="0"/>
              </a:rPr>
              <a:t>Exception: x should not exceed 5. The value of x was: 10</a:t>
            </a:r>
          </a:p>
        </p:txBody>
      </p:sp>
    </p:spTree>
    <p:custDataLst>
      <p:tags r:id="rId2"/>
    </p:custDataLst>
    <p:extLst>
      <p:ext uri="{BB962C8B-B14F-4D97-AF65-F5344CB8AC3E}">
        <p14:creationId xmlns:p14="http://schemas.microsoft.com/office/powerpoint/2010/main" val="12332600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2266"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28650" y="750497"/>
            <a:ext cx="3127881" cy="1330715"/>
          </a:xfrm>
        </p:spPr>
        <p:txBody>
          <a:bodyPr/>
          <a:lstStyle/>
          <a:p>
            <a:r>
              <a:rPr lang="en-US" dirty="0"/>
              <a:t>Handling exceptions : try and except block</a:t>
            </a:r>
          </a:p>
        </p:txBody>
      </p:sp>
      <p:sp>
        <p:nvSpPr>
          <p:cNvPr id="5" name="TextBox 4"/>
          <p:cNvSpPr txBox="1"/>
          <p:nvPr/>
        </p:nvSpPr>
        <p:spPr>
          <a:xfrm>
            <a:off x="533499" y="1650880"/>
            <a:ext cx="3165715" cy="440156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bg1"/>
              </a:solidFill>
            </a:endParaRPr>
          </a:p>
          <a:p>
            <a:pPr>
              <a:lnSpc>
                <a:spcPct val="90000"/>
              </a:lnSpc>
              <a:spcAft>
                <a:spcPts val="600"/>
              </a:spcAft>
            </a:pPr>
            <a:r>
              <a:rPr lang="en-US" dirty="0">
                <a:solidFill>
                  <a:schemeClr val="bg1"/>
                </a:solidFill>
                <a:sym typeface="Trebuchet MS" panose="020B0603020202020204" pitchFamily="34" charset="0"/>
              </a:rPr>
              <a:t>The </a:t>
            </a:r>
            <a:r>
              <a:rPr lang="en-US" dirty="0">
                <a:solidFill>
                  <a:srgbClr val="D4DF33"/>
                </a:solidFill>
                <a:sym typeface="Trebuchet MS" panose="020B0603020202020204" pitchFamily="34" charset="0"/>
              </a:rPr>
              <a:t>try &amp; except </a:t>
            </a:r>
            <a:r>
              <a:rPr lang="en-US" dirty="0">
                <a:solidFill>
                  <a:schemeClr val="bg1"/>
                </a:solidFill>
                <a:sym typeface="Trebuchet MS" panose="020B0603020202020204" pitchFamily="34" charset="0"/>
              </a:rPr>
              <a:t>syntax allows to effectively handle error and avoid the code to crash</a:t>
            </a:r>
          </a:p>
          <a:p>
            <a:pPr>
              <a:lnSpc>
                <a:spcPct val="90000"/>
              </a:lnSpc>
              <a:spcAft>
                <a:spcPts val="600"/>
              </a:spcAft>
            </a:pPr>
            <a:endParaRPr lang="en-US" dirty="0">
              <a:solidFill>
                <a:schemeClr val="bg1"/>
              </a:solidFill>
              <a:sym typeface="Trebuchet MS" panose="020B0603020202020204" pitchFamily="34" charset="0"/>
            </a:endParaRPr>
          </a:p>
          <a:p>
            <a:pPr>
              <a:lnSpc>
                <a:spcPct val="90000"/>
              </a:lnSpc>
              <a:spcAft>
                <a:spcPts val="600"/>
              </a:spcAft>
            </a:pPr>
            <a:endParaRPr lang="en-US" dirty="0">
              <a:solidFill>
                <a:schemeClr val="bg1"/>
              </a:solidFill>
              <a:sym typeface="Trebuchet MS" panose="020B0603020202020204" pitchFamily="34" charset="0"/>
            </a:endParaRPr>
          </a:p>
          <a:p>
            <a:pPr>
              <a:lnSpc>
                <a:spcPct val="90000"/>
              </a:lnSpc>
              <a:spcAft>
                <a:spcPts val="600"/>
              </a:spcAft>
            </a:pPr>
            <a:r>
              <a:rPr lang="en-US" dirty="0">
                <a:solidFill>
                  <a:schemeClr val="bg1"/>
                </a:solidFill>
                <a:sym typeface="Trebuchet MS" panose="020B0603020202020204" pitchFamily="34" charset="0"/>
              </a:rPr>
              <a:t>The except clause determines how your program responds to exceptions</a:t>
            </a:r>
          </a:p>
        </p:txBody>
      </p:sp>
      <p:sp>
        <p:nvSpPr>
          <p:cNvPr id="11" name="TextBox 10"/>
          <p:cNvSpPr txBox="1"/>
          <p:nvPr/>
        </p:nvSpPr>
        <p:spPr>
          <a:xfrm>
            <a:off x="4077023" y="3738878"/>
            <a:ext cx="2211572" cy="85060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2"/>
                </a:solidFill>
              </a:rPr>
              <a:t>Output</a:t>
            </a:r>
          </a:p>
        </p:txBody>
      </p:sp>
      <p:sp>
        <p:nvSpPr>
          <p:cNvPr id="12" name="TextBox 11"/>
          <p:cNvSpPr txBox="1"/>
          <p:nvPr/>
        </p:nvSpPr>
        <p:spPr>
          <a:xfrm>
            <a:off x="4486773" y="4220522"/>
            <a:ext cx="696036" cy="28557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575757"/>
              </a:solidFill>
            </a:endParaRPr>
          </a:p>
        </p:txBody>
      </p:sp>
      <p:sp>
        <p:nvSpPr>
          <p:cNvPr id="14" name="TextBox 13"/>
          <p:cNvSpPr txBox="1"/>
          <p:nvPr/>
        </p:nvSpPr>
        <p:spPr>
          <a:xfrm>
            <a:off x="4653814" y="4435655"/>
            <a:ext cx="3138668" cy="307657"/>
          </a:xfrm>
          <a:prstGeom prst="rect">
            <a:avLst/>
          </a:prstGeom>
          <a:solidFill>
            <a:schemeClr val="bg1"/>
          </a:solidFill>
          <a:ln w="9525" cap="rnd" cmpd="sng" algn="ctr">
            <a:solidFill>
              <a:srgbClr val="6E6F73"/>
            </a:solidFill>
            <a:prstDash val="solid"/>
            <a:round/>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100" dirty="0">
                <a:solidFill>
                  <a:srgbClr val="37373A"/>
                </a:solidFill>
              </a:rPr>
              <a:t>Division by zero problem</a:t>
            </a:r>
          </a:p>
        </p:txBody>
      </p:sp>
      <p:sp>
        <p:nvSpPr>
          <p:cNvPr id="6" name="Rectangle 5"/>
          <p:cNvSpPr/>
          <p:nvPr/>
        </p:nvSpPr>
        <p:spPr>
          <a:xfrm>
            <a:off x="4655743" y="2647202"/>
            <a:ext cx="3134810" cy="938719"/>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en-US" sz="1100" b="1" dirty="0">
                <a:solidFill>
                  <a:srgbClr val="006699"/>
                </a:solidFill>
                <a:latin typeface="Consolas" panose="020B0609020204030204" pitchFamily="49" charset="0"/>
              </a:rPr>
              <a:t>try</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    out = 1 / 0  </a:t>
            </a:r>
            <a:endParaRPr lang="en-US" sz="1100" dirty="0">
              <a:solidFill>
                <a:srgbClr val="5C5C5C"/>
              </a:solidFill>
              <a:latin typeface="Consolas" panose="020B0609020204030204" pitchFamily="49" charset="0"/>
            </a:endParaRPr>
          </a:p>
          <a:p>
            <a:r>
              <a:rPr lang="en-US" sz="1100" b="1" dirty="0">
                <a:solidFill>
                  <a:srgbClr val="006699"/>
                </a:solidFill>
                <a:latin typeface="Consolas" panose="020B0609020204030204" pitchFamily="49" charset="0"/>
              </a:rPr>
              <a:t>except</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ZeroDivisionError</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b="1" dirty="0">
                <a:solidFill>
                  <a:srgbClr val="006699"/>
                </a:solidFill>
                <a:latin typeface="Consolas" panose="020B0609020204030204" pitchFamily="49" charset="0"/>
              </a:rPr>
              <a:t>print</a:t>
            </a:r>
            <a:r>
              <a:rPr lang="en-US" sz="1100" dirty="0">
                <a:solidFill>
                  <a:srgbClr val="000000"/>
                </a:solidFill>
                <a:latin typeface="Consolas" panose="020B0609020204030204" pitchFamily="49" charset="0"/>
              </a:rPr>
              <a:t>(</a:t>
            </a:r>
            <a:r>
              <a:rPr lang="en-US" sz="1100" dirty="0">
                <a:solidFill>
                  <a:srgbClr val="0000FF"/>
                </a:solidFill>
                <a:latin typeface="Consolas" panose="020B0609020204030204" pitchFamily="49" charset="0"/>
              </a:rPr>
              <a:t>"Division by zero problem"</a:t>
            </a:r>
            <a:r>
              <a:rPr lang="en-US" sz="1100" dirty="0">
                <a:solidFill>
                  <a:srgbClr val="000000"/>
                </a:solidFill>
                <a:latin typeface="Consolas" panose="020B0609020204030204" pitchFamily="49" charset="0"/>
              </a:rPr>
              <a:t>)  </a:t>
            </a:r>
            <a:endParaRPr lang="en-US" sz="1100" b="0" i="0" dirty="0">
              <a:solidFill>
                <a:srgbClr val="5C5C5C"/>
              </a:solidFill>
              <a:effectLst/>
              <a:latin typeface="Consolas" panose="020B0609020204030204" pitchFamily="49" charset="0"/>
            </a:endParaRPr>
          </a:p>
        </p:txBody>
      </p:sp>
      <p:sp>
        <p:nvSpPr>
          <p:cNvPr id="8" name="Rectangle 7"/>
          <p:cNvSpPr/>
          <p:nvPr/>
        </p:nvSpPr>
        <p:spPr>
          <a:xfrm>
            <a:off x="4793502" y="5408380"/>
            <a:ext cx="6607561" cy="369332"/>
          </a:xfrm>
          <a:prstGeom prst="rect">
            <a:avLst/>
          </a:prstGeom>
          <a:ln w="9525" cap="flat" cmpd="sng" algn="ctr">
            <a:solidFill>
              <a:srgbClr val="29BA74"/>
            </a:solidFill>
            <a:prstDash val="solid"/>
            <a:round/>
            <a:headEnd type="none" w="med" len="med"/>
            <a:tailEnd type="none" w="med" len="med"/>
          </a:ln>
        </p:spPr>
        <p:txBody>
          <a:bodyPr wrap="square">
            <a:spAutoFit/>
          </a:bodyPr>
          <a:lstStyle/>
          <a:p>
            <a:r>
              <a:rPr lang="en-US" dirty="0">
                <a:solidFill>
                  <a:srgbClr val="575757"/>
                </a:solidFill>
              </a:rPr>
              <a:t>   By catching the error, we have prevented the code to crash</a:t>
            </a:r>
          </a:p>
        </p:txBody>
      </p:sp>
      <p:sp>
        <p:nvSpPr>
          <p:cNvPr id="13" name="Oval 12"/>
          <p:cNvSpPr/>
          <p:nvPr/>
        </p:nvSpPr>
        <p:spPr>
          <a:xfrm>
            <a:off x="4571760" y="5277184"/>
            <a:ext cx="443484" cy="426198"/>
          </a:xfrm>
          <a:prstGeom prst="ellipse">
            <a:avLst/>
          </a:prstGeom>
          <a:solidFill>
            <a:srgbClr val="FFFFFF"/>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15" name="Group 14"/>
          <p:cNvGrpSpPr>
            <a:grpSpLocks noChangeAspect="1"/>
          </p:cNvGrpSpPr>
          <p:nvPr/>
        </p:nvGrpSpPr>
        <p:grpSpPr>
          <a:xfrm>
            <a:off x="4619194" y="5324989"/>
            <a:ext cx="348615" cy="348938"/>
            <a:chOff x="5273801" y="2606040"/>
            <a:chExt cx="1644396" cy="1645920"/>
          </a:xfrm>
        </p:grpSpPr>
        <p:sp>
          <p:nvSpPr>
            <p:cNvPr id="16" name="AutoShape 34">
              <a:extLst>
                <a:ext uri="{FF2B5EF4-FFF2-40B4-BE49-F238E27FC236}">
                  <a16:creationId xmlns:a16="http://schemas.microsoft.com/office/drawing/2014/main" xmlns="" id="{53EBCFA3-42E5-408A-AB98-5437639B6F86}"/>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7" name="Group 16"/>
            <p:cNvGrpSpPr/>
            <p:nvPr/>
          </p:nvGrpSpPr>
          <p:grpSpPr>
            <a:xfrm>
              <a:off x="5724143" y="2796921"/>
              <a:ext cx="745236" cy="1259967"/>
              <a:chOff x="5724143" y="2796921"/>
              <a:chExt cx="745236" cy="1259967"/>
            </a:xfrm>
          </p:grpSpPr>
          <p:sp>
            <p:nvSpPr>
              <p:cNvPr id="18" name="Freeform 36">
                <a:extLst>
                  <a:ext uri="{FF2B5EF4-FFF2-40B4-BE49-F238E27FC236}">
                    <a16:creationId xmlns:a16="http://schemas.microsoft.com/office/drawing/2014/main" xmlns="" id="{53AE4B90-A59F-42A8-9254-913198CC23DE}"/>
                  </a:ext>
                </a:extLst>
              </p:cNvPr>
              <p:cNvSpPr>
                <a:spLocks noEditPoints="1"/>
              </p:cNvSpPr>
              <p:nvPr/>
            </p:nvSpPr>
            <p:spPr bwMode="auto">
              <a:xfrm>
                <a:off x="5724143" y="2796921"/>
                <a:ext cx="745236" cy="1259967"/>
              </a:xfrm>
              <a:custGeom>
                <a:avLst/>
                <a:gdLst>
                  <a:gd name="T0" fmla="*/ 0 w 1044"/>
                  <a:gd name="T1" fmla="*/ 521 h 1764"/>
                  <a:gd name="T2" fmla="*/ 129 w 1044"/>
                  <a:gd name="T3" fmla="*/ 864 h 1764"/>
                  <a:gd name="T4" fmla="*/ 263 w 1044"/>
                  <a:gd name="T5" fmla="*/ 1262 h 1764"/>
                  <a:gd name="T6" fmla="*/ 200 w 1044"/>
                  <a:gd name="T7" fmla="*/ 1305 h 1764"/>
                  <a:gd name="T8" fmla="*/ 206 w 1044"/>
                  <a:gd name="T9" fmla="*/ 1414 h 1764"/>
                  <a:gd name="T10" fmla="*/ 200 w 1044"/>
                  <a:gd name="T11" fmla="*/ 1503 h 1764"/>
                  <a:gd name="T12" fmla="*/ 200 w 1044"/>
                  <a:gd name="T13" fmla="*/ 1545 h 1764"/>
                  <a:gd name="T14" fmla="*/ 243 w 1044"/>
                  <a:gd name="T15" fmla="*/ 1659 h 1764"/>
                  <a:gd name="T16" fmla="*/ 294 w 1044"/>
                  <a:gd name="T17" fmla="*/ 1698 h 1764"/>
                  <a:gd name="T18" fmla="*/ 497 w 1044"/>
                  <a:gd name="T19" fmla="*/ 1758 h 1764"/>
                  <a:gd name="T20" fmla="*/ 737 w 1044"/>
                  <a:gd name="T21" fmla="*/ 1718 h 1764"/>
                  <a:gd name="T22" fmla="*/ 750 w 1044"/>
                  <a:gd name="T23" fmla="*/ 1659 h 1764"/>
                  <a:gd name="T24" fmla="*/ 847 w 1044"/>
                  <a:gd name="T25" fmla="*/ 1616 h 1764"/>
                  <a:gd name="T26" fmla="*/ 842 w 1044"/>
                  <a:gd name="T27" fmla="*/ 1524 h 1764"/>
                  <a:gd name="T28" fmla="*/ 847 w 1044"/>
                  <a:gd name="T29" fmla="*/ 1435 h 1764"/>
                  <a:gd name="T30" fmla="*/ 847 w 1044"/>
                  <a:gd name="T31" fmla="*/ 1393 h 1764"/>
                  <a:gd name="T32" fmla="*/ 804 w 1044"/>
                  <a:gd name="T33" fmla="*/ 1262 h 1764"/>
                  <a:gd name="T34" fmla="*/ 781 w 1044"/>
                  <a:gd name="T35" fmla="*/ 1130 h 1764"/>
                  <a:gd name="T36" fmla="*/ 917 w 1044"/>
                  <a:gd name="T37" fmla="*/ 862 h 1764"/>
                  <a:gd name="T38" fmla="*/ 522 w 1044"/>
                  <a:gd name="T39" fmla="*/ 0 h 1764"/>
                  <a:gd name="T40" fmla="*/ 244 w 1044"/>
                  <a:gd name="T41" fmla="*/ 1436 h 1764"/>
                  <a:gd name="T42" fmla="*/ 803 w 1044"/>
                  <a:gd name="T43" fmla="*/ 1502 h 1764"/>
                  <a:gd name="T44" fmla="*/ 706 w 1044"/>
                  <a:gd name="T45" fmla="*/ 1684 h 1764"/>
                  <a:gd name="T46" fmla="*/ 520 w 1044"/>
                  <a:gd name="T47" fmla="*/ 1713 h 1764"/>
                  <a:gd name="T48" fmla="*/ 338 w 1044"/>
                  <a:gd name="T49" fmla="*/ 1659 h 1764"/>
                  <a:gd name="T50" fmla="*/ 706 w 1044"/>
                  <a:gd name="T51" fmla="*/ 1684 h 1764"/>
                  <a:gd name="T52" fmla="*/ 244 w 1044"/>
                  <a:gd name="T53" fmla="*/ 1546 h 1764"/>
                  <a:gd name="T54" fmla="*/ 803 w 1044"/>
                  <a:gd name="T55" fmla="*/ 1615 h 1764"/>
                  <a:gd name="T56" fmla="*/ 803 w 1044"/>
                  <a:gd name="T57" fmla="*/ 1392 h 1764"/>
                  <a:gd name="T58" fmla="*/ 244 w 1044"/>
                  <a:gd name="T59" fmla="*/ 1306 h 1764"/>
                  <a:gd name="T60" fmla="*/ 803 w 1044"/>
                  <a:gd name="T61" fmla="*/ 1392 h 1764"/>
                  <a:gd name="T62" fmla="*/ 737 w 1044"/>
                  <a:gd name="T63" fmla="*/ 1130 h 1764"/>
                  <a:gd name="T64" fmla="*/ 307 w 1044"/>
                  <a:gd name="T65" fmla="*/ 1262 h 1764"/>
                  <a:gd name="T66" fmla="*/ 160 w 1044"/>
                  <a:gd name="T67" fmla="*/ 833 h 1764"/>
                  <a:gd name="T68" fmla="*/ 522 w 1044"/>
                  <a:gd name="T69" fmla="*/ 44 h 1764"/>
                  <a:gd name="T70" fmla="*/ 884 w 1044"/>
                  <a:gd name="T71" fmla="*/ 833 h 1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4" h="1764">
                    <a:moveTo>
                      <a:pt x="522" y="0"/>
                    </a:moveTo>
                    <a:cubicBezTo>
                      <a:pt x="234" y="0"/>
                      <a:pt x="0" y="234"/>
                      <a:pt x="0" y="521"/>
                    </a:cubicBezTo>
                    <a:cubicBezTo>
                      <a:pt x="0" y="647"/>
                      <a:pt x="46" y="768"/>
                      <a:pt x="128" y="862"/>
                    </a:cubicBezTo>
                    <a:cubicBezTo>
                      <a:pt x="129" y="864"/>
                      <a:pt x="129" y="864"/>
                      <a:pt x="129" y="864"/>
                    </a:cubicBezTo>
                    <a:cubicBezTo>
                      <a:pt x="131" y="865"/>
                      <a:pt x="263" y="991"/>
                      <a:pt x="263" y="1130"/>
                    </a:cubicBezTo>
                    <a:cubicBezTo>
                      <a:pt x="263" y="1262"/>
                      <a:pt x="263" y="1262"/>
                      <a:pt x="263" y="1262"/>
                    </a:cubicBezTo>
                    <a:cubicBezTo>
                      <a:pt x="243" y="1262"/>
                      <a:pt x="243" y="1262"/>
                      <a:pt x="243" y="1262"/>
                    </a:cubicBezTo>
                    <a:cubicBezTo>
                      <a:pt x="219" y="1262"/>
                      <a:pt x="200" y="1281"/>
                      <a:pt x="200" y="1305"/>
                    </a:cubicBezTo>
                    <a:cubicBezTo>
                      <a:pt x="200" y="1393"/>
                      <a:pt x="200" y="1393"/>
                      <a:pt x="200" y="1393"/>
                    </a:cubicBezTo>
                    <a:cubicBezTo>
                      <a:pt x="200" y="1401"/>
                      <a:pt x="202" y="1408"/>
                      <a:pt x="206" y="1414"/>
                    </a:cubicBezTo>
                    <a:cubicBezTo>
                      <a:pt x="202" y="1420"/>
                      <a:pt x="200" y="1427"/>
                      <a:pt x="200" y="1435"/>
                    </a:cubicBezTo>
                    <a:cubicBezTo>
                      <a:pt x="200" y="1503"/>
                      <a:pt x="200" y="1503"/>
                      <a:pt x="200" y="1503"/>
                    </a:cubicBezTo>
                    <a:cubicBezTo>
                      <a:pt x="200" y="1510"/>
                      <a:pt x="202" y="1517"/>
                      <a:pt x="206" y="1524"/>
                    </a:cubicBezTo>
                    <a:cubicBezTo>
                      <a:pt x="202" y="1530"/>
                      <a:pt x="200" y="1537"/>
                      <a:pt x="200" y="1545"/>
                    </a:cubicBezTo>
                    <a:cubicBezTo>
                      <a:pt x="200" y="1616"/>
                      <a:pt x="200" y="1616"/>
                      <a:pt x="200" y="1616"/>
                    </a:cubicBezTo>
                    <a:cubicBezTo>
                      <a:pt x="200" y="1640"/>
                      <a:pt x="219" y="1659"/>
                      <a:pt x="243" y="1659"/>
                    </a:cubicBezTo>
                    <a:cubicBezTo>
                      <a:pt x="294" y="1659"/>
                      <a:pt x="294" y="1659"/>
                      <a:pt x="294" y="1659"/>
                    </a:cubicBezTo>
                    <a:cubicBezTo>
                      <a:pt x="294" y="1698"/>
                      <a:pt x="294" y="1698"/>
                      <a:pt x="294" y="1698"/>
                    </a:cubicBezTo>
                    <a:cubicBezTo>
                      <a:pt x="294" y="1707"/>
                      <a:pt x="299" y="1715"/>
                      <a:pt x="307" y="1718"/>
                    </a:cubicBezTo>
                    <a:cubicBezTo>
                      <a:pt x="385" y="1753"/>
                      <a:pt x="459" y="1758"/>
                      <a:pt x="497" y="1758"/>
                    </a:cubicBezTo>
                    <a:cubicBezTo>
                      <a:pt x="509" y="1758"/>
                      <a:pt x="518" y="1758"/>
                      <a:pt x="522" y="1757"/>
                    </a:cubicBezTo>
                    <a:cubicBezTo>
                      <a:pt x="538" y="1758"/>
                      <a:pt x="634" y="1764"/>
                      <a:pt x="737" y="1718"/>
                    </a:cubicBezTo>
                    <a:cubicBezTo>
                      <a:pt x="745" y="1715"/>
                      <a:pt x="750" y="1707"/>
                      <a:pt x="750" y="1698"/>
                    </a:cubicBezTo>
                    <a:cubicBezTo>
                      <a:pt x="750" y="1659"/>
                      <a:pt x="750" y="1659"/>
                      <a:pt x="750" y="1659"/>
                    </a:cubicBezTo>
                    <a:cubicBezTo>
                      <a:pt x="804" y="1659"/>
                      <a:pt x="804" y="1659"/>
                      <a:pt x="804" y="1659"/>
                    </a:cubicBezTo>
                    <a:cubicBezTo>
                      <a:pt x="828" y="1659"/>
                      <a:pt x="847" y="1640"/>
                      <a:pt x="847" y="1616"/>
                    </a:cubicBezTo>
                    <a:cubicBezTo>
                      <a:pt x="847" y="1545"/>
                      <a:pt x="847" y="1545"/>
                      <a:pt x="847" y="1545"/>
                    </a:cubicBezTo>
                    <a:cubicBezTo>
                      <a:pt x="847" y="1537"/>
                      <a:pt x="845" y="1530"/>
                      <a:pt x="842" y="1524"/>
                    </a:cubicBezTo>
                    <a:cubicBezTo>
                      <a:pt x="845" y="1517"/>
                      <a:pt x="847" y="1510"/>
                      <a:pt x="847" y="1503"/>
                    </a:cubicBezTo>
                    <a:cubicBezTo>
                      <a:pt x="847" y="1435"/>
                      <a:pt x="847" y="1435"/>
                      <a:pt x="847" y="1435"/>
                    </a:cubicBezTo>
                    <a:cubicBezTo>
                      <a:pt x="847" y="1427"/>
                      <a:pt x="845" y="1420"/>
                      <a:pt x="842" y="1414"/>
                    </a:cubicBezTo>
                    <a:cubicBezTo>
                      <a:pt x="845" y="1408"/>
                      <a:pt x="847" y="1401"/>
                      <a:pt x="847" y="1393"/>
                    </a:cubicBezTo>
                    <a:cubicBezTo>
                      <a:pt x="847" y="1305"/>
                      <a:pt x="847" y="1305"/>
                      <a:pt x="847" y="1305"/>
                    </a:cubicBezTo>
                    <a:cubicBezTo>
                      <a:pt x="847" y="1281"/>
                      <a:pt x="828" y="1262"/>
                      <a:pt x="804" y="1262"/>
                    </a:cubicBezTo>
                    <a:cubicBezTo>
                      <a:pt x="781" y="1262"/>
                      <a:pt x="781" y="1262"/>
                      <a:pt x="781" y="1262"/>
                    </a:cubicBezTo>
                    <a:cubicBezTo>
                      <a:pt x="781" y="1130"/>
                      <a:pt x="781" y="1130"/>
                      <a:pt x="781" y="1130"/>
                    </a:cubicBezTo>
                    <a:cubicBezTo>
                      <a:pt x="781" y="991"/>
                      <a:pt x="914" y="865"/>
                      <a:pt x="915" y="864"/>
                    </a:cubicBezTo>
                    <a:cubicBezTo>
                      <a:pt x="917" y="862"/>
                      <a:pt x="917" y="862"/>
                      <a:pt x="917" y="862"/>
                    </a:cubicBezTo>
                    <a:cubicBezTo>
                      <a:pt x="999" y="768"/>
                      <a:pt x="1044" y="647"/>
                      <a:pt x="1044" y="521"/>
                    </a:cubicBezTo>
                    <a:cubicBezTo>
                      <a:pt x="1044" y="234"/>
                      <a:pt x="810" y="0"/>
                      <a:pt x="522" y="0"/>
                    </a:cubicBezTo>
                    <a:close/>
                    <a:moveTo>
                      <a:pt x="244" y="1502"/>
                    </a:moveTo>
                    <a:cubicBezTo>
                      <a:pt x="244" y="1436"/>
                      <a:pt x="244" y="1436"/>
                      <a:pt x="244" y="1436"/>
                    </a:cubicBezTo>
                    <a:cubicBezTo>
                      <a:pt x="803" y="1436"/>
                      <a:pt x="803" y="1436"/>
                      <a:pt x="803" y="1436"/>
                    </a:cubicBezTo>
                    <a:cubicBezTo>
                      <a:pt x="803" y="1502"/>
                      <a:pt x="803" y="1502"/>
                      <a:pt x="803" y="1502"/>
                    </a:cubicBezTo>
                    <a:lnTo>
                      <a:pt x="244" y="1502"/>
                    </a:lnTo>
                    <a:close/>
                    <a:moveTo>
                      <a:pt x="706" y="1684"/>
                    </a:moveTo>
                    <a:cubicBezTo>
                      <a:pt x="611" y="1721"/>
                      <a:pt x="525" y="1713"/>
                      <a:pt x="524" y="1713"/>
                    </a:cubicBezTo>
                    <a:cubicBezTo>
                      <a:pt x="523" y="1713"/>
                      <a:pt x="521" y="1713"/>
                      <a:pt x="520" y="1713"/>
                    </a:cubicBezTo>
                    <a:cubicBezTo>
                      <a:pt x="519" y="1713"/>
                      <a:pt x="433" y="1721"/>
                      <a:pt x="338" y="1684"/>
                    </a:cubicBezTo>
                    <a:cubicBezTo>
                      <a:pt x="338" y="1659"/>
                      <a:pt x="338" y="1659"/>
                      <a:pt x="338" y="1659"/>
                    </a:cubicBezTo>
                    <a:cubicBezTo>
                      <a:pt x="706" y="1659"/>
                      <a:pt x="706" y="1659"/>
                      <a:pt x="706" y="1659"/>
                    </a:cubicBezTo>
                    <a:lnTo>
                      <a:pt x="706" y="1684"/>
                    </a:lnTo>
                    <a:close/>
                    <a:moveTo>
                      <a:pt x="244" y="1615"/>
                    </a:moveTo>
                    <a:cubicBezTo>
                      <a:pt x="244" y="1546"/>
                      <a:pt x="244" y="1546"/>
                      <a:pt x="244" y="1546"/>
                    </a:cubicBezTo>
                    <a:cubicBezTo>
                      <a:pt x="803" y="1546"/>
                      <a:pt x="803" y="1546"/>
                      <a:pt x="803" y="1546"/>
                    </a:cubicBezTo>
                    <a:cubicBezTo>
                      <a:pt x="803" y="1615"/>
                      <a:pt x="803" y="1615"/>
                      <a:pt x="803" y="1615"/>
                    </a:cubicBezTo>
                    <a:lnTo>
                      <a:pt x="244" y="1615"/>
                    </a:lnTo>
                    <a:close/>
                    <a:moveTo>
                      <a:pt x="803" y="1392"/>
                    </a:moveTo>
                    <a:cubicBezTo>
                      <a:pt x="244" y="1392"/>
                      <a:pt x="244" y="1392"/>
                      <a:pt x="244" y="1392"/>
                    </a:cubicBezTo>
                    <a:cubicBezTo>
                      <a:pt x="244" y="1306"/>
                      <a:pt x="244" y="1306"/>
                      <a:pt x="244" y="1306"/>
                    </a:cubicBezTo>
                    <a:cubicBezTo>
                      <a:pt x="803" y="1306"/>
                      <a:pt x="803" y="1306"/>
                      <a:pt x="803" y="1306"/>
                    </a:cubicBezTo>
                    <a:lnTo>
                      <a:pt x="803" y="1392"/>
                    </a:lnTo>
                    <a:close/>
                    <a:moveTo>
                      <a:pt x="884" y="833"/>
                    </a:moveTo>
                    <a:cubicBezTo>
                      <a:pt x="870" y="846"/>
                      <a:pt x="737" y="976"/>
                      <a:pt x="737" y="1130"/>
                    </a:cubicBezTo>
                    <a:cubicBezTo>
                      <a:pt x="737" y="1262"/>
                      <a:pt x="737" y="1262"/>
                      <a:pt x="737" y="1262"/>
                    </a:cubicBezTo>
                    <a:cubicBezTo>
                      <a:pt x="307" y="1262"/>
                      <a:pt x="307" y="1262"/>
                      <a:pt x="307" y="1262"/>
                    </a:cubicBezTo>
                    <a:cubicBezTo>
                      <a:pt x="307" y="1130"/>
                      <a:pt x="307" y="1130"/>
                      <a:pt x="307" y="1130"/>
                    </a:cubicBezTo>
                    <a:cubicBezTo>
                      <a:pt x="307" y="976"/>
                      <a:pt x="174" y="846"/>
                      <a:pt x="160" y="833"/>
                    </a:cubicBezTo>
                    <a:cubicBezTo>
                      <a:pt x="85" y="746"/>
                      <a:pt x="44" y="636"/>
                      <a:pt x="44" y="521"/>
                    </a:cubicBezTo>
                    <a:cubicBezTo>
                      <a:pt x="44" y="258"/>
                      <a:pt x="259" y="44"/>
                      <a:pt x="522" y="44"/>
                    </a:cubicBezTo>
                    <a:cubicBezTo>
                      <a:pt x="785" y="44"/>
                      <a:pt x="1000" y="258"/>
                      <a:pt x="1000" y="521"/>
                    </a:cubicBezTo>
                    <a:cubicBezTo>
                      <a:pt x="1000" y="636"/>
                      <a:pt x="959" y="746"/>
                      <a:pt x="884" y="83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37">
                <a:extLst>
                  <a:ext uri="{FF2B5EF4-FFF2-40B4-BE49-F238E27FC236}">
                    <a16:creationId xmlns:a16="http://schemas.microsoft.com/office/drawing/2014/main" xmlns="" id="{4D1A971A-9F80-4D43-B789-44A9DEB8CB39}"/>
                  </a:ext>
                </a:extLst>
              </p:cNvPr>
              <p:cNvSpPr>
                <a:spLocks/>
              </p:cNvSpPr>
              <p:nvPr/>
            </p:nvSpPr>
            <p:spPr bwMode="auto">
              <a:xfrm>
                <a:off x="5784722" y="2857500"/>
                <a:ext cx="624078" cy="811530"/>
              </a:xfrm>
              <a:custGeom>
                <a:avLst/>
                <a:gdLst>
                  <a:gd name="T0" fmla="*/ 437 w 874"/>
                  <a:gd name="T1" fmla="*/ 0 h 1136"/>
                  <a:gd name="T2" fmla="*/ 0 w 874"/>
                  <a:gd name="T3" fmla="*/ 436 h 1136"/>
                  <a:gd name="T4" fmla="*/ 105 w 874"/>
                  <a:gd name="T5" fmla="*/ 720 h 1136"/>
                  <a:gd name="T6" fmla="*/ 263 w 874"/>
                  <a:gd name="T7" fmla="*/ 1045 h 1136"/>
                  <a:gd name="T8" fmla="*/ 263 w 874"/>
                  <a:gd name="T9" fmla="*/ 1136 h 1136"/>
                  <a:gd name="T10" fmla="*/ 415 w 874"/>
                  <a:gd name="T11" fmla="*/ 1136 h 1136"/>
                  <a:gd name="T12" fmla="*/ 415 w 874"/>
                  <a:gd name="T13" fmla="*/ 897 h 1136"/>
                  <a:gd name="T14" fmla="*/ 421 w 874"/>
                  <a:gd name="T15" fmla="*/ 882 h 1136"/>
                  <a:gd name="T16" fmla="*/ 525 w 874"/>
                  <a:gd name="T17" fmla="*/ 771 h 1136"/>
                  <a:gd name="T18" fmla="*/ 370 w 874"/>
                  <a:gd name="T19" fmla="*/ 771 h 1136"/>
                  <a:gd name="T20" fmla="*/ 349 w 874"/>
                  <a:gd name="T21" fmla="*/ 758 h 1136"/>
                  <a:gd name="T22" fmla="*/ 354 w 874"/>
                  <a:gd name="T23" fmla="*/ 734 h 1136"/>
                  <a:gd name="T24" fmla="*/ 481 w 874"/>
                  <a:gd name="T25" fmla="*/ 601 h 1136"/>
                  <a:gd name="T26" fmla="*/ 354 w 874"/>
                  <a:gd name="T27" fmla="*/ 601 h 1136"/>
                  <a:gd name="T28" fmla="*/ 334 w 874"/>
                  <a:gd name="T29" fmla="*/ 588 h 1136"/>
                  <a:gd name="T30" fmla="*/ 338 w 874"/>
                  <a:gd name="T31" fmla="*/ 564 h 1136"/>
                  <a:gd name="T32" fmla="*/ 508 w 874"/>
                  <a:gd name="T33" fmla="*/ 368 h 1136"/>
                  <a:gd name="T34" fmla="*/ 539 w 874"/>
                  <a:gd name="T35" fmla="*/ 366 h 1136"/>
                  <a:gd name="T36" fmla="*/ 541 w 874"/>
                  <a:gd name="T37" fmla="*/ 397 h 1136"/>
                  <a:gd name="T38" fmla="*/ 403 w 874"/>
                  <a:gd name="T39" fmla="*/ 557 h 1136"/>
                  <a:gd name="T40" fmla="*/ 532 w 874"/>
                  <a:gd name="T41" fmla="*/ 557 h 1136"/>
                  <a:gd name="T42" fmla="*/ 553 w 874"/>
                  <a:gd name="T43" fmla="*/ 570 h 1136"/>
                  <a:gd name="T44" fmla="*/ 548 w 874"/>
                  <a:gd name="T45" fmla="*/ 594 h 1136"/>
                  <a:gd name="T46" fmla="*/ 421 w 874"/>
                  <a:gd name="T47" fmla="*/ 727 h 1136"/>
                  <a:gd name="T48" fmla="*/ 576 w 874"/>
                  <a:gd name="T49" fmla="*/ 727 h 1136"/>
                  <a:gd name="T50" fmla="*/ 596 w 874"/>
                  <a:gd name="T51" fmla="*/ 740 h 1136"/>
                  <a:gd name="T52" fmla="*/ 592 w 874"/>
                  <a:gd name="T53" fmla="*/ 764 h 1136"/>
                  <a:gd name="T54" fmla="*/ 459 w 874"/>
                  <a:gd name="T55" fmla="*/ 905 h 1136"/>
                  <a:gd name="T56" fmla="*/ 459 w 874"/>
                  <a:gd name="T57" fmla="*/ 1136 h 1136"/>
                  <a:gd name="T58" fmla="*/ 611 w 874"/>
                  <a:gd name="T59" fmla="*/ 1136 h 1136"/>
                  <a:gd name="T60" fmla="*/ 611 w 874"/>
                  <a:gd name="T61" fmla="*/ 1045 h 1136"/>
                  <a:gd name="T62" fmla="*/ 769 w 874"/>
                  <a:gd name="T63" fmla="*/ 720 h 1136"/>
                  <a:gd name="T64" fmla="*/ 874 w 874"/>
                  <a:gd name="T65" fmla="*/ 436 h 1136"/>
                  <a:gd name="T66" fmla="*/ 437 w 874"/>
                  <a:gd name="T67" fmla="*/ 0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4" h="1136">
                    <a:moveTo>
                      <a:pt x="437" y="0"/>
                    </a:moveTo>
                    <a:cubicBezTo>
                      <a:pt x="196" y="0"/>
                      <a:pt x="0" y="195"/>
                      <a:pt x="0" y="436"/>
                    </a:cubicBezTo>
                    <a:cubicBezTo>
                      <a:pt x="0" y="540"/>
                      <a:pt x="37" y="641"/>
                      <a:pt x="105" y="720"/>
                    </a:cubicBezTo>
                    <a:cubicBezTo>
                      <a:pt x="127" y="741"/>
                      <a:pt x="263" y="880"/>
                      <a:pt x="263" y="1045"/>
                    </a:cubicBezTo>
                    <a:cubicBezTo>
                      <a:pt x="263" y="1136"/>
                      <a:pt x="263" y="1136"/>
                      <a:pt x="263" y="1136"/>
                    </a:cubicBezTo>
                    <a:cubicBezTo>
                      <a:pt x="415" y="1136"/>
                      <a:pt x="415" y="1136"/>
                      <a:pt x="415" y="1136"/>
                    </a:cubicBezTo>
                    <a:cubicBezTo>
                      <a:pt x="415" y="897"/>
                      <a:pt x="415" y="897"/>
                      <a:pt x="415" y="897"/>
                    </a:cubicBezTo>
                    <a:cubicBezTo>
                      <a:pt x="415" y="891"/>
                      <a:pt x="417" y="886"/>
                      <a:pt x="421" y="882"/>
                    </a:cubicBezTo>
                    <a:cubicBezTo>
                      <a:pt x="525" y="771"/>
                      <a:pt x="525" y="771"/>
                      <a:pt x="525" y="771"/>
                    </a:cubicBezTo>
                    <a:cubicBezTo>
                      <a:pt x="370" y="771"/>
                      <a:pt x="370" y="771"/>
                      <a:pt x="370" y="771"/>
                    </a:cubicBezTo>
                    <a:cubicBezTo>
                      <a:pt x="361" y="771"/>
                      <a:pt x="353" y="766"/>
                      <a:pt x="349" y="758"/>
                    </a:cubicBezTo>
                    <a:cubicBezTo>
                      <a:pt x="346" y="750"/>
                      <a:pt x="348" y="740"/>
                      <a:pt x="354" y="734"/>
                    </a:cubicBezTo>
                    <a:cubicBezTo>
                      <a:pt x="481" y="601"/>
                      <a:pt x="481" y="601"/>
                      <a:pt x="481" y="601"/>
                    </a:cubicBezTo>
                    <a:cubicBezTo>
                      <a:pt x="354" y="601"/>
                      <a:pt x="354" y="601"/>
                      <a:pt x="354" y="601"/>
                    </a:cubicBezTo>
                    <a:cubicBezTo>
                      <a:pt x="346" y="601"/>
                      <a:pt x="338" y="596"/>
                      <a:pt x="334" y="588"/>
                    </a:cubicBezTo>
                    <a:cubicBezTo>
                      <a:pt x="331" y="580"/>
                      <a:pt x="332" y="571"/>
                      <a:pt x="338" y="564"/>
                    </a:cubicBezTo>
                    <a:cubicBezTo>
                      <a:pt x="508" y="368"/>
                      <a:pt x="508" y="368"/>
                      <a:pt x="508" y="368"/>
                    </a:cubicBezTo>
                    <a:cubicBezTo>
                      <a:pt x="516" y="359"/>
                      <a:pt x="530" y="358"/>
                      <a:pt x="539" y="366"/>
                    </a:cubicBezTo>
                    <a:cubicBezTo>
                      <a:pt x="548" y="374"/>
                      <a:pt x="549" y="388"/>
                      <a:pt x="541" y="397"/>
                    </a:cubicBezTo>
                    <a:cubicBezTo>
                      <a:pt x="403" y="557"/>
                      <a:pt x="403" y="557"/>
                      <a:pt x="403" y="557"/>
                    </a:cubicBezTo>
                    <a:cubicBezTo>
                      <a:pt x="532" y="557"/>
                      <a:pt x="532" y="557"/>
                      <a:pt x="532" y="557"/>
                    </a:cubicBezTo>
                    <a:cubicBezTo>
                      <a:pt x="541" y="557"/>
                      <a:pt x="549" y="562"/>
                      <a:pt x="553" y="570"/>
                    </a:cubicBezTo>
                    <a:cubicBezTo>
                      <a:pt x="556" y="578"/>
                      <a:pt x="554" y="587"/>
                      <a:pt x="548" y="594"/>
                    </a:cubicBezTo>
                    <a:cubicBezTo>
                      <a:pt x="421" y="727"/>
                      <a:pt x="421" y="727"/>
                      <a:pt x="421" y="727"/>
                    </a:cubicBezTo>
                    <a:cubicBezTo>
                      <a:pt x="576" y="727"/>
                      <a:pt x="576" y="727"/>
                      <a:pt x="576" y="727"/>
                    </a:cubicBezTo>
                    <a:cubicBezTo>
                      <a:pt x="584" y="727"/>
                      <a:pt x="592" y="732"/>
                      <a:pt x="596" y="740"/>
                    </a:cubicBezTo>
                    <a:cubicBezTo>
                      <a:pt x="599" y="748"/>
                      <a:pt x="598" y="758"/>
                      <a:pt x="592" y="764"/>
                    </a:cubicBezTo>
                    <a:cubicBezTo>
                      <a:pt x="459" y="905"/>
                      <a:pt x="459" y="905"/>
                      <a:pt x="459" y="905"/>
                    </a:cubicBezTo>
                    <a:cubicBezTo>
                      <a:pt x="459" y="1136"/>
                      <a:pt x="459" y="1136"/>
                      <a:pt x="459" y="1136"/>
                    </a:cubicBezTo>
                    <a:cubicBezTo>
                      <a:pt x="611" y="1136"/>
                      <a:pt x="611" y="1136"/>
                      <a:pt x="611" y="1136"/>
                    </a:cubicBezTo>
                    <a:cubicBezTo>
                      <a:pt x="611" y="1045"/>
                      <a:pt x="611" y="1045"/>
                      <a:pt x="611" y="1045"/>
                    </a:cubicBezTo>
                    <a:cubicBezTo>
                      <a:pt x="611" y="880"/>
                      <a:pt x="747" y="741"/>
                      <a:pt x="769" y="720"/>
                    </a:cubicBezTo>
                    <a:cubicBezTo>
                      <a:pt x="837" y="641"/>
                      <a:pt x="874" y="540"/>
                      <a:pt x="874" y="436"/>
                    </a:cubicBezTo>
                    <a:cubicBezTo>
                      <a:pt x="874" y="195"/>
                      <a:pt x="678" y="0"/>
                      <a:pt x="43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1" name="TextBox 20"/>
          <p:cNvSpPr txBox="1"/>
          <p:nvPr/>
        </p:nvSpPr>
        <p:spPr>
          <a:xfrm>
            <a:off x="3896003" y="1864057"/>
            <a:ext cx="2211572" cy="85060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2"/>
                </a:solidFill>
              </a:rPr>
              <a:t>Code</a:t>
            </a:r>
          </a:p>
        </p:txBody>
      </p:sp>
    </p:spTree>
    <p:custDataLst>
      <p:tags r:id="rId2"/>
    </p:custDataLst>
    <p:extLst>
      <p:ext uri="{BB962C8B-B14F-4D97-AF65-F5344CB8AC3E}">
        <p14:creationId xmlns:p14="http://schemas.microsoft.com/office/powerpoint/2010/main" val="11738047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a:hlinkClick r:id="rId26" action="ppaction://hlinksldjump"/>
          </p:cNvPr>
          <p:cNvSpPr/>
          <p:nvPr>
            <p:custDataLst>
              <p:tags r:id="rId3"/>
            </p:custDataLst>
          </p:nvPr>
        </p:nvSpPr>
        <p:spPr>
          <a:xfrm>
            <a:off x="5166432" y="55320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Solution overview</a:t>
            </a:r>
          </a:p>
        </p:txBody>
      </p:sp>
      <p:sp>
        <p:nvSpPr>
          <p:cNvPr id="85" name="Rectangle 84">
            <a:hlinkClick r:id="rId27" action="ppaction://hlinksldjump"/>
          </p:cNvPr>
          <p:cNvSpPr/>
          <p:nvPr>
            <p:custDataLst>
              <p:tags r:id="rId4"/>
            </p:custDataLst>
          </p:nvPr>
        </p:nvSpPr>
        <p:spPr>
          <a:xfrm>
            <a:off x="5166432" y="525558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CI</a:t>
            </a:r>
          </a:p>
        </p:txBody>
      </p:sp>
      <p:sp>
        <p:nvSpPr>
          <p:cNvPr id="84" name="Rectangle 83">
            <a:hlinkClick r:id="rId28" action="ppaction://hlinksldjump"/>
          </p:cNvPr>
          <p:cNvSpPr/>
          <p:nvPr>
            <p:custDataLst>
              <p:tags r:id="rId5"/>
            </p:custDataLst>
          </p:nvPr>
        </p:nvSpPr>
        <p:spPr>
          <a:xfrm>
            <a:off x="5166432" y="501710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Docker</a:t>
            </a:r>
          </a:p>
        </p:txBody>
      </p:sp>
      <p:sp>
        <p:nvSpPr>
          <p:cNvPr id="83" name="Rectangle 82">
            <a:hlinkClick r:id="rId29" action="ppaction://hlinksldjump"/>
          </p:cNvPr>
          <p:cNvSpPr/>
          <p:nvPr>
            <p:custDataLst>
              <p:tags r:id="rId6"/>
            </p:custDataLst>
          </p:nvPr>
        </p:nvSpPr>
        <p:spPr>
          <a:xfrm>
            <a:off x="5166432" y="471604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Deployment (Not covered along training sessions)</a:t>
            </a:r>
          </a:p>
        </p:txBody>
      </p:sp>
      <p:sp>
        <p:nvSpPr>
          <p:cNvPr id="82" name="Rectangle 81">
            <a:hlinkClick r:id="rId30" action="ppaction://hlinksldjump"/>
          </p:cNvPr>
          <p:cNvSpPr/>
          <p:nvPr>
            <p:custDataLst>
              <p:tags r:id="rId7"/>
            </p:custDataLst>
          </p:nvPr>
        </p:nvSpPr>
        <p:spPr>
          <a:xfrm>
            <a:off x="5166432" y="437703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Context Manager &amp; Decorator (Reminder)</a:t>
            </a:r>
          </a:p>
        </p:txBody>
      </p:sp>
      <p:sp>
        <p:nvSpPr>
          <p:cNvPr id="81" name="Rectangle 80">
            <a:hlinkClick r:id="rId31" action="ppaction://hlinksldjump"/>
          </p:cNvPr>
          <p:cNvSpPr/>
          <p:nvPr>
            <p:custDataLst>
              <p:tags r:id="rId8"/>
            </p:custDataLst>
          </p:nvPr>
        </p:nvSpPr>
        <p:spPr>
          <a:xfrm>
            <a:off x="5166432" y="41005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Package Design</a:t>
            </a:r>
          </a:p>
        </p:txBody>
      </p:sp>
      <p:sp>
        <p:nvSpPr>
          <p:cNvPr id="80" name="Rectangle 79">
            <a:hlinkClick r:id="rId32" action="ppaction://hlinksldjump"/>
          </p:cNvPr>
          <p:cNvSpPr/>
          <p:nvPr>
            <p:custDataLst>
              <p:tags r:id="rId9"/>
            </p:custDataLst>
          </p:nvPr>
        </p:nvSpPr>
        <p:spPr>
          <a:xfrm>
            <a:off x="5166432" y="38621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Debugging</a:t>
            </a:r>
          </a:p>
        </p:txBody>
      </p:sp>
      <p:sp>
        <p:nvSpPr>
          <p:cNvPr id="79" name="Rectangle 78">
            <a:hlinkClick r:id="rId33" action="ppaction://hlinksldjump"/>
          </p:cNvPr>
          <p:cNvSpPr/>
          <p:nvPr>
            <p:custDataLst>
              <p:tags r:id="rId10"/>
            </p:custDataLst>
          </p:nvPr>
        </p:nvSpPr>
        <p:spPr>
          <a:xfrm>
            <a:off x="5166432" y="36236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Formatting</a:t>
            </a:r>
          </a:p>
        </p:txBody>
      </p:sp>
      <p:sp>
        <p:nvSpPr>
          <p:cNvPr id="78" name="Rectangle 77">
            <a:hlinkClick r:id="rId34" action="ppaction://hlinksldjump"/>
          </p:cNvPr>
          <p:cNvSpPr/>
          <p:nvPr>
            <p:custDataLst>
              <p:tags r:id="rId11"/>
            </p:custDataLst>
          </p:nvPr>
        </p:nvSpPr>
        <p:spPr>
          <a:xfrm>
            <a:off x="5166432" y="338515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Documenting</a:t>
            </a:r>
          </a:p>
        </p:txBody>
      </p:sp>
      <p:sp>
        <p:nvSpPr>
          <p:cNvPr id="77" name="Oval 76"/>
          <p:cNvSpPr/>
          <p:nvPr>
            <p:custDataLst>
              <p:tags r:id="rId12"/>
            </p:custDataLst>
          </p:nvPr>
        </p:nvSpPr>
        <p:spPr>
          <a:xfrm>
            <a:off x="4714058" y="3094212"/>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smtClean="0">
              <a:solidFill>
                <a:schemeClr val="tx1">
                  <a:lumMod val="100000"/>
                </a:schemeClr>
              </a:solidFill>
              <a:latin typeface="Trebuchet MS" panose="020B0603020202020204" pitchFamily="34" charset="0"/>
            </a:endParaRPr>
          </a:p>
        </p:txBody>
      </p:sp>
      <p:pic>
        <p:nvPicPr>
          <p:cNvPr id="76" name="Picture 75"/>
          <p:cNvPicPr>
            <a:picLocks/>
          </p:cNvPicPr>
          <p:nvPr>
            <p:custDataLst>
              <p:tags r:id="rId13"/>
            </p:custDataLst>
          </p:nvPr>
        </p:nvPicPr>
        <p:blipFill>
          <a:blip r:embed="rId35">
            <a:extLst>
              <a:ext uri="{28A0092B-C50C-407E-A947-70E740481C1C}">
                <a14:useLocalDpi xmlns:a14="http://schemas.microsoft.com/office/drawing/2010/main" val="0"/>
              </a:ext>
            </a:extLst>
          </a:blip>
          <a:stretch>
            <a:fillRect/>
          </a:stretch>
        </p:blipFill>
        <p:spPr>
          <a:xfrm>
            <a:off x="4714058" y="3094212"/>
            <a:ext cx="293147" cy="292608"/>
          </a:xfrm>
          <a:prstGeom prst="rect">
            <a:avLst/>
          </a:prstGeom>
        </p:spPr>
      </p:pic>
      <p:sp>
        <p:nvSpPr>
          <p:cNvPr id="75" name="Rectangle 74">
            <a:hlinkClick r:id="rId36" action="ppaction://hlinksldjump"/>
          </p:cNvPr>
          <p:cNvSpPr/>
          <p:nvPr>
            <p:custDataLst>
              <p:tags r:id="rId14"/>
            </p:custDataLst>
          </p:nvPr>
        </p:nvSpPr>
        <p:spPr>
          <a:xfrm>
            <a:off x="5166432" y="314667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Logging</a:t>
            </a:r>
          </a:p>
        </p:txBody>
      </p:sp>
      <p:sp>
        <p:nvSpPr>
          <p:cNvPr id="74" name="Rectangle 73">
            <a:hlinkClick r:id="rId37" action="ppaction://hlinksldjump"/>
          </p:cNvPr>
          <p:cNvSpPr/>
          <p:nvPr>
            <p:custDataLst>
              <p:tags r:id="rId15"/>
            </p:custDataLst>
          </p:nvPr>
        </p:nvSpPr>
        <p:spPr>
          <a:xfrm>
            <a:off x="5166432" y="29081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Errors</a:t>
            </a:r>
          </a:p>
        </p:txBody>
      </p:sp>
      <p:sp>
        <p:nvSpPr>
          <p:cNvPr id="73" name="Rectangle 72">
            <a:hlinkClick r:id="rId38" action="ppaction://hlinksldjump"/>
          </p:cNvPr>
          <p:cNvSpPr/>
          <p:nvPr>
            <p:custDataLst>
              <p:tags r:id="rId16"/>
            </p:custDataLst>
          </p:nvPr>
        </p:nvSpPr>
        <p:spPr>
          <a:xfrm>
            <a:off x="5166432" y="26697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Data Ingestion</a:t>
            </a:r>
          </a:p>
        </p:txBody>
      </p:sp>
      <p:sp>
        <p:nvSpPr>
          <p:cNvPr id="72" name="Rectangle 71">
            <a:hlinkClick r:id="rId39" action="ppaction://hlinksldjump"/>
          </p:cNvPr>
          <p:cNvSpPr/>
          <p:nvPr>
            <p:custDataLst>
              <p:tags r:id="rId17"/>
            </p:custDataLst>
          </p:nvPr>
        </p:nvSpPr>
        <p:spPr>
          <a:xfrm>
            <a:off x="5166432" y="24312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Organize your code</a:t>
            </a:r>
          </a:p>
        </p:txBody>
      </p:sp>
      <p:sp>
        <p:nvSpPr>
          <p:cNvPr id="71" name="Rectangle 70">
            <a:hlinkClick r:id="rId40" action="ppaction://hlinksldjump"/>
          </p:cNvPr>
          <p:cNvSpPr/>
          <p:nvPr>
            <p:custDataLst>
              <p:tags r:id="rId18"/>
            </p:custDataLst>
          </p:nvPr>
        </p:nvSpPr>
        <p:spPr>
          <a:xfrm>
            <a:off x="5166432" y="213017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Code Improvement</a:t>
            </a:r>
          </a:p>
        </p:txBody>
      </p:sp>
      <p:sp>
        <p:nvSpPr>
          <p:cNvPr id="70" name="Rectangle 69">
            <a:hlinkClick r:id="rId41" action="ppaction://hlinksldjump"/>
          </p:cNvPr>
          <p:cNvSpPr/>
          <p:nvPr>
            <p:custDataLst>
              <p:tags r:id="rId19"/>
            </p:custDataLst>
          </p:nvPr>
        </p:nvSpPr>
        <p:spPr>
          <a:xfrm>
            <a:off x="5166432" y="185374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Abstract Classes</a:t>
            </a:r>
          </a:p>
        </p:txBody>
      </p:sp>
      <p:sp>
        <p:nvSpPr>
          <p:cNvPr id="69" name="Rectangle 68">
            <a:hlinkClick r:id="rId42" action="ppaction://hlinksldjump"/>
          </p:cNvPr>
          <p:cNvSpPr/>
          <p:nvPr>
            <p:custDataLst>
              <p:tags r:id="rId20"/>
            </p:custDataLst>
          </p:nvPr>
        </p:nvSpPr>
        <p:spPr>
          <a:xfrm>
            <a:off x="5166432" y="161526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Factory</a:t>
            </a:r>
          </a:p>
        </p:txBody>
      </p:sp>
      <p:sp>
        <p:nvSpPr>
          <p:cNvPr id="68" name="Rectangle 67">
            <a:hlinkClick r:id="rId43" action="ppaction://hlinksldjump"/>
          </p:cNvPr>
          <p:cNvSpPr/>
          <p:nvPr>
            <p:custDataLst>
              <p:tags r:id="rId21"/>
            </p:custDataLst>
          </p:nvPr>
        </p:nvSpPr>
        <p:spPr>
          <a:xfrm>
            <a:off x="5166432" y="137678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Singleton</a:t>
            </a:r>
          </a:p>
        </p:txBody>
      </p:sp>
      <p:sp>
        <p:nvSpPr>
          <p:cNvPr id="67" name="Rectangle 66">
            <a:hlinkClick r:id="rId44" action="ppaction://hlinksldjump"/>
          </p:cNvPr>
          <p:cNvSpPr/>
          <p:nvPr>
            <p:custDataLst>
              <p:tags r:id="rId22"/>
            </p:custDataLst>
          </p:nvPr>
        </p:nvSpPr>
        <p:spPr>
          <a:xfrm>
            <a:off x="5166432" y="10757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Design Pattern</a:t>
            </a:r>
          </a:p>
        </p:txBody>
      </p:sp>
      <p:sp>
        <p:nvSpPr>
          <p:cNvPr id="66" name="Title 65"/>
          <p:cNvSpPr>
            <a:spLocks noGrp="1"/>
          </p:cNvSpPr>
          <p:nvPr>
            <p:ph type="title"/>
            <p:custDataLst>
              <p:tags r:id="rId23"/>
            </p:custDataLst>
          </p:nvPr>
        </p:nvSpPr>
        <p:spPr/>
        <p:txBody>
          <a:bodyPr/>
          <a:lstStyle/>
          <a:p>
            <a:r>
              <a:rPr lang="en-US" smtClean="0"/>
              <a:t>Agenda</a:t>
            </a:r>
            <a:endParaRPr lang="en-US"/>
          </a:p>
        </p:txBody>
      </p:sp>
      <p:graphicFrame>
        <p:nvGraphicFramePr>
          <p:cNvPr id="65" name="Object 64" hidden="1"/>
          <p:cNvGraphicFramePr>
            <a:graphicFrameLocks noChangeAspect="1"/>
          </p:cNvGraphicFramePr>
          <p:nvPr>
            <p:custDataLst>
              <p:tags r:id="rId24"/>
            </p:custDataLst>
            <p:extLst>
              <p:ext uri="{D42A27DB-BD31-4B8C-83A1-F6EECF244321}">
                <p14:modId xmlns:p14="http://schemas.microsoft.com/office/powerpoint/2010/main" val="40670661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1427" name="think-cell Slide" r:id="rId45" imgW="473" imgH="473" progId="TCLayout.ActiveDocument.1">
                  <p:embed/>
                </p:oleObj>
              </mc:Choice>
              <mc:Fallback>
                <p:oleObj name="think-cell Slide" r:id="rId45" imgW="473" imgH="473" progId="TCLayout.ActiveDocument.1">
                  <p:embed/>
                  <p:pic>
                    <p:nvPicPr>
                      <p:cNvPr id="0" name=""/>
                      <p:cNvPicPr/>
                      <p:nvPr/>
                    </p:nvPicPr>
                    <p:blipFill>
                      <a:blip r:embed="rId4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11712148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3"/>
            </p:custDataLst>
            <p:extLst>
              <p:ext uri="{D42A27DB-BD31-4B8C-83A1-F6EECF244321}">
                <p14:modId xmlns:p14="http://schemas.microsoft.com/office/powerpoint/2010/main" val="10354619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7634"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a:t>Working framework for the next exercises</a:t>
            </a:r>
          </a:p>
        </p:txBody>
      </p:sp>
      <p:grpSp>
        <p:nvGrpSpPr>
          <p:cNvPr id="6" name="Group 5"/>
          <p:cNvGrpSpPr/>
          <p:nvPr/>
        </p:nvGrpSpPr>
        <p:grpSpPr>
          <a:xfrm>
            <a:off x="7501680" y="1701926"/>
            <a:ext cx="306171" cy="4823680"/>
            <a:chOff x="5942913" y="1740092"/>
            <a:chExt cx="306171" cy="4823680"/>
          </a:xfrm>
        </p:grpSpPr>
        <p:cxnSp>
          <p:nvCxnSpPr>
            <p:cNvPr id="7" name="Straight Connector 6"/>
            <p:cNvCxnSpPr/>
            <p:nvPr/>
          </p:nvCxnSpPr>
          <p:spPr>
            <a:xfrm>
              <a:off x="6113693" y="1740092"/>
              <a:ext cx="1" cy="4823680"/>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942913" y="3826366"/>
              <a:ext cx="306171" cy="306910"/>
              <a:chOff x="5937563" y="3692812"/>
              <a:chExt cx="306171" cy="306910"/>
            </a:xfrm>
          </p:grpSpPr>
          <p:sp>
            <p:nvSpPr>
              <p:cNvPr id="9" name="Freeform 94"/>
              <p:cNvSpPr>
                <a:spLocks/>
              </p:cNvSpPr>
              <p:nvPr/>
            </p:nvSpPr>
            <p:spPr bwMode="gray">
              <a:xfrm>
                <a:off x="5937563" y="3692812"/>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10" name="Freeform 95"/>
              <p:cNvSpPr>
                <a:spLocks/>
              </p:cNvSpPr>
              <p:nvPr/>
            </p:nvSpPr>
            <p:spPr bwMode="gray">
              <a:xfrm>
                <a:off x="6053994" y="3735072"/>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grpSp>
        <p:nvGrpSpPr>
          <p:cNvPr id="16" name="bcgIcons_Folder">
            <a:extLst>
              <a:ext uri="{FF2B5EF4-FFF2-40B4-BE49-F238E27FC236}">
                <a16:creationId xmlns:a16="http://schemas.microsoft.com/office/drawing/2014/main" xmlns="" id="{27424C66-541E-40F2-8176-23FC867923EC}"/>
              </a:ext>
            </a:extLst>
          </p:cNvPr>
          <p:cNvGrpSpPr>
            <a:grpSpLocks noChangeAspect="1"/>
          </p:cNvGrpSpPr>
          <p:nvPr/>
        </p:nvGrpSpPr>
        <p:grpSpPr bwMode="auto">
          <a:xfrm>
            <a:off x="884425" y="2114107"/>
            <a:ext cx="379173" cy="379525"/>
            <a:chOff x="1682" y="0"/>
            <a:chExt cx="4316" cy="4320"/>
          </a:xfrm>
        </p:grpSpPr>
        <p:sp>
          <p:nvSpPr>
            <p:cNvPr id="17" name="AutoShape 8">
              <a:extLst>
                <a:ext uri="{FF2B5EF4-FFF2-40B4-BE49-F238E27FC236}">
                  <a16:creationId xmlns:a16="http://schemas.microsoft.com/office/drawing/2014/main" xmlns="" id="{70CE0EEA-4F93-438F-B23B-34B57E15A4F2}"/>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0">
              <a:extLst>
                <a:ext uri="{FF2B5EF4-FFF2-40B4-BE49-F238E27FC236}">
                  <a16:creationId xmlns:a16="http://schemas.microsoft.com/office/drawing/2014/main" xmlns="" id="{08DA8EBE-9FF0-4DD6-87CF-8B3695DAEC04}"/>
                </a:ext>
              </a:extLst>
            </p:cNvPr>
            <p:cNvSpPr>
              <a:spLocks noEditPoints="1"/>
            </p:cNvSpPr>
            <p:nvPr/>
          </p:nvSpPr>
          <p:spPr bwMode="auto">
            <a:xfrm>
              <a:off x="2332" y="1406"/>
              <a:ext cx="3016" cy="2098"/>
            </a:xfrm>
            <a:custGeom>
              <a:avLst/>
              <a:gdLst>
                <a:gd name="T0" fmla="*/ 1600 w 1610"/>
                <a:gd name="T1" fmla="*/ 0 h 1119"/>
                <a:gd name="T2" fmla="*/ 10 w 1610"/>
                <a:gd name="T3" fmla="*/ 0 h 1119"/>
                <a:gd name="T4" fmla="*/ 0 w 1610"/>
                <a:gd name="T5" fmla="*/ 10 h 1119"/>
                <a:gd name="T6" fmla="*/ 0 w 1610"/>
                <a:gd name="T7" fmla="*/ 1109 h 1119"/>
                <a:gd name="T8" fmla="*/ 10 w 1610"/>
                <a:gd name="T9" fmla="*/ 1119 h 1119"/>
                <a:gd name="T10" fmla="*/ 1600 w 1610"/>
                <a:gd name="T11" fmla="*/ 1119 h 1119"/>
                <a:gd name="T12" fmla="*/ 1610 w 1610"/>
                <a:gd name="T13" fmla="*/ 1109 h 1119"/>
                <a:gd name="T14" fmla="*/ 1610 w 1610"/>
                <a:gd name="T15" fmla="*/ 10 h 1119"/>
                <a:gd name="T16" fmla="*/ 1600 w 1610"/>
                <a:gd name="T17" fmla="*/ 0 h 1119"/>
                <a:gd name="T18" fmla="*/ 430 w 1610"/>
                <a:gd name="T19" fmla="*/ 370 h 1119"/>
                <a:gd name="T20" fmla="*/ 151 w 1610"/>
                <a:gd name="T21" fmla="*/ 370 h 1119"/>
                <a:gd name="T22" fmla="*/ 129 w 1610"/>
                <a:gd name="T23" fmla="*/ 348 h 1119"/>
                <a:gd name="T24" fmla="*/ 151 w 1610"/>
                <a:gd name="T25" fmla="*/ 326 h 1119"/>
                <a:gd name="T26" fmla="*/ 430 w 1610"/>
                <a:gd name="T27" fmla="*/ 326 h 1119"/>
                <a:gd name="T28" fmla="*/ 452 w 1610"/>
                <a:gd name="T29" fmla="*/ 348 h 1119"/>
                <a:gd name="T30" fmla="*/ 430 w 1610"/>
                <a:gd name="T31" fmla="*/ 370 h 1119"/>
                <a:gd name="T32" fmla="*/ 666 w 1610"/>
                <a:gd name="T33" fmla="*/ 197 h 1119"/>
                <a:gd name="T34" fmla="*/ 151 w 1610"/>
                <a:gd name="T35" fmla="*/ 197 h 1119"/>
                <a:gd name="T36" fmla="*/ 129 w 1610"/>
                <a:gd name="T37" fmla="*/ 175 h 1119"/>
                <a:gd name="T38" fmla="*/ 151 w 1610"/>
                <a:gd name="T39" fmla="*/ 153 h 1119"/>
                <a:gd name="T40" fmla="*/ 666 w 1610"/>
                <a:gd name="T41" fmla="*/ 153 h 1119"/>
                <a:gd name="T42" fmla="*/ 688 w 1610"/>
                <a:gd name="T43" fmla="*/ 175 h 1119"/>
                <a:gd name="T44" fmla="*/ 666 w 1610"/>
                <a:gd name="T45" fmla="*/ 197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10" h="1119">
                  <a:moveTo>
                    <a:pt x="1600" y="0"/>
                  </a:moveTo>
                  <a:cubicBezTo>
                    <a:pt x="10" y="0"/>
                    <a:pt x="10" y="0"/>
                    <a:pt x="10" y="0"/>
                  </a:cubicBezTo>
                  <a:cubicBezTo>
                    <a:pt x="4" y="0"/>
                    <a:pt x="0" y="5"/>
                    <a:pt x="0" y="10"/>
                  </a:cubicBezTo>
                  <a:cubicBezTo>
                    <a:pt x="0" y="1109"/>
                    <a:pt x="0" y="1109"/>
                    <a:pt x="0" y="1109"/>
                  </a:cubicBezTo>
                  <a:cubicBezTo>
                    <a:pt x="0" y="1115"/>
                    <a:pt x="4" y="1119"/>
                    <a:pt x="10" y="1119"/>
                  </a:cubicBezTo>
                  <a:cubicBezTo>
                    <a:pt x="1600" y="1119"/>
                    <a:pt x="1600" y="1119"/>
                    <a:pt x="1600" y="1119"/>
                  </a:cubicBezTo>
                  <a:cubicBezTo>
                    <a:pt x="1606" y="1119"/>
                    <a:pt x="1610" y="1115"/>
                    <a:pt x="1610" y="1109"/>
                  </a:cubicBezTo>
                  <a:cubicBezTo>
                    <a:pt x="1610" y="10"/>
                    <a:pt x="1610" y="10"/>
                    <a:pt x="1610" y="10"/>
                  </a:cubicBezTo>
                  <a:cubicBezTo>
                    <a:pt x="1610" y="5"/>
                    <a:pt x="1606" y="0"/>
                    <a:pt x="1600" y="0"/>
                  </a:cubicBezTo>
                  <a:close/>
                  <a:moveTo>
                    <a:pt x="430" y="370"/>
                  </a:moveTo>
                  <a:cubicBezTo>
                    <a:pt x="151" y="370"/>
                    <a:pt x="151" y="370"/>
                    <a:pt x="151" y="370"/>
                  </a:cubicBezTo>
                  <a:cubicBezTo>
                    <a:pt x="139" y="370"/>
                    <a:pt x="129" y="360"/>
                    <a:pt x="129" y="348"/>
                  </a:cubicBezTo>
                  <a:cubicBezTo>
                    <a:pt x="129" y="336"/>
                    <a:pt x="139" y="326"/>
                    <a:pt x="151" y="326"/>
                  </a:cubicBezTo>
                  <a:cubicBezTo>
                    <a:pt x="430" y="326"/>
                    <a:pt x="430" y="326"/>
                    <a:pt x="430" y="326"/>
                  </a:cubicBezTo>
                  <a:cubicBezTo>
                    <a:pt x="442" y="326"/>
                    <a:pt x="452" y="336"/>
                    <a:pt x="452" y="348"/>
                  </a:cubicBezTo>
                  <a:cubicBezTo>
                    <a:pt x="452" y="360"/>
                    <a:pt x="442" y="370"/>
                    <a:pt x="430" y="370"/>
                  </a:cubicBezTo>
                  <a:close/>
                  <a:moveTo>
                    <a:pt x="666" y="197"/>
                  </a:moveTo>
                  <a:cubicBezTo>
                    <a:pt x="151" y="197"/>
                    <a:pt x="151" y="197"/>
                    <a:pt x="151" y="197"/>
                  </a:cubicBezTo>
                  <a:cubicBezTo>
                    <a:pt x="139" y="197"/>
                    <a:pt x="129" y="187"/>
                    <a:pt x="129" y="175"/>
                  </a:cubicBezTo>
                  <a:cubicBezTo>
                    <a:pt x="129" y="163"/>
                    <a:pt x="139" y="153"/>
                    <a:pt x="151" y="153"/>
                  </a:cubicBezTo>
                  <a:cubicBezTo>
                    <a:pt x="666" y="153"/>
                    <a:pt x="666" y="153"/>
                    <a:pt x="666" y="153"/>
                  </a:cubicBezTo>
                  <a:cubicBezTo>
                    <a:pt x="678" y="153"/>
                    <a:pt x="688" y="163"/>
                    <a:pt x="688" y="175"/>
                  </a:cubicBezTo>
                  <a:cubicBezTo>
                    <a:pt x="688" y="187"/>
                    <a:pt x="678" y="197"/>
                    <a:pt x="666" y="197"/>
                  </a:cubicBezTo>
                  <a:close/>
                </a:path>
              </a:pathLst>
            </a:custGeom>
            <a:solidFill>
              <a:srgbClr val="197A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xmlns="" id="{90919C5B-89A8-419C-ABE2-B877CAD8B566}"/>
                </a:ext>
              </a:extLst>
            </p:cNvPr>
            <p:cNvSpPr>
              <a:spLocks noEditPoints="1"/>
            </p:cNvSpPr>
            <p:nvPr/>
          </p:nvSpPr>
          <p:spPr bwMode="auto">
            <a:xfrm>
              <a:off x="2167" y="647"/>
              <a:ext cx="3346" cy="3022"/>
            </a:xfrm>
            <a:custGeom>
              <a:avLst/>
              <a:gdLst>
                <a:gd name="T0" fmla="*/ 1764 w 1786"/>
                <a:gd name="T1" fmla="*/ 317 h 1612"/>
                <a:gd name="T2" fmla="*/ 1726 w 1786"/>
                <a:gd name="T3" fmla="*/ 317 h 1612"/>
                <a:gd name="T4" fmla="*/ 1726 w 1786"/>
                <a:gd name="T5" fmla="*/ 170 h 1612"/>
                <a:gd name="T6" fmla="*/ 1704 w 1786"/>
                <a:gd name="T7" fmla="*/ 148 h 1612"/>
                <a:gd name="T8" fmla="*/ 785 w 1786"/>
                <a:gd name="T9" fmla="*/ 147 h 1612"/>
                <a:gd name="T10" fmla="*/ 650 w 1786"/>
                <a:gd name="T11" fmla="*/ 6 h 1612"/>
                <a:gd name="T12" fmla="*/ 635 w 1786"/>
                <a:gd name="T13" fmla="*/ 0 h 1612"/>
                <a:gd name="T14" fmla="*/ 87 w 1786"/>
                <a:gd name="T15" fmla="*/ 0 h 1612"/>
                <a:gd name="T16" fmla="*/ 65 w 1786"/>
                <a:gd name="T17" fmla="*/ 22 h 1612"/>
                <a:gd name="T18" fmla="*/ 65 w 1786"/>
                <a:gd name="T19" fmla="*/ 317 h 1612"/>
                <a:gd name="T20" fmla="*/ 22 w 1786"/>
                <a:gd name="T21" fmla="*/ 317 h 1612"/>
                <a:gd name="T22" fmla="*/ 0 w 1786"/>
                <a:gd name="T23" fmla="*/ 339 h 1612"/>
                <a:gd name="T24" fmla="*/ 0 w 1786"/>
                <a:gd name="T25" fmla="*/ 1590 h 1612"/>
                <a:gd name="T26" fmla="*/ 22 w 1786"/>
                <a:gd name="T27" fmla="*/ 1612 h 1612"/>
                <a:gd name="T28" fmla="*/ 1764 w 1786"/>
                <a:gd name="T29" fmla="*/ 1612 h 1612"/>
                <a:gd name="T30" fmla="*/ 1786 w 1786"/>
                <a:gd name="T31" fmla="*/ 1590 h 1612"/>
                <a:gd name="T32" fmla="*/ 1786 w 1786"/>
                <a:gd name="T33" fmla="*/ 339 h 1612"/>
                <a:gd name="T34" fmla="*/ 1764 w 1786"/>
                <a:gd name="T35" fmla="*/ 317 h 1612"/>
                <a:gd name="T36" fmla="*/ 109 w 1786"/>
                <a:gd name="T37" fmla="*/ 44 h 1612"/>
                <a:gd name="T38" fmla="*/ 625 w 1786"/>
                <a:gd name="T39" fmla="*/ 44 h 1612"/>
                <a:gd name="T40" fmla="*/ 759 w 1786"/>
                <a:gd name="T41" fmla="*/ 184 h 1612"/>
                <a:gd name="T42" fmla="*/ 775 w 1786"/>
                <a:gd name="T43" fmla="*/ 191 h 1612"/>
                <a:gd name="T44" fmla="*/ 1682 w 1786"/>
                <a:gd name="T45" fmla="*/ 192 h 1612"/>
                <a:gd name="T46" fmla="*/ 1682 w 1786"/>
                <a:gd name="T47" fmla="*/ 317 h 1612"/>
                <a:gd name="T48" fmla="*/ 109 w 1786"/>
                <a:gd name="T49" fmla="*/ 317 h 1612"/>
                <a:gd name="T50" fmla="*/ 109 w 1786"/>
                <a:gd name="T51" fmla="*/ 44 h 1612"/>
                <a:gd name="T52" fmla="*/ 1742 w 1786"/>
                <a:gd name="T53" fmla="*/ 1568 h 1612"/>
                <a:gd name="T54" fmla="*/ 44 w 1786"/>
                <a:gd name="T55" fmla="*/ 1568 h 1612"/>
                <a:gd name="T56" fmla="*/ 44 w 1786"/>
                <a:gd name="T57" fmla="*/ 361 h 1612"/>
                <a:gd name="T58" fmla="*/ 87 w 1786"/>
                <a:gd name="T59" fmla="*/ 361 h 1612"/>
                <a:gd name="T60" fmla="*/ 1704 w 1786"/>
                <a:gd name="T61" fmla="*/ 361 h 1612"/>
                <a:gd name="T62" fmla="*/ 1742 w 1786"/>
                <a:gd name="T63" fmla="*/ 361 h 1612"/>
                <a:gd name="T64" fmla="*/ 1742 w 1786"/>
                <a:gd name="T65" fmla="*/ 1568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86" h="1612">
                  <a:moveTo>
                    <a:pt x="1764" y="317"/>
                  </a:moveTo>
                  <a:cubicBezTo>
                    <a:pt x="1726" y="317"/>
                    <a:pt x="1726" y="317"/>
                    <a:pt x="1726" y="317"/>
                  </a:cubicBezTo>
                  <a:cubicBezTo>
                    <a:pt x="1726" y="170"/>
                    <a:pt x="1726" y="170"/>
                    <a:pt x="1726" y="170"/>
                  </a:cubicBezTo>
                  <a:cubicBezTo>
                    <a:pt x="1726" y="158"/>
                    <a:pt x="1716" y="148"/>
                    <a:pt x="1704" y="148"/>
                  </a:cubicBezTo>
                  <a:cubicBezTo>
                    <a:pt x="785" y="147"/>
                    <a:pt x="785" y="147"/>
                    <a:pt x="785" y="147"/>
                  </a:cubicBezTo>
                  <a:cubicBezTo>
                    <a:pt x="650" y="6"/>
                    <a:pt x="650" y="6"/>
                    <a:pt x="650" y="6"/>
                  </a:cubicBezTo>
                  <a:cubicBezTo>
                    <a:pt x="646" y="2"/>
                    <a:pt x="641" y="0"/>
                    <a:pt x="635" y="0"/>
                  </a:cubicBezTo>
                  <a:cubicBezTo>
                    <a:pt x="87" y="0"/>
                    <a:pt x="87" y="0"/>
                    <a:pt x="87" y="0"/>
                  </a:cubicBezTo>
                  <a:cubicBezTo>
                    <a:pt x="75" y="0"/>
                    <a:pt x="65" y="9"/>
                    <a:pt x="65" y="22"/>
                  </a:cubicBezTo>
                  <a:cubicBezTo>
                    <a:pt x="65" y="317"/>
                    <a:pt x="65" y="317"/>
                    <a:pt x="65" y="317"/>
                  </a:cubicBezTo>
                  <a:cubicBezTo>
                    <a:pt x="22" y="317"/>
                    <a:pt x="22" y="317"/>
                    <a:pt x="22" y="317"/>
                  </a:cubicBezTo>
                  <a:cubicBezTo>
                    <a:pt x="10" y="317"/>
                    <a:pt x="0" y="327"/>
                    <a:pt x="0" y="339"/>
                  </a:cubicBezTo>
                  <a:cubicBezTo>
                    <a:pt x="0" y="1590"/>
                    <a:pt x="0" y="1590"/>
                    <a:pt x="0" y="1590"/>
                  </a:cubicBezTo>
                  <a:cubicBezTo>
                    <a:pt x="0" y="1603"/>
                    <a:pt x="10" y="1612"/>
                    <a:pt x="22" y="1612"/>
                  </a:cubicBezTo>
                  <a:cubicBezTo>
                    <a:pt x="1764" y="1612"/>
                    <a:pt x="1764" y="1612"/>
                    <a:pt x="1764" y="1612"/>
                  </a:cubicBezTo>
                  <a:cubicBezTo>
                    <a:pt x="1776" y="1612"/>
                    <a:pt x="1786" y="1603"/>
                    <a:pt x="1786" y="1590"/>
                  </a:cubicBezTo>
                  <a:cubicBezTo>
                    <a:pt x="1786" y="339"/>
                    <a:pt x="1786" y="339"/>
                    <a:pt x="1786" y="339"/>
                  </a:cubicBezTo>
                  <a:cubicBezTo>
                    <a:pt x="1786" y="327"/>
                    <a:pt x="1776" y="317"/>
                    <a:pt x="1764" y="317"/>
                  </a:cubicBezTo>
                  <a:close/>
                  <a:moveTo>
                    <a:pt x="109" y="44"/>
                  </a:moveTo>
                  <a:cubicBezTo>
                    <a:pt x="625" y="44"/>
                    <a:pt x="625" y="44"/>
                    <a:pt x="625" y="44"/>
                  </a:cubicBezTo>
                  <a:cubicBezTo>
                    <a:pt x="759" y="184"/>
                    <a:pt x="759" y="184"/>
                    <a:pt x="759" y="184"/>
                  </a:cubicBezTo>
                  <a:cubicBezTo>
                    <a:pt x="763" y="188"/>
                    <a:pt x="769" y="191"/>
                    <a:pt x="775" y="191"/>
                  </a:cubicBezTo>
                  <a:cubicBezTo>
                    <a:pt x="1682" y="192"/>
                    <a:pt x="1682" y="192"/>
                    <a:pt x="1682" y="192"/>
                  </a:cubicBezTo>
                  <a:cubicBezTo>
                    <a:pt x="1682" y="317"/>
                    <a:pt x="1682" y="317"/>
                    <a:pt x="1682" y="317"/>
                  </a:cubicBezTo>
                  <a:cubicBezTo>
                    <a:pt x="109" y="317"/>
                    <a:pt x="109" y="317"/>
                    <a:pt x="109" y="317"/>
                  </a:cubicBezTo>
                  <a:lnTo>
                    <a:pt x="109" y="44"/>
                  </a:lnTo>
                  <a:close/>
                  <a:moveTo>
                    <a:pt x="1742" y="1568"/>
                  </a:moveTo>
                  <a:cubicBezTo>
                    <a:pt x="44" y="1568"/>
                    <a:pt x="44" y="1568"/>
                    <a:pt x="44" y="1568"/>
                  </a:cubicBezTo>
                  <a:cubicBezTo>
                    <a:pt x="44" y="361"/>
                    <a:pt x="44" y="361"/>
                    <a:pt x="44" y="361"/>
                  </a:cubicBezTo>
                  <a:cubicBezTo>
                    <a:pt x="87" y="361"/>
                    <a:pt x="87" y="361"/>
                    <a:pt x="87" y="361"/>
                  </a:cubicBezTo>
                  <a:cubicBezTo>
                    <a:pt x="1704" y="361"/>
                    <a:pt x="1704" y="361"/>
                    <a:pt x="1704" y="361"/>
                  </a:cubicBezTo>
                  <a:cubicBezTo>
                    <a:pt x="1742" y="361"/>
                    <a:pt x="1742" y="361"/>
                    <a:pt x="1742" y="361"/>
                  </a:cubicBezTo>
                  <a:lnTo>
                    <a:pt x="1742" y="156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0" name="bcgIcons_Folder">
            <a:extLst>
              <a:ext uri="{FF2B5EF4-FFF2-40B4-BE49-F238E27FC236}">
                <a16:creationId xmlns:a16="http://schemas.microsoft.com/office/drawing/2014/main" xmlns="" id="{27424C66-541E-40F2-8176-23FC867923EC}"/>
              </a:ext>
            </a:extLst>
          </p:cNvPr>
          <p:cNvGrpSpPr>
            <a:grpSpLocks noChangeAspect="1"/>
          </p:cNvGrpSpPr>
          <p:nvPr/>
        </p:nvGrpSpPr>
        <p:grpSpPr bwMode="auto">
          <a:xfrm>
            <a:off x="890875" y="2743155"/>
            <a:ext cx="379173" cy="379525"/>
            <a:chOff x="1682" y="0"/>
            <a:chExt cx="4316" cy="4320"/>
          </a:xfrm>
        </p:grpSpPr>
        <p:sp>
          <p:nvSpPr>
            <p:cNvPr id="21" name="AutoShape 8">
              <a:extLst>
                <a:ext uri="{FF2B5EF4-FFF2-40B4-BE49-F238E27FC236}">
                  <a16:creationId xmlns:a16="http://schemas.microsoft.com/office/drawing/2014/main" xmlns="" id="{70CE0EEA-4F93-438F-B23B-34B57E15A4F2}"/>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0">
              <a:extLst>
                <a:ext uri="{FF2B5EF4-FFF2-40B4-BE49-F238E27FC236}">
                  <a16:creationId xmlns:a16="http://schemas.microsoft.com/office/drawing/2014/main" xmlns="" id="{08DA8EBE-9FF0-4DD6-87CF-8B3695DAEC04}"/>
                </a:ext>
              </a:extLst>
            </p:cNvPr>
            <p:cNvSpPr>
              <a:spLocks noEditPoints="1"/>
            </p:cNvSpPr>
            <p:nvPr/>
          </p:nvSpPr>
          <p:spPr bwMode="auto">
            <a:xfrm>
              <a:off x="2332" y="1406"/>
              <a:ext cx="3016" cy="2098"/>
            </a:xfrm>
            <a:custGeom>
              <a:avLst/>
              <a:gdLst>
                <a:gd name="T0" fmla="*/ 1600 w 1610"/>
                <a:gd name="T1" fmla="*/ 0 h 1119"/>
                <a:gd name="T2" fmla="*/ 10 w 1610"/>
                <a:gd name="T3" fmla="*/ 0 h 1119"/>
                <a:gd name="T4" fmla="*/ 0 w 1610"/>
                <a:gd name="T5" fmla="*/ 10 h 1119"/>
                <a:gd name="T6" fmla="*/ 0 w 1610"/>
                <a:gd name="T7" fmla="*/ 1109 h 1119"/>
                <a:gd name="T8" fmla="*/ 10 w 1610"/>
                <a:gd name="T9" fmla="*/ 1119 h 1119"/>
                <a:gd name="T10" fmla="*/ 1600 w 1610"/>
                <a:gd name="T11" fmla="*/ 1119 h 1119"/>
                <a:gd name="T12" fmla="*/ 1610 w 1610"/>
                <a:gd name="T13" fmla="*/ 1109 h 1119"/>
                <a:gd name="T14" fmla="*/ 1610 w 1610"/>
                <a:gd name="T15" fmla="*/ 10 h 1119"/>
                <a:gd name="T16" fmla="*/ 1600 w 1610"/>
                <a:gd name="T17" fmla="*/ 0 h 1119"/>
                <a:gd name="T18" fmla="*/ 430 w 1610"/>
                <a:gd name="T19" fmla="*/ 370 h 1119"/>
                <a:gd name="T20" fmla="*/ 151 w 1610"/>
                <a:gd name="T21" fmla="*/ 370 h 1119"/>
                <a:gd name="T22" fmla="*/ 129 w 1610"/>
                <a:gd name="T23" fmla="*/ 348 h 1119"/>
                <a:gd name="T24" fmla="*/ 151 w 1610"/>
                <a:gd name="T25" fmla="*/ 326 h 1119"/>
                <a:gd name="T26" fmla="*/ 430 w 1610"/>
                <a:gd name="T27" fmla="*/ 326 h 1119"/>
                <a:gd name="T28" fmla="*/ 452 w 1610"/>
                <a:gd name="T29" fmla="*/ 348 h 1119"/>
                <a:gd name="T30" fmla="*/ 430 w 1610"/>
                <a:gd name="T31" fmla="*/ 370 h 1119"/>
                <a:gd name="T32" fmla="*/ 666 w 1610"/>
                <a:gd name="T33" fmla="*/ 197 h 1119"/>
                <a:gd name="T34" fmla="*/ 151 w 1610"/>
                <a:gd name="T35" fmla="*/ 197 h 1119"/>
                <a:gd name="T36" fmla="*/ 129 w 1610"/>
                <a:gd name="T37" fmla="*/ 175 h 1119"/>
                <a:gd name="T38" fmla="*/ 151 w 1610"/>
                <a:gd name="T39" fmla="*/ 153 h 1119"/>
                <a:gd name="T40" fmla="*/ 666 w 1610"/>
                <a:gd name="T41" fmla="*/ 153 h 1119"/>
                <a:gd name="T42" fmla="*/ 688 w 1610"/>
                <a:gd name="T43" fmla="*/ 175 h 1119"/>
                <a:gd name="T44" fmla="*/ 666 w 1610"/>
                <a:gd name="T45" fmla="*/ 197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10" h="1119">
                  <a:moveTo>
                    <a:pt x="1600" y="0"/>
                  </a:moveTo>
                  <a:cubicBezTo>
                    <a:pt x="10" y="0"/>
                    <a:pt x="10" y="0"/>
                    <a:pt x="10" y="0"/>
                  </a:cubicBezTo>
                  <a:cubicBezTo>
                    <a:pt x="4" y="0"/>
                    <a:pt x="0" y="5"/>
                    <a:pt x="0" y="10"/>
                  </a:cubicBezTo>
                  <a:cubicBezTo>
                    <a:pt x="0" y="1109"/>
                    <a:pt x="0" y="1109"/>
                    <a:pt x="0" y="1109"/>
                  </a:cubicBezTo>
                  <a:cubicBezTo>
                    <a:pt x="0" y="1115"/>
                    <a:pt x="4" y="1119"/>
                    <a:pt x="10" y="1119"/>
                  </a:cubicBezTo>
                  <a:cubicBezTo>
                    <a:pt x="1600" y="1119"/>
                    <a:pt x="1600" y="1119"/>
                    <a:pt x="1600" y="1119"/>
                  </a:cubicBezTo>
                  <a:cubicBezTo>
                    <a:pt x="1606" y="1119"/>
                    <a:pt x="1610" y="1115"/>
                    <a:pt x="1610" y="1109"/>
                  </a:cubicBezTo>
                  <a:cubicBezTo>
                    <a:pt x="1610" y="10"/>
                    <a:pt x="1610" y="10"/>
                    <a:pt x="1610" y="10"/>
                  </a:cubicBezTo>
                  <a:cubicBezTo>
                    <a:pt x="1610" y="5"/>
                    <a:pt x="1606" y="0"/>
                    <a:pt x="1600" y="0"/>
                  </a:cubicBezTo>
                  <a:close/>
                  <a:moveTo>
                    <a:pt x="430" y="370"/>
                  </a:moveTo>
                  <a:cubicBezTo>
                    <a:pt x="151" y="370"/>
                    <a:pt x="151" y="370"/>
                    <a:pt x="151" y="370"/>
                  </a:cubicBezTo>
                  <a:cubicBezTo>
                    <a:pt x="139" y="370"/>
                    <a:pt x="129" y="360"/>
                    <a:pt x="129" y="348"/>
                  </a:cubicBezTo>
                  <a:cubicBezTo>
                    <a:pt x="129" y="336"/>
                    <a:pt x="139" y="326"/>
                    <a:pt x="151" y="326"/>
                  </a:cubicBezTo>
                  <a:cubicBezTo>
                    <a:pt x="430" y="326"/>
                    <a:pt x="430" y="326"/>
                    <a:pt x="430" y="326"/>
                  </a:cubicBezTo>
                  <a:cubicBezTo>
                    <a:pt x="442" y="326"/>
                    <a:pt x="452" y="336"/>
                    <a:pt x="452" y="348"/>
                  </a:cubicBezTo>
                  <a:cubicBezTo>
                    <a:pt x="452" y="360"/>
                    <a:pt x="442" y="370"/>
                    <a:pt x="430" y="370"/>
                  </a:cubicBezTo>
                  <a:close/>
                  <a:moveTo>
                    <a:pt x="666" y="197"/>
                  </a:moveTo>
                  <a:cubicBezTo>
                    <a:pt x="151" y="197"/>
                    <a:pt x="151" y="197"/>
                    <a:pt x="151" y="197"/>
                  </a:cubicBezTo>
                  <a:cubicBezTo>
                    <a:pt x="139" y="197"/>
                    <a:pt x="129" y="187"/>
                    <a:pt x="129" y="175"/>
                  </a:cubicBezTo>
                  <a:cubicBezTo>
                    <a:pt x="129" y="163"/>
                    <a:pt x="139" y="153"/>
                    <a:pt x="151" y="153"/>
                  </a:cubicBezTo>
                  <a:cubicBezTo>
                    <a:pt x="666" y="153"/>
                    <a:pt x="666" y="153"/>
                    <a:pt x="666" y="153"/>
                  </a:cubicBezTo>
                  <a:cubicBezTo>
                    <a:pt x="678" y="153"/>
                    <a:pt x="688" y="163"/>
                    <a:pt x="688" y="175"/>
                  </a:cubicBezTo>
                  <a:cubicBezTo>
                    <a:pt x="688" y="187"/>
                    <a:pt x="678" y="197"/>
                    <a:pt x="666" y="19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1">
              <a:extLst>
                <a:ext uri="{FF2B5EF4-FFF2-40B4-BE49-F238E27FC236}">
                  <a16:creationId xmlns:a16="http://schemas.microsoft.com/office/drawing/2014/main" xmlns="" id="{90919C5B-89A8-419C-ABE2-B877CAD8B566}"/>
                </a:ext>
              </a:extLst>
            </p:cNvPr>
            <p:cNvSpPr>
              <a:spLocks noEditPoints="1"/>
            </p:cNvSpPr>
            <p:nvPr/>
          </p:nvSpPr>
          <p:spPr bwMode="auto">
            <a:xfrm>
              <a:off x="2167" y="647"/>
              <a:ext cx="3346" cy="3022"/>
            </a:xfrm>
            <a:custGeom>
              <a:avLst/>
              <a:gdLst>
                <a:gd name="T0" fmla="*/ 1764 w 1786"/>
                <a:gd name="T1" fmla="*/ 317 h 1612"/>
                <a:gd name="T2" fmla="*/ 1726 w 1786"/>
                <a:gd name="T3" fmla="*/ 317 h 1612"/>
                <a:gd name="T4" fmla="*/ 1726 w 1786"/>
                <a:gd name="T5" fmla="*/ 170 h 1612"/>
                <a:gd name="T6" fmla="*/ 1704 w 1786"/>
                <a:gd name="T7" fmla="*/ 148 h 1612"/>
                <a:gd name="T8" fmla="*/ 785 w 1786"/>
                <a:gd name="T9" fmla="*/ 147 h 1612"/>
                <a:gd name="T10" fmla="*/ 650 w 1786"/>
                <a:gd name="T11" fmla="*/ 6 h 1612"/>
                <a:gd name="T12" fmla="*/ 635 w 1786"/>
                <a:gd name="T13" fmla="*/ 0 h 1612"/>
                <a:gd name="T14" fmla="*/ 87 w 1786"/>
                <a:gd name="T15" fmla="*/ 0 h 1612"/>
                <a:gd name="T16" fmla="*/ 65 w 1786"/>
                <a:gd name="T17" fmla="*/ 22 h 1612"/>
                <a:gd name="T18" fmla="*/ 65 w 1786"/>
                <a:gd name="T19" fmla="*/ 317 h 1612"/>
                <a:gd name="T20" fmla="*/ 22 w 1786"/>
                <a:gd name="T21" fmla="*/ 317 h 1612"/>
                <a:gd name="T22" fmla="*/ 0 w 1786"/>
                <a:gd name="T23" fmla="*/ 339 h 1612"/>
                <a:gd name="T24" fmla="*/ 0 w 1786"/>
                <a:gd name="T25" fmla="*/ 1590 h 1612"/>
                <a:gd name="T26" fmla="*/ 22 w 1786"/>
                <a:gd name="T27" fmla="*/ 1612 h 1612"/>
                <a:gd name="T28" fmla="*/ 1764 w 1786"/>
                <a:gd name="T29" fmla="*/ 1612 h 1612"/>
                <a:gd name="T30" fmla="*/ 1786 w 1786"/>
                <a:gd name="T31" fmla="*/ 1590 h 1612"/>
                <a:gd name="T32" fmla="*/ 1786 w 1786"/>
                <a:gd name="T33" fmla="*/ 339 h 1612"/>
                <a:gd name="T34" fmla="*/ 1764 w 1786"/>
                <a:gd name="T35" fmla="*/ 317 h 1612"/>
                <a:gd name="T36" fmla="*/ 109 w 1786"/>
                <a:gd name="T37" fmla="*/ 44 h 1612"/>
                <a:gd name="T38" fmla="*/ 625 w 1786"/>
                <a:gd name="T39" fmla="*/ 44 h 1612"/>
                <a:gd name="T40" fmla="*/ 759 w 1786"/>
                <a:gd name="T41" fmla="*/ 184 h 1612"/>
                <a:gd name="T42" fmla="*/ 775 w 1786"/>
                <a:gd name="T43" fmla="*/ 191 h 1612"/>
                <a:gd name="T44" fmla="*/ 1682 w 1786"/>
                <a:gd name="T45" fmla="*/ 192 h 1612"/>
                <a:gd name="T46" fmla="*/ 1682 w 1786"/>
                <a:gd name="T47" fmla="*/ 317 h 1612"/>
                <a:gd name="T48" fmla="*/ 109 w 1786"/>
                <a:gd name="T49" fmla="*/ 317 h 1612"/>
                <a:gd name="T50" fmla="*/ 109 w 1786"/>
                <a:gd name="T51" fmla="*/ 44 h 1612"/>
                <a:gd name="T52" fmla="*/ 1742 w 1786"/>
                <a:gd name="T53" fmla="*/ 1568 h 1612"/>
                <a:gd name="T54" fmla="*/ 44 w 1786"/>
                <a:gd name="T55" fmla="*/ 1568 h 1612"/>
                <a:gd name="T56" fmla="*/ 44 w 1786"/>
                <a:gd name="T57" fmla="*/ 361 h 1612"/>
                <a:gd name="T58" fmla="*/ 87 w 1786"/>
                <a:gd name="T59" fmla="*/ 361 h 1612"/>
                <a:gd name="T60" fmla="*/ 1704 w 1786"/>
                <a:gd name="T61" fmla="*/ 361 h 1612"/>
                <a:gd name="T62" fmla="*/ 1742 w 1786"/>
                <a:gd name="T63" fmla="*/ 361 h 1612"/>
                <a:gd name="T64" fmla="*/ 1742 w 1786"/>
                <a:gd name="T65" fmla="*/ 1568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86" h="1612">
                  <a:moveTo>
                    <a:pt x="1764" y="317"/>
                  </a:moveTo>
                  <a:cubicBezTo>
                    <a:pt x="1726" y="317"/>
                    <a:pt x="1726" y="317"/>
                    <a:pt x="1726" y="317"/>
                  </a:cubicBezTo>
                  <a:cubicBezTo>
                    <a:pt x="1726" y="170"/>
                    <a:pt x="1726" y="170"/>
                    <a:pt x="1726" y="170"/>
                  </a:cubicBezTo>
                  <a:cubicBezTo>
                    <a:pt x="1726" y="158"/>
                    <a:pt x="1716" y="148"/>
                    <a:pt x="1704" y="148"/>
                  </a:cubicBezTo>
                  <a:cubicBezTo>
                    <a:pt x="785" y="147"/>
                    <a:pt x="785" y="147"/>
                    <a:pt x="785" y="147"/>
                  </a:cubicBezTo>
                  <a:cubicBezTo>
                    <a:pt x="650" y="6"/>
                    <a:pt x="650" y="6"/>
                    <a:pt x="650" y="6"/>
                  </a:cubicBezTo>
                  <a:cubicBezTo>
                    <a:pt x="646" y="2"/>
                    <a:pt x="641" y="0"/>
                    <a:pt x="635" y="0"/>
                  </a:cubicBezTo>
                  <a:cubicBezTo>
                    <a:pt x="87" y="0"/>
                    <a:pt x="87" y="0"/>
                    <a:pt x="87" y="0"/>
                  </a:cubicBezTo>
                  <a:cubicBezTo>
                    <a:pt x="75" y="0"/>
                    <a:pt x="65" y="9"/>
                    <a:pt x="65" y="22"/>
                  </a:cubicBezTo>
                  <a:cubicBezTo>
                    <a:pt x="65" y="317"/>
                    <a:pt x="65" y="317"/>
                    <a:pt x="65" y="317"/>
                  </a:cubicBezTo>
                  <a:cubicBezTo>
                    <a:pt x="22" y="317"/>
                    <a:pt x="22" y="317"/>
                    <a:pt x="22" y="317"/>
                  </a:cubicBezTo>
                  <a:cubicBezTo>
                    <a:pt x="10" y="317"/>
                    <a:pt x="0" y="327"/>
                    <a:pt x="0" y="339"/>
                  </a:cubicBezTo>
                  <a:cubicBezTo>
                    <a:pt x="0" y="1590"/>
                    <a:pt x="0" y="1590"/>
                    <a:pt x="0" y="1590"/>
                  </a:cubicBezTo>
                  <a:cubicBezTo>
                    <a:pt x="0" y="1603"/>
                    <a:pt x="10" y="1612"/>
                    <a:pt x="22" y="1612"/>
                  </a:cubicBezTo>
                  <a:cubicBezTo>
                    <a:pt x="1764" y="1612"/>
                    <a:pt x="1764" y="1612"/>
                    <a:pt x="1764" y="1612"/>
                  </a:cubicBezTo>
                  <a:cubicBezTo>
                    <a:pt x="1776" y="1612"/>
                    <a:pt x="1786" y="1603"/>
                    <a:pt x="1786" y="1590"/>
                  </a:cubicBezTo>
                  <a:cubicBezTo>
                    <a:pt x="1786" y="339"/>
                    <a:pt x="1786" y="339"/>
                    <a:pt x="1786" y="339"/>
                  </a:cubicBezTo>
                  <a:cubicBezTo>
                    <a:pt x="1786" y="327"/>
                    <a:pt x="1776" y="317"/>
                    <a:pt x="1764" y="317"/>
                  </a:cubicBezTo>
                  <a:close/>
                  <a:moveTo>
                    <a:pt x="109" y="44"/>
                  </a:moveTo>
                  <a:cubicBezTo>
                    <a:pt x="625" y="44"/>
                    <a:pt x="625" y="44"/>
                    <a:pt x="625" y="44"/>
                  </a:cubicBezTo>
                  <a:cubicBezTo>
                    <a:pt x="759" y="184"/>
                    <a:pt x="759" y="184"/>
                    <a:pt x="759" y="184"/>
                  </a:cubicBezTo>
                  <a:cubicBezTo>
                    <a:pt x="763" y="188"/>
                    <a:pt x="769" y="191"/>
                    <a:pt x="775" y="191"/>
                  </a:cubicBezTo>
                  <a:cubicBezTo>
                    <a:pt x="1682" y="192"/>
                    <a:pt x="1682" y="192"/>
                    <a:pt x="1682" y="192"/>
                  </a:cubicBezTo>
                  <a:cubicBezTo>
                    <a:pt x="1682" y="317"/>
                    <a:pt x="1682" y="317"/>
                    <a:pt x="1682" y="317"/>
                  </a:cubicBezTo>
                  <a:cubicBezTo>
                    <a:pt x="109" y="317"/>
                    <a:pt x="109" y="317"/>
                    <a:pt x="109" y="317"/>
                  </a:cubicBezTo>
                  <a:lnTo>
                    <a:pt x="109" y="44"/>
                  </a:lnTo>
                  <a:close/>
                  <a:moveTo>
                    <a:pt x="1742" y="1568"/>
                  </a:moveTo>
                  <a:cubicBezTo>
                    <a:pt x="44" y="1568"/>
                    <a:pt x="44" y="1568"/>
                    <a:pt x="44" y="1568"/>
                  </a:cubicBezTo>
                  <a:cubicBezTo>
                    <a:pt x="44" y="361"/>
                    <a:pt x="44" y="361"/>
                    <a:pt x="44" y="361"/>
                  </a:cubicBezTo>
                  <a:cubicBezTo>
                    <a:pt x="87" y="361"/>
                    <a:pt x="87" y="361"/>
                    <a:pt x="87" y="361"/>
                  </a:cubicBezTo>
                  <a:cubicBezTo>
                    <a:pt x="1704" y="361"/>
                    <a:pt x="1704" y="361"/>
                    <a:pt x="1704" y="361"/>
                  </a:cubicBezTo>
                  <a:cubicBezTo>
                    <a:pt x="1742" y="361"/>
                    <a:pt x="1742" y="361"/>
                    <a:pt x="1742" y="361"/>
                  </a:cubicBezTo>
                  <a:lnTo>
                    <a:pt x="1742" y="156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4" name="bcgIcons_Folder">
            <a:extLst>
              <a:ext uri="{FF2B5EF4-FFF2-40B4-BE49-F238E27FC236}">
                <a16:creationId xmlns:a16="http://schemas.microsoft.com/office/drawing/2014/main" xmlns="" id="{27424C66-541E-40F2-8176-23FC867923EC}"/>
              </a:ext>
            </a:extLst>
          </p:cNvPr>
          <p:cNvGrpSpPr>
            <a:grpSpLocks noChangeAspect="1"/>
          </p:cNvGrpSpPr>
          <p:nvPr/>
        </p:nvGrpSpPr>
        <p:grpSpPr bwMode="auto">
          <a:xfrm>
            <a:off x="878727" y="3070127"/>
            <a:ext cx="379173" cy="379525"/>
            <a:chOff x="1682" y="0"/>
            <a:chExt cx="4316" cy="4320"/>
          </a:xfrm>
        </p:grpSpPr>
        <p:sp>
          <p:nvSpPr>
            <p:cNvPr id="25" name="AutoShape 8">
              <a:extLst>
                <a:ext uri="{FF2B5EF4-FFF2-40B4-BE49-F238E27FC236}">
                  <a16:creationId xmlns:a16="http://schemas.microsoft.com/office/drawing/2014/main" xmlns="" id="{70CE0EEA-4F93-438F-B23B-34B57E15A4F2}"/>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0">
              <a:extLst>
                <a:ext uri="{FF2B5EF4-FFF2-40B4-BE49-F238E27FC236}">
                  <a16:creationId xmlns:a16="http://schemas.microsoft.com/office/drawing/2014/main" xmlns="" id="{08DA8EBE-9FF0-4DD6-87CF-8B3695DAEC04}"/>
                </a:ext>
              </a:extLst>
            </p:cNvPr>
            <p:cNvSpPr>
              <a:spLocks noEditPoints="1"/>
            </p:cNvSpPr>
            <p:nvPr/>
          </p:nvSpPr>
          <p:spPr bwMode="auto">
            <a:xfrm>
              <a:off x="2332" y="1406"/>
              <a:ext cx="3016" cy="2098"/>
            </a:xfrm>
            <a:custGeom>
              <a:avLst/>
              <a:gdLst>
                <a:gd name="T0" fmla="*/ 1600 w 1610"/>
                <a:gd name="T1" fmla="*/ 0 h 1119"/>
                <a:gd name="T2" fmla="*/ 10 w 1610"/>
                <a:gd name="T3" fmla="*/ 0 h 1119"/>
                <a:gd name="T4" fmla="*/ 0 w 1610"/>
                <a:gd name="T5" fmla="*/ 10 h 1119"/>
                <a:gd name="T6" fmla="*/ 0 w 1610"/>
                <a:gd name="T7" fmla="*/ 1109 h 1119"/>
                <a:gd name="T8" fmla="*/ 10 w 1610"/>
                <a:gd name="T9" fmla="*/ 1119 h 1119"/>
                <a:gd name="T10" fmla="*/ 1600 w 1610"/>
                <a:gd name="T11" fmla="*/ 1119 h 1119"/>
                <a:gd name="T12" fmla="*/ 1610 w 1610"/>
                <a:gd name="T13" fmla="*/ 1109 h 1119"/>
                <a:gd name="T14" fmla="*/ 1610 w 1610"/>
                <a:gd name="T15" fmla="*/ 10 h 1119"/>
                <a:gd name="T16" fmla="*/ 1600 w 1610"/>
                <a:gd name="T17" fmla="*/ 0 h 1119"/>
                <a:gd name="T18" fmla="*/ 430 w 1610"/>
                <a:gd name="T19" fmla="*/ 370 h 1119"/>
                <a:gd name="T20" fmla="*/ 151 w 1610"/>
                <a:gd name="T21" fmla="*/ 370 h 1119"/>
                <a:gd name="T22" fmla="*/ 129 w 1610"/>
                <a:gd name="T23" fmla="*/ 348 h 1119"/>
                <a:gd name="T24" fmla="*/ 151 w 1610"/>
                <a:gd name="T25" fmla="*/ 326 h 1119"/>
                <a:gd name="T26" fmla="*/ 430 w 1610"/>
                <a:gd name="T27" fmla="*/ 326 h 1119"/>
                <a:gd name="T28" fmla="*/ 452 w 1610"/>
                <a:gd name="T29" fmla="*/ 348 h 1119"/>
                <a:gd name="T30" fmla="*/ 430 w 1610"/>
                <a:gd name="T31" fmla="*/ 370 h 1119"/>
                <a:gd name="T32" fmla="*/ 666 w 1610"/>
                <a:gd name="T33" fmla="*/ 197 h 1119"/>
                <a:gd name="T34" fmla="*/ 151 w 1610"/>
                <a:gd name="T35" fmla="*/ 197 h 1119"/>
                <a:gd name="T36" fmla="*/ 129 w 1610"/>
                <a:gd name="T37" fmla="*/ 175 h 1119"/>
                <a:gd name="T38" fmla="*/ 151 w 1610"/>
                <a:gd name="T39" fmla="*/ 153 h 1119"/>
                <a:gd name="T40" fmla="*/ 666 w 1610"/>
                <a:gd name="T41" fmla="*/ 153 h 1119"/>
                <a:gd name="T42" fmla="*/ 688 w 1610"/>
                <a:gd name="T43" fmla="*/ 175 h 1119"/>
                <a:gd name="T44" fmla="*/ 666 w 1610"/>
                <a:gd name="T45" fmla="*/ 197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10" h="1119">
                  <a:moveTo>
                    <a:pt x="1600" y="0"/>
                  </a:moveTo>
                  <a:cubicBezTo>
                    <a:pt x="10" y="0"/>
                    <a:pt x="10" y="0"/>
                    <a:pt x="10" y="0"/>
                  </a:cubicBezTo>
                  <a:cubicBezTo>
                    <a:pt x="4" y="0"/>
                    <a:pt x="0" y="5"/>
                    <a:pt x="0" y="10"/>
                  </a:cubicBezTo>
                  <a:cubicBezTo>
                    <a:pt x="0" y="1109"/>
                    <a:pt x="0" y="1109"/>
                    <a:pt x="0" y="1109"/>
                  </a:cubicBezTo>
                  <a:cubicBezTo>
                    <a:pt x="0" y="1115"/>
                    <a:pt x="4" y="1119"/>
                    <a:pt x="10" y="1119"/>
                  </a:cubicBezTo>
                  <a:cubicBezTo>
                    <a:pt x="1600" y="1119"/>
                    <a:pt x="1600" y="1119"/>
                    <a:pt x="1600" y="1119"/>
                  </a:cubicBezTo>
                  <a:cubicBezTo>
                    <a:pt x="1606" y="1119"/>
                    <a:pt x="1610" y="1115"/>
                    <a:pt x="1610" y="1109"/>
                  </a:cubicBezTo>
                  <a:cubicBezTo>
                    <a:pt x="1610" y="10"/>
                    <a:pt x="1610" y="10"/>
                    <a:pt x="1610" y="10"/>
                  </a:cubicBezTo>
                  <a:cubicBezTo>
                    <a:pt x="1610" y="5"/>
                    <a:pt x="1606" y="0"/>
                    <a:pt x="1600" y="0"/>
                  </a:cubicBezTo>
                  <a:close/>
                  <a:moveTo>
                    <a:pt x="430" y="370"/>
                  </a:moveTo>
                  <a:cubicBezTo>
                    <a:pt x="151" y="370"/>
                    <a:pt x="151" y="370"/>
                    <a:pt x="151" y="370"/>
                  </a:cubicBezTo>
                  <a:cubicBezTo>
                    <a:pt x="139" y="370"/>
                    <a:pt x="129" y="360"/>
                    <a:pt x="129" y="348"/>
                  </a:cubicBezTo>
                  <a:cubicBezTo>
                    <a:pt x="129" y="336"/>
                    <a:pt x="139" y="326"/>
                    <a:pt x="151" y="326"/>
                  </a:cubicBezTo>
                  <a:cubicBezTo>
                    <a:pt x="430" y="326"/>
                    <a:pt x="430" y="326"/>
                    <a:pt x="430" y="326"/>
                  </a:cubicBezTo>
                  <a:cubicBezTo>
                    <a:pt x="442" y="326"/>
                    <a:pt x="452" y="336"/>
                    <a:pt x="452" y="348"/>
                  </a:cubicBezTo>
                  <a:cubicBezTo>
                    <a:pt x="452" y="360"/>
                    <a:pt x="442" y="370"/>
                    <a:pt x="430" y="370"/>
                  </a:cubicBezTo>
                  <a:close/>
                  <a:moveTo>
                    <a:pt x="666" y="197"/>
                  </a:moveTo>
                  <a:cubicBezTo>
                    <a:pt x="151" y="197"/>
                    <a:pt x="151" y="197"/>
                    <a:pt x="151" y="197"/>
                  </a:cubicBezTo>
                  <a:cubicBezTo>
                    <a:pt x="139" y="197"/>
                    <a:pt x="129" y="187"/>
                    <a:pt x="129" y="175"/>
                  </a:cubicBezTo>
                  <a:cubicBezTo>
                    <a:pt x="129" y="163"/>
                    <a:pt x="139" y="153"/>
                    <a:pt x="151" y="153"/>
                  </a:cubicBezTo>
                  <a:cubicBezTo>
                    <a:pt x="666" y="153"/>
                    <a:pt x="666" y="153"/>
                    <a:pt x="666" y="153"/>
                  </a:cubicBezTo>
                  <a:cubicBezTo>
                    <a:pt x="678" y="153"/>
                    <a:pt x="688" y="163"/>
                    <a:pt x="688" y="175"/>
                  </a:cubicBezTo>
                  <a:cubicBezTo>
                    <a:pt x="688" y="187"/>
                    <a:pt x="678" y="197"/>
                    <a:pt x="666" y="19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1">
              <a:extLst>
                <a:ext uri="{FF2B5EF4-FFF2-40B4-BE49-F238E27FC236}">
                  <a16:creationId xmlns:a16="http://schemas.microsoft.com/office/drawing/2014/main" xmlns="" id="{90919C5B-89A8-419C-ABE2-B877CAD8B566}"/>
                </a:ext>
              </a:extLst>
            </p:cNvPr>
            <p:cNvSpPr>
              <a:spLocks noEditPoints="1"/>
            </p:cNvSpPr>
            <p:nvPr/>
          </p:nvSpPr>
          <p:spPr bwMode="auto">
            <a:xfrm>
              <a:off x="2167" y="647"/>
              <a:ext cx="3346" cy="3022"/>
            </a:xfrm>
            <a:custGeom>
              <a:avLst/>
              <a:gdLst>
                <a:gd name="T0" fmla="*/ 1764 w 1786"/>
                <a:gd name="T1" fmla="*/ 317 h 1612"/>
                <a:gd name="T2" fmla="*/ 1726 w 1786"/>
                <a:gd name="T3" fmla="*/ 317 h 1612"/>
                <a:gd name="T4" fmla="*/ 1726 w 1786"/>
                <a:gd name="T5" fmla="*/ 170 h 1612"/>
                <a:gd name="T6" fmla="*/ 1704 w 1786"/>
                <a:gd name="T7" fmla="*/ 148 h 1612"/>
                <a:gd name="T8" fmla="*/ 785 w 1786"/>
                <a:gd name="T9" fmla="*/ 147 h 1612"/>
                <a:gd name="T10" fmla="*/ 650 w 1786"/>
                <a:gd name="T11" fmla="*/ 6 h 1612"/>
                <a:gd name="T12" fmla="*/ 635 w 1786"/>
                <a:gd name="T13" fmla="*/ 0 h 1612"/>
                <a:gd name="T14" fmla="*/ 87 w 1786"/>
                <a:gd name="T15" fmla="*/ 0 h 1612"/>
                <a:gd name="T16" fmla="*/ 65 w 1786"/>
                <a:gd name="T17" fmla="*/ 22 h 1612"/>
                <a:gd name="T18" fmla="*/ 65 w 1786"/>
                <a:gd name="T19" fmla="*/ 317 h 1612"/>
                <a:gd name="T20" fmla="*/ 22 w 1786"/>
                <a:gd name="T21" fmla="*/ 317 h 1612"/>
                <a:gd name="T22" fmla="*/ 0 w 1786"/>
                <a:gd name="T23" fmla="*/ 339 h 1612"/>
                <a:gd name="T24" fmla="*/ 0 w 1786"/>
                <a:gd name="T25" fmla="*/ 1590 h 1612"/>
                <a:gd name="T26" fmla="*/ 22 w 1786"/>
                <a:gd name="T27" fmla="*/ 1612 h 1612"/>
                <a:gd name="T28" fmla="*/ 1764 w 1786"/>
                <a:gd name="T29" fmla="*/ 1612 h 1612"/>
                <a:gd name="T30" fmla="*/ 1786 w 1786"/>
                <a:gd name="T31" fmla="*/ 1590 h 1612"/>
                <a:gd name="T32" fmla="*/ 1786 w 1786"/>
                <a:gd name="T33" fmla="*/ 339 h 1612"/>
                <a:gd name="T34" fmla="*/ 1764 w 1786"/>
                <a:gd name="T35" fmla="*/ 317 h 1612"/>
                <a:gd name="T36" fmla="*/ 109 w 1786"/>
                <a:gd name="T37" fmla="*/ 44 h 1612"/>
                <a:gd name="T38" fmla="*/ 625 w 1786"/>
                <a:gd name="T39" fmla="*/ 44 h 1612"/>
                <a:gd name="T40" fmla="*/ 759 w 1786"/>
                <a:gd name="T41" fmla="*/ 184 h 1612"/>
                <a:gd name="T42" fmla="*/ 775 w 1786"/>
                <a:gd name="T43" fmla="*/ 191 h 1612"/>
                <a:gd name="T44" fmla="*/ 1682 w 1786"/>
                <a:gd name="T45" fmla="*/ 192 h 1612"/>
                <a:gd name="T46" fmla="*/ 1682 w 1786"/>
                <a:gd name="T47" fmla="*/ 317 h 1612"/>
                <a:gd name="T48" fmla="*/ 109 w 1786"/>
                <a:gd name="T49" fmla="*/ 317 h 1612"/>
                <a:gd name="T50" fmla="*/ 109 w 1786"/>
                <a:gd name="T51" fmla="*/ 44 h 1612"/>
                <a:gd name="T52" fmla="*/ 1742 w 1786"/>
                <a:gd name="T53" fmla="*/ 1568 h 1612"/>
                <a:gd name="T54" fmla="*/ 44 w 1786"/>
                <a:gd name="T55" fmla="*/ 1568 h 1612"/>
                <a:gd name="T56" fmla="*/ 44 w 1786"/>
                <a:gd name="T57" fmla="*/ 361 h 1612"/>
                <a:gd name="T58" fmla="*/ 87 w 1786"/>
                <a:gd name="T59" fmla="*/ 361 h 1612"/>
                <a:gd name="T60" fmla="*/ 1704 w 1786"/>
                <a:gd name="T61" fmla="*/ 361 h 1612"/>
                <a:gd name="T62" fmla="*/ 1742 w 1786"/>
                <a:gd name="T63" fmla="*/ 361 h 1612"/>
                <a:gd name="T64" fmla="*/ 1742 w 1786"/>
                <a:gd name="T65" fmla="*/ 1568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86" h="1612">
                  <a:moveTo>
                    <a:pt x="1764" y="317"/>
                  </a:moveTo>
                  <a:cubicBezTo>
                    <a:pt x="1726" y="317"/>
                    <a:pt x="1726" y="317"/>
                    <a:pt x="1726" y="317"/>
                  </a:cubicBezTo>
                  <a:cubicBezTo>
                    <a:pt x="1726" y="170"/>
                    <a:pt x="1726" y="170"/>
                    <a:pt x="1726" y="170"/>
                  </a:cubicBezTo>
                  <a:cubicBezTo>
                    <a:pt x="1726" y="158"/>
                    <a:pt x="1716" y="148"/>
                    <a:pt x="1704" y="148"/>
                  </a:cubicBezTo>
                  <a:cubicBezTo>
                    <a:pt x="785" y="147"/>
                    <a:pt x="785" y="147"/>
                    <a:pt x="785" y="147"/>
                  </a:cubicBezTo>
                  <a:cubicBezTo>
                    <a:pt x="650" y="6"/>
                    <a:pt x="650" y="6"/>
                    <a:pt x="650" y="6"/>
                  </a:cubicBezTo>
                  <a:cubicBezTo>
                    <a:pt x="646" y="2"/>
                    <a:pt x="641" y="0"/>
                    <a:pt x="635" y="0"/>
                  </a:cubicBezTo>
                  <a:cubicBezTo>
                    <a:pt x="87" y="0"/>
                    <a:pt x="87" y="0"/>
                    <a:pt x="87" y="0"/>
                  </a:cubicBezTo>
                  <a:cubicBezTo>
                    <a:pt x="75" y="0"/>
                    <a:pt x="65" y="9"/>
                    <a:pt x="65" y="22"/>
                  </a:cubicBezTo>
                  <a:cubicBezTo>
                    <a:pt x="65" y="317"/>
                    <a:pt x="65" y="317"/>
                    <a:pt x="65" y="317"/>
                  </a:cubicBezTo>
                  <a:cubicBezTo>
                    <a:pt x="22" y="317"/>
                    <a:pt x="22" y="317"/>
                    <a:pt x="22" y="317"/>
                  </a:cubicBezTo>
                  <a:cubicBezTo>
                    <a:pt x="10" y="317"/>
                    <a:pt x="0" y="327"/>
                    <a:pt x="0" y="339"/>
                  </a:cubicBezTo>
                  <a:cubicBezTo>
                    <a:pt x="0" y="1590"/>
                    <a:pt x="0" y="1590"/>
                    <a:pt x="0" y="1590"/>
                  </a:cubicBezTo>
                  <a:cubicBezTo>
                    <a:pt x="0" y="1603"/>
                    <a:pt x="10" y="1612"/>
                    <a:pt x="22" y="1612"/>
                  </a:cubicBezTo>
                  <a:cubicBezTo>
                    <a:pt x="1764" y="1612"/>
                    <a:pt x="1764" y="1612"/>
                    <a:pt x="1764" y="1612"/>
                  </a:cubicBezTo>
                  <a:cubicBezTo>
                    <a:pt x="1776" y="1612"/>
                    <a:pt x="1786" y="1603"/>
                    <a:pt x="1786" y="1590"/>
                  </a:cubicBezTo>
                  <a:cubicBezTo>
                    <a:pt x="1786" y="339"/>
                    <a:pt x="1786" y="339"/>
                    <a:pt x="1786" y="339"/>
                  </a:cubicBezTo>
                  <a:cubicBezTo>
                    <a:pt x="1786" y="327"/>
                    <a:pt x="1776" y="317"/>
                    <a:pt x="1764" y="317"/>
                  </a:cubicBezTo>
                  <a:close/>
                  <a:moveTo>
                    <a:pt x="109" y="44"/>
                  </a:moveTo>
                  <a:cubicBezTo>
                    <a:pt x="625" y="44"/>
                    <a:pt x="625" y="44"/>
                    <a:pt x="625" y="44"/>
                  </a:cubicBezTo>
                  <a:cubicBezTo>
                    <a:pt x="759" y="184"/>
                    <a:pt x="759" y="184"/>
                    <a:pt x="759" y="184"/>
                  </a:cubicBezTo>
                  <a:cubicBezTo>
                    <a:pt x="763" y="188"/>
                    <a:pt x="769" y="191"/>
                    <a:pt x="775" y="191"/>
                  </a:cubicBezTo>
                  <a:cubicBezTo>
                    <a:pt x="1682" y="192"/>
                    <a:pt x="1682" y="192"/>
                    <a:pt x="1682" y="192"/>
                  </a:cubicBezTo>
                  <a:cubicBezTo>
                    <a:pt x="1682" y="317"/>
                    <a:pt x="1682" y="317"/>
                    <a:pt x="1682" y="317"/>
                  </a:cubicBezTo>
                  <a:cubicBezTo>
                    <a:pt x="109" y="317"/>
                    <a:pt x="109" y="317"/>
                    <a:pt x="109" y="317"/>
                  </a:cubicBezTo>
                  <a:lnTo>
                    <a:pt x="109" y="44"/>
                  </a:lnTo>
                  <a:close/>
                  <a:moveTo>
                    <a:pt x="1742" y="1568"/>
                  </a:moveTo>
                  <a:cubicBezTo>
                    <a:pt x="44" y="1568"/>
                    <a:pt x="44" y="1568"/>
                    <a:pt x="44" y="1568"/>
                  </a:cubicBezTo>
                  <a:cubicBezTo>
                    <a:pt x="44" y="361"/>
                    <a:pt x="44" y="361"/>
                    <a:pt x="44" y="361"/>
                  </a:cubicBezTo>
                  <a:cubicBezTo>
                    <a:pt x="87" y="361"/>
                    <a:pt x="87" y="361"/>
                    <a:pt x="87" y="361"/>
                  </a:cubicBezTo>
                  <a:cubicBezTo>
                    <a:pt x="1704" y="361"/>
                    <a:pt x="1704" y="361"/>
                    <a:pt x="1704" y="361"/>
                  </a:cubicBezTo>
                  <a:cubicBezTo>
                    <a:pt x="1742" y="361"/>
                    <a:pt x="1742" y="361"/>
                    <a:pt x="1742" y="361"/>
                  </a:cubicBezTo>
                  <a:lnTo>
                    <a:pt x="1742" y="156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8" name="TextBox 27"/>
          <p:cNvSpPr txBox="1"/>
          <p:nvPr/>
        </p:nvSpPr>
        <p:spPr>
          <a:xfrm>
            <a:off x="935354" y="1719519"/>
            <a:ext cx="2020425" cy="37952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err="1">
                <a:solidFill>
                  <a:srgbClr val="575757"/>
                </a:solidFill>
              </a:rPr>
              <a:t>demand_forecast</a:t>
            </a:r>
            <a:endParaRPr lang="en-US" dirty="0">
              <a:solidFill>
                <a:srgbClr val="575757"/>
              </a:solidFill>
            </a:endParaRPr>
          </a:p>
        </p:txBody>
      </p:sp>
      <p:cxnSp>
        <p:nvCxnSpPr>
          <p:cNvPr id="29" name="Straight Connector 28"/>
          <p:cNvCxnSpPr/>
          <p:nvPr/>
        </p:nvCxnSpPr>
        <p:spPr>
          <a:xfrm>
            <a:off x="642135" y="2024012"/>
            <a:ext cx="4586" cy="4202514"/>
          </a:xfrm>
          <a:prstGeom prst="line">
            <a:avLst/>
          </a:prstGeom>
          <a:ln w="9525" cap="rnd" cmpd="sng" algn="ctr">
            <a:solidFill>
              <a:srgbClr val="9A9A9A"/>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7" idx="1"/>
          </p:cNvCxnSpPr>
          <p:nvPr/>
        </p:nvCxnSpPr>
        <p:spPr>
          <a:xfrm flipH="1">
            <a:off x="634659" y="2303870"/>
            <a:ext cx="249766" cy="809"/>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643060" y="2938787"/>
            <a:ext cx="249766" cy="809"/>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38958" y="3308150"/>
            <a:ext cx="249766" cy="809"/>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306207" y="2109099"/>
            <a:ext cx="1822157" cy="37952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575757"/>
                </a:solidFill>
              </a:rPr>
              <a:t>app</a:t>
            </a:r>
          </a:p>
        </p:txBody>
      </p:sp>
      <p:sp>
        <p:nvSpPr>
          <p:cNvPr id="34" name="TextBox 33"/>
          <p:cNvSpPr txBox="1"/>
          <p:nvPr/>
        </p:nvSpPr>
        <p:spPr>
          <a:xfrm>
            <a:off x="1314787" y="2779350"/>
            <a:ext cx="2337626" cy="37952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575757"/>
                </a:solidFill>
              </a:rPr>
              <a:t>doc</a:t>
            </a:r>
          </a:p>
        </p:txBody>
      </p:sp>
      <p:sp>
        <p:nvSpPr>
          <p:cNvPr id="35" name="TextBox 34"/>
          <p:cNvSpPr txBox="1"/>
          <p:nvPr/>
        </p:nvSpPr>
        <p:spPr>
          <a:xfrm>
            <a:off x="1257698" y="3092312"/>
            <a:ext cx="1822157" cy="37952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err="1">
                <a:solidFill>
                  <a:srgbClr val="575757"/>
                </a:solidFill>
              </a:rPr>
              <a:t>src</a:t>
            </a:r>
            <a:endParaRPr lang="en-US" dirty="0">
              <a:solidFill>
                <a:srgbClr val="575757"/>
              </a:solidFill>
            </a:endParaRPr>
          </a:p>
        </p:txBody>
      </p:sp>
      <p:grpSp>
        <p:nvGrpSpPr>
          <p:cNvPr id="36" name="bcgIcons_Folder">
            <a:extLst>
              <a:ext uri="{FF2B5EF4-FFF2-40B4-BE49-F238E27FC236}">
                <a16:creationId xmlns:a16="http://schemas.microsoft.com/office/drawing/2014/main" xmlns="" id="{27424C66-541E-40F2-8176-23FC867923EC}"/>
              </a:ext>
            </a:extLst>
          </p:cNvPr>
          <p:cNvGrpSpPr>
            <a:grpSpLocks noChangeAspect="1"/>
          </p:cNvGrpSpPr>
          <p:nvPr/>
        </p:nvGrpSpPr>
        <p:grpSpPr bwMode="auto">
          <a:xfrm>
            <a:off x="1335724" y="3396833"/>
            <a:ext cx="379173" cy="379525"/>
            <a:chOff x="1682" y="0"/>
            <a:chExt cx="4316" cy="4320"/>
          </a:xfrm>
        </p:grpSpPr>
        <p:sp>
          <p:nvSpPr>
            <p:cNvPr id="37" name="AutoShape 8">
              <a:extLst>
                <a:ext uri="{FF2B5EF4-FFF2-40B4-BE49-F238E27FC236}">
                  <a16:creationId xmlns:a16="http://schemas.microsoft.com/office/drawing/2014/main" xmlns="" id="{70CE0EEA-4F93-438F-B23B-34B57E15A4F2}"/>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0">
              <a:extLst>
                <a:ext uri="{FF2B5EF4-FFF2-40B4-BE49-F238E27FC236}">
                  <a16:creationId xmlns:a16="http://schemas.microsoft.com/office/drawing/2014/main" xmlns="" id="{08DA8EBE-9FF0-4DD6-87CF-8B3695DAEC04}"/>
                </a:ext>
              </a:extLst>
            </p:cNvPr>
            <p:cNvSpPr>
              <a:spLocks noEditPoints="1"/>
            </p:cNvSpPr>
            <p:nvPr/>
          </p:nvSpPr>
          <p:spPr bwMode="auto">
            <a:xfrm>
              <a:off x="2332" y="1406"/>
              <a:ext cx="3016" cy="2098"/>
            </a:xfrm>
            <a:custGeom>
              <a:avLst/>
              <a:gdLst>
                <a:gd name="T0" fmla="*/ 1600 w 1610"/>
                <a:gd name="T1" fmla="*/ 0 h 1119"/>
                <a:gd name="T2" fmla="*/ 10 w 1610"/>
                <a:gd name="T3" fmla="*/ 0 h 1119"/>
                <a:gd name="T4" fmla="*/ 0 w 1610"/>
                <a:gd name="T5" fmla="*/ 10 h 1119"/>
                <a:gd name="T6" fmla="*/ 0 w 1610"/>
                <a:gd name="T7" fmla="*/ 1109 h 1119"/>
                <a:gd name="T8" fmla="*/ 10 w 1610"/>
                <a:gd name="T9" fmla="*/ 1119 h 1119"/>
                <a:gd name="T10" fmla="*/ 1600 w 1610"/>
                <a:gd name="T11" fmla="*/ 1119 h 1119"/>
                <a:gd name="T12" fmla="*/ 1610 w 1610"/>
                <a:gd name="T13" fmla="*/ 1109 h 1119"/>
                <a:gd name="T14" fmla="*/ 1610 w 1610"/>
                <a:gd name="T15" fmla="*/ 10 h 1119"/>
                <a:gd name="T16" fmla="*/ 1600 w 1610"/>
                <a:gd name="T17" fmla="*/ 0 h 1119"/>
                <a:gd name="T18" fmla="*/ 430 w 1610"/>
                <a:gd name="T19" fmla="*/ 370 h 1119"/>
                <a:gd name="T20" fmla="*/ 151 w 1610"/>
                <a:gd name="T21" fmla="*/ 370 h 1119"/>
                <a:gd name="T22" fmla="*/ 129 w 1610"/>
                <a:gd name="T23" fmla="*/ 348 h 1119"/>
                <a:gd name="T24" fmla="*/ 151 w 1610"/>
                <a:gd name="T25" fmla="*/ 326 h 1119"/>
                <a:gd name="T26" fmla="*/ 430 w 1610"/>
                <a:gd name="T27" fmla="*/ 326 h 1119"/>
                <a:gd name="T28" fmla="*/ 452 w 1610"/>
                <a:gd name="T29" fmla="*/ 348 h 1119"/>
                <a:gd name="T30" fmla="*/ 430 w 1610"/>
                <a:gd name="T31" fmla="*/ 370 h 1119"/>
                <a:gd name="T32" fmla="*/ 666 w 1610"/>
                <a:gd name="T33" fmla="*/ 197 h 1119"/>
                <a:gd name="T34" fmla="*/ 151 w 1610"/>
                <a:gd name="T35" fmla="*/ 197 h 1119"/>
                <a:gd name="T36" fmla="*/ 129 w 1610"/>
                <a:gd name="T37" fmla="*/ 175 h 1119"/>
                <a:gd name="T38" fmla="*/ 151 w 1610"/>
                <a:gd name="T39" fmla="*/ 153 h 1119"/>
                <a:gd name="T40" fmla="*/ 666 w 1610"/>
                <a:gd name="T41" fmla="*/ 153 h 1119"/>
                <a:gd name="T42" fmla="*/ 688 w 1610"/>
                <a:gd name="T43" fmla="*/ 175 h 1119"/>
                <a:gd name="T44" fmla="*/ 666 w 1610"/>
                <a:gd name="T45" fmla="*/ 197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10" h="1119">
                  <a:moveTo>
                    <a:pt x="1600" y="0"/>
                  </a:moveTo>
                  <a:cubicBezTo>
                    <a:pt x="10" y="0"/>
                    <a:pt x="10" y="0"/>
                    <a:pt x="10" y="0"/>
                  </a:cubicBezTo>
                  <a:cubicBezTo>
                    <a:pt x="4" y="0"/>
                    <a:pt x="0" y="5"/>
                    <a:pt x="0" y="10"/>
                  </a:cubicBezTo>
                  <a:cubicBezTo>
                    <a:pt x="0" y="1109"/>
                    <a:pt x="0" y="1109"/>
                    <a:pt x="0" y="1109"/>
                  </a:cubicBezTo>
                  <a:cubicBezTo>
                    <a:pt x="0" y="1115"/>
                    <a:pt x="4" y="1119"/>
                    <a:pt x="10" y="1119"/>
                  </a:cubicBezTo>
                  <a:cubicBezTo>
                    <a:pt x="1600" y="1119"/>
                    <a:pt x="1600" y="1119"/>
                    <a:pt x="1600" y="1119"/>
                  </a:cubicBezTo>
                  <a:cubicBezTo>
                    <a:pt x="1606" y="1119"/>
                    <a:pt x="1610" y="1115"/>
                    <a:pt x="1610" y="1109"/>
                  </a:cubicBezTo>
                  <a:cubicBezTo>
                    <a:pt x="1610" y="10"/>
                    <a:pt x="1610" y="10"/>
                    <a:pt x="1610" y="10"/>
                  </a:cubicBezTo>
                  <a:cubicBezTo>
                    <a:pt x="1610" y="5"/>
                    <a:pt x="1606" y="0"/>
                    <a:pt x="1600" y="0"/>
                  </a:cubicBezTo>
                  <a:close/>
                  <a:moveTo>
                    <a:pt x="430" y="370"/>
                  </a:moveTo>
                  <a:cubicBezTo>
                    <a:pt x="151" y="370"/>
                    <a:pt x="151" y="370"/>
                    <a:pt x="151" y="370"/>
                  </a:cubicBezTo>
                  <a:cubicBezTo>
                    <a:pt x="139" y="370"/>
                    <a:pt x="129" y="360"/>
                    <a:pt x="129" y="348"/>
                  </a:cubicBezTo>
                  <a:cubicBezTo>
                    <a:pt x="129" y="336"/>
                    <a:pt x="139" y="326"/>
                    <a:pt x="151" y="326"/>
                  </a:cubicBezTo>
                  <a:cubicBezTo>
                    <a:pt x="430" y="326"/>
                    <a:pt x="430" y="326"/>
                    <a:pt x="430" y="326"/>
                  </a:cubicBezTo>
                  <a:cubicBezTo>
                    <a:pt x="442" y="326"/>
                    <a:pt x="452" y="336"/>
                    <a:pt x="452" y="348"/>
                  </a:cubicBezTo>
                  <a:cubicBezTo>
                    <a:pt x="452" y="360"/>
                    <a:pt x="442" y="370"/>
                    <a:pt x="430" y="370"/>
                  </a:cubicBezTo>
                  <a:close/>
                  <a:moveTo>
                    <a:pt x="666" y="197"/>
                  </a:moveTo>
                  <a:cubicBezTo>
                    <a:pt x="151" y="197"/>
                    <a:pt x="151" y="197"/>
                    <a:pt x="151" y="197"/>
                  </a:cubicBezTo>
                  <a:cubicBezTo>
                    <a:pt x="139" y="197"/>
                    <a:pt x="129" y="187"/>
                    <a:pt x="129" y="175"/>
                  </a:cubicBezTo>
                  <a:cubicBezTo>
                    <a:pt x="129" y="163"/>
                    <a:pt x="139" y="153"/>
                    <a:pt x="151" y="153"/>
                  </a:cubicBezTo>
                  <a:cubicBezTo>
                    <a:pt x="666" y="153"/>
                    <a:pt x="666" y="153"/>
                    <a:pt x="666" y="153"/>
                  </a:cubicBezTo>
                  <a:cubicBezTo>
                    <a:pt x="678" y="153"/>
                    <a:pt x="688" y="163"/>
                    <a:pt x="688" y="175"/>
                  </a:cubicBezTo>
                  <a:cubicBezTo>
                    <a:pt x="688" y="187"/>
                    <a:pt x="678" y="197"/>
                    <a:pt x="666" y="197"/>
                  </a:cubicBezTo>
                  <a:close/>
                </a:path>
              </a:pathLst>
            </a:custGeom>
            <a:solidFill>
              <a:srgbClr val="29BA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1">
              <a:extLst>
                <a:ext uri="{FF2B5EF4-FFF2-40B4-BE49-F238E27FC236}">
                  <a16:creationId xmlns:a16="http://schemas.microsoft.com/office/drawing/2014/main" xmlns="" id="{90919C5B-89A8-419C-ABE2-B877CAD8B566}"/>
                </a:ext>
              </a:extLst>
            </p:cNvPr>
            <p:cNvSpPr>
              <a:spLocks noEditPoints="1"/>
            </p:cNvSpPr>
            <p:nvPr/>
          </p:nvSpPr>
          <p:spPr bwMode="auto">
            <a:xfrm>
              <a:off x="2167" y="647"/>
              <a:ext cx="3346" cy="3022"/>
            </a:xfrm>
            <a:custGeom>
              <a:avLst/>
              <a:gdLst>
                <a:gd name="T0" fmla="*/ 1764 w 1786"/>
                <a:gd name="T1" fmla="*/ 317 h 1612"/>
                <a:gd name="T2" fmla="*/ 1726 w 1786"/>
                <a:gd name="T3" fmla="*/ 317 h 1612"/>
                <a:gd name="T4" fmla="*/ 1726 w 1786"/>
                <a:gd name="T5" fmla="*/ 170 h 1612"/>
                <a:gd name="T6" fmla="*/ 1704 w 1786"/>
                <a:gd name="T7" fmla="*/ 148 h 1612"/>
                <a:gd name="T8" fmla="*/ 785 w 1786"/>
                <a:gd name="T9" fmla="*/ 147 h 1612"/>
                <a:gd name="T10" fmla="*/ 650 w 1786"/>
                <a:gd name="T11" fmla="*/ 6 h 1612"/>
                <a:gd name="T12" fmla="*/ 635 w 1786"/>
                <a:gd name="T13" fmla="*/ 0 h 1612"/>
                <a:gd name="T14" fmla="*/ 87 w 1786"/>
                <a:gd name="T15" fmla="*/ 0 h 1612"/>
                <a:gd name="T16" fmla="*/ 65 w 1786"/>
                <a:gd name="T17" fmla="*/ 22 h 1612"/>
                <a:gd name="T18" fmla="*/ 65 w 1786"/>
                <a:gd name="T19" fmla="*/ 317 h 1612"/>
                <a:gd name="T20" fmla="*/ 22 w 1786"/>
                <a:gd name="T21" fmla="*/ 317 h 1612"/>
                <a:gd name="T22" fmla="*/ 0 w 1786"/>
                <a:gd name="T23" fmla="*/ 339 h 1612"/>
                <a:gd name="T24" fmla="*/ 0 w 1786"/>
                <a:gd name="T25" fmla="*/ 1590 h 1612"/>
                <a:gd name="T26" fmla="*/ 22 w 1786"/>
                <a:gd name="T27" fmla="*/ 1612 h 1612"/>
                <a:gd name="T28" fmla="*/ 1764 w 1786"/>
                <a:gd name="T29" fmla="*/ 1612 h 1612"/>
                <a:gd name="T30" fmla="*/ 1786 w 1786"/>
                <a:gd name="T31" fmla="*/ 1590 h 1612"/>
                <a:gd name="T32" fmla="*/ 1786 w 1786"/>
                <a:gd name="T33" fmla="*/ 339 h 1612"/>
                <a:gd name="T34" fmla="*/ 1764 w 1786"/>
                <a:gd name="T35" fmla="*/ 317 h 1612"/>
                <a:gd name="T36" fmla="*/ 109 w 1786"/>
                <a:gd name="T37" fmla="*/ 44 h 1612"/>
                <a:gd name="T38" fmla="*/ 625 w 1786"/>
                <a:gd name="T39" fmla="*/ 44 h 1612"/>
                <a:gd name="T40" fmla="*/ 759 w 1786"/>
                <a:gd name="T41" fmla="*/ 184 h 1612"/>
                <a:gd name="T42" fmla="*/ 775 w 1786"/>
                <a:gd name="T43" fmla="*/ 191 h 1612"/>
                <a:gd name="T44" fmla="*/ 1682 w 1786"/>
                <a:gd name="T45" fmla="*/ 192 h 1612"/>
                <a:gd name="T46" fmla="*/ 1682 w 1786"/>
                <a:gd name="T47" fmla="*/ 317 h 1612"/>
                <a:gd name="T48" fmla="*/ 109 w 1786"/>
                <a:gd name="T49" fmla="*/ 317 h 1612"/>
                <a:gd name="T50" fmla="*/ 109 w 1786"/>
                <a:gd name="T51" fmla="*/ 44 h 1612"/>
                <a:gd name="T52" fmla="*/ 1742 w 1786"/>
                <a:gd name="T53" fmla="*/ 1568 h 1612"/>
                <a:gd name="T54" fmla="*/ 44 w 1786"/>
                <a:gd name="T55" fmla="*/ 1568 h 1612"/>
                <a:gd name="T56" fmla="*/ 44 w 1786"/>
                <a:gd name="T57" fmla="*/ 361 h 1612"/>
                <a:gd name="T58" fmla="*/ 87 w 1786"/>
                <a:gd name="T59" fmla="*/ 361 h 1612"/>
                <a:gd name="T60" fmla="*/ 1704 w 1786"/>
                <a:gd name="T61" fmla="*/ 361 h 1612"/>
                <a:gd name="T62" fmla="*/ 1742 w 1786"/>
                <a:gd name="T63" fmla="*/ 361 h 1612"/>
                <a:gd name="T64" fmla="*/ 1742 w 1786"/>
                <a:gd name="T65" fmla="*/ 1568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86" h="1612">
                  <a:moveTo>
                    <a:pt x="1764" y="317"/>
                  </a:moveTo>
                  <a:cubicBezTo>
                    <a:pt x="1726" y="317"/>
                    <a:pt x="1726" y="317"/>
                    <a:pt x="1726" y="317"/>
                  </a:cubicBezTo>
                  <a:cubicBezTo>
                    <a:pt x="1726" y="170"/>
                    <a:pt x="1726" y="170"/>
                    <a:pt x="1726" y="170"/>
                  </a:cubicBezTo>
                  <a:cubicBezTo>
                    <a:pt x="1726" y="158"/>
                    <a:pt x="1716" y="148"/>
                    <a:pt x="1704" y="148"/>
                  </a:cubicBezTo>
                  <a:cubicBezTo>
                    <a:pt x="785" y="147"/>
                    <a:pt x="785" y="147"/>
                    <a:pt x="785" y="147"/>
                  </a:cubicBezTo>
                  <a:cubicBezTo>
                    <a:pt x="650" y="6"/>
                    <a:pt x="650" y="6"/>
                    <a:pt x="650" y="6"/>
                  </a:cubicBezTo>
                  <a:cubicBezTo>
                    <a:pt x="646" y="2"/>
                    <a:pt x="641" y="0"/>
                    <a:pt x="635" y="0"/>
                  </a:cubicBezTo>
                  <a:cubicBezTo>
                    <a:pt x="87" y="0"/>
                    <a:pt x="87" y="0"/>
                    <a:pt x="87" y="0"/>
                  </a:cubicBezTo>
                  <a:cubicBezTo>
                    <a:pt x="75" y="0"/>
                    <a:pt x="65" y="9"/>
                    <a:pt x="65" y="22"/>
                  </a:cubicBezTo>
                  <a:cubicBezTo>
                    <a:pt x="65" y="317"/>
                    <a:pt x="65" y="317"/>
                    <a:pt x="65" y="317"/>
                  </a:cubicBezTo>
                  <a:cubicBezTo>
                    <a:pt x="22" y="317"/>
                    <a:pt x="22" y="317"/>
                    <a:pt x="22" y="317"/>
                  </a:cubicBezTo>
                  <a:cubicBezTo>
                    <a:pt x="10" y="317"/>
                    <a:pt x="0" y="327"/>
                    <a:pt x="0" y="339"/>
                  </a:cubicBezTo>
                  <a:cubicBezTo>
                    <a:pt x="0" y="1590"/>
                    <a:pt x="0" y="1590"/>
                    <a:pt x="0" y="1590"/>
                  </a:cubicBezTo>
                  <a:cubicBezTo>
                    <a:pt x="0" y="1603"/>
                    <a:pt x="10" y="1612"/>
                    <a:pt x="22" y="1612"/>
                  </a:cubicBezTo>
                  <a:cubicBezTo>
                    <a:pt x="1764" y="1612"/>
                    <a:pt x="1764" y="1612"/>
                    <a:pt x="1764" y="1612"/>
                  </a:cubicBezTo>
                  <a:cubicBezTo>
                    <a:pt x="1776" y="1612"/>
                    <a:pt x="1786" y="1603"/>
                    <a:pt x="1786" y="1590"/>
                  </a:cubicBezTo>
                  <a:cubicBezTo>
                    <a:pt x="1786" y="339"/>
                    <a:pt x="1786" y="339"/>
                    <a:pt x="1786" y="339"/>
                  </a:cubicBezTo>
                  <a:cubicBezTo>
                    <a:pt x="1786" y="327"/>
                    <a:pt x="1776" y="317"/>
                    <a:pt x="1764" y="317"/>
                  </a:cubicBezTo>
                  <a:close/>
                  <a:moveTo>
                    <a:pt x="109" y="44"/>
                  </a:moveTo>
                  <a:cubicBezTo>
                    <a:pt x="625" y="44"/>
                    <a:pt x="625" y="44"/>
                    <a:pt x="625" y="44"/>
                  </a:cubicBezTo>
                  <a:cubicBezTo>
                    <a:pt x="759" y="184"/>
                    <a:pt x="759" y="184"/>
                    <a:pt x="759" y="184"/>
                  </a:cubicBezTo>
                  <a:cubicBezTo>
                    <a:pt x="763" y="188"/>
                    <a:pt x="769" y="191"/>
                    <a:pt x="775" y="191"/>
                  </a:cubicBezTo>
                  <a:cubicBezTo>
                    <a:pt x="1682" y="192"/>
                    <a:pt x="1682" y="192"/>
                    <a:pt x="1682" y="192"/>
                  </a:cubicBezTo>
                  <a:cubicBezTo>
                    <a:pt x="1682" y="317"/>
                    <a:pt x="1682" y="317"/>
                    <a:pt x="1682" y="317"/>
                  </a:cubicBezTo>
                  <a:cubicBezTo>
                    <a:pt x="109" y="317"/>
                    <a:pt x="109" y="317"/>
                    <a:pt x="109" y="317"/>
                  </a:cubicBezTo>
                  <a:lnTo>
                    <a:pt x="109" y="44"/>
                  </a:lnTo>
                  <a:close/>
                  <a:moveTo>
                    <a:pt x="1742" y="1568"/>
                  </a:moveTo>
                  <a:cubicBezTo>
                    <a:pt x="44" y="1568"/>
                    <a:pt x="44" y="1568"/>
                    <a:pt x="44" y="1568"/>
                  </a:cubicBezTo>
                  <a:cubicBezTo>
                    <a:pt x="44" y="361"/>
                    <a:pt x="44" y="361"/>
                    <a:pt x="44" y="361"/>
                  </a:cubicBezTo>
                  <a:cubicBezTo>
                    <a:pt x="87" y="361"/>
                    <a:pt x="87" y="361"/>
                    <a:pt x="87" y="361"/>
                  </a:cubicBezTo>
                  <a:cubicBezTo>
                    <a:pt x="1704" y="361"/>
                    <a:pt x="1704" y="361"/>
                    <a:pt x="1704" y="361"/>
                  </a:cubicBezTo>
                  <a:cubicBezTo>
                    <a:pt x="1742" y="361"/>
                    <a:pt x="1742" y="361"/>
                    <a:pt x="1742" y="361"/>
                  </a:cubicBezTo>
                  <a:lnTo>
                    <a:pt x="1742" y="156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40" name="Straight Connector 39"/>
          <p:cNvCxnSpPr/>
          <p:nvPr/>
        </p:nvCxnSpPr>
        <p:spPr>
          <a:xfrm flipH="1">
            <a:off x="1086161" y="3581025"/>
            <a:ext cx="249766" cy="809"/>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1088041" y="3941768"/>
            <a:ext cx="249766" cy="809"/>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086161" y="3422245"/>
            <a:ext cx="9321" cy="2072916"/>
          </a:xfrm>
          <a:prstGeom prst="line">
            <a:avLst/>
          </a:prstGeom>
          <a:ln w="9525" cap="rnd" cmpd="sng" algn="ctr">
            <a:solidFill>
              <a:srgbClr val="9A9A9A"/>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714695" y="3405543"/>
            <a:ext cx="1822157" cy="37952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err="1">
                <a:solidFill>
                  <a:srgbClr val="575757"/>
                </a:solidFill>
              </a:rPr>
              <a:t>backtest</a:t>
            </a:r>
            <a:endParaRPr lang="en-US" dirty="0">
              <a:solidFill>
                <a:srgbClr val="575757"/>
              </a:solidFill>
            </a:endParaRPr>
          </a:p>
        </p:txBody>
      </p:sp>
      <p:grpSp>
        <p:nvGrpSpPr>
          <p:cNvPr id="60" name="bcgIcons_Folder">
            <a:extLst>
              <a:ext uri="{FF2B5EF4-FFF2-40B4-BE49-F238E27FC236}">
                <a16:creationId xmlns:a16="http://schemas.microsoft.com/office/drawing/2014/main" xmlns="" id="{27424C66-541E-40F2-8176-23FC867923EC}"/>
              </a:ext>
            </a:extLst>
          </p:cNvPr>
          <p:cNvGrpSpPr>
            <a:grpSpLocks noChangeAspect="1"/>
          </p:cNvGrpSpPr>
          <p:nvPr/>
        </p:nvGrpSpPr>
        <p:grpSpPr bwMode="auto">
          <a:xfrm>
            <a:off x="888724" y="2436295"/>
            <a:ext cx="379173" cy="379525"/>
            <a:chOff x="1682" y="0"/>
            <a:chExt cx="4316" cy="4320"/>
          </a:xfrm>
        </p:grpSpPr>
        <p:sp>
          <p:nvSpPr>
            <p:cNvPr id="61" name="AutoShape 8">
              <a:extLst>
                <a:ext uri="{FF2B5EF4-FFF2-40B4-BE49-F238E27FC236}">
                  <a16:creationId xmlns:a16="http://schemas.microsoft.com/office/drawing/2014/main" xmlns="" id="{70CE0EEA-4F93-438F-B23B-34B57E15A4F2}"/>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0">
              <a:extLst>
                <a:ext uri="{FF2B5EF4-FFF2-40B4-BE49-F238E27FC236}">
                  <a16:creationId xmlns:a16="http://schemas.microsoft.com/office/drawing/2014/main" xmlns="" id="{08DA8EBE-9FF0-4DD6-87CF-8B3695DAEC04}"/>
                </a:ext>
              </a:extLst>
            </p:cNvPr>
            <p:cNvSpPr>
              <a:spLocks noEditPoints="1"/>
            </p:cNvSpPr>
            <p:nvPr/>
          </p:nvSpPr>
          <p:spPr bwMode="auto">
            <a:xfrm>
              <a:off x="2332" y="1406"/>
              <a:ext cx="3016" cy="2098"/>
            </a:xfrm>
            <a:custGeom>
              <a:avLst/>
              <a:gdLst>
                <a:gd name="T0" fmla="*/ 1600 w 1610"/>
                <a:gd name="T1" fmla="*/ 0 h 1119"/>
                <a:gd name="T2" fmla="*/ 10 w 1610"/>
                <a:gd name="T3" fmla="*/ 0 h 1119"/>
                <a:gd name="T4" fmla="*/ 0 w 1610"/>
                <a:gd name="T5" fmla="*/ 10 h 1119"/>
                <a:gd name="T6" fmla="*/ 0 w 1610"/>
                <a:gd name="T7" fmla="*/ 1109 h 1119"/>
                <a:gd name="T8" fmla="*/ 10 w 1610"/>
                <a:gd name="T9" fmla="*/ 1119 h 1119"/>
                <a:gd name="T10" fmla="*/ 1600 w 1610"/>
                <a:gd name="T11" fmla="*/ 1119 h 1119"/>
                <a:gd name="T12" fmla="*/ 1610 w 1610"/>
                <a:gd name="T13" fmla="*/ 1109 h 1119"/>
                <a:gd name="T14" fmla="*/ 1610 w 1610"/>
                <a:gd name="T15" fmla="*/ 10 h 1119"/>
                <a:gd name="T16" fmla="*/ 1600 w 1610"/>
                <a:gd name="T17" fmla="*/ 0 h 1119"/>
                <a:gd name="T18" fmla="*/ 430 w 1610"/>
                <a:gd name="T19" fmla="*/ 370 h 1119"/>
                <a:gd name="T20" fmla="*/ 151 w 1610"/>
                <a:gd name="T21" fmla="*/ 370 h 1119"/>
                <a:gd name="T22" fmla="*/ 129 w 1610"/>
                <a:gd name="T23" fmla="*/ 348 h 1119"/>
                <a:gd name="T24" fmla="*/ 151 w 1610"/>
                <a:gd name="T25" fmla="*/ 326 h 1119"/>
                <a:gd name="T26" fmla="*/ 430 w 1610"/>
                <a:gd name="T27" fmla="*/ 326 h 1119"/>
                <a:gd name="T28" fmla="*/ 452 w 1610"/>
                <a:gd name="T29" fmla="*/ 348 h 1119"/>
                <a:gd name="T30" fmla="*/ 430 w 1610"/>
                <a:gd name="T31" fmla="*/ 370 h 1119"/>
                <a:gd name="T32" fmla="*/ 666 w 1610"/>
                <a:gd name="T33" fmla="*/ 197 h 1119"/>
                <a:gd name="T34" fmla="*/ 151 w 1610"/>
                <a:gd name="T35" fmla="*/ 197 h 1119"/>
                <a:gd name="T36" fmla="*/ 129 w 1610"/>
                <a:gd name="T37" fmla="*/ 175 h 1119"/>
                <a:gd name="T38" fmla="*/ 151 w 1610"/>
                <a:gd name="T39" fmla="*/ 153 h 1119"/>
                <a:gd name="T40" fmla="*/ 666 w 1610"/>
                <a:gd name="T41" fmla="*/ 153 h 1119"/>
                <a:gd name="T42" fmla="*/ 688 w 1610"/>
                <a:gd name="T43" fmla="*/ 175 h 1119"/>
                <a:gd name="T44" fmla="*/ 666 w 1610"/>
                <a:gd name="T45" fmla="*/ 197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10" h="1119">
                  <a:moveTo>
                    <a:pt x="1600" y="0"/>
                  </a:moveTo>
                  <a:cubicBezTo>
                    <a:pt x="10" y="0"/>
                    <a:pt x="10" y="0"/>
                    <a:pt x="10" y="0"/>
                  </a:cubicBezTo>
                  <a:cubicBezTo>
                    <a:pt x="4" y="0"/>
                    <a:pt x="0" y="5"/>
                    <a:pt x="0" y="10"/>
                  </a:cubicBezTo>
                  <a:cubicBezTo>
                    <a:pt x="0" y="1109"/>
                    <a:pt x="0" y="1109"/>
                    <a:pt x="0" y="1109"/>
                  </a:cubicBezTo>
                  <a:cubicBezTo>
                    <a:pt x="0" y="1115"/>
                    <a:pt x="4" y="1119"/>
                    <a:pt x="10" y="1119"/>
                  </a:cubicBezTo>
                  <a:cubicBezTo>
                    <a:pt x="1600" y="1119"/>
                    <a:pt x="1600" y="1119"/>
                    <a:pt x="1600" y="1119"/>
                  </a:cubicBezTo>
                  <a:cubicBezTo>
                    <a:pt x="1606" y="1119"/>
                    <a:pt x="1610" y="1115"/>
                    <a:pt x="1610" y="1109"/>
                  </a:cubicBezTo>
                  <a:cubicBezTo>
                    <a:pt x="1610" y="10"/>
                    <a:pt x="1610" y="10"/>
                    <a:pt x="1610" y="10"/>
                  </a:cubicBezTo>
                  <a:cubicBezTo>
                    <a:pt x="1610" y="5"/>
                    <a:pt x="1606" y="0"/>
                    <a:pt x="1600" y="0"/>
                  </a:cubicBezTo>
                  <a:close/>
                  <a:moveTo>
                    <a:pt x="430" y="370"/>
                  </a:moveTo>
                  <a:cubicBezTo>
                    <a:pt x="151" y="370"/>
                    <a:pt x="151" y="370"/>
                    <a:pt x="151" y="370"/>
                  </a:cubicBezTo>
                  <a:cubicBezTo>
                    <a:pt x="139" y="370"/>
                    <a:pt x="129" y="360"/>
                    <a:pt x="129" y="348"/>
                  </a:cubicBezTo>
                  <a:cubicBezTo>
                    <a:pt x="129" y="336"/>
                    <a:pt x="139" y="326"/>
                    <a:pt x="151" y="326"/>
                  </a:cubicBezTo>
                  <a:cubicBezTo>
                    <a:pt x="430" y="326"/>
                    <a:pt x="430" y="326"/>
                    <a:pt x="430" y="326"/>
                  </a:cubicBezTo>
                  <a:cubicBezTo>
                    <a:pt x="442" y="326"/>
                    <a:pt x="452" y="336"/>
                    <a:pt x="452" y="348"/>
                  </a:cubicBezTo>
                  <a:cubicBezTo>
                    <a:pt x="452" y="360"/>
                    <a:pt x="442" y="370"/>
                    <a:pt x="430" y="370"/>
                  </a:cubicBezTo>
                  <a:close/>
                  <a:moveTo>
                    <a:pt x="666" y="197"/>
                  </a:moveTo>
                  <a:cubicBezTo>
                    <a:pt x="151" y="197"/>
                    <a:pt x="151" y="197"/>
                    <a:pt x="151" y="197"/>
                  </a:cubicBezTo>
                  <a:cubicBezTo>
                    <a:pt x="139" y="197"/>
                    <a:pt x="129" y="187"/>
                    <a:pt x="129" y="175"/>
                  </a:cubicBezTo>
                  <a:cubicBezTo>
                    <a:pt x="129" y="163"/>
                    <a:pt x="139" y="153"/>
                    <a:pt x="151" y="153"/>
                  </a:cubicBezTo>
                  <a:cubicBezTo>
                    <a:pt x="666" y="153"/>
                    <a:pt x="666" y="153"/>
                    <a:pt x="666" y="153"/>
                  </a:cubicBezTo>
                  <a:cubicBezTo>
                    <a:pt x="678" y="153"/>
                    <a:pt x="688" y="163"/>
                    <a:pt x="688" y="175"/>
                  </a:cubicBezTo>
                  <a:cubicBezTo>
                    <a:pt x="688" y="187"/>
                    <a:pt x="678" y="197"/>
                    <a:pt x="666" y="19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1">
              <a:extLst>
                <a:ext uri="{FF2B5EF4-FFF2-40B4-BE49-F238E27FC236}">
                  <a16:creationId xmlns:a16="http://schemas.microsoft.com/office/drawing/2014/main" xmlns="" id="{90919C5B-89A8-419C-ABE2-B877CAD8B566}"/>
                </a:ext>
              </a:extLst>
            </p:cNvPr>
            <p:cNvSpPr>
              <a:spLocks noEditPoints="1"/>
            </p:cNvSpPr>
            <p:nvPr/>
          </p:nvSpPr>
          <p:spPr bwMode="auto">
            <a:xfrm>
              <a:off x="2167" y="647"/>
              <a:ext cx="3346" cy="3022"/>
            </a:xfrm>
            <a:custGeom>
              <a:avLst/>
              <a:gdLst>
                <a:gd name="T0" fmla="*/ 1764 w 1786"/>
                <a:gd name="T1" fmla="*/ 317 h 1612"/>
                <a:gd name="T2" fmla="*/ 1726 w 1786"/>
                <a:gd name="T3" fmla="*/ 317 h 1612"/>
                <a:gd name="T4" fmla="*/ 1726 w 1786"/>
                <a:gd name="T5" fmla="*/ 170 h 1612"/>
                <a:gd name="T6" fmla="*/ 1704 w 1786"/>
                <a:gd name="T7" fmla="*/ 148 h 1612"/>
                <a:gd name="T8" fmla="*/ 785 w 1786"/>
                <a:gd name="T9" fmla="*/ 147 h 1612"/>
                <a:gd name="T10" fmla="*/ 650 w 1786"/>
                <a:gd name="T11" fmla="*/ 6 h 1612"/>
                <a:gd name="T12" fmla="*/ 635 w 1786"/>
                <a:gd name="T13" fmla="*/ 0 h 1612"/>
                <a:gd name="T14" fmla="*/ 87 w 1786"/>
                <a:gd name="T15" fmla="*/ 0 h 1612"/>
                <a:gd name="T16" fmla="*/ 65 w 1786"/>
                <a:gd name="T17" fmla="*/ 22 h 1612"/>
                <a:gd name="T18" fmla="*/ 65 w 1786"/>
                <a:gd name="T19" fmla="*/ 317 h 1612"/>
                <a:gd name="T20" fmla="*/ 22 w 1786"/>
                <a:gd name="T21" fmla="*/ 317 h 1612"/>
                <a:gd name="T22" fmla="*/ 0 w 1786"/>
                <a:gd name="T23" fmla="*/ 339 h 1612"/>
                <a:gd name="T24" fmla="*/ 0 w 1786"/>
                <a:gd name="T25" fmla="*/ 1590 h 1612"/>
                <a:gd name="T26" fmla="*/ 22 w 1786"/>
                <a:gd name="T27" fmla="*/ 1612 h 1612"/>
                <a:gd name="T28" fmla="*/ 1764 w 1786"/>
                <a:gd name="T29" fmla="*/ 1612 h 1612"/>
                <a:gd name="T30" fmla="*/ 1786 w 1786"/>
                <a:gd name="T31" fmla="*/ 1590 h 1612"/>
                <a:gd name="T32" fmla="*/ 1786 w 1786"/>
                <a:gd name="T33" fmla="*/ 339 h 1612"/>
                <a:gd name="T34" fmla="*/ 1764 w 1786"/>
                <a:gd name="T35" fmla="*/ 317 h 1612"/>
                <a:gd name="T36" fmla="*/ 109 w 1786"/>
                <a:gd name="T37" fmla="*/ 44 h 1612"/>
                <a:gd name="T38" fmla="*/ 625 w 1786"/>
                <a:gd name="T39" fmla="*/ 44 h 1612"/>
                <a:gd name="T40" fmla="*/ 759 w 1786"/>
                <a:gd name="T41" fmla="*/ 184 h 1612"/>
                <a:gd name="T42" fmla="*/ 775 w 1786"/>
                <a:gd name="T43" fmla="*/ 191 h 1612"/>
                <a:gd name="T44" fmla="*/ 1682 w 1786"/>
                <a:gd name="T45" fmla="*/ 192 h 1612"/>
                <a:gd name="T46" fmla="*/ 1682 w 1786"/>
                <a:gd name="T47" fmla="*/ 317 h 1612"/>
                <a:gd name="T48" fmla="*/ 109 w 1786"/>
                <a:gd name="T49" fmla="*/ 317 h 1612"/>
                <a:gd name="T50" fmla="*/ 109 w 1786"/>
                <a:gd name="T51" fmla="*/ 44 h 1612"/>
                <a:gd name="T52" fmla="*/ 1742 w 1786"/>
                <a:gd name="T53" fmla="*/ 1568 h 1612"/>
                <a:gd name="T54" fmla="*/ 44 w 1786"/>
                <a:gd name="T55" fmla="*/ 1568 h 1612"/>
                <a:gd name="T56" fmla="*/ 44 w 1786"/>
                <a:gd name="T57" fmla="*/ 361 h 1612"/>
                <a:gd name="T58" fmla="*/ 87 w 1786"/>
                <a:gd name="T59" fmla="*/ 361 h 1612"/>
                <a:gd name="T60" fmla="*/ 1704 w 1786"/>
                <a:gd name="T61" fmla="*/ 361 h 1612"/>
                <a:gd name="T62" fmla="*/ 1742 w 1786"/>
                <a:gd name="T63" fmla="*/ 361 h 1612"/>
                <a:gd name="T64" fmla="*/ 1742 w 1786"/>
                <a:gd name="T65" fmla="*/ 1568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86" h="1612">
                  <a:moveTo>
                    <a:pt x="1764" y="317"/>
                  </a:moveTo>
                  <a:cubicBezTo>
                    <a:pt x="1726" y="317"/>
                    <a:pt x="1726" y="317"/>
                    <a:pt x="1726" y="317"/>
                  </a:cubicBezTo>
                  <a:cubicBezTo>
                    <a:pt x="1726" y="170"/>
                    <a:pt x="1726" y="170"/>
                    <a:pt x="1726" y="170"/>
                  </a:cubicBezTo>
                  <a:cubicBezTo>
                    <a:pt x="1726" y="158"/>
                    <a:pt x="1716" y="148"/>
                    <a:pt x="1704" y="148"/>
                  </a:cubicBezTo>
                  <a:cubicBezTo>
                    <a:pt x="785" y="147"/>
                    <a:pt x="785" y="147"/>
                    <a:pt x="785" y="147"/>
                  </a:cubicBezTo>
                  <a:cubicBezTo>
                    <a:pt x="650" y="6"/>
                    <a:pt x="650" y="6"/>
                    <a:pt x="650" y="6"/>
                  </a:cubicBezTo>
                  <a:cubicBezTo>
                    <a:pt x="646" y="2"/>
                    <a:pt x="641" y="0"/>
                    <a:pt x="635" y="0"/>
                  </a:cubicBezTo>
                  <a:cubicBezTo>
                    <a:pt x="87" y="0"/>
                    <a:pt x="87" y="0"/>
                    <a:pt x="87" y="0"/>
                  </a:cubicBezTo>
                  <a:cubicBezTo>
                    <a:pt x="75" y="0"/>
                    <a:pt x="65" y="9"/>
                    <a:pt x="65" y="22"/>
                  </a:cubicBezTo>
                  <a:cubicBezTo>
                    <a:pt x="65" y="317"/>
                    <a:pt x="65" y="317"/>
                    <a:pt x="65" y="317"/>
                  </a:cubicBezTo>
                  <a:cubicBezTo>
                    <a:pt x="22" y="317"/>
                    <a:pt x="22" y="317"/>
                    <a:pt x="22" y="317"/>
                  </a:cubicBezTo>
                  <a:cubicBezTo>
                    <a:pt x="10" y="317"/>
                    <a:pt x="0" y="327"/>
                    <a:pt x="0" y="339"/>
                  </a:cubicBezTo>
                  <a:cubicBezTo>
                    <a:pt x="0" y="1590"/>
                    <a:pt x="0" y="1590"/>
                    <a:pt x="0" y="1590"/>
                  </a:cubicBezTo>
                  <a:cubicBezTo>
                    <a:pt x="0" y="1603"/>
                    <a:pt x="10" y="1612"/>
                    <a:pt x="22" y="1612"/>
                  </a:cubicBezTo>
                  <a:cubicBezTo>
                    <a:pt x="1764" y="1612"/>
                    <a:pt x="1764" y="1612"/>
                    <a:pt x="1764" y="1612"/>
                  </a:cubicBezTo>
                  <a:cubicBezTo>
                    <a:pt x="1776" y="1612"/>
                    <a:pt x="1786" y="1603"/>
                    <a:pt x="1786" y="1590"/>
                  </a:cubicBezTo>
                  <a:cubicBezTo>
                    <a:pt x="1786" y="339"/>
                    <a:pt x="1786" y="339"/>
                    <a:pt x="1786" y="339"/>
                  </a:cubicBezTo>
                  <a:cubicBezTo>
                    <a:pt x="1786" y="327"/>
                    <a:pt x="1776" y="317"/>
                    <a:pt x="1764" y="317"/>
                  </a:cubicBezTo>
                  <a:close/>
                  <a:moveTo>
                    <a:pt x="109" y="44"/>
                  </a:moveTo>
                  <a:cubicBezTo>
                    <a:pt x="625" y="44"/>
                    <a:pt x="625" y="44"/>
                    <a:pt x="625" y="44"/>
                  </a:cubicBezTo>
                  <a:cubicBezTo>
                    <a:pt x="759" y="184"/>
                    <a:pt x="759" y="184"/>
                    <a:pt x="759" y="184"/>
                  </a:cubicBezTo>
                  <a:cubicBezTo>
                    <a:pt x="763" y="188"/>
                    <a:pt x="769" y="191"/>
                    <a:pt x="775" y="191"/>
                  </a:cubicBezTo>
                  <a:cubicBezTo>
                    <a:pt x="1682" y="192"/>
                    <a:pt x="1682" y="192"/>
                    <a:pt x="1682" y="192"/>
                  </a:cubicBezTo>
                  <a:cubicBezTo>
                    <a:pt x="1682" y="317"/>
                    <a:pt x="1682" y="317"/>
                    <a:pt x="1682" y="317"/>
                  </a:cubicBezTo>
                  <a:cubicBezTo>
                    <a:pt x="109" y="317"/>
                    <a:pt x="109" y="317"/>
                    <a:pt x="109" y="317"/>
                  </a:cubicBezTo>
                  <a:lnTo>
                    <a:pt x="109" y="44"/>
                  </a:lnTo>
                  <a:close/>
                  <a:moveTo>
                    <a:pt x="1742" y="1568"/>
                  </a:moveTo>
                  <a:cubicBezTo>
                    <a:pt x="44" y="1568"/>
                    <a:pt x="44" y="1568"/>
                    <a:pt x="44" y="1568"/>
                  </a:cubicBezTo>
                  <a:cubicBezTo>
                    <a:pt x="44" y="361"/>
                    <a:pt x="44" y="361"/>
                    <a:pt x="44" y="361"/>
                  </a:cubicBezTo>
                  <a:cubicBezTo>
                    <a:pt x="87" y="361"/>
                    <a:pt x="87" y="361"/>
                    <a:pt x="87" y="361"/>
                  </a:cubicBezTo>
                  <a:cubicBezTo>
                    <a:pt x="1704" y="361"/>
                    <a:pt x="1704" y="361"/>
                    <a:pt x="1704" y="361"/>
                  </a:cubicBezTo>
                  <a:cubicBezTo>
                    <a:pt x="1742" y="361"/>
                    <a:pt x="1742" y="361"/>
                    <a:pt x="1742" y="361"/>
                  </a:cubicBezTo>
                  <a:lnTo>
                    <a:pt x="1742" y="156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64" name="Straight Connector 63"/>
          <p:cNvCxnSpPr>
            <a:stCxn id="61" idx="1"/>
          </p:cNvCxnSpPr>
          <p:nvPr/>
        </p:nvCxnSpPr>
        <p:spPr>
          <a:xfrm flipH="1">
            <a:off x="638958" y="2626058"/>
            <a:ext cx="249766" cy="809"/>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310506" y="2431287"/>
            <a:ext cx="1822157" cy="37952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err="1">
                <a:solidFill>
                  <a:srgbClr val="575757"/>
                </a:solidFill>
              </a:rPr>
              <a:t>configs</a:t>
            </a:r>
            <a:endParaRPr lang="en-US" dirty="0">
              <a:solidFill>
                <a:srgbClr val="575757"/>
              </a:solidFill>
            </a:endParaRPr>
          </a:p>
        </p:txBody>
      </p:sp>
      <p:grpSp>
        <p:nvGrpSpPr>
          <p:cNvPr id="72" name="bcgIcons_Folder">
            <a:extLst>
              <a:ext uri="{FF2B5EF4-FFF2-40B4-BE49-F238E27FC236}">
                <a16:creationId xmlns:a16="http://schemas.microsoft.com/office/drawing/2014/main" xmlns="" id="{27424C66-541E-40F2-8176-23FC867923EC}"/>
              </a:ext>
            </a:extLst>
          </p:cNvPr>
          <p:cNvGrpSpPr>
            <a:grpSpLocks noChangeAspect="1"/>
          </p:cNvGrpSpPr>
          <p:nvPr/>
        </p:nvGrpSpPr>
        <p:grpSpPr bwMode="auto">
          <a:xfrm>
            <a:off x="1347695" y="3739766"/>
            <a:ext cx="379173" cy="379525"/>
            <a:chOff x="1682" y="0"/>
            <a:chExt cx="4316" cy="4320"/>
          </a:xfrm>
        </p:grpSpPr>
        <p:sp>
          <p:nvSpPr>
            <p:cNvPr id="73" name="AutoShape 8">
              <a:extLst>
                <a:ext uri="{FF2B5EF4-FFF2-40B4-BE49-F238E27FC236}">
                  <a16:creationId xmlns:a16="http://schemas.microsoft.com/office/drawing/2014/main" xmlns="" id="{70CE0EEA-4F93-438F-B23B-34B57E15A4F2}"/>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10">
              <a:extLst>
                <a:ext uri="{FF2B5EF4-FFF2-40B4-BE49-F238E27FC236}">
                  <a16:creationId xmlns:a16="http://schemas.microsoft.com/office/drawing/2014/main" xmlns="" id="{08DA8EBE-9FF0-4DD6-87CF-8B3695DAEC04}"/>
                </a:ext>
              </a:extLst>
            </p:cNvPr>
            <p:cNvSpPr>
              <a:spLocks noEditPoints="1"/>
            </p:cNvSpPr>
            <p:nvPr/>
          </p:nvSpPr>
          <p:spPr bwMode="auto">
            <a:xfrm>
              <a:off x="2332" y="1406"/>
              <a:ext cx="3016" cy="2098"/>
            </a:xfrm>
            <a:custGeom>
              <a:avLst/>
              <a:gdLst>
                <a:gd name="T0" fmla="*/ 1600 w 1610"/>
                <a:gd name="T1" fmla="*/ 0 h 1119"/>
                <a:gd name="T2" fmla="*/ 10 w 1610"/>
                <a:gd name="T3" fmla="*/ 0 h 1119"/>
                <a:gd name="T4" fmla="*/ 0 w 1610"/>
                <a:gd name="T5" fmla="*/ 10 h 1119"/>
                <a:gd name="T6" fmla="*/ 0 w 1610"/>
                <a:gd name="T7" fmla="*/ 1109 h 1119"/>
                <a:gd name="T8" fmla="*/ 10 w 1610"/>
                <a:gd name="T9" fmla="*/ 1119 h 1119"/>
                <a:gd name="T10" fmla="*/ 1600 w 1610"/>
                <a:gd name="T11" fmla="*/ 1119 h 1119"/>
                <a:gd name="T12" fmla="*/ 1610 w 1610"/>
                <a:gd name="T13" fmla="*/ 1109 h 1119"/>
                <a:gd name="T14" fmla="*/ 1610 w 1610"/>
                <a:gd name="T15" fmla="*/ 10 h 1119"/>
                <a:gd name="T16" fmla="*/ 1600 w 1610"/>
                <a:gd name="T17" fmla="*/ 0 h 1119"/>
                <a:gd name="T18" fmla="*/ 430 w 1610"/>
                <a:gd name="T19" fmla="*/ 370 h 1119"/>
                <a:gd name="T20" fmla="*/ 151 w 1610"/>
                <a:gd name="T21" fmla="*/ 370 h 1119"/>
                <a:gd name="T22" fmla="*/ 129 w 1610"/>
                <a:gd name="T23" fmla="*/ 348 h 1119"/>
                <a:gd name="T24" fmla="*/ 151 w 1610"/>
                <a:gd name="T25" fmla="*/ 326 h 1119"/>
                <a:gd name="T26" fmla="*/ 430 w 1610"/>
                <a:gd name="T27" fmla="*/ 326 h 1119"/>
                <a:gd name="T28" fmla="*/ 452 w 1610"/>
                <a:gd name="T29" fmla="*/ 348 h 1119"/>
                <a:gd name="T30" fmla="*/ 430 w 1610"/>
                <a:gd name="T31" fmla="*/ 370 h 1119"/>
                <a:gd name="T32" fmla="*/ 666 w 1610"/>
                <a:gd name="T33" fmla="*/ 197 h 1119"/>
                <a:gd name="T34" fmla="*/ 151 w 1610"/>
                <a:gd name="T35" fmla="*/ 197 h 1119"/>
                <a:gd name="T36" fmla="*/ 129 w 1610"/>
                <a:gd name="T37" fmla="*/ 175 h 1119"/>
                <a:gd name="T38" fmla="*/ 151 w 1610"/>
                <a:gd name="T39" fmla="*/ 153 h 1119"/>
                <a:gd name="T40" fmla="*/ 666 w 1610"/>
                <a:gd name="T41" fmla="*/ 153 h 1119"/>
                <a:gd name="T42" fmla="*/ 688 w 1610"/>
                <a:gd name="T43" fmla="*/ 175 h 1119"/>
                <a:gd name="T44" fmla="*/ 666 w 1610"/>
                <a:gd name="T45" fmla="*/ 197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10" h="1119">
                  <a:moveTo>
                    <a:pt x="1600" y="0"/>
                  </a:moveTo>
                  <a:cubicBezTo>
                    <a:pt x="10" y="0"/>
                    <a:pt x="10" y="0"/>
                    <a:pt x="10" y="0"/>
                  </a:cubicBezTo>
                  <a:cubicBezTo>
                    <a:pt x="4" y="0"/>
                    <a:pt x="0" y="5"/>
                    <a:pt x="0" y="10"/>
                  </a:cubicBezTo>
                  <a:cubicBezTo>
                    <a:pt x="0" y="1109"/>
                    <a:pt x="0" y="1109"/>
                    <a:pt x="0" y="1109"/>
                  </a:cubicBezTo>
                  <a:cubicBezTo>
                    <a:pt x="0" y="1115"/>
                    <a:pt x="4" y="1119"/>
                    <a:pt x="10" y="1119"/>
                  </a:cubicBezTo>
                  <a:cubicBezTo>
                    <a:pt x="1600" y="1119"/>
                    <a:pt x="1600" y="1119"/>
                    <a:pt x="1600" y="1119"/>
                  </a:cubicBezTo>
                  <a:cubicBezTo>
                    <a:pt x="1606" y="1119"/>
                    <a:pt x="1610" y="1115"/>
                    <a:pt x="1610" y="1109"/>
                  </a:cubicBezTo>
                  <a:cubicBezTo>
                    <a:pt x="1610" y="10"/>
                    <a:pt x="1610" y="10"/>
                    <a:pt x="1610" y="10"/>
                  </a:cubicBezTo>
                  <a:cubicBezTo>
                    <a:pt x="1610" y="5"/>
                    <a:pt x="1606" y="0"/>
                    <a:pt x="1600" y="0"/>
                  </a:cubicBezTo>
                  <a:close/>
                  <a:moveTo>
                    <a:pt x="430" y="370"/>
                  </a:moveTo>
                  <a:cubicBezTo>
                    <a:pt x="151" y="370"/>
                    <a:pt x="151" y="370"/>
                    <a:pt x="151" y="370"/>
                  </a:cubicBezTo>
                  <a:cubicBezTo>
                    <a:pt x="139" y="370"/>
                    <a:pt x="129" y="360"/>
                    <a:pt x="129" y="348"/>
                  </a:cubicBezTo>
                  <a:cubicBezTo>
                    <a:pt x="129" y="336"/>
                    <a:pt x="139" y="326"/>
                    <a:pt x="151" y="326"/>
                  </a:cubicBezTo>
                  <a:cubicBezTo>
                    <a:pt x="430" y="326"/>
                    <a:pt x="430" y="326"/>
                    <a:pt x="430" y="326"/>
                  </a:cubicBezTo>
                  <a:cubicBezTo>
                    <a:pt x="442" y="326"/>
                    <a:pt x="452" y="336"/>
                    <a:pt x="452" y="348"/>
                  </a:cubicBezTo>
                  <a:cubicBezTo>
                    <a:pt x="452" y="360"/>
                    <a:pt x="442" y="370"/>
                    <a:pt x="430" y="370"/>
                  </a:cubicBezTo>
                  <a:close/>
                  <a:moveTo>
                    <a:pt x="666" y="197"/>
                  </a:moveTo>
                  <a:cubicBezTo>
                    <a:pt x="151" y="197"/>
                    <a:pt x="151" y="197"/>
                    <a:pt x="151" y="197"/>
                  </a:cubicBezTo>
                  <a:cubicBezTo>
                    <a:pt x="139" y="197"/>
                    <a:pt x="129" y="187"/>
                    <a:pt x="129" y="175"/>
                  </a:cubicBezTo>
                  <a:cubicBezTo>
                    <a:pt x="129" y="163"/>
                    <a:pt x="139" y="153"/>
                    <a:pt x="151" y="153"/>
                  </a:cubicBezTo>
                  <a:cubicBezTo>
                    <a:pt x="666" y="153"/>
                    <a:pt x="666" y="153"/>
                    <a:pt x="666" y="153"/>
                  </a:cubicBezTo>
                  <a:cubicBezTo>
                    <a:pt x="678" y="153"/>
                    <a:pt x="688" y="163"/>
                    <a:pt x="688" y="175"/>
                  </a:cubicBezTo>
                  <a:cubicBezTo>
                    <a:pt x="688" y="187"/>
                    <a:pt x="678" y="197"/>
                    <a:pt x="666" y="19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1">
              <a:extLst>
                <a:ext uri="{FF2B5EF4-FFF2-40B4-BE49-F238E27FC236}">
                  <a16:creationId xmlns:a16="http://schemas.microsoft.com/office/drawing/2014/main" xmlns="" id="{90919C5B-89A8-419C-ABE2-B877CAD8B566}"/>
                </a:ext>
              </a:extLst>
            </p:cNvPr>
            <p:cNvSpPr>
              <a:spLocks noEditPoints="1"/>
            </p:cNvSpPr>
            <p:nvPr/>
          </p:nvSpPr>
          <p:spPr bwMode="auto">
            <a:xfrm>
              <a:off x="2167" y="647"/>
              <a:ext cx="3346" cy="3022"/>
            </a:xfrm>
            <a:custGeom>
              <a:avLst/>
              <a:gdLst>
                <a:gd name="T0" fmla="*/ 1764 w 1786"/>
                <a:gd name="T1" fmla="*/ 317 h 1612"/>
                <a:gd name="T2" fmla="*/ 1726 w 1786"/>
                <a:gd name="T3" fmla="*/ 317 h 1612"/>
                <a:gd name="T4" fmla="*/ 1726 w 1786"/>
                <a:gd name="T5" fmla="*/ 170 h 1612"/>
                <a:gd name="T6" fmla="*/ 1704 w 1786"/>
                <a:gd name="T7" fmla="*/ 148 h 1612"/>
                <a:gd name="T8" fmla="*/ 785 w 1786"/>
                <a:gd name="T9" fmla="*/ 147 h 1612"/>
                <a:gd name="T10" fmla="*/ 650 w 1786"/>
                <a:gd name="T11" fmla="*/ 6 h 1612"/>
                <a:gd name="T12" fmla="*/ 635 w 1786"/>
                <a:gd name="T13" fmla="*/ 0 h 1612"/>
                <a:gd name="T14" fmla="*/ 87 w 1786"/>
                <a:gd name="T15" fmla="*/ 0 h 1612"/>
                <a:gd name="T16" fmla="*/ 65 w 1786"/>
                <a:gd name="T17" fmla="*/ 22 h 1612"/>
                <a:gd name="T18" fmla="*/ 65 w 1786"/>
                <a:gd name="T19" fmla="*/ 317 h 1612"/>
                <a:gd name="T20" fmla="*/ 22 w 1786"/>
                <a:gd name="T21" fmla="*/ 317 h 1612"/>
                <a:gd name="T22" fmla="*/ 0 w 1786"/>
                <a:gd name="T23" fmla="*/ 339 h 1612"/>
                <a:gd name="T24" fmla="*/ 0 w 1786"/>
                <a:gd name="T25" fmla="*/ 1590 h 1612"/>
                <a:gd name="T26" fmla="*/ 22 w 1786"/>
                <a:gd name="T27" fmla="*/ 1612 h 1612"/>
                <a:gd name="T28" fmla="*/ 1764 w 1786"/>
                <a:gd name="T29" fmla="*/ 1612 h 1612"/>
                <a:gd name="T30" fmla="*/ 1786 w 1786"/>
                <a:gd name="T31" fmla="*/ 1590 h 1612"/>
                <a:gd name="T32" fmla="*/ 1786 w 1786"/>
                <a:gd name="T33" fmla="*/ 339 h 1612"/>
                <a:gd name="T34" fmla="*/ 1764 w 1786"/>
                <a:gd name="T35" fmla="*/ 317 h 1612"/>
                <a:gd name="T36" fmla="*/ 109 w 1786"/>
                <a:gd name="T37" fmla="*/ 44 h 1612"/>
                <a:gd name="T38" fmla="*/ 625 w 1786"/>
                <a:gd name="T39" fmla="*/ 44 h 1612"/>
                <a:gd name="T40" fmla="*/ 759 w 1786"/>
                <a:gd name="T41" fmla="*/ 184 h 1612"/>
                <a:gd name="T42" fmla="*/ 775 w 1786"/>
                <a:gd name="T43" fmla="*/ 191 h 1612"/>
                <a:gd name="T44" fmla="*/ 1682 w 1786"/>
                <a:gd name="T45" fmla="*/ 192 h 1612"/>
                <a:gd name="T46" fmla="*/ 1682 w 1786"/>
                <a:gd name="T47" fmla="*/ 317 h 1612"/>
                <a:gd name="T48" fmla="*/ 109 w 1786"/>
                <a:gd name="T49" fmla="*/ 317 h 1612"/>
                <a:gd name="T50" fmla="*/ 109 w 1786"/>
                <a:gd name="T51" fmla="*/ 44 h 1612"/>
                <a:gd name="T52" fmla="*/ 1742 w 1786"/>
                <a:gd name="T53" fmla="*/ 1568 h 1612"/>
                <a:gd name="T54" fmla="*/ 44 w 1786"/>
                <a:gd name="T55" fmla="*/ 1568 h 1612"/>
                <a:gd name="T56" fmla="*/ 44 w 1786"/>
                <a:gd name="T57" fmla="*/ 361 h 1612"/>
                <a:gd name="T58" fmla="*/ 87 w 1786"/>
                <a:gd name="T59" fmla="*/ 361 h 1612"/>
                <a:gd name="T60" fmla="*/ 1704 w 1786"/>
                <a:gd name="T61" fmla="*/ 361 h 1612"/>
                <a:gd name="T62" fmla="*/ 1742 w 1786"/>
                <a:gd name="T63" fmla="*/ 361 h 1612"/>
                <a:gd name="T64" fmla="*/ 1742 w 1786"/>
                <a:gd name="T65" fmla="*/ 1568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86" h="1612">
                  <a:moveTo>
                    <a:pt x="1764" y="317"/>
                  </a:moveTo>
                  <a:cubicBezTo>
                    <a:pt x="1726" y="317"/>
                    <a:pt x="1726" y="317"/>
                    <a:pt x="1726" y="317"/>
                  </a:cubicBezTo>
                  <a:cubicBezTo>
                    <a:pt x="1726" y="170"/>
                    <a:pt x="1726" y="170"/>
                    <a:pt x="1726" y="170"/>
                  </a:cubicBezTo>
                  <a:cubicBezTo>
                    <a:pt x="1726" y="158"/>
                    <a:pt x="1716" y="148"/>
                    <a:pt x="1704" y="148"/>
                  </a:cubicBezTo>
                  <a:cubicBezTo>
                    <a:pt x="785" y="147"/>
                    <a:pt x="785" y="147"/>
                    <a:pt x="785" y="147"/>
                  </a:cubicBezTo>
                  <a:cubicBezTo>
                    <a:pt x="650" y="6"/>
                    <a:pt x="650" y="6"/>
                    <a:pt x="650" y="6"/>
                  </a:cubicBezTo>
                  <a:cubicBezTo>
                    <a:pt x="646" y="2"/>
                    <a:pt x="641" y="0"/>
                    <a:pt x="635" y="0"/>
                  </a:cubicBezTo>
                  <a:cubicBezTo>
                    <a:pt x="87" y="0"/>
                    <a:pt x="87" y="0"/>
                    <a:pt x="87" y="0"/>
                  </a:cubicBezTo>
                  <a:cubicBezTo>
                    <a:pt x="75" y="0"/>
                    <a:pt x="65" y="9"/>
                    <a:pt x="65" y="22"/>
                  </a:cubicBezTo>
                  <a:cubicBezTo>
                    <a:pt x="65" y="317"/>
                    <a:pt x="65" y="317"/>
                    <a:pt x="65" y="317"/>
                  </a:cubicBezTo>
                  <a:cubicBezTo>
                    <a:pt x="22" y="317"/>
                    <a:pt x="22" y="317"/>
                    <a:pt x="22" y="317"/>
                  </a:cubicBezTo>
                  <a:cubicBezTo>
                    <a:pt x="10" y="317"/>
                    <a:pt x="0" y="327"/>
                    <a:pt x="0" y="339"/>
                  </a:cubicBezTo>
                  <a:cubicBezTo>
                    <a:pt x="0" y="1590"/>
                    <a:pt x="0" y="1590"/>
                    <a:pt x="0" y="1590"/>
                  </a:cubicBezTo>
                  <a:cubicBezTo>
                    <a:pt x="0" y="1603"/>
                    <a:pt x="10" y="1612"/>
                    <a:pt x="22" y="1612"/>
                  </a:cubicBezTo>
                  <a:cubicBezTo>
                    <a:pt x="1764" y="1612"/>
                    <a:pt x="1764" y="1612"/>
                    <a:pt x="1764" y="1612"/>
                  </a:cubicBezTo>
                  <a:cubicBezTo>
                    <a:pt x="1776" y="1612"/>
                    <a:pt x="1786" y="1603"/>
                    <a:pt x="1786" y="1590"/>
                  </a:cubicBezTo>
                  <a:cubicBezTo>
                    <a:pt x="1786" y="339"/>
                    <a:pt x="1786" y="339"/>
                    <a:pt x="1786" y="339"/>
                  </a:cubicBezTo>
                  <a:cubicBezTo>
                    <a:pt x="1786" y="327"/>
                    <a:pt x="1776" y="317"/>
                    <a:pt x="1764" y="317"/>
                  </a:cubicBezTo>
                  <a:close/>
                  <a:moveTo>
                    <a:pt x="109" y="44"/>
                  </a:moveTo>
                  <a:cubicBezTo>
                    <a:pt x="625" y="44"/>
                    <a:pt x="625" y="44"/>
                    <a:pt x="625" y="44"/>
                  </a:cubicBezTo>
                  <a:cubicBezTo>
                    <a:pt x="759" y="184"/>
                    <a:pt x="759" y="184"/>
                    <a:pt x="759" y="184"/>
                  </a:cubicBezTo>
                  <a:cubicBezTo>
                    <a:pt x="763" y="188"/>
                    <a:pt x="769" y="191"/>
                    <a:pt x="775" y="191"/>
                  </a:cubicBezTo>
                  <a:cubicBezTo>
                    <a:pt x="1682" y="192"/>
                    <a:pt x="1682" y="192"/>
                    <a:pt x="1682" y="192"/>
                  </a:cubicBezTo>
                  <a:cubicBezTo>
                    <a:pt x="1682" y="317"/>
                    <a:pt x="1682" y="317"/>
                    <a:pt x="1682" y="317"/>
                  </a:cubicBezTo>
                  <a:cubicBezTo>
                    <a:pt x="109" y="317"/>
                    <a:pt x="109" y="317"/>
                    <a:pt x="109" y="317"/>
                  </a:cubicBezTo>
                  <a:lnTo>
                    <a:pt x="109" y="44"/>
                  </a:lnTo>
                  <a:close/>
                  <a:moveTo>
                    <a:pt x="1742" y="1568"/>
                  </a:moveTo>
                  <a:cubicBezTo>
                    <a:pt x="44" y="1568"/>
                    <a:pt x="44" y="1568"/>
                    <a:pt x="44" y="1568"/>
                  </a:cubicBezTo>
                  <a:cubicBezTo>
                    <a:pt x="44" y="361"/>
                    <a:pt x="44" y="361"/>
                    <a:pt x="44" y="361"/>
                  </a:cubicBezTo>
                  <a:cubicBezTo>
                    <a:pt x="87" y="361"/>
                    <a:pt x="87" y="361"/>
                    <a:pt x="87" y="361"/>
                  </a:cubicBezTo>
                  <a:cubicBezTo>
                    <a:pt x="1704" y="361"/>
                    <a:pt x="1704" y="361"/>
                    <a:pt x="1704" y="361"/>
                  </a:cubicBezTo>
                  <a:cubicBezTo>
                    <a:pt x="1742" y="361"/>
                    <a:pt x="1742" y="361"/>
                    <a:pt x="1742" y="361"/>
                  </a:cubicBezTo>
                  <a:lnTo>
                    <a:pt x="1742" y="156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6" name="TextBox 75"/>
          <p:cNvSpPr txBox="1"/>
          <p:nvPr/>
        </p:nvSpPr>
        <p:spPr>
          <a:xfrm>
            <a:off x="1726666" y="3748476"/>
            <a:ext cx="1822157" cy="37952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575757"/>
                </a:solidFill>
              </a:rPr>
              <a:t>context</a:t>
            </a:r>
          </a:p>
        </p:txBody>
      </p:sp>
      <p:cxnSp>
        <p:nvCxnSpPr>
          <p:cNvPr id="77" name="Straight Connector 76"/>
          <p:cNvCxnSpPr/>
          <p:nvPr/>
        </p:nvCxnSpPr>
        <p:spPr>
          <a:xfrm flipH="1">
            <a:off x="1085214" y="4251715"/>
            <a:ext cx="249766" cy="809"/>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78" name="bcgIcons_Folder">
            <a:extLst>
              <a:ext uri="{FF2B5EF4-FFF2-40B4-BE49-F238E27FC236}">
                <a16:creationId xmlns:a16="http://schemas.microsoft.com/office/drawing/2014/main" xmlns="" id="{27424C66-541E-40F2-8176-23FC867923EC}"/>
              </a:ext>
            </a:extLst>
          </p:cNvPr>
          <p:cNvGrpSpPr>
            <a:grpSpLocks noChangeAspect="1"/>
          </p:cNvGrpSpPr>
          <p:nvPr/>
        </p:nvGrpSpPr>
        <p:grpSpPr bwMode="auto">
          <a:xfrm>
            <a:off x="1344868" y="4049713"/>
            <a:ext cx="379173" cy="379525"/>
            <a:chOff x="1682" y="0"/>
            <a:chExt cx="4316" cy="4320"/>
          </a:xfrm>
        </p:grpSpPr>
        <p:sp>
          <p:nvSpPr>
            <p:cNvPr id="79" name="AutoShape 8">
              <a:extLst>
                <a:ext uri="{FF2B5EF4-FFF2-40B4-BE49-F238E27FC236}">
                  <a16:creationId xmlns:a16="http://schemas.microsoft.com/office/drawing/2014/main" xmlns="" id="{70CE0EEA-4F93-438F-B23B-34B57E15A4F2}"/>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10">
              <a:extLst>
                <a:ext uri="{FF2B5EF4-FFF2-40B4-BE49-F238E27FC236}">
                  <a16:creationId xmlns:a16="http://schemas.microsoft.com/office/drawing/2014/main" xmlns="" id="{08DA8EBE-9FF0-4DD6-87CF-8B3695DAEC04}"/>
                </a:ext>
              </a:extLst>
            </p:cNvPr>
            <p:cNvSpPr>
              <a:spLocks noEditPoints="1"/>
            </p:cNvSpPr>
            <p:nvPr/>
          </p:nvSpPr>
          <p:spPr bwMode="auto">
            <a:xfrm>
              <a:off x="2332" y="1406"/>
              <a:ext cx="3016" cy="2098"/>
            </a:xfrm>
            <a:custGeom>
              <a:avLst/>
              <a:gdLst>
                <a:gd name="T0" fmla="*/ 1600 w 1610"/>
                <a:gd name="T1" fmla="*/ 0 h 1119"/>
                <a:gd name="T2" fmla="*/ 10 w 1610"/>
                <a:gd name="T3" fmla="*/ 0 h 1119"/>
                <a:gd name="T4" fmla="*/ 0 w 1610"/>
                <a:gd name="T5" fmla="*/ 10 h 1119"/>
                <a:gd name="T6" fmla="*/ 0 w 1610"/>
                <a:gd name="T7" fmla="*/ 1109 h 1119"/>
                <a:gd name="T8" fmla="*/ 10 w 1610"/>
                <a:gd name="T9" fmla="*/ 1119 h 1119"/>
                <a:gd name="T10" fmla="*/ 1600 w 1610"/>
                <a:gd name="T11" fmla="*/ 1119 h 1119"/>
                <a:gd name="T12" fmla="*/ 1610 w 1610"/>
                <a:gd name="T13" fmla="*/ 1109 h 1119"/>
                <a:gd name="T14" fmla="*/ 1610 w 1610"/>
                <a:gd name="T15" fmla="*/ 10 h 1119"/>
                <a:gd name="T16" fmla="*/ 1600 w 1610"/>
                <a:gd name="T17" fmla="*/ 0 h 1119"/>
                <a:gd name="T18" fmla="*/ 430 w 1610"/>
                <a:gd name="T19" fmla="*/ 370 h 1119"/>
                <a:gd name="T20" fmla="*/ 151 w 1610"/>
                <a:gd name="T21" fmla="*/ 370 h 1119"/>
                <a:gd name="T22" fmla="*/ 129 w 1610"/>
                <a:gd name="T23" fmla="*/ 348 h 1119"/>
                <a:gd name="T24" fmla="*/ 151 w 1610"/>
                <a:gd name="T25" fmla="*/ 326 h 1119"/>
                <a:gd name="T26" fmla="*/ 430 w 1610"/>
                <a:gd name="T27" fmla="*/ 326 h 1119"/>
                <a:gd name="T28" fmla="*/ 452 w 1610"/>
                <a:gd name="T29" fmla="*/ 348 h 1119"/>
                <a:gd name="T30" fmla="*/ 430 w 1610"/>
                <a:gd name="T31" fmla="*/ 370 h 1119"/>
                <a:gd name="T32" fmla="*/ 666 w 1610"/>
                <a:gd name="T33" fmla="*/ 197 h 1119"/>
                <a:gd name="T34" fmla="*/ 151 w 1610"/>
                <a:gd name="T35" fmla="*/ 197 h 1119"/>
                <a:gd name="T36" fmla="*/ 129 w 1610"/>
                <a:gd name="T37" fmla="*/ 175 h 1119"/>
                <a:gd name="T38" fmla="*/ 151 w 1610"/>
                <a:gd name="T39" fmla="*/ 153 h 1119"/>
                <a:gd name="T40" fmla="*/ 666 w 1610"/>
                <a:gd name="T41" fmla="*/ 153 h 1119"/>
                <a:gd name="T42" fmla="*/ 688 w 1610"/>
                <a:gd name="T43" fmla="*/ 175 h 1119"/>
                <a:gd name="T44" fmla="*/ 666 w 1610"/>
                <a:gd name="T45" fmla="*/ 197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10" h="1119">
                  <a:moveTo>
                    <a:pt x="1600" y="0"/>
                  </a:moveTo>
                  <a:cubicBezTo>
                    <a:pt x="10" y="0"/>
                    <a:pt x="10" y="0"/>
                    <a:pt x="10" y="0"/>
                  </a:cubicBezTo>
                  <a:cubicBezTo>
                    <a:pt x="4" y="0"/>
                    <a:pt x="0" y="5"/>
                    <a:pt x="0" y="10"/>
                  </a:cubicBezTo>
                  <a:cubicBezTo>
                    <a:pt x="0" y="1109"/>
                    <a:pt x="0" y="1109"/>
                    <a:pt x="0" y="1109"/>
                  </a:cubicBezTo>
                  <a:cubicBezTo>
                    <a:pt x="0" y="1115"/>
                    <a:pt x="4" y="1119"/>
                    <a:pt x="10" y="1119"/>
                  </a:cubicBezTo>
                  <a:cubicBezTo>
                    <a:pt x="1600" y="1119"/>
                    <a:pt x="1600" y="1119"/>
                    <a:pt x="1600" y="1119"/>
                  </a:cubicBezTo>
                  <a:cubicBezTo>
                    <a:pt x="1606" y="1119"/>
                    <a:pt x="1610" y="1115"/>
                    <a:pt x="1610" y="1109"/>
                  </a:cubicBezTo>
                  <a:cubicBezTo>
                    <a:pt x="1610" y="10"/>
                    <a:pt x="1610" y="10"/>
                    <a:pt x="1610" y="10"/>
                  </a:cubicBezTo>
                  <a:cubicBezTo>
                    <a:pt x="1610" y="5"/>
                    <a:pt x="1606" y="0"/>
                    <a:pt x="1600" y="0"/>
                  </a:cubicBezTo>
                  <a:close/>
                  <a:moveTo>
                    <a:pt x="430" y="370"/>
                  </a:moveTo>
                  <a:cubicBezTo>
                    <a:pt x="151" y="370"/>
                    <a:pt x="151" y="370"/>
                    <a:pt x="151" y="370"/>
                  </a:cubicBezTo>
                  <a:cubicBezTo>
                    <a:pt x="139" y="370"/>
                    <a:pt x="129" y="360"/>
                    <a:pt x="129" y="348"/>
                  </a:cubicBezTo>
                  <a:cubicBezTo>
                    <a:pt x="129" y="336"/>
                    <a:pt x="139" y="326"/>
                    <a:pt x="151" y="326"/>
                  </a:cubicBezTo>
                  <a:cubicBezTo>
                    <a:pt x="430" y="326"/>
                    <a:pt x="430" y="326"/>
                    <a:pt x="430" y="326"/>
                  </a:cubicBezTo>
                  <a:cubicBezTo>
                    <a:pt x="442" y="326"/>
                    <a:pt x="452" y="336"/>
                    <a:pt x="452" y="348"/>
                  </a:cubicBezTo>
                  <a:cubicBezTo>
                    <a:pt x="452" y="360"/>
                    <a:pt x="442" y="370"/>
                    <a:pt x="430" y="370"/>
                  </a:cubicBezTo>
                  <a:close/>
                  <a:moveTo>
                    <a:pt x="666" y="197"/>
                  </a:moveTo>
                  <a:cubicBezTo>
                    <a:pt x="151" y="197"/>
                    <a:pt x="151" y="197"/>
                    <a:pt x="151" y="197"/>
                  </a:cubicBezTo>
                  <a:cubicBezTo>
                    <a:pt x="139" y="197"/>
                    <a:pt x="129" y="187"/>
                    <a:pt x="129" y="175"/>
                  </a:cubicBezTo>
                  <a:cubicBezTo>
                    <a:pt x="129" y="163"/>
                    <a:pt x="139" y="153"/>
                    <a:pt x="151" y="153"/>
                  </a:cubicBezTo>
                  <a:cubicBezTo>
                    <a:pt x="666" y="153"/>
                    <a:pt x="666" y="153"/>
                    <a:pt x="666" y="153"/>
                  </a:cubicBezTo>
                  <a:cubicBezTo>
                    <a:pt x="678" y="153"/>
                    <a:pt x="688" y="163"/>
                    <a:pt x="688" y="175"/>
                  </a:cubicBezTo>
                  <a:cubicBezTo>
                    <a:pt x="688" y="187"/>
                    <a:pt x="678" y="197"/>
                    <a:pt x="666" y="197"/>
                  </a:cubicBezTo>
                  <a:close/>
                </a:path>
              </a:pathLst>
            </a:custGeom>
            <a:solidFill>
              <a:srgbClr val="197A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11">
              <a:extLst>
                <a:ext uri="{FF2B5EF4-FFF2-40B4-BE49-F238E27FC236}">
                  <a16:creationId xmlns:a16="http://schemas.microsoft.com/office/drawing/2014/main" xmlns="" id="{90919C5B-89A8-419C-ABE2-B877CAD8B566}"/>
                </a:ext>
              </a:extLst>
            </p:cNvPr>
            <p:cNvSpPr>
              <a:spLocks noEditPoints="1"/>
            </p:cNvSpPr>
            <p:nvPr/>
          </p:nvSpPr>
          <p:spPr bwMode="auto">
            <a:xfrm>
              <a:off x="2167" y="647"/>
              <a:ext cx="3346" cy="3022"/>
            </a:xfrm>
            <a:custGeom>
              <a:avLst/>
              <a:gdLst>
                <a:gd name="T0" fmla="*/ 1764 w 1786"/>
                <a:gd name="T1" fmla="*/ 317 h 1612"/>
                <a:gd name="T2" fmla="*/ 1726 w 1786"/>
                <a:gd name="T3" fmla="*/ 317 h 1612"/>
                <a:gd name="T4" fmla="*/ 1726 w 1786"/>
                <a:gd name="T5" fmla="*/ 170 h 1612"/>
                <a:gd name="T6" fmla="*/ 1704 w 1786"/>
                <a:gd name="T7" fmla="*/ 148 h 1612"/>
                <a:gd name="T8" fmla="*/ 785 w 1786"/>
                <a:gd name="T9" fmla="*/ 147 h 1612"/>
                <a:gd name="T10" fmla="*/ 650 w 1786"/>
                <a:gd name="T11" fmla="*/ 6 h 1612"/>
                <a:gd name="T12" fmla="*/ 635 w 1786"/>
                <a:gd name="T13" fmla="*/ 0 h 1612"/>
                <a:gd name="T14" fmla="*/ 87 w 1786"/>
                <a:gd name="T15" fmla="*/ 0 h 1612"/>
                <a:gd name="T16" fmla="*/ 65 w 1786"/>
                <a:gd name="T17" fmla="*/ 22 h 1612"/>
                <a:gd name="T18" fmla="*/ 65 w 1786"/>
                <a:gd name="T19" fmla="*/ 317 h 1612"/>
                <a:gd name="T20" fmla="*/ 22 w 1786"/>
                <a:gd name="T21" fmla="*/ 317 h 1612"/>
                <a:gd name="T22" fmla="*/ 0 w 1786"/>
                <a:gd name="T23" fmla="*/ 339 h 1612"/>
                <a:gd name="T24" fmla="*/ 0 w 1786"/>
                <a:gd name="T25" fmla="*/ 1590 h 1612"/>
                <a:gd name="T26" fmla="*/ 22 w 1786"/>
                <a:gd name="T27" fmla="*/ 1612 h 1612"/>
                <a:gd name="T28" fmla="*/ 1764 w 1786"/>
                <a:gd name="T29" fmla="*/ 1612 h 1612"/>
                <a:gd name="T30" fmla="*/ 1786 w 1786"/>
                <a:gd name="T31" fmla="*/ 1590 h 1612"/>
                <a:gd name="T32" fmla="*/ 1786 w 1786"/>
                <a:gd name="T33" fmla="*/ 339 h 1612"/>
                <a:gd name="T34" fmla="*/ 1764 w 1786"/>
                <a:gd name="T35" fmla="*/ 317 h 1612"/>
                <a:gd name="T36" fmla="*/ 109 w 1786"/>
                <a:gd name="T37" fmla="*/ 44 h 1612"/>
                <a:gd name="T38" fmla="*/ 625 w 1786"/>
                <a:gd name="T39" fmla="*/ 44 h 1612"/>
                <a:gd name="T40" fmla="*/ 759 w 1786"/>
                <a:gd name="T41" fmla="*/ 184 h 1612"/>
                <a:gd name="T42" fmla="*/ 775 w 1786"/>
                <a:gd name="T43" fmla="*/ 191 h 1612"/>
                <a:gd name="T44" fmla="*/ 1682 w 1786"/>
                <a:gd name="T45" fmla="*/ 192 h 1612"/>
                <a:gd name="T46" fmla="*/ 1682 w 1786"/>
                <a:gd name="T47" fmla="*/ 317 h 1612"/>
                <a:gd name="T48" fmla="*/ 109 w 1786"/>
                <a:gd name="T49" fmla="*/ 317 h 1612"/>
                <a:gd name="T50" fmla="*/ 109 w 1786"/>
                <a:gd name="T51" fmla="*/ 44 h 1612"/>
                <a:gd name="T52" fmla="*/ 1742 w 1786"/>
                <a:gd name="T53" fmla="*/ 1568 h 1612"/>
                <a:gd name="T54" fmla="*/ 44 w 1786"/>
                <a:gd name="T55" fmla="*/ 1568 h 1612"/>
                <a:gd name="T56" fmla="*/ 44 w 1786"/>
                <a:gd name="T57" fmla="*/ 361 h 1612"/>
                <a:gd name="T58" fmla="*/ 87 w 1786"/>
                <a:gd name="T59" fmla="*/ 361 h 1612"/>
                <a:gd name="T60" fmla="*/ 1704 w 1786"/>
                <a:gd name="T61" fmla="*/ 361 h 1612"/>
                <a:gd name="T62" fmla="*/ 1742 w 1786"/>
                <a:gd name="T63" fmla="*/ 361 h 1612"/>
                <a:gd name="T64" fmla="*/ 1742 w 1786"/>
                <a:gd name="T65" fmla="*/ 1568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86" h="1612">
                  <a:moveTo>
                    <a:pt x="1764" y="317"/>
                  </a:moveTo>
                  <a:cubicBezTo>
                    <a:pt x="1726" y="317"/>
                    <a:pt x="1726" y="317"/>
                    <a:pt x="1726" y="317"/>
                  </a:cubicBezTo>
                  <a:cubicBezTo>
                    <a:pt x="1726" y="170"/>
                    <a:pt x="1726" y="170"/>
                    <a:pt x="1726" y="170"/>
                  </a:cubicBezTo>
                  <a:cubicBezTo>
                    <a:pt x="1726" y="158"/>
                    <a:pt x="1716" y="148"/>
                    <a:pt x="1704" y="148"/>
                  </a:cubicBezTo>
                  <a:cubicBezTo>
                    <a:pt x="785" y="147"/>
                    <a:pt x="785" y="147"/>
                    <a:pt x="785" y="147"/>
                  </a:cubicBezTo>
                  <a:cubicBezTo>
                    <a:pt x="650" y="6"/>
                    <a:pt x="650" y="6"/>
                    <a:pt x="650" y="6"/>
                  </a:cubicBezTo>
                  <a:cubicBezTo>
                    <a:pt x="646" y="2"/>
                    <a:pt x="641" y="0"/>
                    <a:pt x="635" y="0"/>
                  </a:cubicBezTo>
                  <a:cubicBezTo>
                    <a:pt x="87" y="0"/>
                    <a:pt x="87" y="0"/>
                    <a:pt x="87" y="0"/>
                  </a:cubicBezTo>
                  <a:cubicBezTo>
                    <a:pt x="75" y="0"/>
                    <a:pt x="65" y="9"/>
                    <a:pt x="65" y="22"/>
                  </a:cubicBezTo>
                  <a:cubicBezTo>
                    <a:pt x="65" y="317"/>
                    <a:pt x="65" y="317"/>
                    <a:pt x="65" y="317"/>
                  </a:cubicBezTo>
                  <a:cubicBezTo>
                    <a:pt x="22" y="317"/>
                    <a:pt x="22" y="317"/>
                    <a:pt x="22" y="317"/>
                  </a:cubicBezTo>
                  <a:cubicBezTo>
                    <a:pt x="10" y="317"/>
                    <a:pt x="0" y="327"/>
                    <a:pt x="0" y="339"/>
                  </a:cubicBezTo>
                  <a:cubicBezTo>
                    <a:pt x="0" y="1590"/>
                    <a:pt x="0" y="1590"/>
                    <a:pt x="0" y="1590"/>
                  </a:cubicBezTo>
                  <a:cubicBezTo>
                    <a:pt x="0" y="1603"/>
                    <a:pt x="10" y="1612"/>
                    <a:pt x="22" y="1612"/>
                  </a:cubicBezTo>
                  <a:cubicBezTo>
                    <a:pt x="1764" y="1612"/>
                    <a:pt x="1764" y="1612"/>
                    <a:pt x="1764" y="1612"/>
                  </a:cubicBezTo>
                  <a:cubicBezTo>
                    <a:pt x="1776" y="1612"/>
                    <a:pt x="1786" y="1603"/>
                    <a:pt x="1786" y="1590"/>
                  </a:cubicBezTo>
                  <a:cubicBezTo>
                    <a:pt x="1786" y="339"/>
                    <a:pt x="1786" y="339"/>
                    <a:pt x="1786" y="339"/>
                  </a:cubicBezTo>
                  <a:cubicBezTo>
                    <a:pt x="1786" y="327"/>
                    <a:pt x="1776" y="317"/>
                    <a:pt x="1764" y="317"/>
                  </a:cubicBezTo>
                  <a:close/>
                  <a:moveTo>
                    <a:pt x="109" y="44"/>
                  </a:moveTo>
                  <a:cubicBezTo>
                    <a:pt x="625" y="44"/>
                    <a:pt x="625" y="44"/>
                    <a:pt x="625" y="44"/>
                  </a:cubicBezTo>
                  <a:cubicBezTo>
                    <a:pt x="759" y="184"/>
                    <a:pt x="759" y="184"/>
                    <a:pt x="759" y="184"/>
                  </a:cubicBezTo>
                  <a:cubicBezTo>
                    <a:pt x="763" y="188"/>
                    <a:pt x="769" y="191"/>
                    <a:pt x="775" y="191"/>
                  </a:cubicBezTo>
                  <a:cubicBezTo>
                    <a:pt x="1682" y="192"/>
                    <a:pt x="1682" y="192"/>
                    <a:pt x="1682" y="192"/>
                  </a:cubicBezTo>
                  <a:cubicBezTo>
                    <a:pt x="1682" y="317"/>
                    <a:pt x="1682" y="317"/>
                    <a:pt x="1682" y="317"/>
                  </a:cubicBezTo>
                  <a:cubicBezTo>
                    <a:pt x="109" y="317"/>
                    <a:pt x="109" y="317"/>
                    <a:pt x="109" y="317"/>
                  </a:cubicBezTo>
                  <a:lnTo>
                    <a:pt x="109" y="44"/>
                  </a:lnTo>
                  <a:close/>
                  <a:moveTo>
                    <a:pt x="1742" y="1568"/>
                  </a:moveTo>
                  <a:cubicBezTo>
                    <a:pt x="44" y="1568"/>
                    <a:pt x="44" y="1568"/>
                    <a:pt x="44" y="1568"/>
                  </a:cubicBezTo>
                  <a:cubicBezTo>
                    <a:pt x="44" y="361"/>
                    <a:pt x="44" y="361"/>
                    <a:pt x="44" y="361"/>
                  </a:cubicBezTo>
                  <a:cubicBezTo>
                    <a:pt x="87" y="361"/>
                    <a:pt x="87" y="361"/>
                    <a:pt x="87" y="361"/>
                  </a:cubicBezTo>
                  <a:cubicBezTo>
                    <a:pt x="1704" y="361"/>
                    <a:pt x="1704" y="361"/>
                    <a:pt x="1704" y="361"/>
                  </a:cubicBezTo>
                  <a:cubicBezTo>
                    <a:pt x="1742" y="361"/>
                    <a:pt x="1742" y="361"/>
                    <a:pt x="1742" y="361"/>
                  </a:cubicBezTo>
                  <a:lnTo>
                    <a:pt x="1742" y="156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2" name="TextBox 81"/>
          <p:cNvSpPr txBox="1"/>
          <p:nvPr/>
        </p:nvSpPr>
        <p:spPr>
          <a:xfrm>
            <a:off x="1723839" y="4058423"/>
            <a:ext cx="1822157" cy="37952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575757"/>
                </a:solidFill>
              </a:rPr>
              <a:t>data</a:t>
            </a:r>
          </a:p>
        </p:txBody>
      </p:sp>
      <p:cxnSp>
        <p:nvCxnSpPr>
          <p:cNvPr id="84" name="Straight Connector 83"/>
          <p:cNvCxnSpPr/>
          <p:nvPr/>
        </p:nvCxnSpPr>
        <p:spPr>
          <a:xfrm flipH="1">
            <a:off x="1085214" y="4571811"/>
            <a:ext cx="249766" cy="809"/>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85" name="bcgIcons_Folder">
            <a:extLst>
              <a:ext uri="{FF2B5EF4-FFF2-40B4-BE49-F238E27FC236}">
                <a16:creationId xmlns:a16="http://schemas.microsoft.com/office/drawing/2014/main" xmlns="" id="{27424C66-541E-40F2-8176-23FC867923EC}"/>
              </a:ext>
            </a:extLst>
          </p:cNvPr>
          <p:cNvGrpSpPr>
            <a:grpSpLocks noChangeAspect="1"/>
          </p:cNvGrpSpPr>
          <p:nvPr/>
        </p:nvGrpSpPr>
        <p:grpSpPr bwMode="auto">
          <a:xfrm>
            <a:off x="1344868" y="4369809"/>
            <a:ext cx="379173" cy="379525"/>
            <a:chOff x="1682" y="0"/>
            <a:chExt cx="4316" cy="4320"/>
          </a:xfrm>
        </p:grpSpPr>
        <p:sp>
          <p:nvSpPr>
            <p:cNvPr id="86" name="AutoShape 8">
              <a:extLst>
                <a:ext uri="{FF2B5EF4-FFF2-40B4-BE49-F238E27FC236}">
                  <a16:creationId xmlns:a16="http://schemas.microsoft.com/office/drawing/2014/main" xmlns="" id="{70CE0EEA-4F93-438F-B23B-34B57E15A4F2}"/>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0">
              <a:extLst>
                <a:ext uri="{FF2B5EF4-FFF2-40B4-BE49-F238E27FC236}">
                  <a16:creationId xmlns:a16="http://schemas.microsoft.com/office/drawing/2014/main" xmlns="" id="{08DA8EBE-9FF0-4DD6-87CF-8B3695DAEC04}"/>
                </a:ext>
              </a:extLst>
            </p:cNvPr>
            <p:cNvSpPr>
              <a:spLocks noEditPoints="1"/>
            </p:cNvSpPr>
            <p:nvPr/>
          </p:nvSpPr>
          <p:spPr bwMode="auto">
            <a:xfrm>
              <a:off x="2332" y="1406"/>
              <a:ext cx="3016" cy="2098"/>
            </a:xfrm>
            <a:custGeom>
              <a:avLst/>
              <a:gdLst>
                <a:gd name="T0" fmla="*/ 1600 w 1610"/>
                <a:gd name="T1" fmla="*/ 0 h 1119"/>
                <a:gd name="T2" fmla="*/ 10 w 1610"/>
                <a:gd name="T3" fmla="*/ 0 h 1119"/>
                <a:gd name="T4" fmla="*/ 0 w 1610"/>
                <a:gd name="T5" fmla="*/ 10 h 1119"/>
                <a:gd name="T6" fmla="*/ 0 w 1610"/>
                <a:gd name="T7" fmla="*/ 1109 h 1119"/>
                <a:gd name="T8" fmla="*/ 10 w 1610"/>
                <a:gd name="T9" fmla="*/ 1119 h 1119"/>
                <a:gd name="T10" fmla="*/ 1600 w 1610"/>
                <a:gd name="T11" fmla="*/ 1119 h 1119"/>
                <a:gd name="T12" fmla="*/ 1610 w 1610"/>
                <a:gd name="T13" fmla="*/ 1109 h 1119"/>
                <a:gd name="T14" fmla="*/ 1610 w 1610"/>
                <a:gd name="T15" fmla="*/ 10 h 1119"/>
                <a:gd name="T16" fmla="*/ 1600 w 1610"/>
                <a:gd name="T17" fmla="*/ 0 h 1119"/>
                <a:gd name="T18" fmla="*/ 430 w 1610"/>
                <a:gd name="T19" fmla="*/ 370 h 1119"/>
                <a:gd name="T20" fmla="*/ 151 w 1610"/>
                <a:gd name="T21" fmla="*/ 370 h 1119"/>
                <a:gd name="T22" fmla="*/ 129 w 1610"/>
                <a:gd name="T23" fmla="*/ 348 h 1119"/>
                <a:gd name="T24" fmla="*/ 151 w 1610"/>
                <a:gd name="T25" fmla="*/ 326 h 1119"/>
                <a:gd name="T26" fmla="*/ 430 w 1610"/>
                <a:gd name="T27" fmla="*/ 326 h 1119"/>
                <a:gd name="T28" fmla="*/ 452 w 1610"/>
                <a:gd name="T29" fmla="*/ 348 h 1119"/>
                <a:gd name="T30" fmla="*/ 430 w 1610"/>
                <a:gd name="T31" fmla="*/ 370 h 1119"/>
                <a:gd name="T32" fmla="*/ 666 w 1610"/>
                <a:gd name="T33" fmla="*/ 197 h 1119"/>
                <a:gd name="T34" fmla="*/ 151 w 1610"/>
                <a:gd name="T35" fmla="*/ 197 h 1119"/>
                <a:gd name="T36" fmla="*/ 129 w 1610"/>
                <a:gd name="T37" fmla="*/ 175 h 1119"/>
                <a:gd name="T38" fmla="*/ 151 w 1610"/>
                <a:gd name="T39" fmla="*/ 153 h 1119"/>
                <a:gd name="T40" fmla="*/ 666 w 1610"/>
                <a:gd name="T41" fmla="*/ 153 h 1119"/>
                <a:gd name="T42" fmla="*/ 688 w 1610"/>
                <a:gd name="T43" fmla="*/ 175 h 1119"/>
                <a:gd name="T44" fmla="*/ 666 w 1610"/>
                <a:gd name="T45" fmla="*/ 197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10" h="1119">
                  <a:moveTo>
                    <a:pt x="1600" y="0"/>
                  </a:moveTo>
                  <a:cubicBezTo>
                    <a:pt x="10" y="0"/>
                    <a:pt x="10" y="0"/>
                    <a:pt x="10" y="0"/>
                  </a:cubicBezTo>
                  <a:cubicBezTo>
                    <a:pt x="4" y="0"/>
                    <a:pt x="0" y="5"/>
                    <a:pt x="0" y="10"/>
                  </a:cubicBezTo>
                  <a:cubicBezTo>
                    <a:pt x="0" y="1109"/>
                    <a:pt x="0" y="1109"/>
                    <a:pt x="0" y="1109"/>
                  </a:cubicBezTo>
                  <a:cubicBezTo>
                    <a:pt x="0" y="1115"/>
                    <a:pt x="4" y="1119"/>
                    <a:pt x="10" y="1119"/>
                  </a:cubicBezTo>
                  <a:cubicBezTo>
                    <a:pt x="1600" y="1119"/>
                    <a:pt x="1600" y="1119"/>
                    <a:pt x="1600" y="1119"/>
                  </a:cubicBezTo>
                  <a:cubicBezTo>
                    <a:pt x="1606" y="1119"/>
                    <a:pt x="1610" y="1115"/>
                    <a:pt x="1610" y="1109"/>
                  </a:cubicBezTo>
                  <a:cubicBezTo>
                    <a:pt x="1610" y="10"/>
                    <a:pt x="1610" y="10"/>
                    <a:pt x="1610" y="10"/>
                  </a:cubicBezTo>
                  <a:cubicBezTo>
                    <a:pt x="1610" y="5"/>
                    <a:pt x="1606" y="0"/>
                    <a:pt x="1600" y="0"/>
                  </a:cubicBezTo>
                  <a:close/>
                  <a:moveTo>
                    <a:pt x="430" y="370"/>
                  </a:moveTo>
                  <a:cubicBezTo>
                    <a:pt x="151" y="370"/>
                    <a:pt x="151" y="370"/>
                    <a:pt x="151" y="370"/>
                  </a:cubicBezTo>
                  <a:cubicBezTo>
                    <a:pt x="139" y="370"/>
                    <a:pt x="129" y="360"/>
                    <a:pt x="129" y="348"/>
                  </a:cubicBezTo>
                  <a:cubicBezTo>
                    <a:pt x="129" y="336"/>
                    <a:pt x="139" y="326"/>
                    <a:pt x="151" y="326"/>
                  </a:cubicBezTo>
                  <a:cubicBezTo>
                    <a:pt x="430" y="326"/>
                    <a:pt x="430" y="326"/>
                    <a:pt x="430" y="326"/>
                  </a:cubicBezTo>
                  <a:cubicBezTo>
                    <a:pt x="442" y="326"/>
                    <a:pt x="452" y="336"/>
                    <a:pt x="452" y="348"/>
                  </a:cubicBezTo>
                  <a:cubicBezTo>
                    <a:pt x="452" y="360"/>
                    <a:pt x="442" y="370"/>
                    <a:pt x="430" y="370"/>
                  </a:cubicBezTo>
                  <a:close/>
                  <a:moveTo>
                    <a:pt x="666" y="197"/>
                  </a:moveTo>
                  <a:cubicBezTo>
                    <a:pt x="151" y="197"/>
                    <a:pt x="151" y="197"/>
                    <a:pt x="151" y="197"/>
                  </a:cubicBezTo>
                  <a:cubicBezTo>
                    <a:pt x="139" y="197"/>
                    <a:pt x="129" y="187"/>
                    <a:pt x="129" y="175"/>
                  </a:cubicBezTo>
                  <a:cubicBezTo>
                    <a:pt x="129" y="163"/>
                    <a:pt x="139" y="153"/>
                    <a:pt x="151" y="153"/>
                  </a:cubicBezTo>
                  <a:cubicBezTo>
                    <a:pt x="666" y="153"/>
                    <a:pt x="666" y="153"/>
                    <a:pt x="666" y="153"/>
                  </a:cubicBezTo>
                  <a:cubicBezTo>
                    <a:pt x="678" y="153"/>
                    <a:pt x="688" y="163"/>
                    <a:pt x="688" y="175"/>
                  </a:cubicBezTo>
                  <a:cubicBezTo>
                    <a:pt x="688" y="187"/>
                    <a:pt x="678" y="197"/>
                    <a:pt x="666" y="19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1">
              <a:extLst>
                <a:ext uri="{FF2B5EF4-FFF2-40B4-BE49-F238E27FC236}">
                  <a16:creationId xmlns:a16="http://schemas.microsoft.com/office/drawing/2014/main" xmlns="" id="{90919C5B-89A8-419C-ABE2-B877CAD8B566}"/>
                </a:ext>
              </a:extLst>
            </p:cNvPr>
            <p:cNvSpPr>
              <a:spLocks noEditPoints="1"/>
            </p:cNvSpPr>
            <p:nvPr/>
          </p:nvSpPr>
          <p:spPr bwMode="auto">
            <a:xfrm>
              <a:off x="2167" y="647"/>
              <a:ext cx="3346" cy="3022"/>
            </a:xfrm>
            <a:custGeom>
              <a:avLst/>
              <a:gdLst>
                <a:gd name="T0" fmla="*/ 1764 w 1786"/>
                <a:gd name="T1" fmla="*/ 317 h 1612"/>
                <a:gd name="T2" fmla="*/ 1726 w 1786"/>
                <a:gd name="T3" fmla="*/ 317 h 1612"/>
                <a:gd name="T4" fmla="*/ 1726 w 1786"/>
                <a:gd name="T5" fmla="*/ 170 h 1612"/>
                <a:gd name="T6" fmla="*/ 1704 w 1786"/>
                <a:gd name="T7" fmla="*/ 148 h 1612"/>
                <a:gd name="T8" fmla="*/ 785 w 1786"/>
                <a:gd name="T9" fmla="*/ 147 h 1612"/>
                <a:gd name="T10" fmla="*/ 650 w 1786"/>
                <a:gd name="T11" fmla="*/ 6 h 1612"/>
                <a:gd name="T12" fmla="*/ 635 w 1786"/>
                <a:gd name="T13" fmla="*/ 0 h 1612"/>
                <a:gd name="T14" fmla="*/ 87 w 1786"/>
                <a:gd name="T15" fmla="*/ 0 h 1612"/>
                <a:gd name="T16" fmla="*/ 65 w 1786"/>
                <a:gd name="T17" fmla="*/ 22 h 1612"/>
                <a:gd name="T18" fmla="*/ 65 w 1786"/>
                <a:gd name="T19" fmla="*/ 317 h 1612"/>
                <a:gd name="T20" fmla="*/ 22 w 1786"/>
                <a:gd name="T21" fmla="*/ 317 h 1612"/>
                <a:gd name="T22" fmla="*/ 0 w 1786"/>
                <a:gd name="T23" fmla="*/ 339 h 1612"/>
                <a:gd name="T24" fmla="*/ 0 w 1786"/>
                <a:gd name="T25" fmla="*/ 1590 h 1612"/>
                <a:gd name="T26" fmla="*/ 22 w 1786"/>
                <a:gd name="T27" fmla="*/ 1612 h 1612"/>
                <a:gd name="T28" fmla="*/ 1764 w 1786"/>
                <a:gd name="T29" fmla="*/ 1612 h 1612"/>
                <a:gd name="T30" fmla="*/ 1786 w 1786"/>
                <a:gd name="T31" fmla="*/ 1590 h 1612"/>
                <a:gd name="T32" fmla="*/ 1786 w 1786"/>
                <a:gd name="T33" fmla="*/ 339 h 1612"/>
                <a:gd name="T34" fmla="*/ 1764 w 1786"/>
                <a:gd name="T35" fmla="*/ 317 h 1612"/>
                <a:gd name="T36" fmla="*/ 109 w 1786"/>
                <a:gd name="T37" fmla="*/ 44 h 1612"/>
                <a:gd name="T38" fmla="*/ 625 w 1786"/>
                <a:gd name="T39" fmla="*/ 44 h 1612"/>
                <a:gd name="T40" fmla="*/ 759 w 1786"/>
                <a:gd name="T41" fmla="*/ 184 h 1612"/>
                <a:gd name="T42" fmla="*/ 775 w 1786"/>
                <a:gd name="T43" fmla="*/ 191 h 1612"/>
                <a:gd name="T44" fmla="*/ 1682 w 1786"/>
                <a:gd name="T45" fmla="*/ 192 h 1612"/>
                <a:gd name="T46" fmla="*/ 1682 w 1786"/>
                <a:gd name="T47" fmla="*/ 317 h 1612"/>
                <a:gd name="T48" fmla="*/ 109 w 1786"/>
                <a:gd name="T49" fmla="*/ 317 h 1612"/>
                <a:gd name="T50" fmla="*/ 109 w 1786"/>
                <a:gd name="T51" fmla="*/ 44 h 1612"/>
                <a:gd name="T52" fmla="*/ 1742 w 1786"/>
                <a:gd name="T53" fmla="*/ 1568 h 1612"/>
                <a:gd name="T54" fmla="*/ 44 w 1786"/>
                <a:gd name="T55" fmla="*/ 1568 h 1612"/>
                <a:gd name="T56" fmla="*/ 44 w 1786"/>
                <a:gd name="T57" fmla="*/ 361 h 1612"/>
                <a:gd name="T58" fmla="*/ 87 w 1786"/>
                <a:gd name="T59" fmla="*/ 361 h 1612"/>
                <a:gd name="T60" fmla="*/ 1704 w 1786"/>
                <a:gd name="T61" fmla="*/ 361 h 1612"/>
                <a:gd name="T62" fmla="*/ 1742 w 1786"/>
                <a:gd name="T63" fmla="*/ 361 h 1612"/>
                <a:gd name="T64" fmla="*/ 1742 w 1786"/>
                <a:gd name="T65" fmla="*/ 1568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86" h="1612">
                  <a:moveTo>
                    <a:pt x="1764" y="317"/>
                  </a:moveTo>
                  <a:cubicBezTo>
                    <a:pt x="1726" y="317"/>
                    <a:pt x="1726" y="317"/>
                    <a:pt x="1726" y="317"/>
                  </a:cubicBezTo>
                  <a:cubicBezTo>
                    <a:pt x="1726" y="170"/>
                    <a:pt x="1726" y="170"/>
                    <a:pt x="1726" y="170"/>
                  </a:cubicBezTo>
                  <a:cubicBezTo>
                    <a:pt x="1726" y="158"/>
                    <a:pt x="1716" y="148"/>
                    <a:pt x="1704" y="148"/>
                  </a:cubicBezTo>
                  <a:cubicBezTo>
                    <a:pt x="785" y="147"/>
                    <a:pt x="785" y="147"/>
                    <a:pt x="785" y="147"/>
                  </a:cubicBezTo>
                  <a:cubicBezTo>
                    <a:pt x="650" y="6"/>
                    <a:pt x="650" y="6"/>
                    <a:pt x="650" y="6"/>
                  </a:cubicBezTo>
                  <a:cubicBezTo>
                    <a:pt x="646" y="2"/>
                    <a:pt x="641" y="0"/>
                    <a:pt x="635" y="0"/>
                  </a:cubicBezTo>
                  <a:cubicBezTo>
                    <a:pt x="87" y="0"/>
                    <a:pt x="87" y="0"/>
                    <a:pt x="87" y="0"/>
                  </a:cubicBezTo>
                  <a:cubicBezTo>
                    <a:pt x="75" y="0"/>
                    <a:pt x="65" y="9"/>
                    <a:pt x="65" y="22"/>
                  </a:cubicBezTo>
                  <a:cubicBezTo>
                    <a:pt x="65" y="317"/>
                    <a:pt x="65" y="317"/>
                    <a:pt x="65" y="317"/>
                  </a:cubicBezTo>
                  <a:cubicBezTo>
                    <a:pt x="22" y="317"/>
                    <a:pt x="22" y="317"/>
                    <a:pt x="22" y="317"/>
                  </a:cubicBezTo>
                  <a:cubicBezTo>
                    <a:pt x="10" y="317"/>
                    <a:pt x="0" y="327"/>
                    <a:pt x="0" y="339"/>
                  </a:cubicBezTo>
                  <a:cubicBezTo>
                    <a:pt x="0" y="1590"/>
                    <a:pt x="0" y="1590"/>
                    <a:pt x="0" y="1590"/>
                  </a:cubicBezTo>
                  <a:cubicBezTo>
                    <a:pt x="0" y="1603"/>
                    <a:pt x="10" y="1612"/>
                    <a:pt x="22" y="1612"/>
                  </a:cubicBezTo>
                  <a:cubicBezTo>
                    <a:pt x="1764" y="1612"/>
                    <a:pt x="1764" y="1612"/>
                    <a:pt x="1764" y="1612"/>
                  </a:cubicBezTo>
                  <a:cubicBezTo>
                    <a:pt x="1776" y="1612"/>
                    <a:pt x="1786" y="1603"/>
                    <a:pt x="1786" y="1590"/>
                  </a:cubicBezTo>
                  <a:cubicBezTo>
                    <a:pt x="1786" y="339"/>
                    <a:pt x="1786" y="339"/>
                    <a:pt x="1786" y="339"/>
                  </a:cubicBezTo>
                  <a:cubicBezTo>
                    <a:pt x="1786" y="327"/>
                    <a:pt x="1776" y="317"/>
                    <a:pt x="1764" y="317"/>
                  </a:cubicBezTo>
                  <a:close/>
                  <a:moveTo>
                    <a:pt x="109" y="44"/>
                  </a:moveTo>
                  <a:cubicBezTo>
                    <a:pt x="625" y="44"/>
                    <a:pt x="625" y="44"/>
                    <a:pt x="625" y="44"/>
                  </a:cubicBezTo>
                  <a:cubicBezTo>
                    <a:pt x="759" y="184"/>
                    <a:pt x="759" y="184"/>
                    <a:pt x="759" y="184"/>
                  </a:cubicBezTo>
                  <a:cubicBezTo>
                    <a:pt x="763" y="188"/>
                    <a:pt x="769" y="191"/>
                    <a:pt x="775" y="191"/>
                  </a:cubicBezTo>
                  <a:cubicBezTo>
                    <a:pt x="1682" y="192"/>
                    <a:pt x="1682" y="192"/>
                    <a:pt x="1682" y="192"/>
                  </a:cubicBezTo>
                  <a:cubicBezTo>
                    <a:pt x="1682" y="317"/>
                    <a:pt x="1682" y="317"/>
                    <a:pt x="1682" y="317"/>
                  </a:cubicBezTo>
                  <a:cubicBezTo>
                    <a:pt x="109" y="317"/>
                    <a:pt x="109" y="317"/>
                    <a:pt x="109" y="317"/>
                  </a:cubicBezTo>
                  <a:lnTo>
                    <a:pt x="109" y="44"/>
                  </a:lnTo>
                  <a:close/>
                  <a:moveTo>
                    <a:pt x="1742" y="1568"/>
                  </a:moveTo>
                  <a:cubicBezTo>
                    <a:pt x="44" y="1568"/>
                    <a:pt x="44" y="1568"/>
                    <a:pt x="44" y="1568"/>
                  </a:cubicBezTo>
                  <a:cubicBezTo>
                    <a:pt x="44" y="361"/>
                    <a:pt x="44" y="361"/>
                    <a:pt x="44" y="361"/>
                  </a:cubicBezTo>
                  <a:cubicBezTo>
                    <a:pt x="87" y="361"/>
                    <a:pt x="87" y="361"/>
                    <a:pt x="87" y="361"/>
                  </a:cubicBezTo>
                  <a:cubicBezTo>
                    <a:pt x="1704" y="361"/>
                    <a:pt x="1704" y="361"/>
                    <a:pt x="1704" y="361"/>
                  </a:cubicBezTo>
                  <a:cubicBezTo>
                    <a:pt x="1742" y="361"/>
                    <a:pt x="1742" y="361"/>
                    <a:pt x="1742" y="361"/>
                  </a:cubicBezTo>
                  <a:lnTo>
                    <a:pt x="1742" y="156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9" name="TextBox 88"/>
          <p:cNvSpPr txBox="1"/>
          <p:nvPr/>
        </p:nvSpPr>
        <p:spPr>
          <a:xfrm>
            <a:off x="1723839" y="4378519"/>
            <a:ext cx="2066311" cy="37952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err="1">
                <a:solidFill>
                  <a:srgbClr val="575757"/>
                </a:solidFill>
              </a:rPr>
              <a:t>demand_forecast</a:t>
            </a:r>
            <a:endParaRPr lang="en-US" dirty="0">
              <a:solidFill>
                <a:srgbClr val="575757"/>
              </a:solidFill>
            </a:endParaRPr>
          </a:p>
        </p:txBody>
      </p:sp>
      <p:cxnSp>
        <p:nvCxnSpPr>
          <p:cNvPr id="90" name="Straight Connector 89"/>
          <p:cNvCxnSpPr/>
          <p:nvPr/>
        </p:nvCxnSpPr>
        <p:spPr>
          <a:xfrm flipH="1">
            <a:off x="1085214" y="4925272"/>
            <a:ext cx="249766" cy="809"/>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91" name="bcgIcons_Folder">
            <a:extLst>
              <a:ext uri="{FF2B5EF4-FFF2-40B4-BE49-F238E27FC236}">
                <a16:creationId xmlns:a16="http://schemas.microsoft.com/office/drawing/2014/main" xmlns="" id="{27424C66-541E-40F2-8176-23FC867923EC}"/>
              </a:ext>
            </a:extLst>
          </p:cNvPr>
          <p:cNvGrpSpPr>
            <a:grpSpLocks noChangeAspect="1"/>
          </p:cNvGrpSpPr>
          <p:nvPr/>
        </p:nvGrpSpPr>
        <p:grpSpPr bwMode="auto">
          <a:xfrm>
            <a:off x="1344868" y="4723270"/>
            <a:ext cx="379173" cy="379525"/>
            <a:chOff x="1682" y="0"/>
            <a:chExt cx="4316" cy="4320"/>
          </a:xfrm>
        </p:grpSpPr>
        <p:sp>
          <p:nvSpPr>
            <p:cNvPr id="92" name="AutoShape 8">
              <a:extLst>
                <a:ext uri="{FF2B5EF4-FFF2-40B4-BE49-F238E27FC236}">
                  <a16:creationId xmlns:a16="http://schemas.microsoft.com/office/drawing/2014/main" xmlns="" id="{70CE0EEA-4F93-438F-B23B-34B57E15A4F2}"/>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10">
              <a:extLst>
                <a:ext uri="{FF2B5EF4-FFF2-40B4-BE49-F238E27FC236}">
                  <a16:creationId xmlns:a16="http://schemas.microsoft.com/office/drawing/2014/main" xmlns="" id="{08DA8EBE-9FF0-4DD6-87CF-8B3695DAEC04}"/>
                </a:ext>
              </a:extLst>
            </p:cNvPr>
            <p:cNvSpPr>
              <a:spLocks noEditPoints="1"/>
            </p:cNvSpPr>
            <p:nvPr/>
          </p:nvSpPr>
          <p:spPr bwMode="auto">
            <a:xfrm>
              <a:off x="2332" y="1406"/>
              <a:ext cx="3016" cy="2098"/>
            </a:xfrm>
            <a:custGeom>
              <a:avLst/>
              <a:gdLst>
                <a:gd name="T0" fmla="*/ 1600 w 1610"/>
                <a:gd name="T1" fmla="*/ 0 h 1119"/>
                <a:gd name="T2" fmla="*/ 10 w 1610"/>
                <a:gd name="T3" fmla="*/ 0 h 1119"/>
                <a:gd name="T4" fmla="*/ 0 w 1610"/>
                <a:gd name="T5" fmla="*/ 10 h 1119"/>
                <a:gd name="T6" fmla="*/ 0 w 1610"/>
                <a:gd name="T7" fmla="*/ 1109 h 1119"/>
                <a:gd name="T8" fmla="*/ 10 w 1610"/>
                <a:gd name="T9" fmla="*/ 1119 h 1119"/>
                <a:gd name="T10" fmla="*/ 1600 w 1610"/>
                <a:gd name="T11" fmla="*/ 1119 h 1119"/>
                <a:gd name="T12" fmla="*/ 1610 w 1610"/>
                <a:gd name="T13" fmla="*/ 1109 h 1119"/>
                <a:gd name="T14" fmla="*/ 1610 w 1610"/>
                <a:gd name="T15" fmla="*/ 10 h 1119"/>
                <a:gd name="T16" fmla="*/ 1600 w 1610"/>
                <a:gd name="T17" fmla="*/ 0 h 1119"/>
                <a:gd name="T18" fmla="*/ 430 w 1610"/>
                <a:gd name="T19" fmla="*/ 370 h 1119"/>
                <a:gd name="T20" fmla="*/ 151 w 1610"/>
                <a:gd name="T21" fmla="*/ 370 h 1119"/>
                <a:gd name="T22" fmla="*/ 129 w 1610"/>
                <a:gd name="T23" fmla="*/ 348 h 1119"/>
                <a:gd name="T24" fmla="*/ 151 w 1610"/>
                <a:gd name="T25" fmla="*/ 326 h 1119"/>
                <a:gd name="T26" fmla="*/ 430 w 1610"/>
                <a:gd name="T27" fmla="*/ 326 h 1119"/>
                <a:gd name="T28" fmla="*/ 452 w 1610"/>
                <a:gd name="T29" fmla="*/ 348 h 1119"/>
                <a:gd name="T30" fmla="*/ 430 w 1610"/>
                <a:gd name="T31" fmla="*/ 370 h 1119"/>
                <a:gd name="T32" fmla="*/ 666 w 1610"/>
                <a:gd name="T33" fmla="*/ 197 h 1119"/>
                <a:gd name="T34" fmla="*/ 151 w 1610"/>
                <a:gd name="T35" fmla="*/ 197 h 1119"/>
                <a:gd name="T36" fmla="*/ 129 w 1610"/>
                <a:gd name="T37" fmla="*/ 175 h 1119"/>
                <a:gd name="T38" fmla="*/ 151 w 1610"/>
                <a:gd name="T39" fmla="*/ 153 h 1119"/>
                <a:gd name="T40" fmla="*/ 666 w 1610"/>
                <a:gd name="T41" fmla="*/ 153 h 1119"/>
                <a:gd name="T42" fmla="*/ 688 w 1610"/>
                <a:gd name="T43" fmla="*/ 175 h 1119"/>
                <a:gd name="T44" fmla="*/ 666 w 1610"/>
                <a:gd name="T45" fmla="*/ 197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10" h="1119">
                  <a:moveTo>
                    <a:pt x="1600" y="0"/>
                  </a:moveTo>
                  <a:cubicBezTo>
                    <a:pt x="10" y="0"/>
                    <a:pt x="10" y="0"/>
                    <a:pt x="10" y="0"/>
                  </a:cubicBezTo>
                  <a:cubicBezTo>
                    <a:pt x="4" y="0"/>
                    <a:pt x="0" y="5"/>
                    <a:pt x="0" y="10"/>
                  </a:cubicBezTo>
                  <a:cubicBezTo>
                    <a:pt x="0" y="1109"/>
                    <a:pt x="0" y="1109"/>
                    <a:pt x="0" y="1109"/>
                  </a:cubicBezTo>
                  <a:cubicBezTo>
                    <a:pt x="0" y="1115"/>
                    <a:pt x="4" y="1119"/>
                    <a:pt x="10" y="1119"/>
                  </a:cubicBezTo>
                  <a:cubicBezTo>
                    <a:pt x="1600" y="1119"/>
                    <a:pt x="1600" y="1119"/>
                    <a:pt x="1600" y="1119"/>
                  </a:cubicBezTo>
                  <a:cubicBezTo>
                    <a:pt x="1606" y="1119"/>
                    <a:pt x="1610" y="1115"/>
                    <a:pt x="1610" y="1109"/>
                  </a:cubicBezTo>
                  <a:cubicBezTo>
                    <a:pt x="1610" y="10"/>
                    <a:pt x="1610" y="10"/>
                    <a:pt x="1610" y="10"/>
                  </a:cubicBezTo>
                  <a:cubicBezTo>
                    <a:pt x="1610" y="5"/>
                    <a:pt x="1606" y="0"/>
                    <a:pt x="1600" y="0"/>
                  </a:cubicBezTo>
                  <a:close/>
                  <a:moveTo>
                    <a:pt x="430" y="370"/>
                  </a:moveTo>
                  <a:cubicBezTo>
                    <a:pt x="151" y="370"/>
                    <a:pt x="151" y="370"/>
                    <a:pt x="151" y="370"/>
                  </a:cubicBezTo>
                  <a:cubicBezTo>
                    <a:pt x="139" y="370"/>
                    <a:pt x="129" y="360"/>
                    <a:pt x="129" y="348"/>
                  </a:cubicBezTo>
                  <a:cubicBezTo>
                    <a:pt x="129" y="336"/>
                    <a:pt x="139" y="326"/>
                    <a:pt x="151" y="326"/>
                  </a:cubicBezTo>
                  <a:cubicBezTo>
                    <a:pt x="430" y="326"/>
                    <a:pt x="430" y="326"/>
                    <a:pt x="430" y="326"/>
                  </a:cubicBezTo>
                  <a:cubicBezTo>
                    <a:pt x="442" y="326"/>
                    <a:pt x="452" y="336"/>
                    <a:pt x="452" y="348"/>
                  </a:cubicBezTo>
                  <a:cubicBezTo>
                    <a:pt x="452" y="360"/>
                    <a:pt x="442" y="370"/>
                    <a:pt x="430" y="370"/>
                  </a:cubicBezTo>
                  <a:close/>
                  <a:moveTo>
                    <a:pt x="666" y="197"/>
                  </a:moveTo>
                  <a:cubicBezTo>
                    <a:pt x="151" y="197"/>
                    <a:pt x="151" y="197"/>
                    <a:pt x="151" y="197"/>
                  </a:cubicBezTo>
                  <a:cubicBezTo>
                    <a:pt x="139" y="197"/>
                    <a:pt x="129" y="187"/>
                    <a:pt x="129" y="175"/>
                  </a:cubicBezTo>
                  <a:cubicBezTo>
                    <a:pt x="129" y="163"/>
                    <a:pt x="139" y="153"/>
                    <a:pt x="151" y="153"/>
                  </a:cubicBezTo>
                  <a:cubicBezTo>
                    <a:pt x="666" y="153"/>
                    <a:pt x="666" y="153"/>
                    <a:pt x="666" y="153"/>
                  </a:cubicBezTo>
                  <a:cubicBezTo>
                    <a:pt x="678" y="153"/>
                    <a:pt x="688" y="163"/>
                    <a:pt x="688" y="175"/>
                  </a:cubicBezTo>
                  <a:cubicBezTo>
                    <a:pt x="688" y="187"/>
                    <a:pt x="678" y="197"/>
                    <a:pt x="666" y="19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11">
              <a:extLst>
                <a:ext uri="{FF2B5EF4-FFF2-40B4-BE49-F238E27FC236}">
                  <a16:creationId xmlns:a16="http://schemas.microsoft.com/office/drawing/2014/main" xmlns="" id="{90919C5B-89A8-419C-ABE2-B877CAD8B566}"/>
                </a:ext>
              </a:extLst>
            </p:cNvPr>
            <p:cNvSpPr>
              <a:spLocks noEditPoints="1"/>
            </p:cNvSpPr>
            <p:nvPr/>
          </p:nvSpPr>
          <p:spPr bwMode="auto">
            <a:xfrm>
              <a:off x="2167" y="647"/>
              <a:ext cx="3346" cy="3022"/>
            </a:xfrm>
            <a:custGeom>
              <a:avLst/>
              <a:gdLst>
                <a:gd name="T0" fmla="*/ 1764 w 1786"/>
                <a:gd name="T1" fmla="*/ 317 h 1612"/>
                <a:gd name="T2" fmla="*/ 1726 w 1786"/>
                <a:gd name="T3" fmla="*/ 317 h 1612"/>
                <a:gd name="T4" fmla="*/ 1726 w 1786"/>
                <a:gd name="T5" fmla="*/ 170 h 1612"/>
                <a:gd name="T6" fmla="*/ 1704 w 1786"/>
                <a:gd name="T7" fmla="*/ 148 h 1612"/>
                <a:gd name="T8" fmla="*/ 785 w 1786"/>
                <a:gd name="T9" fmla="*/ 147 h 1612"/>
                <a:gd name="T10" fmla="*/ 650 w 1786"/>
                <a:gd name="T11" fmla="*/ 6 h 1612"/>
                <a:gd name="T12" fmla="*/ 635 w 1786"/>
                <a:gd name="T13" fmla="*/ 0 h 1612"/>
                <a:gd name="T14" fmla="*/ 87 w 1786"/>
                <a:gd name="T15" fmla="*/ 0 h 1612"/>
                <a:gd name="T16" fmla="*/ 65 w 1786"/>
                <a:gd name="T17" fmla="*/ 22 h 1612"/>
                <a:gd name="T18" fmla="*/ 65 w 1786"/>
                <a:gd name="T19" fmla="*/ 317 h 1612"/>
                <a:gd name="T20" fmla="*/ 22 w 1786"/>
                <a:gd name="T21" fmla="*/ 317 h 1612"/>
                <a:gd name="T22" fmla="*/ 0 w 1786"/>
                <a:gd name="T23" fmla="*/ 339 h 1612"/>
                <a:gd name="T24" fmla="*/ 0 w 1786"/>
                <a:gd name="T25" fmla="*/ 1590 h 1612"/>
                <a:gd name="T26" fmla="*/ 22 w 1786"/>
                <a:gd name="T27" fmla="*/ 1612 h 1612"/>
                <a:gd name="T28" fmla="*/ 1764 w 1786"/>
                <a:gd name="T29" fmla="*/ 1612 h 1612"/>
                <a:gd name="T30" fmla="*/ 1786 w 1786"/>
                <a:gd name="T31" fmla="*/ 1590 h 1612"/>
                <a:gd name="T32" fmla="*/ 1786 w 1786"/>
                <a:gd name="T33" fmla="*/ 339 h 1612"/>
                <a:gd name="T34" fmla="*/ 1764 w 1786"/>
                <a:gd name="T35" fmla="*/ 317 h 1612"/>
                <a:gd name="T36" fmla="*/ 109 w 1786"/>
                <a:gd name="T37" fmla="*/ 44 h 1612"/>
                <a:gd name="T38" fmla="*/ 625 w 1786"/>
                <a:gd name="T39" fmla="*/ 44 h 1612"/>
                <a:gd name="T40" fmla="*/ 759 w 1786"/>
                <a:gd name="T41" fmla="*/ 184 h 1612"/>
                <a:gd name="T42" fmla="*/ 775 w 1786"/>
                <a:gd name="T43" fmla="*/ 191 h 1612"/>
                <a:gd name="T44" fmla="*/ 1682 w 1786"/>
                <a:gd name="T45" fmla="*/ 192 h 1612"/>
                <a:gd name="T46" fmla="*/ 1682 w 1786"/>
                <a:gd name="T47" fmla="*/ 317 h 1612"/>
                <a:gd name="T48" fmla="*/ 109 w 1786"/>
                <a:gd name="T49" fmla="*/ 317 h 1612"/>
                <a:gd name="T50" fmla="*/ 109 w 1786"/>
                <a:gd name="T51" fmla="*/ 44 h 1612"/>
                <a:gd name="T52" fmla="*/ 1742 w 1786"/>
                <a:gd name="T53" fmla="*/ 1568 h 1612"/>
                <a:gd name="T54" fmla="*/ 44 w 1786"/>
                <a:gd name="T55" fmla="*/ 1568 h 1612"/>
                <a:gd name="T56" fmla="*/ 44 w 1786"/>
                <a:gd name="T57" fmla="*/ 361 h 1612"/>
                <a:gd name="T58" fmla="*/ 87 w 1786"/>
                <a:gd name="T59" fmla="*/ 361 h 1612"/>
                <a:gd name="T60" fmla="*/ 1704 w 1786"/>
                <a:gd name="T61" fmla="*/ 361 h 1612"/>
                <a:gd name="T62" fmla="*/ 1742 w 1786"/>
                <a:gd name="T63" fmla="*/ 361 h 1612"/>
                <a:gd name="T64" fmla="*/ 1742 w 1786"/>
                <a:gd name="T65" fmla="*/ 1568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86" h="1612">
                  <a:moveTo>
                    <a:pt x="1764" y="317"/>
                  </a:moveTo>
                  <a:cubicBezTo>
                    <a:pt x="1726" y="317"/>
                    <a:pt x="1726" y="317"/>
                    <a:pt x="1726" y="317"/>
                  </a:cubicBezTo>
                  <a:cubicBezTo>
                    <a:pt x="1726" y="170"/>
                    <a:pt x="1726" y="170"/>
                    <a:pt x="1726" y="170"/>
                  </a:cubicBezTo>
                  <a:cubicBezTo>
                    <a:pt x="1726" y="158"/>
                    <a:pt x="1716" y="148"/>
                    <a:pt x="1704" y="148"/>
                  </a:cubicBezTo>
                  <a:cubicBezTo>
                    <a:pt x="785" y="147"/>
                    <a:pt x="785" y="147"/>
                    <a:pt x="785" y="147"/>
                  </a:cubicBezTo>
                  <a:cubicBezTo>
                    <a:pt x="650" y="6"/>
                    <a:pt x="650" y="6"/>
                    <a:pt x="650" y="6"/>
                  </a:cubicBezTo>
                  <a:cubicBezTo>
                    <a:pt x="646" y="2"/>
                    <a:pt x="641" y="0"/>
                    <a:pt x="635" y="0"/>
                  </a:cubicBezTo>
                  <a:cubicBezTo>
                    <a:pt x="87" y="0"/>
                    <a:pt x="87" y="0"/>
                    <a:pt x="87" y="0"/>
                  </a:cubicBezTo>
                  <a:cubicBezTo>
                    <a:pt x="75" y="0"/>
                    <a:pt x="65" y="9"/>
                    <a:pt x="65" y="22"/>
                  </a:cubicBezTo>
                  <a:cubicBezTo>
                    <a:pt x="65" y="317"/>
                    <a:pt x="65" y="317"/>
                    <a:pt x="65" y="317"/>
                  </a:cubicBezTo>
                  <a:cubicBezTo>
                    <a:pt x="22" y="317"/>
                    <a:pt x="22" y="317"/>
                    <a:pt x="22" y="317"/>
                  </a:cubicBezTo>
                  <a:cubicBezTo>
                    <a:pt x="10" y="317"/>
                    <a:pt x="0" y="327"/>
                    <a:pt x="0" y="339"/>
                  </a:cubicBezTo>
                  <a:cubicBezTo>
                    <a:pt x="0" y="1590"/>
                    <a:pt x="0" y="1590"/>
                    <a:pt x="0" y="1590"/>
                  </a:cubicBezTo>
                  <a:cubicBezTo>
                    <a:pt x="0" y="1603"/>
                    <a:pt x="10" y="1612"/>
                    <a:pt x="22" y="1612"/>
                  </a:cubicBezTo>
                  <a:cubicBezTo>
                    <a:pt x="1764" y="1612"/>
                    <a:pt x="1764" y="1612"/>
                    <a:pt x="1764" y="1612"/>
                  </a:cubicBezTo>
                  <a:cubicBezTo>
                    <a:pt x="1776" y="1612"/>
                    <a:pt x="1786" y="1603"/>
                    <a:pt x="1786" y="1590"/>
                  </a:cubicBezTo>
                  <a:cubicBezTo>
                    <a:pt x="1786" y="339"/>
                    <a:pt x="1786" y="339"/>
                    <a:pt x="1786" y="339"/>
                  </a:cubicBezTo>
                  <a:cubicBezTo>
                    <a:pt x="1786" y="327"/>
                    <a:pt x="1776" y="317"/>
                    <a:pt x="1764" y="317"/>
                  </a:cubicBezTo>
                  <a:close/>
                  <a:moveTo>
                    <a:pt x="109" y="44"/>
                  </a:moveTo>
                  <a:cubicBezTo>
                    <a:pt x="625" y="44"/>
                    <a:pt x="625" y="44"/>
                    <a:pt x="625" y="44"/>
                  </a:cubicBezTo>
                  <a:cubicBezTo>
                    <a:pt x="759" y="184"/>
                    <a:pt x="759" y="184"/>
                    <a:pt x="759" y="184"/>
                  </a:cubicBezTo>
                  <a:cubicBezTo>
                    <a:pt x="763" y="188"/>
                    <a:pt x="769" y="191"/>
                    <a:pt x="775" y="191"/>
                  </a:cubicBezTo>
                  <a:cubicBezTo>
                    <a:pt x="1682" y="192"/>
                    <a:pt x="1682" y="192"/>
                    <a:pt x="1682" y="192"/>
                  </a:cubicBezTo>
                  <a:cubicBezTo>
                    <a:pt x="1682" y="317"/>
                    <a:pt x="1682" y="317"/>
                    <a:pt x="1682" y="317"/>
                  </a:cubicBezTo>
                  <a:cubicBezTo>
                    <a:pt x="109" y="317"/>
                    <a:pt x="109" y="317"/>
                    <a:pt x="109" y="317"/>
                  </a:cubicBezTo>
                  <a:lnTo>
                    <a:pt x="109" y="44"/>
                  </a:lnTo>
                  <a:close/>
                  <a:moveTo>
                    <a:pt x="1742" y="1568"/>
                  </a:moveTo>
                  <a:cubicBezTo>
                    <a:pt x="44" y="1568"/>
                    <a:pt x="44" y="1568"/>
                    <a:pt x="44" y="1568"/>
                  </a:cubicBezTo>
                  <a:cubicBezTo>
                    <a:pt x="44" y="361"/>
                    <a:pt x="44" y="361"/>
                    <a:pt x="44" y="361"/>
                  </a:cubicBezTo>
                  <a:cubicBezTo>
                    <a:pt x="87" y="361"/>
                    <a:pt x="87" y="361"/>
                    <a:pt x="87" y="361"/>
                  </a:cubicBezTo>
                  <a:cubicBezTo>
                    <a:pt x="1704" y="361"/>
                    <a:pt x="1704" y="361"/>
                    <a:pt x="1704" y="361"/>
                  </a:cubicBezTo>
                  <a:cubicBezTo>
                    <a:pt x="1742" y="361"/>
                    <a:pt x="1742" y="361"/>
                    <a:pt x="1742" y="361"/>
                  </a:cubicBezTo>
                  <a:lnTo>
                    <a:pt x="1742" y="156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5" name="TextBox 94"/>
          <p:cNvSpPr txBox="1"/>
          <p:nvPr/>
        </p:nvSpPr>
        <p:spPr>
          <a:xfrm>
            <a:off x="1723839" y="4731980"/>
            <a:ext cx="2066311" cy="37952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575757"/>
                </a:solidFill>
              </a:rPr>
              <a:t>services</a:t>
            </a:r>
          </a:p>
        </p:txBody>
      </p:sp>
      <p:cxnSp>
        <p:nvCxnSpPr>
          <p:cNvPr id="96" name="Straight Connector 95"/>
          <p:cNvCxnSpPr/>
          <p:nvPr/>
        </p:nvCxnSpPr>
        <p:spPr>
          <a:xfrm flipH="1">
            <a:off x="1085214" y="5171648"/>
            <a:ext cx="249766" cy="809"/>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97" name="bcgIcons_Folder">
            <a:extLst>
              <a:ext uri="{FF2B5EF4-FFF2-40B4-BE49-F238E27FC236}">
                <a16:creationId xmlns:a16="http://schemas.microsoft.com/office/drawing/2014/main" xmlns="" id="{27424C66-541E-40F2-8176-23FC867923EC}"/>
              </a:ext>
            </a:extLst>
          </p:cNvPr>
          <p:cNvGrpSpPr>
            <a:grpSpLocks noChangeAspect="1"/>
          </p:cNvGrpSpPr>
          <p:nvPr/>
        </p:nvGrpSpPr>
        <p:grpSpPr bwMode="auto">
          <a:xfrm>
            <a:off x="1334600" y="5045155"/>
            <a:ext cx="379173" cy="379525"/>
            <a:chOff x="1682" y="0"/>
            <a:chExt cx="4316" cy="4320"/>
          </a:xfrm>
        </p:grpSpPr>
        <p:sp>
          <p:nvSpPr>
            <p:cNvPr id="98" name="AutoShape 8">
              <a:extLst>
                <a:ext uri="{FF2B5EF4-FFF2-40B4-BE49-F238E27FC236}">
                  <a16:creationId xmlns:a16="http://schemas.microsoft.com/office/drawing/2014/main" xmlns="" id="{70CE0EEA-4F93-438F-B23B-34B57E15A4F2}"/>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10">
              <a:extLst>
                <a:ext uri="{FF2B5EF4-FFF2-40B4-BE49-F238E27FC236}">
                  <a16:creationId xmlns:a16="http://schemas.microsoft.com/office/drawing/2014/main" xmlns="" id="{08DA8EBE-9FF0-4DD6-87CF-8B3695DAEC04}"/>
                </a:ext>
              </a:extLst>
            </p:cNvPr>
            <p:cNvSpPr>
              <a:spLocks noEditPoints="1"/>
            </p:cNvSpPr>
            <p:nvPr/>
          </p:nvSpPr>
          <p:spPr bwMode="auto">
            <a:xfrm>
              <a:off x="2332" y="1406"/>
              <a:ext cx="3016" cy="2098"/>
            </a:xfrm>
            <a:custGeom>
              <a:avLst/>
              <a:gdLst>
                <a:gd name="T0" fmla="*/ 1600 w 1610"/>
                <a:gd name="T1" fmla="*/ 0 h 1119"/>
                <a:gd name="T2" fmla="*/ 10 w 1610"/>
                <a:gd name="T3" fmla="*/ 0 h 1119"/>
                <a:gd name="T4" fmla="*/ 0 w 1610"/>
                <a:gd name="T5" fmla="*/ 10 h 1119"/>
                <a:gd name="T6" fmla="*/ 0 w 1610"/>
                <a:gd name="T7" fmla="*/ 1109 h 1119"/>
                <a:gd name="T8" fmla="*/ 10 w 1610"/>
                <a:gd name="T9" fmla="*/ 1119 h 1119"/>
                <a:gd name="T10" fmla="*/ 1600 w 1610"/>
                <a:gd name="T11" fmla="*/ 1119 h 1119"/>
                <a:gd name="T12" fmla="*/ 1610 w 1610"/>
                <a:gd name="T13" fmla="*/ 1109 h 1119"/>
                <a:gd name="T14" fmla="*/ 1610 w 1610"/>
                <a:gd name="T15" fmla="*/ 10 h 1119"/>
                <a:gd name="T16" fmla="*/ 1600 w 1610"/>
                <a:gd name="T17" fmla="*/ 0 h 1119"/>
                <a:gd name="T18" fmla="*/ 430 w 1610"/>
                <a:gd name="T19" fmla="*/ 370 h 1119"/>
                <a:gd name="T20" fmla="*/ 151 w 1610"/>
                <a:gd name="T21" fmla="*/ 370 h 1119"/>
                <a:gd name="T22" fmla="*/ 129 w 1610"/>
                <a:gd name="T23" fmla="*/ 348 h 1119"/>
                <a:gd name="T24" fmla="*/ 151 w 1610"/>
                <a:gd name="T25" fmla="*/ 326 h 1119"/>
                <a:gd name="T26" fmla="*/ 430 w 1610"/>
                <a:gd name="T27" fmla="*/ 326 h 1119"/>
                <a:gd name="T28" fmla="*/ 452 w 1610"/>
                <a:gd name="T29" fmla="*/ 348 h 1119"/>
                <a:gd name="T30" fmla="*/ 430 w 1610"/>
                <a:gd name="T31" fmla="*/ 370 h 1119"/>
                <a:gd name="T32" fmla="*/ 666 w 1610"/>
                <a:gd name="T33" fmla="*/ 197 h 1119"/>
                <a:gd name="T34" fmla="*/ 151 w 1610"/>
                <a:gd name="T35" fmla="*/ 197 h 1119"/>
                <a:gd name="T36" fmla="*/ 129 w 1610"/>
                <a:gd name="T37" fmla="*/ 175 h 1119"/>
                <a:gd name="T38" fmla="*/ 151 w 1610"/>
                <a:gd name="T39" fmla="*/ 153 h 1119"/>
                <a:gd name="T40" fmla="*/ 666 w 1610"/>
                <a:gd name="T41" fmla="*/ 153 h 1119"/>
                <a:gd name="T42" fmla="*/ 688 w 1610"/>
                <a:gd name="T43" fmla="*/ 175 h 1119"/>
                <a:gd name="T44" fmla="*/ 666 w 1610"/>
                <a:gd name="T45" fmla="*/ 197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10" h="1119">
                  <a:moveTo>
                    <a:pt x="1600" y="0"/>
                  </a:moveTo>
                  <a:cubicBezTo>
                    <a:pt x="10" y="0"/>
                    <a:pt x="10" y="0"/>
                    <a:pt x="10" y="0"/>
                  </a:cubicBezTo>
                  <a:cubicBezTo>
                    <a:pt x="4" y="0"/>
                    <a:pt x="0" y="5"/>
                    <a:pt x="0" y="10"/>
                  </a:cubicBezTo>
                  <a:cubicBezTo>
                    <a:pt x="0" y="1109"/>
                    <a:pt x="0" y="1109"/>
                    <a:pt x="0" y="1109"/>
                  </a:cubicBezTo>
                  <a:cubicBezTo>
                    <a:pt x="0" y="1115"/>
                    <a:pt x="4" y="1119"/>
                    <a:pt x="10" y="1119"/>
                  </a:cubicBezTo>
                  <a:cubicBezTo>
                    <a:pt x="1600" y="1119"/>
                    <a:pt x="1600" y="1119"/>
                    <a:pt x="1600" y="1119"/>
                  </a:cubicBezTo>
                  <a:cubicBezTo>
                    <a:pt x="1606" y="1119"/>
                    <a:pt x="1610" y="1115"/>
                    <a:pt x="1610" y="1109"/>
                  </a:cubicBezTo>
                  <a:cubicBezTo>
                    <a:pt x="1610" y="10"/>
                    <a:pt x="1610" y="10"/>
                    <a:pt x="1610" y="10"/>
                  </a:cubicBezTo>
                  <a:cubicBezTo>
                    <a:pt x="1610" y="5"/>
                    <a:pt x="1606" y="0"/>
                    <a:pt x="1600" y="0"/>
                  </a:cubicBezTo>
                  <a:close/>
                  <a:moveTo>
                    <a:pt x="430" y="370"/>
                  </a:moveTo>
                  <a:cubicBezTo>
                    <a:pt x="151" y="370"/>
                    <a:pt x="151" y="370"/>
                    <a:pt x="151" y="370"/>
                  </a:cubicBezTo>
                  <a:cubicBezTo>
                    <a:pt x="139" y="370"/>
                    <a:pt x="129" y="360"/>
                    <a:pt x="129" y="348"/>
                  </a:cubicBezTo>
                  <a:cubicBezTo>
                    <a:pt x="129" y="336"/>
                    <a:pt x="139" y="326"/>
                    <a:pt x="151" y="326"/>
                  </a:cubicBezTo>
                  <a:cubicBezTo>
                    <a:pt x="430" y="326"/>
                    <a:pt x="430" y="326"/>
                    <a:pt x="430" y="326"/>
                  </a:cubicBezTo>
                  <a:cubicBezTo>
                    <a:pt x="442" y="326"/>
                    <a:pt x="452" y="336"/>
                    <a:pt x="452" y="348"/>
                  </a:cubicBezTo>
                  <a:cubicBezTo>
                    <a:pt x="452" y="360"/>
                    <a:pt x="442" y="370"/>
                    <a:pt x="430" y="370"/>
                  </a:cubicBezTo>
                  <a:close/>
                  <a:moveTo>
                    <a:pt x="666" y="197"/>
                  </a:moveTo>
                  <a:cubicBezTo>
                    <a:pt x="151" y="197"/>
                    <a:pt x="151" y="197"/>
                    <a:pt x="151" y="197"/>
                  </a:cubicBezTo>
                  <a:cubicBezTo>
                    <a:pt x="139" y="197"/>
                    <a:pt x="129" y="187"/>
                    <a:pt x="129" y="175"/>
                  </a:cubicBezTo>
                  <a:cubicBezTo>
                    <a:pt x="129" y="163"/>
                    <a:pt x="139" y="153"/>
                    <a:pt x="151" y="153"/>
                  </a:cubicBezTo>
                  <a:cubicBezTo>
                    <a:pt x="666" y="153"/>
                    <a:pt x="666" y="153"/>
                    <a:pt x="666" y="153"/>
                  </a:cubicBezTo>
                  <a:cubicBezTo>
                    <a:pt x="678" y="153"/>
                    <a:pt x="688" y="163"/>
                    <a:pt x="688" y="175"/>
                  </a:cubicBezTo>
                  <a:cubicBezTo>
                    <a:pt x="688" y="187"/>
                    <a:pt x="678" y="197"/>
                    <a:pt x="666" y="19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11">
              <a:extLst>
                <a:ext uri="{FF2B5EF4-FFF2-40B4-BE49-F238E27FC236}">
                  <a16:creationId xmlns:a16="http://schemas.microsoft.com/office/drawing/2014/main" xmlns="" id="{90919C5B-89A8-419C-ABE2-B877CAD8B566}"/>
                </a:ext>
              </a:extLst>
            </p:cNvPr>
            <p:cNvSpPr>
              <a:spLocks noEditPoints="1"/>
            </p:cNvSpPr>
            <p:nvPr/>
          </p:nvSpPr>
          <p:spPr bwMode="auto">
            <a:xfrm>
              <a:off x="2167" y="647"/>
              <a:ext cx="3346" cy="3022"/>
            </a:xfrm>
            <a:custGeom>
              <a:avLst/>
              <a:gdLst>
                <a:gd name="T0" fmla="*/ 1764 w 1786"/>
                <a:gd name="T1" fmla="*/ 317 h 1612"/>
                <a:gd name="T2" fmla="*/ 1726 w 1786"/>
                <a:gd name="T3" fmla="*/ 317 h 1612"/>
                <a:gd name="T4" fmla="*/ 1726 w 1786"/>
                <a:gd name="T5" fmla="*/ 170 h 1612"/>
                <a:gd name="T6" fmla="*/ 1704 w 1786"/>
                <a:gd name="T7" fmla="*/ 148 h 1612"/>
                <a:gd name="T8" fmla="*/ 785 w 1786"/>
                <a:gd name="T9" fmla="*/ 147 h 1612"/>
                <a:gd name="T10" fmla="*/ 650 w 1786"/>
                <a:gd name="T11" fmla="*/ 6 h 1612"/>
                <a:gd name="T12" fmla="*/ 635 w 1786"/>
                <a:gd name="T13" fmla="*/ 0 h 1612"/>
                <a:gd name="T14" fmla="*/ 87 w 1786"/>
                <a:gd name="T15" fmla="*/ 0 h 1612"/>
                <a:gd name="T16" fmla="*/ 65 w 1786"/>
                <a:gd name="T17" fmla="*/ 22 h 1612"/>
                <a:gd name="T18" fmla="*/ 65 w 1786"/>
                <a:gd name="T19" fmla="*/ 317 h 1612"/>
                <a:gd name="T20" fmla="*/ 22 w 1786"/>
                <a:gd name="T21" fmla="*/ 317 h 1612"/>
                <a:gd name="T22" fmla="*/ 0 w 1786"/>
                <a:gd name="T23" fmla="*/ 339 h 1612"/>
                <a:gd name="T24" fmla="*/ 0 w 1786"/>
                <a:gd name="T25" fmla="*/ 1590 h 1612"/>
                <a:gd name="T26" fmla="*/ 22 w 1786"/>
                <a:gd name="T27" fmla="*/ 1612 h 1612"/>
                <a:gd name="T28" fmla="*/ 1764 w 1786"/>
                <a:gd name="T29" fmla="*/ 1612 h 1612"/>
                <a:gd name="T30" fmla="*/ 1786 w 1786"/>
                <a:gd name="T31" fmla="*/ 1590 h 1612"/>
                <a:gd name="T32" fmla="*/ 1786 w 1786"/>
                <a:gd name="T33" fmla="*/ 339 h 1612"/>
                <a:gd name="T34" fmla="*/ 1764 w 1786"/>
                <a:gd name="T35" fmla="*/ 317 h 1612"/>
                <a:gd name="T36" fmla="*/ 109 w 1786"/>
                <a:gd name="T37" fmla="*/ 44 h 1612"/>
                <a:gd name="T38" fmla="*/ 625 w 1786"/>
                <a:gd name="T39" fmla="*/ 44 h 1612"/>
                <a:gd name="T40" fmla="*/ 759 w 1786"/>
                <a:gd name="T41" fmla="*/ 184 h 1612"/>
                <a:gd name="T42" fmla="*/ 775 w 1786"/>
                <a:gd name="T43" fmla="*/ 191 h 1612"/>
                <a:gd name="T44" fmla="*/ 1682 w 1786"/>
                <a:gd name="T45" fmla="*/ 192 h 1612"/>
                <a:gd name="T46" fmla="*/ 1682 w 1786"/>
                <a:gd name="T47" fmla="*/ 317 h 1612"/>
                <a:gd name="T48" fmla="*/ 109 w 1786"/>
                <a:gd name="T49" fmla="*/ 317 h 1612"/>
                <a:gd name="T50" fmla="*/ 109 w 1786"/>
                <a:gd name="T51" fmla="*/ 44 h 1612"/>
                <a:gd name="T52" fmla="*/ 1742 w 1786"/>
                <a:gd name="T53" fmla="*/ 1568 h 1612"/>
                <a:gd name="T54" fmla="*/ 44 w 1786"/>
                <a:gd name="T55" fmla="*/ 1568 h 1612"/>
                <a:gd name="T56" fmla="*/ 44 w 1786"/>
                <a:gd name="T57" fmla="*/ 361 h 1612"/>
                <a:gd name="T58" fmla="*/ 87 w 1786"/>
                <a:gd name="T59" fmla="*/ 361 h 1612"/>
                <a:gd name="T60" fmla="*/ 1704 w 1786"/>
                <a:gd name="T61" fmla="*/ 361 h 1612"/>
                <a:gd name="T62" fmla="*/ 1742 w 1786"/>
                <a:gd name="T63" fmla="*/ 361 h 1612"/>
                <a:gd name="T64" fmla="*/ 1742 w 1786"/>
                <a:gd name="T65" fmla="*/ 1568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86" h="1612">
                  <a:moveTo>
                    <a:pt x="1764" y="317"/>
                  </a:moveTo>
                  <a:cubicBezTo>
                    <a:pt x="1726" y="317"/>
                    <a:pt x="1726" y="317"/>
                    <a:pt x="1726" y="317"/>
                  </a:cubicBezTo>
                  <a:cubicBezTo>
                    <a:pt x="1726" y="170"/>
                    <a:pt x="1726" y="170"/>
                    <a:pt x="1726" y="170"/>
                  </a:cubicBezTo>
                  <a:cubicBezTo>
                    <a:pt x="1726" y="158"/>
                    <a:pt x="1716" y="148"/>
                    <a:pt x="1704" y="148"/>
                  </a:cubicBezTo>
                  <a:cubicBezTo>
                    <a:pt x="785" y="147"/>
                    <a:pt x="785" y="147"/>
                    <a:pt x="785" y="147"/>
                  </a:cubicBezTo>
                  <a:cubicBezTo>
                    <a:pt x="650" y="6"/>
                    <a:pt x="650" y="6"/>
                    <a:pt x="650" y="6"/>
                  </a:cubicBezTo>
                  <a:cubicBezTo>
                    <a:pt x="646" y="2"/>
                    <a:pt x="641" y="0"/>
                    <a:pt x="635" y="0"/>
                  </a:cubicBezTo>
                  <a:cubicBezTo>
                    <a:pt x="87" y="0"/>
                    <a:pt x="87" y="0"/>
                    <a:pt x="87" y="0"/>
                  </a:cubicBezTo>
                  <a:cubicBezTo>
                    <a:pt x="75" y="0"/>
                    <a:pt x="65" y="9"/>
                    <a:pt x="65" y="22"/>
                  </a:cubicBezTo>
                  <a:cubicBezTo>
                    <a:pt x="65" y="317"/>
                    <a:pt x="65" y="317"/>
                    <a:pt x="65" y="317"/>
                  </a:cubicBezTo>
                  <a:cubicBezTo>
                    <a:pt x="22" y="317"/>
                    <a:pt x="22" y="317"/>
                    <a:pt x="22" y="317"/>
                  </a:cubicBezTo>
                  <a:cubicBezTo>
                    <a:pt x="10" y="317"/>
                    <a:pt x="0" y="327"/>
                    <a:pt x="0" y="339"/>
                  </a:cubicBezTo>
                  <a:cubicBezTo>
                    <a:pt x="0" y="1590"/>
                    <a:pt x="0" y="1590"/>
                    <a:pt x="0" y="1590"/>
                  </a:cubicBezTo>
                  <a:cubicBezTo>
                    <a:pt x="0" y="1603"/>
                    <a:pt x="10" y="1612"/>
                    <a:pt x="22" y="1612"/>
                  </a:cubicBezTo>
                  <a:cubicBezTo>
                    <a:pt x="1764" y="1612"/>
                    <a:pt x="1764" y="1612"/>
                    <a:pt x="1764" y="1612"/>
                  </a:cubicBezTo>
                  <a:cubicBezTo>
                    <a:pt x="1776" y="1612"/>
                    <a:pt x="1786" y="1603"/>
                    <a:pt x="1786" y="1590"/>
                  </a:cubicBezTo>
                  <a:cubicBezTo>
                    <a:pt x="1786" y="339"/>
                    <a:pt x="1786" y="339"/>
                    <a:pt x="1786" y="339"/>
                  </a:cubicBezTo>
                  <a:cubicBezTo>
                    <a:pt x="1786" y="327"/>
                    <a:pt x="1776" y="317"/>
                    <a:pt x="1764" y="317"/>
                  </a:cubicBezTo>
                  <a:close/>
                  <a:moveTo>
                    <a:pt x="109" y="44"/>
                  </a:moveTo>
                  <a:cubicBezTo>
                    <a:pt x="625" y="44"/>
                    <a:pt x="625" y="44"/>
                    <a:pt x="625" y="44"/>
                  </a:cubicBezTo>
                  <a:cubicBezTo>
                    <a:pt x="759" y="184"/>
                    <a:pt x="759" y="184"/>
                    <a:pt x="759" y="184"/>
                  </a:cubicBezTo>
                  <a:cubicBezTo>
                    <a:pt x="763" y="188"/>
                    <a:pt x="769" y="191"/>
                    <a:pt x="775" y="191"/>
                  </a:cubicBezTo>
                  <a:cubicBezTo>
                    <a:pt x="1682" y="192"/>
                    <a:pt x="1682" y="192"/>
                    <a:pt x="1682" y="192"/>
                  </a:cubicBezTo>
                  <a:cubicBezTo>
                    <a:pt x="1682" y="317"/>
                    <a:pt x="1682" y="317"/>
                    <a:pt x="1682" y="317"/>
                  </a:cubicBezTo>
                  <a:cubicBezTo>
                    <a:pt x="109" y="317"/>
                    <a:pt x="109" y="317"/>
                    <a:pt x="109" y="317"/>
                  </a:cubicBezTo>
                  <a:lnTo>
                    <a:pt x="109" y="44"/>
                  </a:lnTo>
                  <a:close/>
                  <a:moveTo>
                    <a:pt x="1742" y="1568"/>
                  </a:moveTo>
                  <a:cubicBezTo>
                    <a:pt x="44" y="1568"/>
                    <a:pt x="44" y="1568"/>
                    <a:pt x="44" y="1568"/>
                  </a:cubicBezTo>
                  <a:cubicBezTo>
                    <a:pt x="44" y="361"/>
                    <a:pt x="44" y="361"/>
                    <a:pt x="44" y="361"/>
                  </a:cubicBezTo>
                  <a:cubicBezTo>
                    <a:pt x="87" y="361"/>
                    <a:pt x="87" y="361"/>
                    <a:pt x="87" y="361"/>
                  </a:cubicBezTo>
                  <a:cubicBezTo>
                    <a:pt x="1704" y="361"/>
                    <a:pt x="1704" y="361"/>
                    <a:pt x="1704" y="361"/>
                  </a:cubicBezTo>
                  <a:cubicBezTo>
                    <a:pt x="1742" y="361"/>
                    <a:pt x="1742" y="361"/>
                    <a:pt x="1742" y="361"/>
                  </a:cubicBezTo>
                  <a:lnTo>
                    <a:pt x="1742" y="156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1" name="TextBox 100"/>
          <p:cNvSpPr txBox="1"/>
          <p:nvPr/>
        </p:nvSpPr>
        <p:spPr>
          <a:xfrm>
            <a:off x="1713571" y="5053865"/>
            <a:ext cx="2066311" cy="37952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575757"/>
                </a:solidFill>
              </a:rPr>
              <a:t>tasks</a:t>
            </a:r>
          </a:p>
        </p:txBody>
      </p:sp>
      <p:cxnSp>
        <p:nvCxnSpPr>
          <p:cNvPr id="102" name="Straight Connector 101"/>
          <p:cNvCxnSpPr/>
          <p:nvPr/>
        </p:nvCxnSpPr>
        <p:spPr>
          <a:xfrm flipH="1">
            <a:off x="1095482" y="5498133"/>
            <a:ext cx="249766" cy="809"/>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103" name="bcgIcons_Folder">
            <a:extLst>
              <a:ext uri="{FF2B5EF4-FFF2-40B4-BE49-F238E27FC236}">
                <a16:creationId xmlns:a16="http://schemas.microsoft.com/office/drawing/2014/main" xmlns="" id="{27424C66-541E-40F2-8176-23FC867923EC}"/>
              </a:ext>
            </a:extLst>
          </p:cNvPr>
          <p:cNvGrpSpPr>
            <a:grpSpLocks noChangeAspect="1"/>
          </p:cNvGrpSpPr>
          <p:nvPr/>
        </p:nvGrpSpPr>
        <p:grpSpPr bwMode="auto">
          <a:xfrm>
            <a:off x="1344868" y="5371640"/>
            <a:ext cx="379173" cy="379525"/>
            <a:chOff x="1682" y="0"/>
            <a:chExt cx="4316" cy="4320"/>
          </a:xfrm>
        </p:grpSpPr>
        <p:sp>
          <p:nvSpPr>
            <p:cNvPr id="104" name="AutoShape 8">
              <a:extLst>
                <a:ext uri="{FF2B5EF4-FFF2-40B4-BE49-F238E27FC236}">
                  <a16:creationId xmlns:a16="http://schemas.microsoft.com/office/drawing/2014/main" xmlns="" id="{70CE0EEA-4F93-438F-B23B-34B57E15A4F2}"/>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10">
              <a:extLst>
                <a:ext uri="{FF2B5EF4-FFF2-40B4-BE49-F238E27FC236}">
                  <a16:creationId xmlns:a16="http://schemas.microsoft.com/office/drawing/2014/main" xmlns="" id="{08DA8EBE-9FF0-4DD6-87CF-8B3695DAEC04}"/>
                </a:ext>
              </a:extLst>
            </p:cNvPr>
            <p:cNvSpPr>
              <a:spLocks noEditPoints="1"/>
            </p:cNvSpPr>
            <p:nvPr/>
          </p:nvSpPr>
          <p:spPr bwMode="auto">
            <a:xfrm>
              <a:off x="2332" y="1406"/>
              <a:ext cx="3016" cy="2098"/>
            </a:xfrm>
            <a:custGeom>
              <a:avLst/>
              <a:gdLst>
                <a:gd name="T0" fmla="*/ 1600 w 1610"/>
                <a:gd name="T1" fmla="*/ 0 h 1119"/>
                <a:gd name="T2" fmla="*/ 10 w 1610"/>
                <a:gd name="T3" fmla="*/ 0 h 1119"/>
                <a:gd name="T4" fmla="*/ 0 w 1610"/>
                <a:gd name="T5" fmla="*/ 10 h 1119"/>
                <a:gd name="T6" fmla="*/ 0 w 1610"/>
                <a:gd name="T7" fmla="*/ 1109 h 1119"/>
                <a:gd name="T8" fmla="*/ 10 w 1610"/>
                <a:gd name="T9" fmla="*/ 1119 h 1119"/>
                <a:gd name="T10" fmla="*/ 1600 w 1610"/>
                <a:gd name="T11" fmla="*/ 1119 h 1119"/>
                <a:gd name="T12" fmla="*/ 1610 w 1610"/>
                <a:gd name="T13" fmla="*/ 1109 h 1119"/>
                <a:gd name="T14" fmla="*/ 1610 w 1610"/>
                <a:gd name="T15" fmla="*/ 10 h 1119"/>
                <a:gd name="T16" fmla="*/ 1600 w 1610"/>
                <a:gd name="T17" fmla="*/ 0 h 1119"/>
                <a:gd name="T18" fmla="*/ 430 w 1610"/>
                <a:gd name="T19" fmla="*/ 370 h 1119"/>
                <a:gd name="T20" fmla="*/ 151 w 1610"/>
                <a:gd name="T21" fmla="*/ 370 h 1119"/>
                <a:gd name="T22" fmla="*/ 129 w 1610"/>
                <a:gd name="T23" fmla="*/ 348 h 1119"/>
                <a:gd name="T24" fmla="*/ 151 w 1610"/>
                <a:gd name="T25" fmla="*/ 326 h 1119"/>
                <a:gd name="T26" fmla="*/ 430 w 1610"/>
                <a:gd name="T27" fmla="*/ 326 h 1119"/>
                <a:gd name="T28" fmla="*/ 452 w 1610"/>
                <a:gd name="T29" fmla="*/ 348 h 1119"/>
                <a:gd name="T30" fmla="*/ 430 w 1610"/>
                <a:gd name="T31" fmla="*/ 370 h 1119"/>
                <a:gd name="T32" fmla="*/ 666 w 1610"/>
                <a:gd name="T33" fmla="*/ 197 h 1119"/>
                <a:gd name="T34" fmla="*/ 151 w 1610"/>
                <a:gd name="T35" fmla="*/ 197 h 1119"/>
                <a:gd name="T36" fmla="*/ 129 w 1610"/>
                <a:gd name="T37" fmla="*/ 175 h 1119"/>
                <a:gd name="T38" fmla="*/ 151 w 1610"/>
                <a:gd name="T39" fmla="*/ 153 h 1119"/>
                <a:gd name="T40" fmla="*/ 666 w 1610"/>
                <a:gd name="T41" fmla="*/ 153 h 1119"/>
                <a:gd name="T42" fmla="*/ 688 w 1610"/>
                <a:gd name="T43" fmla="*/ 175 h 1119"/>
                <a:gd name="T44" fmla="*/ 666 w 1610"/>
                <a:gd name="T45" fmla="*/ 197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10" h="1119">
                  <a:moveTo>
                    <a:pt x="1600" y="0"/>
                  </a:moveTo>
                  <a:cubicBezTo>
                    <a:pt x="10" y="0"/>
                    <a:pt x="10" y="0"/>
                    <a:pt x="10" y="0"/>
                  </a:cubicBezTo>
                  <a:cubicBezTo>
                    <a:pt x="4" y="0"/>
                    <a:pt x="0" y="5"/>
                    <a:pt x="0" y="10"/>
                  </a:cubicBezTo>
                  <a:cubicBezTo>
                    <a:pt x="0" y="1109"/>
                    <a:pt x="0" y="1109"/>
                    <a:pt x="0" y="1109"/>
                  </a:cubicBezTo>
                  <a:cubicBezTo>
                    <a:pt x="0" y="1115"/>
                    <a:pt x="4" y="1119"/>
                    <a:pt x="10" y="1119"/>
                  </a:cubicBezTo>
                  <a:cubicBezTo>
                    <a:pt x="1600" y="1119"/>
                    <a:pt x="1600" y="1119"/>
                    <a:pt x="1600" y="1119"/>
                  </a:cubicBezTo>
                  <a:cubicBezTo>
                    <a:pt x="1606" y="1119"/>
                    <a:pt x="1610" y="1115"/>
                    <a:pt x="1610" y="1109"/>
                  </a:cubicBezTo>
                  <a:cubicBezTo>
                    <a:pt x="1610" y="10"/>
                    <a:pt x="1610" y="10"/>
                    <a:pt x="1610" y="10"/>
                  </a:cubicBezTo>
                  <a:cubicBezTo>
                    <a:pt x="1610" y="5"/>
                    <a:pt x="1606" y="0"/>
                    <a:pt x="1600" y="0"/>
                  </a:cubicBezTo>
                  <a:close/>
                  <a:moveTo>
                    <a:pt x="430" y="370"/>
                  </a:moveTo>
                  <a:cubicBezTo>
                    <a:pt x="151" y="370"/>
                    <a:pt x="151" y="370"/>
                    <a:pt x="151" y="370"/>
                  </a:cubicBezTo>
                  <a:cubicBezTo>
                    <a:pt x="139" y="370"/>
                    <a:pt x="129" y="360"/>
                    <a:pt x="129" y="348"/>
                  </a:cubicBezTo>
                  <a:cubicBezTo>
                    <a:pt x="129" y="336"/>
                    <a:pt x="139" y="326"/>
                    <a:pt x="151" y="326"/>
                  </a:cubicBezTo>
                  <a:cubicBezTo>
                    <a:pt x="430" y="326"/>
                    <a:pt x="430" y="326"/>
                    <a:pt x="430" y="326"/>
                  </a:cubicBezTo>
                  <a:cubicBezTo>
                    <a:pt x="442" y="326"/>
                    <a:pt x="452" y="336"/>
                    <a:pt x="452" y="348"/>
                  </a:cubicBezTo>
                  <a:cubicBezTo>
                    <a:pt x="452" y="360"/>
                    <a:pt x="442" y="370"/>
                    <a:pt x="430" y="370"/>
                  </a:cubicBezTo>
                  <a:close/>
                  <a:moveTo>
                    <a:pt x="666" y="197"/>
                  </a:moveTo>
                  <a:cubicBezTo>
                    <a:pt x="151" y="197"/>
                    <a:pt x="151" y="197"/>
                    <a:pt x="151" y="197"/>
                  </a:cubicBezTo>
                  <a:cubicBezTo>
                    <a:pt x="139" y="197"/>
                    <a:pt x="129" y="187"/>
                    <a:pt x="129" y="175"/>
                  </a:cubicBezTo>
                  <a:cubicBezTo>
                    <a:pt x="129" y="163"/>
                    <a:pt x="139" y="153"/>
                    <a:pt x="151" y="153"/>
                  </a:cubicBezTo>
                  <a:cubicBezTo>
                    <a:pt x="666" y="153"/>
                    <a:pt x="666" y="153"/>
                    <a:pt x="666" y="153"/>
                  </a:cubicBezTo>
                  <a:cubicBezTo>
                    <a:pt x="678" y="153"/>
                    <a:pt x="688" y="163"/>
                    <a:pt x="688" y="175"/>
                  </a:cubicBezTo>
                  <a:cubicBezTo>
                    <a:pt x="688" y="187"/>
                    <a:pt x="678" y="197"/>
                    <a:pt x="666" y="19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11">
              <a:extLst>
                <a:ext uri="{FF2B5EF4-FFF2-40B4-BE49-F238E27FC236}">
                  <a16:creationId xmlns:a16="http://schemas.microsoft.com/office/drawing/2014/main" xmlns="" id="{90919C5B-89A8-419C-ABE2-B877CAD8B566}"/>
                </a:ext>
              </a:extLst>
            </p:cNvPr>
            <p:cNvSpPr>
              <a:spLocks noEditPoints="1"/>
            </p:cNvSpPr>
            <p:nvPr/>
          </p:nvSpPr>
          <p:spPr bwMode="auto">
            <a:xfrm>
              <a:off x="2167" y="647"/>
              <a:ext cx="3346" cy="3022"/>
            </a:xfrm>
            <a:custGeom>
              <a:avLst/>
              <a:gdLst>
                <a:gd name="T0" fmla="*/ 1764 w 1786"/>
                <a:gd name="T1" fmla="*/ 317 h 1612"/>
                <a:gd name="T2" fmla="*/ 1726 w 1786"/>
                <a:gd name="T3" fmla="*/ 317 h 1612"/>
                <a:gd name="T4" fmla="*/ 1726 w 1786"/>
                <a:gd name="T5" fmla="*/ 170 h 1612"/>
                <a:gd name="T6" fmla="*/ 1704 w 1786"/>
                <a:gd name="T7" fmla="*/ 148 h 1612"/>
                <a:gd name="T8" fmla="*/ 785 w 1786"/>
                <a:gd name="T9" fmla="*/ 147 h 1612"/>
                <a:gd name="T10" fmla="*/ 650 w 1786"/>
                <a:gd name="T11" fmla="*/ 6 h 1612"/>
                <a:gd name="T12" fmla="*/ 635 w 1786"/>
                <a:gd name="T13" fmla="*/ 0 h 1612"/>
                <a:gd name="T14" fmla="*/ 87 w 1786"/>
                <a:gd name="T15" fmla="*/ 0 h 1612"/>
                <a:gd name="T16" fmla="*/ 65 w 1786"/>
                <a:gd name="T17" fmla="*/ 22 h 1612"/>
                <a:gd name="T18" fmla="*/ 65 w 1786"/>
                <a:gd name="T19" fmla="*/ 317 h 1612"/>
                <a:gd name="T20" fmla="*/ 22 w 1786"/>
                <a:gd name="T21" fmla="*/ 317 h 1612"/>
                <a:gd name="T22" fmla="*/ 0 w 1786"/>
                <a:gd name="T23" fmla="*/ 339 h 1612"/>
                <a:gd name="T24" fmla="*/ 0 w 1786"/>
                <a:gd name="T25" fmla="*/ 1590 h 1612"/>
                <a:gd name="T26" fmla="*/ 22 w 1786"/>
                <a:gd name="T27" fmla="*/ 1612 h 1612"/>
                <a:gd name="T28" fmla="*/ 1764 w 1786"/>
                <a:gd name="T29" fmla="*/ 1612 h 1612"/>
                <a:gd name="T30" fmla="*/ 1786 w 1786"/>
                <a:gd name="T31" fmla="*/ 1590 h 1612"/>
                <a:gd name="T32" fmla="*/ 1786 w 1786"/>
                <a:gd name="T33" fmla="*/ 339 h 1612"/>
                <a:gd name="T34" fmla="*/ 1764 w 1786"/>
                <a:gd name="T35" fmla="*/ 317 h 1612"/>
                <a:gd name="T36" fmla="*/ 109 w 1786"/>
                <a:gd name="T37" fmla="*/ 44 h 1612"/>
                <a:gd name="T38" fmla="*/ 625 w 1786"/>
                <a:gd name="T39" fmla="*/ 44 h 1612"/>
                <a:gd name="T40" fmla="*/ 759 w 1786"/>
                <a:gd name="T41" fmla="*/ 184 h 1612"/>
                <a:gd name="T42" fmla="*/ 775 w 1786"/>
                <a:gd name="T43" fmla="*/ 191 h 1612"/>
                <a:gd name="T44" fmla="*/ 1682 w 1786"/>
                <a:gd name="T45" fmla="*/ 192 h 1612"/>
                <a:gd name="T46" fmla="*/ 1682 w 1786"/>
                <a:gd name="T47" fmla="*/ 317 h 1612"/>
                <a:gd name="T48" fmla="*/ 109 w 1786"/>
                <a:gd name="T49" fmla="*/ 317 h 1612"/>
                <a:gd name="T50" fmla="*/ 109 w 1786"/>
                <a:gd name="T51" fmla="*/ 44 h 1612"/>
                <a:gd name="T52" fmla="*/ 1742 w 1786"/>
                <a:gd name="T53" fmla="*/ 1568 h 1612"/>
                <a:gd name="T54" fmla="*/ 44 w 1786"/>
                <a:gd name="T55" fmla="*/ 1568 h 1612"/>
                <a:gd name="T56" fmla="*/ 44 w 1786"/>
                <a:gd name="T57" fmla="*/ 361 h 1612"/>
                <a:gd name="T58" fmla="*/ 87 w 1786"/>
                <a:gd name="T59" fmla="*/ 361 h 1612"/>
                <a:gd name="T60" fmla="*/ 1704 w 1786"/>
                <a:gd name="T61" fmla="*/ 361 h 1612"/>
                <a:gd name="T62" fmla="*/ 1742 w 1786"/>
                <a:gd name="T63" fmla="*/ 361 h 1612"/>
                <a:gd name="T64" fmla="*/ 1742 w 1786"/>
                <a:gd name="T65" fmla="*/ 1568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86" h="1612">
                  <a:moveTo>
                    <a:pt x="1764" y="317"/>
                  </a:moveTo>
                  <a:cubicBezTo>
                    <a:pt x="1726" y="317"/>
                    <a:pt x="1726" y="317"/>
                    <a:pt x="1726" y="317"/>
                  </a:cubicBezTo>
                  <a:cubicBezTo>
                    <a:pt x="1726" y="170"/>
                    <a:pt x="1726" y="170"/>
                    <a:pt x="1726" y="170"/>
                  </a:cubicBezTo>
                  <a:cubicBezTo>
                    <a:pt x="1726" y="158"/>
                    <a:pt x="1716" y="148"/>
                    <a:pt x="1704" y="148"/>
                  </a:cubicBezTo>
                  <a:cubicBezTo>
                    <a:pt x="785" y="147"/>
                    <a:pt x="785" y="147"/>
                    <a:pt x="785" y="147"/>
                  </a:cubicBezTo>
                  <a:cubicBezTo>
                    <a:pt x="650" y="6"/>
                    <a:pt x="650" y="6"/>
                    <a:pt x="650" y="6"/>
                  </a:cubicBezTo>
                  <a:cubicBezTo>
                    <a:pt x="646" y="2"/>
                    <a:pt x="641" y="0"/>
                    <a:pt x="635" y="0"/>
                  </a:cubicBezTo>
                  <a:cubicBezTo>
                    <a:pt x="87" y="0"/>
                    <a:pt x="87" y="0"/>
                    <a:pt x="87" y="0"/>
                  </a:cubicBezTo>
                  <a:cubicBezTo>
                    <a:pt x="75" y="0"/>
                    <a:pt x="65" y="9"/>
                    <a:pt x="65" y="22"/>
                  </a:cubicBezTo>
                  <a:cubicBezTo>
                    <a:pt x="65" y="317"/>
                    <a:pt x="65" y="317"/>
                    <a:pt x="65" y="317"/>
                  </a:cubicBezTo>
                  <a:cubicBezTo>
                    <a:pt x="22" y="317"/>
                    <a:pt x="22" y="317"/>
                    <a:pt x="22" y="317"/>
                  </a:cubicBezTo>
                  <a:cubicBezTo>
                    <a:pt x="10" y="317"/>
                    <a:pt x="0" y="327"/>
                    <a:pt x="0" y="339"/>
                  </a:cubicBezTo>
                  <a:cubicBezTo>
                    <a:pt x="0" y="1590"/>
                    <a:pt x="0" y="1590"/>
                    <a:pt x="0" y="1590"/>
                  </a:cubicBezTo>
                  <a:cubicBezTo>
                    <a:pt x="0" y="1603"/>
                    <a:pt x="10" y="1612"/>
                    <a:pt x="22" y="1612"/>
                  </a:cubicBezTo>
                  <a:cubicBezTo>
                    <a:pt x="1764" y="1612"/>
                    <a:pt x="1764" y="1612"/>
                    <a:pt x="1764" y="1612"/>
                  </a:cubicBezTo>
                  <a:cubicBezTo>
                    <a:pt x="1776" y="1612"/>
                    <a:pt x="1786" y="1603"/>
                    <a:pt x="1786" y="1590"/>
                  </a:cubicBezTo>
                  <a:cubicBezTo>
                    <a:pt x="1786" y="339"/>
                    <a:pt x="1786" y="339"/>
                    <a:pt x="1786" y="339"/>
                  </a:cubicBezTo>
                  <a:cubicBezTo>
                    <a:pt x="1786" y="327"/>
                    <a:pt x="1776" y="317"/>
                    <a:pt x="1764" y="317"/>
                  </a:cubicBezTo>
                  <a:close/>
                  <a:moveTo>
                    <a:pt x="109" y="44"/>
                  </a:moveTo>
                  <a:cubicBezTo>
                    <a:pt x="625" y="44"/>
                    <a:pt x="625" y="44"/>
                    <a:pt x="625" y="44"/>
                  </a:cubicBezTo>
                  <a:cubicBezTo>
                    <a:pt x="759" y="184"/>
                    <a:pt x="759" y="184"/>
                    <a:pt x="759" y="184"/>
                  </a:cubicBezTo>
                  <a:cubicBezTo>
                    <a:pt x="763" y="188"/>
                    <a:pt x="769" y="191"/>
                    <a:pt x="775" y="191"/>
                  </a:cubicBezTo>
                  <a:cubicBezTo>
                    <a:pt x="1682" y="192"/>
                    <a:pt x="1682" y="192"/>
                    <a:pt x="1682" y="192"/>
                  </a:cubicBezTo>
                  <a:cubicBezTo>
                    <a:pt x="1682" y="317"/>
                    <a:pt x="1682" y="317"/>
                    <a:pt x="1682" y="317"/>
                  </a:cubicBezTo>
                  <a:cubicBezTo>
                    <a:pt x="109" y="317"/>
                    <a:pt x="109" y="317"/>
                    <a:pt x="109" y="317"/>
                  </a:cubicBezTo>
                  <a:lnTo>
                    <a:pt x="109" y="44"/>
                  </a:lnTo>
                  <a:close/>
                  <a:moveTo>
                    <a:pt x="1742" y="1568"/>
                  </a:moveTo>
                  <a:cubicBezTo>
                    <a:pt x="44" y="1568"/>
                    <a:pt x="44" y="1568"/>
                    <a:pt x="44" y="1568"/>
                  </a:cubicBezTo>
                  <a:cubicBezTo>
                    <a:pt x="44" y="361"/>
                    <a:pt x="44" y="361"/>
                    <a:pt x="44" y="361"/>
                  </a:cubicBezTo>
                  <a:cubicBezTo>
                    <a:pt x="87" y="361"/>
                    <a:pt x="87" y="361"/>
                    <a:pt x="87" y="361"/>
                  </a:cubicBezTo>
                  <a:cubicBezTo>
                    <a:pt x="1704" y="361"/>
                    <a:pt x="1704" y="361"/>
                    <a:pt x="1704" y="361"/>
                  </a:cubicBezTo>
                  <a:cubicBezTo>
                    <a:pt x="1742" y="361"/>
                    <a:pt x="1742" y="361"/>
                    <a:pt x="1742" y="361"/>
                  </a:cubicBezTo>
                  <a:lnTo>
                    <a:pt x="1742" y="156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7" name="TextBox 106"/>
          <p:cNvSpPr txBox="1"/>
          <p:nvPr/>
        </p:nvSpPr>
        <p:spPr>
          <a:xfrm>
            <a:off x="1723839" y="5380350"/>
            <a:ext cx="2066311" cy="37952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err="1">
                <a:solidFill>
                  <a:srgbClr val="575757"/>
                </a:solidFill>
              </a:rPr>
              <a:t>utils</a:t>
            </a:r>
            <a:endParaRPr lang="en-US" dirty="0">
              <a:solidFill>
                <a:srgbClr val="575757"/>
              </a:solidFill>
            </a:endParaRPr>
          </a:p>
        </p:txBody>
      </p:sp>
      <p:grpSp>
        <p:nvGrpSpPr>
          <p:cNvPr id="108" name="bcgIcons_Folder">
            <a:extLst>
              <a:ext uri="{FF2B5EF4-FFF2-40B4-BE49-F238E27FC236}">
                <a16:creationId xmlns:a16="http://schemas.microsoft.com/office/drawing/2014/main" xmlns="" id="{27424C66-541E-40F2-8176-23FC867923EC}"/>
              </a:ext>
            </a:extLst>
          </p:cNvPr>
          <p:cNvGrpSpPr>
            <a:grpSpLocks noChangeAspect="1"/>
          </p:cNvGrpSpPr>
          <p:nvPr/>
        </p:nvGrpSpPr>
        <p:grpSpPr bwMode="auto">
          <a:xfrm>
            <a:off x="895764" y="5695504"/>
            <a:ext cx="379173" cy="379525"/>
            <a:chOff x="1682" y="0"/>
            <a:chExt cx="4316" cy="4320"/>
          </a:xfrm>
        </p:grpSpPr>
        <p:sp>
          <p:nvSpPr>
            <p:cNvPr id="109" name="AutoShape 8">
              <a:extLst>
                <a:ext uri="{FF2B5EF4-FFF2-40B4-BE49-F238E27FC236}">
                  <a16:creationId xmlns:a16="http://schemas.microsoft.com/office/drawing/2014/main" xmlns="" id="{70CE0EEA-4F93-438F-B23B-34B57E15A4F2}"/>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10">
              <a:extLst>
                <a:ext uri="{FF2B5EF4-FFF2-40B4-BE49-F238E27FC236}">
                  <a16:creationId xmlns:a16="http://schemas.microsoft.com/office/drawing/2014/main" xmlns="" id="{08DA8EBE-9FF0-4DD6-87CF-8B3695DAEC04}"/>
                </a:ext>
              </a:extLst>
            </p:cNvPr>
            <p:cNvSpPr>
              <a:spLocks noEditPoints="1"/>
            </p:cNvSpPr>
            <p:nvPr/>
          </p:nvSpPr>
          <p:spPr bwMode="auto">
            <a:xfrm>
              <a:off x="2332" y="1406"/>
              <a:ext cx="3016" cy="2098"/>
            </a:xfrm>
            <a:custGeom>
              <a:avLst/>
              <a:gdLst>
                <a:gd name="T0" fmla="*/ 1600 w 1610"/>
                <a:gd name="T1" fmla="*/ 0 h 1119"/>
                <a:gd name="T2" fmla="*/ 10 w 1610"/>
                <a:gd name="T3" fmla="*/ 0 h 1119"/>
                <a:gd name="T4" fmla="*/ 0 w 1610"/>
                <a:gd name="T5" fmla="*/ 10 h 1119"/>
                <a:gd name="T6" fmla="*/ 0 w 1610"/>
                <a:gd name="T7" fmla="*/ 1109 h 1119"/>
                <a:gd name="T8" fmla="*/ 10 w 1610"/>
                <a:gd name="T9" fmla="*/ 1119 h 1119"/>
                <a:gd name="T10" fmla="*/ 1600 w 1610"/>
                <a:gd name="T11" fmla="*/ 1119 h 1119"/>
                <a:gd name="T12" fmla="*/ 1610 w 1610"/>
                <a:gd name="T13" fmla="*/ 1109 h 1119"/>
                <a:gd name="T14" fmla="*/ 1610 w 1610"/>
                <a:gd name="T15" fmla="*/ 10 h 1119"/>
                <a:gd name="T16" fmla="*/ 1600 w 1610"/>
                <a:gd name="T17" fmla="*/ 0 h 1119"/>
                <a:gd name="T18" fmla="*/ 430 w 1610"/>
                <a:gd name="T19" fmla="*/ 370 h 1119"/>
                <a:gd name="T20" fmla="*/ 151 w 1610"/>
                <a:gd name="T21" fmla="*/ 370 h 1119"/>
                <a:gd name="T22" fmla="*/ 129 w 1610"/>
                <a:gd name="T23" fmla="*/ 348 h 1119"/>
                <a:gd name="T24" fmla="*/ 151 w 1610"/>
                <a:gd name="T25" fmla="*/ 326 h 1119"/>
                <a:gd name="T26" fmla="*/ 430 w 1610"/>
                <a:gd name="T27" fmla="*/ 326 h 1119"/>
                <a:gd name="T28" fmla="*/ 452 w 1610"/>
                <a:gd name="T29" fmla="*/ 348 h 1119"/>
                <a:gd name="T30" fmla="*/ 430 w 1610"/>
                <a:gd name="T31" fmla="*/ 370 h 1119"/>
                <a:gd name="T32" fmla="*/ 666 w 1610"/>
                <a:gd name="T33" fmla="*/ 197 h 1119"/>
                <a:gd name="T34" fmla="*/ 151 w 1610"/>
                <a:gd name="T35" fmla="*/ 197 h 1119"/>
                <a:gd name="T36" fmla="*/ 129 w 1610"/>
                <a:gd name="T37" fmla="*/ 175 h 1119"/>
                <a:gd name="T38" fmla="*/ 151 w 1610"/>
                <a:gd name="T39" fmla="*/ 153 h 1119"/>
                <a:gd name="T40" fmla="*/ 666 w 1610"/>
                <a:gd name="T41" fmla="*/ 153 h 1119"/>
                <a:gd name="T42" fmla="*/ 688 w 1610"/>
                <a:gd name="T43" fmla="*/ 175 h 1119"/>
                <a:gd name="T44" fmla="*/ 666 w 1610"/>
                <a:gd name="T45" fmla="*/ 197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10" h="1119">
                  <a:moveTo>
                    <a:pt x="1600" y="0"/>
                  </a:moveTo>
                  <a:cubicBezTo>
                    <a:pt x="10" y="0"/>
                    <a:pt x="10" y="0"/>
                    <a:pt x="10" y="0"/>
                  </a:cubicBezTo>
                  <a:cubicBezTo>
                    <a:pt x="4" y="0"/>
                    <a:pt x="0" y="5"/>
                    <a:pt x="0" y="10"/>
                  </a:cubicBezTo>
                  <a:cubicBezTo>
                    <a:pt x="0" y="1109"/>
                    <a:pt x="0" y="1109"/>
                    <a:pt x="0" y="1109"/>
                  </a:cubicBezTo>
                  <a:cubicBezTo>
                    <a:pt x="0" y="1115"/>
                    <a:pt x="4" y="1119"/>
                    <a:pt x="10" y="1119"/>
                  </a:cubicBezTo>
                  <a:cubicBezTo>
                    <a:pt x="1600" y="1119"/>
                    <a:pt x="1600" y="1119"/>
                    <a:pt x="1600" y="1119"/>
                  </a:cubicBezTo>
                  <a:cubicBezTo>
                    <a:pt x="1606" y="1119"/>
                    <a:pt x="1610" y="1115"/>
                    <a:pt x="1610" y="1109"/>
                  </a:cubicBezTo>
                  <a:cubicBezTo>
                    <a:pt x="1610" y="10"/>
                    <a:pt x="1610" y="10"/>
                    <a:pt x="1610" y="10"/>
                  </a:cubicBezTo>
                  <a:cubicBezTo>
                    <a:pt x="1610" y="5"/>
                    <a:pt x="1606" y="0"/>
                    <a:pt x="1600" y="0"/>
                  </a:cubicBezTo>
                  <a:close/>
                  <a:moveTo>
                    <a:pt x="430" y="370"/>
                  </a:moveTo>
                  <a:cubicBezTo>
                    <a:pt x="151" y="370"/>
                    <a:pt x="151" y="370"/>
                    <a:pt x="151" y="370"/>
                  </a:cubicBezTo>
                  <a:cubicBezTo>
                    <a:pt x="139" y="370"/>
                    <a:pt x="129" y="360"/>
                    <a:pt x="129" y="348"/>
                  </a:cubicBezTo>
                  <a:cubicBezTo>
                    <a:pt x="129" y="336"/>
                    <a:pt x="139" y="326"/>
                    <a:pt x="151" y="326"/>
                  </a:cubicBezTo>
                  <a:cubicBezTo>
                    <a:pt x="430" y="326"/>
                    <a:pt x="430" y="326"/>
                    <a:pt x="430" y="326"/>
                  </a:cubicBezTo>
                  <a:cubicBezTo>
                    <a:pt x="442" y="326"/>
                    <a:pt x="452" y="336"/>
                    <a:pt x="452" y="348"/>
                  </a:cubicBezTo>
                  <a:cubicBezTo>
                    <a:pt x="452" y="360"/>
                    <a:pt x="442" y="370"/>
                    <a:pt x="430" y="370"/>
                  </a:cubicBezTo>
                  <a:close/>
                  <a:moveTo>
                    <a:pt x="666" y="197"/>
                  </a:moveTo>
                  <a:cubicBezTo>
                    <a:pt x="151" y="197"/>
                    <a:pt x="151" y="197"/>
                    <a:pt x="151" y="197"/>
                  </a:cubicBezTo>
                  <a:cubicBezTo>
                    <a:pt x="139" y="197"/>
                    <a:pt x="129" y="187"/>
                    <a:pt x="129" y="175"/>
                  </a:cubicBezTo>
                  <a:cubicBezTo>
                    <a:pt x="129" y="163"/>
                    <a:pt x="139" y="153"/>
                    <a:pt x="151" y="153"/>
                  </a:cubicBezTo>
                  <a:cubicBezTo>
                    <a:pt x="666" y="153"/>
                    <a:pt x="666" y="153"/>
                    <a:pt x="666" y="153"/>
                  </a:cubicBezTo>
                  <a:cubicBezTo>
                    <a:pt x="678" y="153"/>
                    <a:pt x="688" y="163"/>
                    <a:pt x="688" y="175"/>
                  </a:cubicBezTo>
                  <a:cubicBezTo>
                    <a:pt x="688" y="187"/>
                    <a:pt x="678" y="197"/>
                    <a:pt x="666" y="19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11">
              <a:extLst>
                <a:ext uri="{FF2B5EF4-FFF2-40B4-BE49-F238E27FC236}">
                  <a16:creationId xmlns:a16="http://schemas.microsoft.com/office/drawing/2014/main" xmlns="" id="{90919C5B-89A8-419C-ABE2-B877CAD8B566}"/>
                </a:ext>
              </a:extLst>
            </p:cNvPr>
            <p:cNvSpPr>
              <a:spLocks noEditPoints="1"/>
            </p:cNvSpPr>
            <p:nvPr/>
          </p:nvSpPr>
          <p:spPr bwMode="auto">
            <a:xfrm>
              <a:off x="2167" y="647"/>
              <a:ext cx="3346" cy="3022"/>
            </a:xfrm>
            <a:custGeom>
              <a:avLst/>
              <a:gdLst>
                <a:gd name="T0" fmla="*/ 1764 w 1786"/>
                <a:gd name="T1" fmla="*/ 317 h 1612"/>
                <a:gd name="T2" fmla="*/ 1726 w 1786"/>
                <a:gd name="T3" fmla="*/ 317 h 1612"/>
                <a:gd name="T4" fmla="*/ 1726 w 1786"/>
                <a:gd name="T5" fmla="*/ 170 h 1612"/>
                <a:gd name="T6" fmla="*/ 1704 w 1786"/>
                <a:gd name="T7" fmla="*/ 148 h 1612"/>
                <a:gd name="T8" fmla="*/ 785 w 1786"/>
                <a:gd name="T9" fmla="*/ 147 h 1612"/>
                <a:gd name="T10" fmla="*/ 650 w 1786"/>
                <a:gd name="T11" fmla="*/ 6 h 1612"/>
                <a:gd name="T12" fmla="*/ 635 w 1786"/>
                <a:gd name="T13" fmla="*/ 0 h 1612"/>
                <a:gd name="T14" fmla="*/ 87 w 1786"/>
                <a:gd name="T15" fmla="*/ 0 h 1612"/>
                <a:gd name="T16" fmla="*/ 65 w 1786"/>
                <a:gd name="T17" fmla="*/ 22 h 1612"/>
                <a:gd name="T18" fmla="*/ 65 w 1786"/>
                <a:gd name="T19" fmla="*/ 317 h 1612"/>
                <a:gd name="T20" fmla="*/ 22 w 1786"/>
                <a:gd name="T21" fmla="*/ 317 h 1612"/>
                <a:gd name="T22" fmla="*/ 0 w 1786"/>
                <a:gd name="T23" fmla="*/ 339 h 1612"/>
                <a:gd name="T24" fmla="*/ 0 w 1786"/>
                <a:gd name="T25" fmla="*/ 1590 h 1612"/>
                <a:gd name="T26" fmla="*/ 22 w 1786"/>
                <a:gd name="T27" fmla="*/ 1612 h 1612"/>
                <a:gd name="T28" fmla="*/ 1764 w 1786"/>
                <a:gd name="T29" fmla="*/ 1612 h 1612"/>
                <a:gd name="T30" fmla="*/ 1786 w 1786"/>
                <a:gd name="T31" fmla="*/ 1590 h 1612"/>
                <a:gd name="T32" fmla="*/ 1786 w 1786"/>
                <a:gd name="T33" fmla="*/ 339 h 1612"/>
                <a:gd name="T34" fmla="*/ 1764 w 1786"/>
                <a:gd name="T35" fmla="*/ 317 h 1612"/>
                <a:gd name="T36" fmla="*/ 109 w 1786"/>
                <a:gd name="T37" fmla="*/ 44 h 1612"/>
                <a:gd name="T38" fmla="*/ 625 w 1786"/>
                <a:gd name="T39" fmla="*/ 44 h 1612"/>
                <a:gd name="T40" fmla="*/ 759 w 1786"/>
                <a:gd name="T41" fmla="*/ 184 h 1612"/>
                <a:gd name="T42" fmla="*/ 775 w 1786"/>
                <a:gd name="T43" fmla="*/ 191 h 1612"/>
                <a:gd name="T44" fmla="*/ 1682 w 1786"/>
                <a:gd name="T45" fmla="*/ 192 h 1612"/>
                <a:gd name="T46" fmla="*/ 1682 w 1786"/>
                <a:gd name="T47" fmla="*/ 317 h 1612"/>
                <a:gd name="T48" fmla="*/ 109 w 1786"/>
                <a:gd name="T49" fmla="*/ 317 h 1612"/>
                <a:gd name="T50" fmla="*/ 109 w 1786"/>
                <a:gd name="T51" fmla="*/ 44 h 1612"/>
                <a:gd name="T52" fmla="*/ 1742 w 1786"/>
                <a:gd name="T53" fmla="*/ 1568 h 1612"/>
                <a:gd name="T54" fmla="*/ 44 w 1786"/>
                <a:gd name="T55" fmla="*/ 1568 h 1612"/>
                <a:gd name="T56" fmla="*/ 44 w 1786"/>
                <a:gd name="T57" fmla="*/ 361 h 1612"/>
                <a:gd name="T58" fmla="*/ 87 w 1786"/>
                <a:gd name="T59" fmla="*/ 361 h 1612"/>
                <a:gd name="T60" fmla="*/ 1704 w 1786"/>
                <a:gd name="T61" fmla="*/ 361 h 1612"/>
                <a:gd name="T62" fmla="*/ 1742 w 1786"/>
                <a:gd name="T63" fmla="*/ 361 h 1612"/>
                <a:gd name="T64" fmla="*/ 1742 w 1786"/>
                <a:gd name="T65" fmla="*/ 1568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86" h="1612">
                  <a:moveTo>
                    <a:pt x="1764" y="317"/>
                  </a:moveTo>
                  <a:cubicBezTo>
                    <a:pt x="1726" y="317"/>
                    <a:pt x="1726" y="317"/>
                    <a:pt x="1726" y="317"/>
                  </a:cubicBezTo>
                  <a:cubicBezTo>
                    <a:pt x="1726" y="170"/>
                    <a:pt x="1726" y="170"/>
                    <a:pt x="1726" y="170"/>
                  </a:cubicBezTo>
                  <a:cubicBezTo>
                    <a:pt x="1726" y="158"/>
                    <a:pt x="1716" y="148"/>
                    <a:pt x="1704" y="148"/>
                  </a:cubicBezTo>
                  <a:cubicBezTo>
                    <a:pt x="785" y="147"/>
                    <a:pt x="785" y="147"/>
                    <a:pt x="785" y="147"/>
                  </a:cubicBezTo>
                  <a:cubicBezTo>
                    <a:pt x="650" y="6"/>
                    <a:pt x="650" y="6"/>
                    <a:pt x="650" y="6"/>
                  </a:cubicBezTo>
                  <a:cubicBezTo>
                    <a:pt x="646" y="2"/>
                    <a:pt x="641" y="0"/>
                    <a:pt x="635" y="0"/>
                  </a:cubicBezTo>
                  <a:cubicBezTo>
                    <a:pt x="87" y="0"/>
                    <a:pt x="87" y="0"/>
                    <a:pt x="87" y="0"/>
                  </a:cubicBezTo>
                  <a:cubicBezTo>
                    <a:pt x="75" y="0"/>
                    <a:pt x="65" y="9"/>
                    <a:pt x="65" y="22"/>
                  </a:cubicBezTo>
                  <a:cubicBezTo>
                    <a:pt x="65" y="317"/>
                    <a:pt x="65" y="317"/>
                    <a:pt x="65" y="317"/>
                  </a:cubicBezTo>
                  <a:cubicBezTo>
                    <a:pt x="22" y="317"/>
                    <a:pt x="22" y="317"/>
                    <a:pt x="22" y="317"/>
                  </a:cubicBezTo>
                  <a:cubicBezTo>
                    <a:pt x="10" y="317"/>
                    <a:pt x="0" y="327"/>
                    <a:pt x="0" y="339"/>
                  </a:cubicBezTo>
                  <a:cubicBezTo>
                    <a:pt x="0" y="1590"/>
                    <a:pt x="0" y="1590"/>
                    <a:pt x="0" y="1590"/>
                  </a:cubicBezTo>
                  <a:cubicBezTo>
                    <a:pt x="0" y="1603"/>
                    <a:pt x="10" y="1612"/>
                    <a:pt x="22" y="1612"/>
                  </a:cubicBezTo>
                  <a:cubicBezTo>
                    <a:pt x="1764" y="1612"/>
                    <a:pt x="1764" y="1612"/>
                    <a:pt x="1764" y="1612"/>
                  </a:cubicBezTo>
                  <a:cubicBezTo>
                    <a:pt x="1776" y="1612"/>
                    <a:pt x="1786" y="1603"/>
                    <a:pt x="1786" y="1590"/>
                  </a:cubicBezTo>
                  <a:cubicBezTo>
                    <a:pt x="1786" y="339"/>
                    <a:pt x="1786" y="339"/>
                    <a:pt x="1786" y="339"/>
                  </a:cubicBezTo>
                  <a:cubicBezTo>
                    <a:pt x="1786" y="327"/>
                    <a:pt x="1776" y="317"/>
                    <a:pt x="1764" y="317"/>
                  </a:cubicBezTo>
                  <a:close/>
                  <a:moveTo>
                    <a:pt x="109" y="44"/>
                  </a:moveTo>
                  <a:cubicBezTo>
                    <a:pt x="625" y="44"/>
                    <a:pt x="625" y="44"/>
                    <a:pt x="625" y="44"/>
                  </a:cubicBezTo>
                  <a:cubicBezTo>
                    <a:pt x="759" y="184"/>
                    <a:pt x="759" y="184"/>
                    <a:pt x="759" y="184"/>
                  </a:cubicBezTo>
                  <a:cubicBezTo>
                    <a:pt x="763" y="188"/>
                    <a:pt x="769" y="191"/>
                    <a:pt x="775" y="191"/>
                  </a:cubicBezTo>
                  <a:cubicBezTo>
                    <a:pt x="1682" y="192"/>
                    <a:pt x="1682" y="192"/>
                    <a:pt x="1682" y="192"/>
                  </a:cubicBezTo>
                  <a:cubicBezTo>
                    <a:pt x="1682" y="317"/>
                    <a:pt x="1682" y="317"/>
                    <a:pt x="1682" y="317"/>
                  </a:cubicBezTo>
                  <a:cubicBezTo>
                    <a:pt x="109" y="317"/>
                    <a:pt x="109" y="317"/>
                    <a:pt x="109" y="317"/>
                  </a:cubicBezTo>
                  <a:lnTo>
                    <a:pt x="109" y="44"/>
                  </a:lnTo>
                  <a:close/>
                  <a:moveTo>
                    <a:pt x="1742" y="1568"/>
                  </a:moveTo>
                  <a:cubicBezTo>
                    <a:pt x="44" y="1568"/>
                    <a:pt x="44" y="1568"/>
                    <a:pt x="44" y="1568"/>
                  </a:cubicBezTo>
                  <a:cubicBezTo>
                    <a:pt x="44" y="361"/>
                    <a:pt x="44" y="361"/>
                    <a:pt x="44" y="361"/>
                  </a:cubicBezTo>
                  <a:cubicBezTo>
                    <a:pt x="87" y="361"/>
                    <a:pt x="87" y="361"/>
                    <a:pt x="87" y="361"/>
                  </a:cubicBezTo>
                  <a:cubicBezTo>
                    <a:pt x="1704" y="361"/>
                    <a:pt x="1704" y="361"/>
                    <a:pt x="1704" y="361"/>
                  </a:cubicBezTo>
                  <a:cubicBezTo>
                    <a:pt x="1742" y="361"/>
                    <a:pt x="1742" y="361"/>
                    <a:pt x="1742" y="361"/>
                  </a:cubicBezTo>
                  <a:lnTo>
                    <a:pt x="1742" y="156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112" name="Straight Connector 111"/>
          <p:cNvCxnSpPr/>
          <p:nvPr/>
        </p:nvCxnSpPr>
        <p:spPr>
          <a:xfrm flipH="1">
            <a:off x="654115" y="5910374"/>
            <a:ext cx="249766" cy="809"/>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1319676" y="5731699"/>
            <a:ext cx="2337626" cy="37952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575757"/>
                </a:solidFill>
              </a:rPr>
              <a:t>tests</a:t>
            </a:r>
          </a:p>
        </p:txBody>
      </p:sp>
      <p:grpSp>
        <p:nvGrpSpPr>
          <p:cNvPr id="114" name="bcgIcons_Folder">
            <a:extLst>
              <a:ext uri="{FF2B5EF4-FFF2-40B4-BE49-F238E27FC236}">
                <a16:creationId xmlns:a16="http://schemas.microsoft.com/office/drawing/2014/main" xmlns="" id="{27424C66-541E-40F2-8176-23FC867923EC}"/>
              </a:ext>
            </a:extLst>
          </p:cNvPr>
          <p:cNvGrpSpPr>
            <a:grpSpLocks noChangeAspect="1"/>
          </p:cNvGrpSpPr>
          <p:nvPr/>
        </p:nvGrpSpPr>
        <p:grpSpPr bwMode="auto">
          <a:xfrm>
            <a:off x="895764" y="6011656"/>
            <a:ext cx="379173" cy="379525"/>
            <a:chOff x="1682" y="0"/>
            <a:chExt cx="4316" cy="4320"/>
          </a:xfrm>
        </p:grpSpPr>
        <p:sp>
          <p:nvSpPr>
            <p:cNvPr id="115" name="AutoShape 8">
              <a:extLst>
                <a:ext uri="{FF2B5EF4-FFF2-40B4-BE49-F238E27FC236}">
                  <a16:creationId xmlns:a16="http://schemas.microsoft.com/office/drawing/2014/main" xmlns="" id="{70CE0EEA-4F93-438F-B23B-34B57E15A4F2}"/>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10">
              <a:extLst>
                <a:ext uri="{FF2B5EF4-FFF2-40B4-BE49-F238E27FC236}">
                  <a16:creationId xmlns:a16="http://schemas.microsoft.com/office/drawing/2014/main" xmlns="" id="{08DA8EBE-9FF0-4DD6-87CF-8B3695DAEC04}"/>
                </a:ext>
              </a:extLst>
            </p:cNvPr>
            <p:cNvSpPr>
              <a:spLocks noEditPoints="1"/>
            </p:cNvSpPr>
            <p:nvPr/>
          </p:nvSpPr>
          <p:spPr bwMode="auto">
            <a:xfrm>
              <a:off x="2332" y="1406"/>
              <a:ext cx="3016" cy="2098"/>
            </a:xfrm>
            <a:custGeom>
              <a:avLst/>
              <a:gdLst>
                <a:gd name="T0" fmla="*/ 1600 w 1610"/>
                <a:gd name="T1" fmla="*/ 0 h 1119"/>
                <a:gd name="T2" fmla="*/ 10 w 1610"/>
                <a:gd name="T3" fmla="*/ 0 h 1119"/>
                <a:gd name="T4" fmla="*/ 0 w 1610"/>
                <a:gd name="T5" fmla="*/ 10 h 1119"/>
                <a:gd name="T6" fmla="*/ 0 w 1610"/>
                <a:gd name="T7" fmla="*/ 1109 h 1119"/>
                <a:gd name="T8" fmla="*/ 10 w 1610"/>
                <a:gd name="T9" fmla="*/ 1119 h 1119"/>
                <a:gd name="T10" fmla="*/ 1600 w 1610"/>
                <a:gd name="T11" fmla="*/ 1119 h 1119"/>
                <a:gd name="T12" fmla="*/ 1610 w 1610"/>
                <a:gd name="T13" fmla="*/ 1109 h 1119"/>
                <a:gd name="T14" fmla="*/ 1610 w 1610"/>
                <a:gd name="T15" fmla="*/ 10 h 1119"/>
                <a:gd name="T16" fmla="*/ 1600 w 1610"/>
                <a:gd name="T17" fmla="*/ 0 h 1119"/>
                <a:gd name="T18" fmla="*/ 430 w 1610"/>
                <a:gd name="T19" fmla="*/ 370 h 1119"/>
                <a:gd name="T20" fmla="*/ 151 w 1610"/>
                <a:gd name="T21" fmla="*/ 370 h 1119"/>
                <a:gd name="T22" fmla="*/ 129 w 1610"/>
                <a:gd name="T23" fmla="*/ 348 h 1119"/>
                <a:gd name="T24" fmla="*/ 151 w 1610"/>
                <a:gd name="T25" fmla="*/ 326 h 1119"/>
                <a:gd name="T26" fmla="*/ 430 w 1610"/>
                <a:gd name="T27" fmla="*/ 326 h 1119"/>
                <a:gd name="T28" fmla="*/ 452 w 1610"/>
                <a:gd name="T29" fmla="*/ 348 h 1119"/>
                <a:gd name="T30" fmla="*/ 430 w 1610"/>
                <a:gd name="T31" fmla="*/ 370 h 1119"/>
                <a:gd name="T32" fmla="*/ 666 w 1610"/>
                <a:gd name="T33" fmla="*/ 197 h 1119"/>
                <a:gd name="T34" fmla="*/ 151 w 1610"/>
                <a:gd name="T35" fmla="*/ 197 h 1119"/>
                <a:gd name="T36" fmla="*/ 129 w 1610"/>
                <a:gd name="T37" fmla="*/ 175 h 1119"/>
                <a:gd name="T38" fmla="*/ 151 w 1610"/>
                <a:gd name="T39" fmla="*/ 153 h 1119"/>
                <a:gd name="T40" fmla="*/ 666 w 1610"/>
                <a:gd name="T41" fmla="*/ 153 h 1119"/>
                <a:gd name="T42" fmla="*/ 688 w 1610"/>
                <a:gd name="T43" fmla="*/ 175 h 1119"/>
                <a:gd name="T44" fmla="*/ 666 w 1610"/>
                <a:gd name="T45" fmla="*/ 197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10" h="1119">
                  <a:moveTo>
                    <a:pt x="1600" y="0"/>
                  </a:moveTo>
                  <a:cubicBezTo>
                    <a:pt x="10" y="0"/>
                    <a:pt x="10" y="0"/>
                    <a:pt x="10" y="0"/>
                  </a:cubicBezTo>
                  <a:cubicBezTo>
                    <a:pt x="4" y="0"/>
                    <a:pt x="0" y="5"/>
                    <a:pt x="0" y="10"/>
                  </a:cubicBezTo>
                  <a:cubicBezTo>
                    <a:pt x="0" y="1109"/>
                    <a:pt x="0" y="1109"/>
                    <a:pt x="0" y="1109"/>
                  </a:cubicBezTo>
                  <a:cubicBezTo>
                    <a:pt x="0" y="1115"/>
                    <a:pt x="4" y="1119"/>
                    <a:pt x="10" y="1119"/>
                  </a:cubicBezTo>
                  <a:cubicBezTo>
                    <a:pt x="1600" y="1119"/>
                    <a:pt x="1600" y="1119"/>
                    <a:pt x="1600" y="1119"/>
                  </a:cubicBezTo>
                  <a:cubicBezTo>
                    <a:pt x="1606" y="1119"/>
                    <a:pt x="1610" y="1115"/>
                    <a:pt x="1610" y="1109"/>
                  </a:cubicBezTo>
                  <a:cubicBezTo>
                    <a:pt x="1610" y="10"/>
                    <a:pt x="1610" y="10"/>
                    <a:pt x="1610" y="10"/>
                  </a:cubicBezTo>
                  <a:cubicBezTo>
                    <a:pt x="1610" y="5"/>
                    <a:pt x="1606" y="0"/>
                    <a:pt x="1600" y="0"/>
                  </a:cubicBezTo>
                  <a:close/>
                  <a:moveTo>
                    <a:pt x="430" y="370"/>
                  </a:moveTo>
                  <a:cubicBezTo>
                    <a:pt x="151" y="370"/>
                    <a:pt x="151" y="370"/>
                    <a:pt x="151" y="370"/>
                  </a:cubicBezTo>
                  <a:cubicBezTo>
                    <a:pt x="139" y="370"/>
                    <a:pt x="129" y="360"/>
                    <a:pt x="129" y="348"/>
                  </a:cubicBezTo>
                  <a:cubicBezTo>
                    <a:pt x="129" y="336"/>
                    <a:pt x="139" y="326"/>
                    <a:pt x="151" y="326"/>
                  </a:cubicBezTo>
                  <a:cubicBezTo>
                    <a:pt x="430" y="326"/>
                    <a:pt x="430" y="326"/>
                    <a:pt x="430" y="326"/>
                  </a:cubicBezTo>
                  <a:cubicBezTo>
                    <a:pt x="442" y="326"/>
                    <a:pt x="452" y="336"/>
                    <a:pt x="452" y="348"/>
                  </a:cubicBezTo>
                  <a:cubicBezTo>
                    <a:pt x="452" y="360"/>
                    <a:pt x="442" y="370"/>
                    <a:pt x="430" y="370"/>
                  </a:cubicBezTo>
                  <a:close/>
                  <a:moveTo>
                    <a:pt x="666" y="197"/>
                  </a:moveTo>
                  <a:cubicBezTo>
                    <a:pt x="151" y="197"/>
                    <a:pt x="151" y="197"/>
                    <a:pt x="151" y="197"/>
                  </a:cubicBezTo>
                  <a:cubicBezTo>
                    <a:pt x="139" y="197"/>
                    <a:pt x="129" y="187"/>
                    <a:pt x="129" y="175"/>
                  </a:cubicBezTo>
                  <a:cubicBezTo>
                    <a:pt x="129" y="163"/>
                    <a:pt x="139" y="153"/>
                    <a:pt x="151" y="153"/>
                  </a:cubicBezTo>
                  <a:cubicBezTo>
                    <a:pt x="666" y="153"/>
                    <a:pt x="666" y="153"/>
                    <a:pt x="666" y="153"/>
                  </a:cubicBezTo>
                  <a:cubicBezTo>
                    <a:pt x="678" y="153"/>
                    <a:pt x="688" y="163"/>
                    <a:pt x="688" y="175"/>
                  </a:cubicBezTo>
                  <a:cubicBezTo>
                    <a:pt x="688" y="187"/>
                    <a:pt x="678" y="197"/>
                    <a:pt x="666" y="197"/>
                  </a:cubicBezTo>
                  <a:close/>
                </a:path>
              </a:pathLst>
            </a:custGeom>
            <a:solidFill>
              <a:srgbClr val="197A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11">
              <a:extLst>
                <a:ext uri="{FF2B5EF4-FFF2-40B4-BE49-F238E27FC236}">
                  <a16:creationId xmlns:a16="http://schemas.microsoft.com/office/drawing/2014/main" xmlns="" id="{90919C5B-89A8-419C-ABE2-B877CAD8B566}"/>
                </a:ext>
              </a:extLst>
            </p:cNvPr>
            <p:cNvSpPr>
              <a:spLocks noEditPoints="1"/>
            </p:cNvSpPr>
            <p:nvPr/>
          </p:nvSpPr>
          <p:spPr bwMode="auto">
            <a:xfrm>
              <a:off x="2167" y="647"/>
              <a:ext cx="3346" cy="3022"/>
            </a:xfrm>
            <a:custGeom>
              <a:avLst/>
              <a:gdLst>
                <a:gd name="T0" fmla="*/ 1764 w 1786"/>
                <a:gd name="T1" fmla="*/ 317 h 1612"/>
                <a:gd name="T2" fmla="*/ 1726 w 1786"/>
                <a:gd name="T3" fmla="*/ 317 h 1612"/>
                <a:gd name="T4" fmla="*/ 1726 w 1786"/>
                <a:gd name="T5" fmla="*/ 170 h 1612"/>
                <a:gd name="T6" fmla="*/ 1704 w 1786"/>
                <a:gd name="T7" fmla="*/ 148 h 1612"/>
                <a:gd name="T8" fmla="*/ 785 w 1786"/>
                <a:gd name="T9" fmla="*/ 147 h 1612"/>
                <a:gd name="T10" fmla="*/ 650 w 1786"/>
                <a:gd name="T11" fmla="*/ 6 h 1612"/>
                <a:gd name="T12" fmla="*/ 635 w 1786"/>
                <a:gd name="T13" fmla="*/ 0 h 1612"/>
                <a:gd name="T14" fmla="*/ 87 w 1786"/>
                <a:gd name="T15" fmla="*/ 0 h 1612"/>
                <a:gd name="T16" fmla="*/ 65 w 1786"/>
                <a:gd name="T17" fmla="*/ 22 h 1612"/>
                <a:gd name="T18" fmla="*/ 65 w 1786"/>
                <a:gd name="T19" fmla="*/ 317 h 1612"/>
                <a:gd name="T20" fmla="*/ 22 w 1786"/>
                <a:gd name="T21" fmla="*/ 317 h 1612"/>
                <a:gd name="T22" fmla="*/ 0 w 1786"/>
                <a:gd name="T23" fmla="*/ 339 h 1612"/>
                <a:gd name="T24" fmla="*/ 0 w 1786"/>
                <a:gd name="T25" fmla="*/ 1590 h 1612"/>
                <a:gd name="T26" fmla="*/ 22 w 1786"/>
                <a:gd name="T27" fmla="*/ 1612 h 1612"/>
                <a:gd name="T28" fmla="*/ 1764 w 1786"/>
                <a:gd name="T29" fmla="*/ 1612 h 1612"/>
                <a:gd name="T30" fmla="*/ 1786 w 1786"/>
                <a:gd name="T31" fmla="*/ 1590 h 1612"/>
                <a:gd name="T32" fmla="*/ 1786 w 1786"/>
                <a:gd name="T33" fmla="*/ 339 h 1612"/>
                <a:gd name="T34" fmla="*/ 1764 w 1786"/>
                <a:gd name="T35" fmla="*/ 317 h 1612"/>
                <a:gd name="T36" fmla="*/ 109 w 1786"/>
                <a:gd name="T37" fmla="*/ 44 h 1612"/>
                <a:gd name="T38" fmla="*/ 625 w 1786"/>
                <a:gd name="T39" fmla="*/ 44 h 1612"/>
                <a:gd name="T40" fmla="*/ 759 w 1786"/>
                <a:gd name="T41" fmla="*/ 184 h 1612"/>
                <a:gd name="T42" fmla="*/ 775 w 1786"/>
                <a:gd name="T43" fmla="*/ 191 h 1612"/>
                <a:gd name="T44" fmla="*/ 1682 w 1786"/>
                <a:gd name="T45" fmla="*/ 192 h 1612"/>
                <a:gd name="T46" fmla="*/ 1682 w 1786"/>
                <a:gd name="T47" fmla="*/ 317 h 1612"/>
                <a:gd name="T48" fmla="*/ 109 w 1786"/>
                <a:gd name="T49" fmla="*/ 317 h 1612"/>
                <a:gd name="T50" fmla="*/ 109 w 1786"/>
                <a:gd name="T51" fmla="*/ 44 h 1612"/>
                <a:gd name="T52" fmla="*/ 1742 w 1786"/>
                <a:gd name="T53" fmla="*/ 1568 h 1612"/>
                <a:gd name="T54" fmla="*/ 44 w 1786"/>
                <a:gd name="T55" fmla="*/ 1568 h 1612"/>
                <a:gd name="T56" fmla="*/ 44 w 1786"/>
                <a:gd name="T57" fmla="*/ 361 h 1612"/>
                <a:gd name="T58" fmla="*/ 87 w 1786"/>
                <a:gd name="T59" fmla="*/ 361 h 1612"/>
                <a:gd name="T60" fmla="*/ 1704 w 1786"/>
                <a:gd name="T61" fmla="*/ 361 h 1612"/>
                <a:gd name="T62" fmla="*/ 1742 w 1786"/>
                <a:gd name="T63" fmla="*/ 361 h 1612"/>
                <a:gd name="T64" fmla="*/ 1742 w 1786"/>
                <a:gd name="T65" fmla="*/ 1568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86" h="1612">
                  <a:moveTo>
                    <a:pt x="1764" y="317"/>
                  </a:moveTo>
                  <a:cubicBezTo>
                    <a:pt x="1726" y="317"/>
                    <a:pt x="1726" y="317"/>
                    <a:pt x="1726" y="317"/>
                  </a:cubicBezTo>
                  <a:cubicBezTo>
                    <a:pt x="1726" y="170"/>
                    <a:pt x="1726" y="170"/>
                    <a:pt x="1726" y="170"/>
                  </a:cubicBezTo>
                  <a:cubicBezTo>
                    <a:pt x="1726" y="158"/>
                    <a:pt x="1716" y="148"/>
                    <a:pt x="1704" y="148"/>
                  </a:cubicBezTo>
                  <a:cubicBezTo>
                    <a:pt x="785" y="147"/>
                    <a:pt x="785" y="147"/>
                    <a:pt x="785" y="147"/>
                  </a:cubicBezTo>
                  <a:cubicBezTo>
                    <a:pt x="650" y="6"/>
                    <a:pt x="650" y="6"/>
                    <a:pt x="650" y="6"/>
                  </a:cubicBezTo>
                  <a:cubicBezTo>
                    <a:pt x="646" y="2"/>
                    <a:pt x="641" y="0"/>
                    <a:pt x="635" y="0"/>
                  </a:cubicBezTo>
                  <a:cubicBezTo>
                    <a:pt x="87" y="0"/>
                    <a:pt x="87" y="0"/>
                    <a:pt x="87" y="0"/>
                  </a:cubicBezTo>
                  <a:cubicBezTo>
                    <a:pt x="75" y="0"/>
                    <a:pt x="65" y="9"/>
                    <a:pt x="65" y="22"/>
                  </a:cubicBezTo>
                  <a:cubicBezTo>
                    <a:pt x="65" y="317"/>
                    <a:pt x="65" y="317"/>
                    <a:pt x="65" y="317"/>
                  </a:cubicBezTo>
                  <a:cubicBezTo>
                    <a:pt x="22" y="317"/>
                    <a:pt x="22" y="317"/>
                    <a:pt x="22" y="317"/>
                  </a:cubicBezTo>
                  <a:cubicBezTo>
                    <a:pt x="10" y="317"/>
                    <a:pt x="0" y="327"/>
                    <a:pt x="0" y="339"/>
                  </a:cubicBezTo>
                  <a:cubicBezTo>
                    <a:pt x="0" y="1590"/>
                    <a:pt x="0" y="1590"/>
                    <a:pt x="0" y="1590"/>
                  </a:cubicBezTo>
                  <a:cubicBezTo>
                    <a:pt x="0" y="1603"/>
                    <a:pt x="10" y="1612"/>
                    <a:pt x="22" y="1612"/>
                  </a:cubicBezTo>
                  <a:cubicBezTo>
                    <a:pt x="1764" y="1612"/>
                    <a:pt x="1764" y="1612"/>
                    <a:pt x="1764" y="1612"/>
                  </a:cubicBezTo>
                  <a:cubicBezTo>
                    <a:pt x="1776" y="1612"/>
                    <a:pt x="1786" y="1603"/>
                    <a:pt x="1786" y="1590"/>
                  </a:cubicBezTo>
                  <a:cubicBezTo>
                    <a:pt x="1786" y="339"/>
                    <a:pt x="1786" y="339"/>
                    <a:pt x="1786" y="339"/>
                  </a:cubicBezTo>
                  <a:cubicBezTo>
                    <a:pt x="1786" y="327"/>
                    <a:pt x="1776" y="317"/>
                    <a:pt x="1764" y="317"/>
                  </a:cubicBezTo>
                  <a:close/>
                  <a:moveTo>
                    <a:pt x="109" y="44"/>
                  </a:moveTo>
                  <a:cubicBezTo>
                    <a:pt x="625" y="44"/>
                    <a:pt x="625" y="44"/>
                    <a:pt x="625" y="44"/>
                  </a:cubicBezTo>
                  <a:cubicBezTo>
                    <a:pt x="759" y="184"/>
                    <a:pt x="759" y="184"/>
                    <a:pt x="759" y="184"/>
                  </a:cubicBezTo>
                  <a:cubicBezTo>
                    <a:pt x="763" y="188"/>
                    <a:pt x="769" y="191"/>
                    <a:pt x="775" y="191"/>
                  </a:cubicBezTo>
                  <a:cubicBezTo>
                    <a:pt x="1682" y="192"/>
                    <a:pt x="1682" y="192"/>
                    <a:pt x="1682" y="192"/>
                  </a:cubicBezTo>
                  <a:cubicBezTo>
                    <a:pt x="1682" y="317"/>
                    <a:pt x="1682" y="317"/>
                    <a:pt x="1682" y="317"/>
                  </a:cubicBezTo>
                  <a:cubicBezTo>
                    <a:pt x="109" y="317"/>
                    <a:pt x="109" y="317"/>
                    <a:pt x="109" y="317"/>
                  </a:cubicBezTo>
                  <a:lnTo>
                    <a:pt x="109" y="44"/>
                  </a:lnTo>
                  <a:close/>
                  <a:moveTo>
                    <a:pt x="1742" y="1568"/>
                  </a:moveTo>
                  <a:cubicBezTo>
                    <a:pt x="44" y="1568"/>
                    <a:pt x="44" y="1568"/>
                    <a:pt x="44" y="1568"/>
                  </a:cubicBezTo>
                  <a:cubicBezTo>
                    <a:pt x="44" y="361"/>
                    <a:pt x="44" y="361"/>
                    <a:pt x="44" y="361"/>
                  </a:cubicBezTo>
                  <a:cubicBezTo>
                    <a:pt x="87" y="361"/>
                    <a:pt x="87" y="361"/>
                    <a:pt x="87" y="361"/>
                  </a:cubicBezTo>
                  <a:cubicBezTo>
                    <a:pt x="1704" y="361"/>
                    <a:pt x="1704" y="361"/>
                    <a:pt x="1704" y="361"/>
                  </a:cubicBezTo>
                  <a:cubicBezTo>
                    <a:pt x="1742" y="361"/>
                    <a:pt x="1742" y="361"/>
                    <a:pt x="1742" y="361"/>
                  </a:cubicBezTo>
                  <a:lnTo>
                    <a:pt x="1742" y="156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118" name="Straight Connector 117"/>
          <p:cNvCxnSpPr/>
          <p:nvPr/>
        </p:nvCxnSpPr>
        <p:spPr>
          <a:xfrm flipH="1">
            <a:off x="654115" y="6226526"/>
            <a:ext cx="249766" cy="809"/>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1319676" y="6047851"/>
            <a:ext cx="2337626" cy="37952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err="1">
                <a:solidFill>
                  <a:srgbClr val="575757"/>
                </a:solidFill>
              </a:rPr>
              <a:t>tmp</a:t>
            </a:r>
            <a:endParaRPr lang="en-US" dirty="0">
              <a:solidFill>
                <a:srgbClr val="575757"/>
              </a:solidFill>
            </a:endParaRPr>
          </a:p>
        </p:txBody>
      </p:sp>
      <p:sp>
        <p:nvSpPr>
          <p:cNvPr id="122" name="TextBox 121"/>
          <p:cNvSpPr txBox="1"/>
          <p:nvPr/>
        </p:nvSpPr>
        <p:spPr>
          <a:xfrm>
            <a:off x="2815592" y="1789094"/>
            <a:ext cx="1965960" cy="24037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7F7F7F"/>
                </a:solidFill>
              </a:rPr>
              <a:t>Main repository</a:t>
            </a:r>
          </a:p>
        </p:txBody>
      </p:sp>
      <p:sp>
        <p:nvSpPr>
          <p:cNvPr id="123" name="TextBox 122"/>
          <p:cNvSpPr txBox="1"/>
          <p:nvPr/>
        </p:nvSpPr>
        <p:spPr>
          <a:xfrm>
            <a:off x="2154490" y="2173702"/>
            <a:ext cx="4785699" cy="25031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7F7F7F"/>
                </a:solidFill>
              </a:rPr>
              <a:t>Web App module (e.g. visualization, user-friendly run interface)</a:t>
            </a:r>
          </a:p>
        </p:txBody>
      </p:sp>
      <p:sp>
        <p:nvSpPr>
          <p:cNvPr id="124" name="TextBox 123"/>
          <p:cNvSpPr txBox="1"/>
          <p:nvPr/>
        </p:nvSpPr>
        <p:spPr>
          <a:xfrm>
            <a:off x="2154490" y="2476191"/>
            <a:ext cx="3258233" cy="28971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7F7F7F"/>
                </a:solidFill>
              </a:rPr>
              <a:t>Model configuration module</a:t>
            </a:r>
          </a:p>
        </p:txBody>
      </p:sp>
      <p:sp>
        <p:nvSpPr>
          <p:cNvPr id="125" name="TextBox 124"/>
          <p:cNvSpPr txBox="1"/>
          <p:nvPr/>
        </p:nvSpPr>
        <p:spPr>
          <a:xfrm>
            <a:off x="2154490" y="2807570"/>
            <a:ext cx="3335106" cy="32308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7F7F7F"/>
                </a:solidFill>
              </a:rPr>
              <a:t>Sphinx documentation module</a:t>
            </a:r>
          </a:p>
        </p:txBody>
      </p:sp>
      <p:sp>
        <p:nvSpPr>
          <p:cNvPr id="127" name="TextBox 126"/>
          <p:cNvSpPr txBox="1"/>
          <p:nvPr/>
        </p:nvSpPr>
        <p:spPr>
          <a:xfrm>
            <a:off x="1681433" y="3120532"/>
            <a:ext cx="2747455" cy="32308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7F7F7F"/>
                </a:solidFill>
              </a:rPr>
              <a:t>Core module</a:t>
            </a:r>
          </a:p>
        </p:txBody>
      </p:sp>
      <p:sp>
        <p:nvSpPr>
          <p:cNvPr id="128" name="TextBox 127"/>
          <p:cNvSpPr txBox="1"/>
          <p:nvPr/>
        </p:nvSpPr>
        <p:spPr>
          <a:xfrm>
            <a:off x="2815592" y="3433763"/>
            <a:ext cx="4345493" cy="32308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7F7F7F"/>
                </a:solidFill>
              </a:rPr>
              <a:t>Post-processing for Web App dashboard (e.g. accuracy </a:t>
            </a:r>
            <a:r>
              <a:rPr lang="en-US" sz="1200" dirty="0" err="1">
                <a:solidFill>
                  <a:srgbClr val="7F7F7F"/>
                </a:solidFill>
              </a:rPr>
              <a:t>KPI</a:t>
            </a:r>
            <a:r>
              <a:rPr lang="en-US" sz="1200" dirty="0">
                <a:solidFill>
                  <a:srgbClr val="7F7F7F"/>
                </a:solidFill>
              </a:rPr>
              <a:t>)</a:t>
            </a:r>
          </a:p>
        </p:txBody>
      </p:sp>
      <p:sp>
        <p:nvSpPr>
          <p:cNvPr id="129" name="TextBox 128"/>
          <p:cNvSpPr txBox="1"/>
          <p:nvPr/>
        </p:nvSpPr>
        <p:spPr>
          <a:xfrm>
            <a:off x="2815592" y="3776696"/>
            <a:ext cx="2942108" cy="32308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7F7F7F"/>
                </a:solidFill>
              </a:rPr>
              <a:t>Scope of the prediction</a:t>
            </a:r>
          </a:p>
        </p:txBody>
      </p:sp>
      <p:sp>
        <p:nvSpPr>
          <p:cNvPr id="130" name="TextBox 129"/>
          <p:cNvSpPr txBox="1"/>
          <p:nvPr/>
        </p:nvSpPr>
        <p:spPr>
          <a:xfrm>
            <a:off x="2815592" y="4086643"/>
            <a:ext cx="4374679" cy="32308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7F7F7F"/>
                </a:solidFill>
              </a:rPr>
              <a:t>SQL data extraction (incl. creation of mock data for training)</a:t>
            </a:r>
          </a:p>
        </p:txBody>
      </p:sp>
      <p:sp>
        <p:nvSpPr>
          <p:cNvPr id="131" name="TextBox 130"/>
          <p:cNvSpPr txBox="1"/>
          <p:nvPr/>
        </p:nvSpPr>
        <p:spPr>
          <a:xfrm>
            <a:off x="3640787" y="4411077"/>
            <a:ext cx="4031673" cy="32308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7F7F7F"/>
                </a:solidFill>
              </a:rPr>
              <a:t>Features engineering &amp; ML modules</a:t>
            </a:r>
          </a:p>
        </p:txBody>
      </p:sp>
      <p:sp>
        <p:nvSpPr>
          <p:cNvPr id="132" name="TextBox 131"/>
          <p:cNvSpPr txBox="1"/>
          <p:nvPr/>
        </p:nvSpPr>
        <p:spPr>
          <a:xfrm>
            <a:off x="2815592" y="4760200"/>
            <a:ext cx="4210719" cy="32308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7F7F7F"/>
                </a:solidFill>
              </a:rPr>
              <a:t>Standard object (e.g. handlers, logger, database manager) </a:t>
            </a:r>
          </a:p>
        </p:txBody>
      </p:sp>
      <p:sp>
        <p:nvSpPr>
          <p:cNvPr id="133" name="TextBox 132"/>
          <p:cNvSpPr txBox="1"/>
          <p:nvPr/>
        </p:nvSpPr>
        <p:spPr>
          <a:xfrm>
            <a:off x="2815592" y="5408570"/>
            <a:ext cx="2942108" cy="32308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7F7F7F"/>
                </a:solidFill>
              </a:rPr>
              <a:t>Auxiliary functions</a:t>
            </a:r>
          </a:p>
        </p:txBody>
      </p:sp>
      <p:sp>
        <p:nvSpPr>
          <p:cNvPr id="134" name="TextBox 133"/>
          <p:cNvSpPr txBox="1"/>
          <p:nvPr/>
        </p:nvSpPr>
        <p:spPr>
          <a:xfrm>
            <a:off x="2154490" y="5759919"/>
            <a:ext cx="4425514" cy="32308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7F7F7F"/>
                </a:solidFill>
              </a:rPr>
              <a:t>Tests functions for the different modules</a:t>
            </a:r>
          </a:p>
        </p:txBody>
      </p:sp>
      <p:sp>
        <p:nvSpPr>
          <p:cNvPr id="137" name="TextBox 136"/>
          <p:cNvSpPr txBox="1"/>
          <p:nvPr/>
        </p:nvSpPr>
        <p:spPr>
          <a:xfrm>
            <a:off x="2154490" y="6076071"/>
            <a:ext cx="4425514" cy="32308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7F7F7F"/>
                </a:solidFill>
              </a:rPr>
              <a:t>Outputs, etc.</a:t>
            </a:r>
          </a:p>
        </p:txBody>
      </p:sp>
      <p:sp>
        <p:nvSpPr>
          <p:cNvPr id="138" name="TextBox 137"/>
          <p:cNvSpPr txBox="1"/>
          <p:nvPr/>
        </p:nvSpPr>
        <p:spPr>
          <a:xfrm>
            <a:off x="2815592" y="5082085"/>
            <a:ext cx="2942108" cy="32308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7F7F7F"/>
                </a:solidFill>
              </a:rPr>
              <a:t>Pipeline modules</a:t>
            </a:r>
          </a:p>
        </p:txBody>
      </p:sp>
      <p:sp>
        <p:nvSpPr>
          <p:cNvPr id="139" name="TextBox 138"/>
          <p:cNvSpPr txBox="1"/>
          <p:nvPr/>
        </p:nvSpPr>
        <p:spPr>
          <a:xfrm>
            <a:off x="8235120" y="2934638"/>
            <a:ext cx="3342744" cy="174362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575757"/>
                </a:solidFill>
              </a:rPr>
              <a:t>More details about the overall structure and the different classes implemented in the Sphinx documentation </a:t>
            </a:r>
          </a:p>
          <a:p>
            <a:r>
              <a:rPr lang="fr-FR" sz="1400" dirty="0">
                <a:solidFill>
                  <a:srgbClr val="7F7F7F"/>
                </a:solidFill>
              </a:rPr>
              <a:t>(</a:t>
            </a:r>
            <a:r>
              <a:rPr lang="fr-FR" sz="1400" dirty="0" err="1">
                <a:solidFill>
                  <a:srgbClr val="7F7F7F"/>
                </a:solidFill>
              </a:rPr>
              <a:t>available</a:t>
            </a:r>
            <a:r>
              <a:rPr lang="fr-FR" sz="1400" dirty="0">
                <a:solidFill>
                  <a:srgbClr val="7F7F7F"/>
                </a:solidFill>
              </a:rPr>
              <a:t> </a:t>
            </a:r>
            <a:r>
              <a:rPr lang="fr-FR" sz="1400" dirty="0" err="1">
                <a:solidFill>
                  <a:srgbClr val="7F7F7F"/>
                </a:solidFill>
              </a:rPr>
              <a:t>after</a:t>
            </a:r>
            <a:r>
              <a:rPr lang="fr-FR" sz="1400" dirty="0">
                <a:solidFill>
                  <a:srgbClr val="7F7F7F"/>
                </a:solidFill>
              </a:rPr>
              <a:t> </a:t>
            </a:r>
            <a:r>
              <a:rPr lang="fr-FR" sz="1400" dirty="0" err="1">
                <a:solidFill>
                  <a:srgbClr val="7F7F7F"/>
                </a:solidFill>
              </a:rPr>
              <a:t>pulling</a:t>
            </a:r>
            <a:r>
              <a:rPr lang="fr-FR" sz="1400" dirty="0">
                <a:solidFill>
                  <a:srgbClr val="7F7F7F"/>
                </a:solidFill>
              </a:rPr>
              <a:t> the repo and </a:t>
            </a:r>
            <a:r>
              <a:rPr lang="fr-FR" sz="1400" dirty="0" err="1">
                <a:solidFill>
                  <a:srgbClr val="7F7F7F"/>
                </a:solidFill>
              </a:rPr>
              <a:t>calling</a:t>
            </a:r>
            <a:r>
              <a:rPr lang="fr-FR" sz="1400" dirty="0">
                <a:solidFill>
                  <a:srgbClr val="7F7F7F"/>
                </a:solidFill>
              </a:rPr>
              <a:t> docker-compose up)</a:t>
            </a:r>
            <a:endParaRPr lang="en-US" sz="1400" dirty="0">
              <a:solidFill>
                <a:srgbClr val="7F7F7F"/>
              </a:solidFill>
            </a:endParaRPr>
          </a:p>
          <a:p>
            <a:endParaRPr lang="en-US" dirty="0">
              <a:solidFill>
                <a:srgbClr val="575757"/>
              </a:solidFill>
            </a:endParaRPr>
          </a:p>
          <a:p>
            <a:r>
              <a:rPr lang="fr-FR" dirty="0">
                <a:hlinkClick r:id="rId9"/>
              </a:rPr>
              <a:t>http://localhost:8000/</a:t>
            </a:r>
            <a:endParaRPr lang="fr-FR" dirty="0"/>
          </a:p>
        </p:txBody>
      </p:sp>
      <p:grpSp>
        <p:nvGrpSpPr>
          <p:cNvPr id="12" name="bcgIcons_Folder">
            <a:extLst>
              <a:ext uri="{FF2B5EF4-FFF2-40B4-BE49-F238E27FC236}">
                <a16:creationId xmlns:a16="http://schemas.microsoft.com/office/drawing/2014/main" xmlns="" id="{27424C66-541E-40F2-8176-23FC867923EC}"/>
              </a:ext>
            </a:extLst>
          </p:cNvPr>
          <p:cNvGrpSpPr>
            <a:grpSpLocks noChangeAspect="1"/>
          </p:cNvGrpSpPr>
          <p:nvPr/>
        </p:nvGrpSpPr>
        <p:grpSpPr bwMode="auto">
          <a:xfrm>
            <a:off x="453392" y="1719519"/>
            <a:ext cx="379173" cy="379525"/>
            <a:chOff x="1682" y="0"/>
            <a:chExt cx="4316" cy="4320"/>
          </a:xfrm>
        </p:grpSpPr>
        <p:sp>
          <p:nvSpPr>
            <p:cNvPr id="13" name="AutoShape 8">
              <a:extLst>
                <a:ext uri="{FF2B5EF4-FFF2-40B4-BE49-F238E27FC236}">
                  <a16:creationId xmlns:a16="http://schemas.microsoft.com/office/drawing/2014/main" xmlns="" id="{70CE0EEA-4F93-438F-B23B-34B57E15A4F2}"/>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a:extLst>
                <a:ext uri="{FF2B5EF4-FFF2-40B4-BE49-F238E27FC236}">
                  <a16:creationId xmlns:a16="http://schemas.microsoft.com/office/drawing/2014/main" xmlns="" id="{08DA8EBE-9FF0-4DD6-87CF-8B3695DAEC04}"/>
                </a:ext>
              </a:extLst>
            </p:cNvPr>
            <p:cNvSpPr>
              <a:spLocks noEditPoints="1"/>
            </p:cNvSpPr>
            <p:nvPr/>
          </p:nvSpPr>
          <p:spPr bwMode="auto">
            <a:xfrm>
              <a:off x="2332" y="1406"/>
              <a:ext cx="3016" cy="2098"/>
            </a:xfrm>
            <a:custGeom>
              <a:avLst/>
              <a:gdLst>
                <a:gd name="T0" fmla="*/ 1600 w 1610"/>
                <a:gd name="T1" fmla="*/ 0 h 1119"/>
                <a:gd name="T2" fmla="*/ 10 w 1610"/>
                <a:gd name="T3" fmla="*/ 0 h 1119"/>
                <a:gd name="T4" fmla="*/ 0 w 1610"/>
                <a:gd name="T5" fmla="*/ 10 h 1119"/>
                <a:gd name="T6" fmla="*/ 0 w 1610"/>
                <a:gd name="T7" fmla="*/ 1109 h 1119"/>
                <a:gd name="T8" fmla="*/ 10 w 1610"/>
                <a:gd name="T9" fmla="*/ 1119 h 1119"/>
                <a:gd name="T10" fmla="*/ 1600 w 1610"/>
                <a:gd name="T11" fmla="*/ 1119 h 1119"/>
                <a:gd name="T12" fmla="*/ 1610 w 1610"/>
                <a:gd name="T13" fmla="*/ 1109 h 1119"/>
                <a:gd name="T14" fmla="*/ 1610 w 1610"/>
                <a:gd name="T15" fmla="*/ 10 h 1119"/>
                <a:gd name="T16" fmla="*/ 1600 w 1610"/>
                <a:gd name="T17" fmla="*/ 0 h 1119"/>
                <a:gd name="T18" fmla="*/ 430 w 1610"/>
                <a:gd name="T19" fmla="*/ 370 h 1119"/>
                <a:gd name="T20" fmla="*/ 151 w 1610"/>
                <a:gd name="T21" fmla="*/ 370 h 1119"/>
                <a:gd name="T22" fmla="*/ 129 w 1610"/>
                <a:gd name="T23" fmla="*/ 348 h 1119"/>
                <a:gd name="T24" fmla="*/ 151 w 1610"/>
                <a:gd name="T25" fmla="*/ 326 h 1119"/>
                <a:gd name="T26" fmla="*/ 430 w 1610"/>
                <a:gd name="T27" fmla="*/ 326 h 1119"/>
                <a:gd name="T28" fmla="*/ 452 w 1610"/>
                <a:gd name="T29" fmla="*/ 348 h 1119"/>
                <a:gd name="T30" fmla="*/ 430 w 1610"/>
                <a:gd name="T31" fmla="*/ 370 h 1119"/>
                <a:gd name="T32" fmla="*/ 666 w 1610"/>
                <a:gd name="T33" fmla="*/ 197 h 1119"/>
                <a:gd name="T34" fmla="*/ 151 w 1610"/>
                <a:gd name="T35" fmla="*/ 197 h 1119"/>
                <a:gd name="T36" fmla="*/ 129 w 1610"/>
                <a:gd name="T37" fmla="*/ 175 h 1119"/>
                <a:gd name="T38" fmla="*/ 151 w 1610"/>
                <a:gd name="T39" fmla="*/ 153 h 1119"/>
                <a:gd name="T40" fmla="*/ 666 w 1610"/>
                <a:gd name="T41" fmla="*/ 153 h 1119"/>
                <a:gd name="T42" fmla="*/ 688 w 1610"/>
                <a:gd name="T43" fmla="*/ 175 h 1119"/>
                <a:gd name="T44" fmla="*/ 666 w 1610"/>
                <a:gd name="T45" fmla="*/ 197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10" h="1119">
                  <a:moveTo>
                    <a:pt x="1600" y="0"/>
                  </a:moveTo>
                  <a:cubicBezTo>
                    <a:pt x="10" y="0"/>
                    <a:pt x="10" y="0"/>
                    <a:pt x="10" y="0"/>
                  </a:cubicBezTo>
                  <a:cubicBezTo>
                    <a:pt x="4" y="0"/>
                    <a:pt x="0" y="5"/>
                    <a:pt x="0" y="10"/>
                  </a:cubicBezTo>
                  <a:cubicBezTo>
                    <a:pt x="0" y="1109"/>
                    <a:pt x="0" y="1109"/>
                    <a:pt x="0" y="1109"/>
                  </a:cubicBezTo>
                  <a:cubicBezTo>
                    <a:pt x="0" y="1115"/>
                    <a:pt x="4" y="1119"/>
                    <a:pt x="10" y="1119"/>
                  </a:cubicBezTo>
                  <a:cubicBezTo>
                    <a:pt x="1600" y="1119"/>
                    <a:pt x="1600" y="1119"/>
                    <a:pt x="1600" y="1119"/>
                  </a:cubicBezTo>
                  <a:cubicBezTo>
                    <a:pt x="1606" y="1119"/>
                    <a:pt x="1610" y="1115"/>
                    <a:pt x="1610" y="1109"/>
                  </a:cubicBezTo>
                  <a:cubicBezTo>
                    <a:pt x="1610" y="10"/>
                    <a:pt x="1610" y="10"/>
                    <a:pt x="1610" y="10"/>
                  </a:cubicBezTo>
                  <a:cubicBezTo>
                    <a:pt x="1610" y="5"/>
                    <a:pt x="1606" y="0"/>
                    <a:pt x="1600" y="0"/>
                  </a:cubicBezTo>
                  <a:close/>
                  <a:moveTo>
                    <a:pt x="430" y="370"/>
                  </a:moveTo>
                  <a:cubicBezTo>
                    <a:pt x="151" y="370"/>
                    <a:pt x="151" y="370"/>
                    <a:pt x="151" y="370"/>
                  </a:cubicBezTo>
                  <a:cubicBezTo>
                    <a:pt x="139" y="370"/>
                    <a:pt x="129" y="360"/>
                    <a:pt x="129" y="348"/>
                  </a:cubicBezTo>
                  <a:cubicBezTo>
                    <a:pt x="129" y="336"/>
                    <a:pt x="139" y="326"/>
                    <a:pt x="151" y="326"/>
                  </a:cubicBezTo>
                  <a:cubicBezTo>
                    <a:pt x="430" y="326"/>
                    <a:pt x="430" y="326"/>
                    <a:pt x="430" y="326"/>
                  </a:cubicBezTo>
                  <a:cubicBezTo>
                    <a:pt x="442" y="326"/>
                    <a:pt x="452" y="336"/>
                    <a:pt x="452" y="348"/>
                  </a:cubicBezTo>
                  <a:cubicBezTo>
                    <a:pt x="452" y="360"/>
                    <a:pt x="442" y="370"/>
                    <a:pt x="430" y="370"/>
                  </a:cubicBezTo>
                  <a:close/>
                  <a:moveTo>
                    <a:pt x="666" y="197"/>
                  </a:moveTo>
                  <a:cubicBezTo>
                    <a:pt x="151" y="197"/>
                    <a:pt x="151" y="197"/>
                    <a:pt x="151" y="197"/>
                  </a:cubicBezTo>
                  <a:cubicBezTo>
                    <a:pt x="139" y="197"/>
                    <a:pt x="129" y="187"/>
                    <a:pt x="129" y="175"/>
                  </a:cubicBezTo>
                  <a:cubicBezTo>
                    <a:pt x="129" y="163"/>
                    <a:pt x="139" y="153"/>
                    <a:pt x="151" y="153"/>
                  </a:cubicBezTo>
                  <a:cubicBezTo>
                    <a:pt x="666" y="153"/>
                    <a:pt x="666" y="153"/>
                    <a:pt x="666" y="153"/>
                  </a:cubicBezTo>
                  <a:cubicBezTo>
                    <a:pt x="678" y="153"/>
                    <a:pt x="688" y="163"/>
                    <a:pt x="688" y="175"/>
                  </a:cubicBezTo>
                  <a:cubicBezTo>
                    <a:pt x="688" y="187"/>
                    <a:pt x="678" y="197"/>
                    <a:pt x="666" y="19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a:extLst>
                <a:ext uri="{FF2B5EF4-FFF2-40B4-BE49-F238E27FC236}">
                  <a16:creationId xmlns:a16="http://schemas.microsoft.com/office/drawing/2014/main" xmlns="" id="{90919C5B-89A8-419C-ABE2-B877CAD8B566}"/>
                </a:ext>
              </a:extLst>
            </p:cNvPr>
            <p:cNvSpPr>
              <a:spLocks noEditPoints="1"/>
            </p:cNvSpPr>
            <p:nvPr/>
          </p:nvSpPr>
          <p:spPr bwMode="auto">
            <a:xfrm>
              <a:off x="2167" y="647"/>
              <a:ext cx="3346" cy="3022"/>
            </a:xfrm>
            <a:custGeom>
              <a:avLst/>
              <a:gdLst>
                <a:gd name="T0" fmla="*/ 1764 w 1786"/>
                <a:gd name="T1" fmla="*/ 317 h 1612"/>
                <a:gd name="T2" fmla="*/ 1726 w 1786"/>
                <a:gd name="T3" fmla="*/ 317 h 1612"/>
                <a:gd name="T4" fmla="*/ 1726 w 1786"/>
                <a:gd name="T5" fmla="*/ 170 h 1612"/>
                <a:gd name="T6" fmla="*/ 1704 w 1786"/>
                <a:gd name="T7" fmla="*/ 148 h 1612"/>
                <a:gd name="T8" fmla="*/ 785 w 1786"/>
                <a:gd name="T9" fmla="*/ 147 h 1612"/>
                <a:gd name="T10" fmla="*/ 650 w 1786"/>
                <a:gd name="T11" fmla="*/ 6 h 1612"/>
                <a:gd name="T12" fmla="*/ 635 w 1786"/>
                <a:gd name="T13" fmla="*/ 0 h 1612"/>
                <a:gd name="T14" fmla="*/ 87 w 1786"/>
                <a:gd name="T15" fmla="*/ 0 h 1612"/>
                <a:gd name="T16" fmla="*/ 65 w 1786"/>
                <a:gd name="T17" fmla="*/ 22 h 1612"/>
                <a:gd name="T18" fmla="*/ 65 w 1786"/>
                <a:gd name="T19" fmla="*/ 317 h 1612"/>
                <a:gd name="T20" fmla="*/ 22 w 1786"/>
                <a:gd name="T21" fmla="*/ 317 h 1612"/>
                <a:gd name="T22" fmla="*/ 0 w 1786"/>
                <a:gd name="T23" fmla="*/ 339 h 1612"/>
                <a:gd name="T24" fmla="*/ 0 w 1786"/>
                <a:gd name="T25" fmla="*/ 1590 h 1612"/>
                <a:gd name="T26" fmla="*/ 22 w 1786"/>
                <a:gd name="T27" fmla="*/ 1612 h 1612"/>
                <a:gd name="T28" fmla="*/ 1764 w 1786"/>
                <a:gd name="T29" fmla="*/ 1612 h 1612"/>
                <a:gd name="T30" fmla="*/ 1786 w 1786"/>
                <a:gd name="T31" fmla="*/ 1590 h 1612"/>
                <a:gd name="T32" fmla="*/ 1786 w 1786"/>
                <a:gd name="T33" fmla="*/ 339 h 1612"/>
                <a:gd name="T34" fmla="*/ 1764 w 1786"/>
                <a:gd name="T35" fmla="*/ 317 h 1612"/>
                <a:gd name="T36" fmla="*/ 109 w 1786"/>
                <a:gd name="T37" fmla="*/ 44 h 1612"/>
                <a:gd name="T38" fmla="*/ 625 w 1786"/>
                <a:gd name="T39" fmla="*/ 44 h 1612"/>
                <a:gd name="T40" fmla="*/ 759 w 1786"/>
                <a:gd name="T41" fmla="*/ 184 h 1612"/>
                <a:gd name="T42" fmla="*/ 775 w 1786"/>
                <a:gd name="T43" fmla="*/ 191 h 1612"/>
                <a:gd name="T44" fmla="*/ 1682 w 1786"/>
                <a:gd name="T45" fmla="*/ 192 h 1612"/>
                <a:gd name="T46" fmla="*/ 1682 w 1786"/>
                <a:gd name="T47" fmla="*/ 317 h 1612"/>
                <a:gd name="T48" fmla="*/ 109 w 1786"/>
                <a:gd name="T49" fmla="*/ 317 h 1612"/>
                <a:gd name="T50" fmla="*/ 109 w 1786"/>
                <a:gd name="T51" fmla="*/ 44 h 1612"/>
                <a:gd name="T52" fmla="*/ 1742 w 1786"/>
                <a:gd name="T53" fmla="*/ 1568 h 1612"/>
                <a:gd name="T54" fmla="*/ 44 w 1786"/>
                <a:gd name="T55" fmla="*/ 1568 h 1612"/>
                <a:gd name="T56" fmla="*/ 44 w 1786"/>
                <a:gd name="T57" fmla="*/ 361 h 1612"/>
                <a:gd name="T58" fmla="*/ 87 w 1786"/>
                <a:gd name="T59" fmla="*/ 361 h 1612"/>
                <a:gd name="T60" fmla="*/ 1704 w 1786"/>
                <a:gd name="T61" fmla="*/ 361 h 1612"/>
                <a:gd name="T62" fmla="*/ 1742 w 1786"/>
                <a:gd name="T63" fmla="*/ 361 h 1612"/>
                <a:gd name="T64" fmla="*/ 1742 w 1786"/>
                <a:gd name="T65" fmla="*/ 1568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86" h="1612">
                  <a:moveTo>
                    <a:pt x="1764" y="317"/>
                  </a:moveTo>
                  <a:cubicBezTo>
                    <a:pt x="1726" y="317"/>
                    <a:pt x="1726" y="317"/>
                    <a:pt x="1726" y="317"/>
                  </a:cubicBezTo>
                  <a:cubicBezTo>
                    <a:pt x="1726" y="170"/>
                    <a:pt x="1726" y="170"/>
                    <a:pt x="1726" y="170"/>
                  </a:cubicBezTo>
                  <a:cubicBezTo>
                    <a:pt x="1726" y="158"/>
                    <a:pt x="1716" y="148"/>
                    <a:pt x="1704" y="148"/>
                  </a:cubicBezTo>
                  <a:cubicBezTo>
                    <a:pt x="785" y="147"/>
                    <a:pt x="785" y="147"/>
                    <a:pt x="785" y="147"/>
                  </a:cubicBezTo>
                  <a:cubicBezTo>
                    <a:pt x="650" y="6"/>
                    <a:pt x="650" y="6"/>
                    <a:pt x="650" y="6"/>
                  </a:cubicBezTo>
                  <a:cubicBezTo>
                    <a:pt x="646" y="2"/>
                    <a:pt x="641" y="0"/>
                    <a:pt x="635" y="0"/>
                  </a:cubicBezTo>
                  <a:cubicBezTo>
                    <a:pt x="87" y="0"/>
                    <a:pt x="87" y="0"/>
                    <a:pt x="87" y="0"/>
                  </a:cubicBezTo>
                  <a:cubicBezTo>
                    <a:pt x="75" y="0"/>
                    <a:pt x="65" y="9"/>
                    <a:pt x="65" y="22"/>
                  </a:cubicBezTo>
                  <a:cubicBezTo>
                    <a:pt x="65" y="317"/>
                    <a:pt x="65" y="317"/>
                    <a:pt x="65" y="317"/>
                  </a:cubicBezTo>
                  <a:cubicBezTo>
                    <a:pt x="22" y="317"/>
                    <a:pt x="22" y="317"/>
                    <a:pt x="22" y="317"/>
                  </a:cubicBezTo>
                  <a:cubicBezTo>
                    <a:pt x="10" y="317"/>
                    <a:pt x="0" y="327"/>
                    <a:pt x="0" y="339"/>
                  </a:cubicBezTo>
                  <a:cubicBezTo>
                    <a:pt x="0" y="1590"/>
                    <a:pt x="0" y="1590"/>
                    <a:pt x="0" y="1590"/>
                  </a:cubicBezTo>
                  <a:cubicBezTo>
                    <a:pt x="0" y="1603"/>
                    <a:pt x="10" y="1612"/>
                    <a:pt x="22" y="1612"/>
                  </a:cubicBezTo>
                  <a:cubicBezTo>
                    <a:pt x="1764" y="1612"/>
                    <a:pt x="1764" y="1612"/>
                    <a:pt x="1764" y="1612"/>
                  </a:cubicBezTo>
                  <a:cubicBezTo>
                    <a:pt x="1776" y="1612"/>
                    <a:pt x="1786" y="1603"/>
                    <a:pt x="1786" y="1590"/>
                  </a:cubicBezTo>
                  <a:cubicBezTo>
                    <a:pt x="1786" y="339"/>
                    <a:pt x="1786" y="339"/>
                    <a:pt x="1786" y="339"/>
                  </a:cubicBezTo>
                  <a:cubicBezTo>
                    <a:pt x="1786" y="327"/>
                    <a:pt x="1776" y="317"/>
                    <a:pt x="1764" y="317"/>
                  </a:cubicBezTo>
                  <a:close/>
                  <a:moveTo>
                    <a:pt x="109" y="44"/>
                  </a:moveTo>
                  <a:cubicBezTo>
                    <a:pt x="625" y="44"/>
                    <a:pt x="625" y="44"/>
                    <a:pt x="625" y="44"/>
                  </a:cubicBezTo>
                  <a:cubicBezTo>
                    <a:pt x="759" y="184"/>
                    <a:pt x="759" y="184"/>
                    <a:pt x="759" y="184"/>
                  </a:cubicBezTo>
                  <a:cubicBezTo>
                    <a:pt x="763" y="188"/>
                    <a:pt x="769" y="191"/>
                    <a:pt x="775" y="191"/>
                  </a:cubicBezTo>
                  <a:cubicBezTo>
                    <a:pt x="1682" y="192"/>
                    <a:pt x="1682" y="192"/>
                    <a:pt x="1682" y="192"/>
                  </a:cubicBezTo>
                  <a:cubicBezTo>
                    <a:pt x="1682" y="317"/>
                    <a:pt x="1682" y="317"/>
                    <a:pt x="1682" y="317"/>
                  </a:cubicBezTo>
                  <a:cubicBezTo>
                    <a:pt x="109" y="317"/>
                    <a:pt x="109" y="317"/>
                    <a:pt x="109" y="317"/>
                  </a:cubicBezTo>
                  <a:lnTo>
                    <a:pt x="109" y="44"/>
                  </a:lnTo>
                  <a:close/>
                  <a:moveTo>
                    <a:pt x="1742" y="1568"/>
                  </a:moveTo>
                  <a:cubicBezTo>
                    <a:pt x="44" y="1568"/>
                    <a:pt x="44" y="1568"/>
                    <a:pt x="44" y="1568"/>
                  </a:cubicBezTo>
                  <a:cubicBezTo>
                    <a:pt x="44" y="361"/>
                    <a:pt x="44" y="361"/>
                    <a:pt x="44" y="361"/>
                  </a:cubicBezTo>
                  <a:cubicBezTo>
                    <a:pt x="87" y="361"/>
                    <a:pt x="87" y="361"/>
                    <a:pt x="87" y="361"/>
                  </a:cubicBezTo>
                  <a:cubicBezTo>
                    <a:pt x="1704" y="361"/>
                    <a:pt x="1704" y="361"/>
                    <a:pt x="1704" y="361"/>
                  </a:cubicBezTo>
                  <a:cubicBezTo>
                    <a:pt x="1742" y="361"/>
                    <a:pt x="1742" y="361"/>
                    <a:pt x="1742" y="361"/>
                  </a:cubicBezTo>
                  <a:lnTo>
                    <a:pt x="1742" y="156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4" name="bcgIcons_Folder">
            <a:extLst>
              <a:ext uri="{FF2B5EF4-FFF2-40B4-BE49-F238E27FC236}">
                <a16:creationId xmlns:a16="http://schemas.microsoft.com/office/drawing/2014/main" xmlns="" id="{27424C66-541E-40F2-8176-23FC867923EC}"/>
              </a:ext>
            </a:extLst>
          </p:cNvPr>
          <p:cNvGrpSpPr>
            <a:grpSpLocks noChangeAspect="1"/>
          </p:cNvGrpSpPr>
          <p:nvPr/>
        </p:nvGrpSpPr>
        <p:grpSpPr bwMode="auto">
          <a:xfrm>
            <a:off x="5009502" y="6511444"/>
            <a:ext cx="189225" cy="189401"/>
            <a:chOff x="1682" y="0"/>
            <a:chExt cx="4316" cy="4320"/>
          </a:xfrm>
        </p:grpSpPr>
        <p:sp>
          <p:nvSpPr>
            <p:cNvPr id="145" name="AutoShape 8">
              <a:extLst>
                <a:ext uri="{FF2B5EF4-FFF2-40B4-BE49-F238E27FC236}">
                  <a16:creationId xmlns:a16="http://schemas.microsoft.com/office/drawing/2014/main" xmlns="" id="{70CE0EEA-4F93-438F-B23B-34B57E15A4F2}"/>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0">
              <a:extLst>
                <a:ext uri="{FF2B5EF4-FFF2-40B4-BE49-F238E27FC236}">
                  <a16:creationId xmlns:a16="http://schemas.microsoft.com/office/drawing/2014/main" xmlns="" id="{08DA8EBE-9FF0-4DD6-87CF-8B3695DAEC04}"/>
                </a:ext>
              </a:extLst>
            </p:cNvPr>
            <p:cNvSpPr>
              <a:spLocks noEditPoints="1"/>
            </p:cNvSpPr>
            <p:nvPr/>
          </p:nvSpPr>
          <p:spPr bwMode="auto">
            <a:xfrm>
              <a:off x="2332" y="1406"/>
              <a:ext cx="3016" cy="2098"/>
            </a:xfrm>
            <a:custGeom>
              <a:avLst/>
              <a:gdLst>
                <a:gd name="T0" fmla="*/ 1600 w 1610"/>
                <a:gd name="T1" fmla="*/ 0 h 1119"/>
                <a:gd name="T2" fmla="*/ 10 w 1610"/>
                <a:gd name="T3" fmla="*/ 0 h 1119"/>
                <a:gd name="T4" fmla="*/ 0 w 1610"/>
                <a:gd name="T5" fmla="*/ 10 h 1119"/>
                <a:gd name="T6" fmla="*/ 0 w 1610"/>
                <a:gd name="T7" fmla="*/ 1109 h 1119"/>
                <a:gd name="T8" fmla="*/ 10 w 1610"/>
                <a:gd name="T9" fmla="*/ 1119 h 1119"/>
                <a:gd name="T10" fmla="*/ 1600 w 1610"/>
                <a:gd name="T11" fmla="*/ 1119 h 1119"/>
                <a:gd name="T12" fmla="*/ 1610 w 1610"/>
                <a:gd name="T13" fmla="*/ 1109 h 1119"/>
                <a:gd name="T14" fmla="*/ 1610 w 1610"/>
                <a:gd name="T15" fmla="*/ 10 h 1119"/>
                <a:gd name="T16" fmla="*/ 1600 w 1610"/>
                <a:gd name="T17" fmla="*/ 0 h 1119"/>
                <a:gd name="T18" fmla="*/ 430 w 1610"/>
                <a:gd name="T19" fmla="*/ 370 h 1119"/>
                <a:gd name="T20" fmla="*/ 151 w 1610"/>
                <a:gd name="T21" fmla="*/ 370 h 1119"/>
                <a:gd name="T22" fmla="*/ 129 w 1610"/>
                <a:gd name="T23" fmla="*/ 348 h 1119"/>
                <a:gd name="T24" fmla="*/ 151 w 1610"/>
                <a:gd name="T25" fmla="*/ 326 h 1119"/>
                <a:gd name="T26" fmla="*/ 430 w 1610"/>
                <a:gd name="T27" fmla="*/ 326 h 1119"/>
                <a:gd name="T28" fmla="*/ 452 w 1610"/>
                <a:gd name="T29" fmla="*/ 348 h 1119"/>
                <a:gd name="T30" fmla="*/ 430 w 1610"/>
                <a:gd name="T31" fmla="*/ 370 h 1119"/>
                <a:gd name="T32" fmla="*/ 666 w 1610"/>
                <a:gd name="T33" fmla="*/ 197 h 1119"/>
                <a:gd name="T34" fmla="*/ 151 w 1610"/>
                <a:gd name="T35" fmla="*/ 197 h 1119"/>
                <a:gd name="T36" fmla="*/ 129 w 1610"/>
                <a:gd name="T37" fmla="*/ 175 h 1119"/>
                <a:gd name="T38" fmla="*/ 151 w 1610"/>
                <a:gd name="T39" fmla="*/ 153 h 1119"/>
                <a:gd name="T40" fmla="*/ 666 w 1610"/>
                <a:gd name="T41" fmla="*/ 153 h 1119"/>
                <a:gd name="T42" fmla="*/ 688 w 1610"/>
                <a:gd name="T43" fmla="*/ 175 h 1119"/>
                <a:gd name="T44" fmla="*/ 666 w 1610"/>
                <a:gd name="T45" fmla="*/ 197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10" h="1119">
                  <a:moveTo>
                    <a:pt x="1600" y="0"/>
                  </a:moveTo>
                  <a:cubicBezTo>
                    <a:pt x="10" y="0"/>
                    <a:pt x="10" y="0"/>
                    <a:pt x="10" y="0"/>
                  </a:cubicBezTo>
                  <a:cubicBezTo>
                    <a:pt x="4" y="0"/>
                    <a:pt x="0" y="5"/>
                    <a:pt x="0" y="10"/>
                  </a:cubicBezTo>
                  <a:cubicBezTo>
                    <a:pt x="0" y="1109"/>
                    <a:pt x="0" y="1109"/>
                    <a:pt x="0" y="1109"/>
                  </a:cubicBezTo>
                  <a:cubicBezTo>
                    <a:pt x="0" y="1115"/>
                    <a:pt x="4" y="1119"/>
                    <a:pt x="10" y="1119"/>
                  </a:cubicBezTo>
                  <a:cubicBezTo>
                    <a:pt x="1600" y="1119"/>
                    <a:pt x="1600" y="1119"/>
                    <a:pt x="1600" y="1119"/>
                  </a:cubicBezTo>
                  <a:cubicBezTo>
                    <a:pt x="1606" y="1119"/>
                    <a:pt x="1610" y="1115"/>
                    <a:pt x="1610" y="1109"/>
                  </a:cubicBezTo>
                  <a:cubicBezTo>
                    <a:pt x="1610" y="10"/>
                    <a:pt x="1610" y="10"/>
                    <a:pt x="1610" y="10"/>
                  </a:cubicBezTo>
                  <a:cubicBezTo>
                    <a:pt x="1610" y="5"/>
                    <a:pt x="1606" y="0"/>
                    <a:pt x="1600" y="0"/>
                  </a:cubicBezTo>
                  <a:close/>
                  <a:moveTo>
                    <a:pt x="430" y="370"/>
                  </a:moveTo>
                  <a:cubicBezTo>
                    <a:pt x="151" y="370"/>
                    <a:pt x="151" y="370"/>
                    <a:pt x="151" y="370"/>
                  </a:cubicBezTo>
                  <a:cubicBezTo>
                    <a:pt x="139" y="370"/>
                    <a:pt x="129" y="360"/>
                    <a:pt x="129" y="348"/>
                  </a:cubicBezTo>
                  <a:cubicBezTo>
                    <a:pt x="129" y="336"/>
                    <a:pt x="139" y="326"/>
                    <a:pt x="151" y="326"/>
                  </a:cubicBezTo>
                  <a:cubicBezTo>
                    <a:pt x="430" y="326"/>
                    <a:pt x="430" y="326"/>
                    <a:pt x="430" y="326"/>
                  </a:cubicBezTo>
                  <a:cubicBezTo>
                    <a:pt x="442" y="326"/>
                    <a:pt x="452" y="336"/>
                    <a:pt x="452" y="348"/>
                  </a:cubicBezTo>
                  <a:cubicBezTo>
                    <a:pt x="452" y="360"/>
                    <a:pt x="442" y="370"/>
                    <a:pt x="430" y="370"/>
                  </a:cubicBezTo>
                  <a:close/>
                  <a:moveTo>
                    <a:pt x="666" y="197"/>
                  </a:moveTo>
                  <a:cubicBezTo>
                    <a:pt x="151" y="197"/>
                    <a:pt x="151" y="197"/>
                    <a:pt x="151" y="197"/>
                  </a:cubicBezTo>
                  <a:cubicBezTo>
                    <a:pt x="139" y="197"/>
                    <a:pt x="129" y="187"/>
                    <a:pt x="129" y="175"/>
                  </a:cubicBezTo>
                  <a:cubicBezTo>
                    <a:pt x="129" y="163"/>
                    <a:pt x="139" y="153"/>
                    <a:pt x="151" y="153"/>
                  </a:cubicBezTo>
                  <a:cubicBezTo>
                    <a:pt x="666" y="153"/>
                    <a:pt x="666" y="153"/>
                    <a:pt x="666" y="153"/>
                  </a:cubicBezTo>
                  <a:cubicBezTo>
                    <a:pt x="678" y="153"/>
                    <a:pt x="688" y="163"/>
                    <a:pt x="688" y="175"/>
                  </a:cubicBezTo>
                  <a:cubicBezTo>
                    <a:pt x="688" y="187"/>
                    <a:pt x="678" y="197"/>
                    <a:pt x="666" y="197"/>
                  </a:cubicBezTo>
                  <a:close/>
                </a:path>
              </a:pathLst>
            </a:custGeom>
            <a:solidFill>
              <a:srgbClr val="197A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1">
              <a:extLst>
                <a:ext uri="{FF2B5EF4-FFF2-40B4-BE49-F238E27FC236}">
                  <a16:creationId xmlns:a16="http://schemas.microsoft.com/office/drawing/2014/main" xmlns="" id="{90919C5B-89A8-419C-ABE2-B877CAD8B566}"/>
                </a:ext>
              </a:extLst>
            </p:cNvPr>
            <p:cNvSpPr>
              <a:spLocks noEditPoints="1"/>
            </p:cNvSpPr>
            <p:nvPr/>
          </p:nvSpPr>
          <p:spPr bwMode="auto">
            <a:xfrm>
              <a:off x="2167" y="647"/>
              <a:ext cx="3346" cy="3022"/>
            </a:xfrm>
            <a:custGeom>
              <a:avLst/>
              <a:gdLst>
                <a:gd name="T0" fmla="*/ 1764 w 1786"/>
                <a:gd name="T1" fmla="*/ 317 h 1612"/>
                <a:gd name="T2" fmla="*/ 1726 w 1786"/>
                <a:gd name="T3" fmla="*/ 317 h 1612"/>
                <a:gd name="T4" fmla="*/ 1726 w 1786"/>
                <a:gd name="T5" fmla="*/ 170 h 1612"/>
                <a:gd name="T6" fmla="*/ 1704 w 1786"/>
                <a:gd name="T7" fmla="*/ 148 h 1612"/>
                <a:gd name="T8" fmla="*/ 785 w 1786"/>
                <a:gd name="T9" fmla="*/ 147 h 1612"/>
                <a:gd name="T10" fmla="*/ 650 w 1786"/>
                <a:gd name="T11" fmla="*/ 6 h 1612"/>
                <a:gd name="T12" fmla="*/ 635 w 1786"/>
                <a:gd name="T13" fmla="*/ 0 h 1612"/>
                <a:gd name="T14" fmla="*/ 87 w 1786"/>
                <a:gd name="T15" fmla="*/ 0 h 1612"/>
                <a:gd name="T16" fmla="*/ 65 w 1786"/>
                <a:gd name="T17" fmla="*/ 22 h 1612"/>
                <a:gd name="T18" fmla="*/ 65 w 1786"/>
                <a:gd name="T19" fmla="*/ 317 h 1612"/>
                <a:gd name="T20" fmla="*/ 22 w 1786"/>
                <a:gd name="T21" fmla="*/ 317 h 1612"/>
                <a:gd name="T22" fmla="*/ 0 w 1786"/>
                <a:gd name="T23" fmla="*/ 339 h 1612"/>
                <a:gd name="T24" fmla="*/ 0 w 1786"/>
                <a:gd name="T25" fmla="*/ 1590 h 1612"/>
                <a:gd name="T26" fmla="*/ 22 w 1786"/>
                <a:gd name="T27" fmla="*/ 1612 h 1612"/>
                <a:gd name="T28" fmla="*/ 1764 w 1786"/>
                <a:gd name="T29" fmla="*/ 1612 h 1612"/>
                <a:gd name="T30" fmla="*/ 1786 w 1786"/>
                <a:gd name="T31" fmla="*/ 1590 h 1612"/>
                <a:gd name="T32" fmla="*/ 1786 w 1786"/>
                <a:gd name="T33" fmla="*/ 339 h 1612"/>
                <a:gd name="T34" fmla="*/ 1764 w 1786"/>
                <a:gd name="T35" fmla="*/ 317 h 1612"/>
                <a:gd name="T36" fmla="*/ 109 w 1786"/>
                <a:gd name="T37" fmla="*/ 44 h 1612"/>
                <a:gd name="T38" fmla="*/ 625 w 1786"/>
                <a:gd name="T39" fmla="*/ 44 h 1612"/>
                <a:gd name="T40" fmla="*/ 759 w 1786"/>
                <a:gd name="T41" fmla="*/ 184 h 1612"/>
                <a:gd name="T42" fmla="*/ 775 w 1786"/>
                <a:gd name="T43" fmla="*/ 191 h 1612"/>
                <a:gd name="T44" fmla="*/ 1682 w 1786"/>
                <a:gd name="T45" fmla="*/ 192 h 1612"/>
                <a:gd name="T46" fmla="*/ 1682 w 1786"/>
                <a:gd name="T47" fmla="*/ 317 h 1612"/>
                <a:gd name="T48" fmla="*/ 109 w 1786"/>
                <a:gd name="T49" fmla="*/ 317 h 1612"/>
                <a:gd name="T50" fmla="*/ 109 w 1786"/>
                <a:gd name="T51" fmla="*/ 44 h 1612"/>
                <a:gd name="T52" fmla="*/ 1742 w 1786"/>
                <a:gd name="T53" fmla="*/ 1568 h 1612"/>
                <a:gd name="T54" fmla="*/ 44 w 1786"/>
                <a:gd name="T55" fmla="*/ 1568 h 1612"/>
                <a:gd name="T56" fmla="*/ 44 w 1786"/>
                <a:gd name="T57" fmla="*/ 361 h 1612"/>
                <a:gd name="T58" fmla="*/ 87 w 1786"/>
                <a:gd name="T59" fmla="*/ 361 h 1612"/>
                <a:gd name="T60" fmla="*/ 1704 w 1786"/>
                <a:gd name="T61" fmla="*/ 361 h 1612"/>
                <a:gd name="T62" fmla="*/ 1742 w 1786"/>
                <a:gd name="T63" fmla="*/ 361 h 1612"/>
                <a:gd name="T64" fmla="*/ 1742 w 1786"/>
                <a:gd name="T65" fmla="*/ 1568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86" h="1612">
                  <a:moveTo>
                    <a:pt x="1764" y="317"/>
                  </a:moveTo>
                  <a:cubicBezTo>
                    <a:pt x="1726" y="317"/>
                    <a:pt x="1726" y="317"/>
                    <a:pt x="1726" y="317"/>
                  </a:cubicBezTo>
                  <a:cubicBezTo>
                    <a:pt x="1726" y="170"/>
                    <a:pt x="1726" y="170"/>
                    <a:pt x="1726" y="170"/>
                  </a:cubicBezTo>
                  <a:cubicBezTo>
                    <a:pt x="1726" y="158"/>
                    <a:pt x="1716" y="148"/>
                    <a:pt x="1704" y="148"/>
                  </a:cubicBezTo>
                  <a:cubicBezTo>
                    <a:pt x="785" y="147"/>
                    <a:pt x="785" y="147"/>
                    <a:pt x="785" y="147"/>
                  </a:cubicBezTo>
                  <a:cubicBezTo>
                    <a:pt x="650" y="6"/>
                    <a:pt x="650" y="6"/>
                    <a:pt x="650" y="6"/>
                  </a:cubicBezTo>
                  <a:cubicBezTo>
                    <a:pt x="646" y="2"/>
                    <a:pt x="641" y="0"/>
                    <a:pt x="635" y="0"/>
                  </a:cubicBezTo>
                  <a:cubicBezTo>
                    <a:pt x="87" y="0"/>
                    <a:pt x="87" y="0"/>
                    <a:pt x="87" y="0"/>
                  </a:cubicBezTo>
                  <a:cubicBezTo>
                    <a:pt x="75" y="0"/>
                    <a:pt x="65" y="9"/>
                    <a:pt x="65" y="22"/>
                  </a:cubicBezTo>
                  <a:cubicBezTo>
                    <a:pt x="65" y="317"/>
                    <a:pt x="65" y="317"/>
                    <a:pt x="65" y="317"/>
                  </a:cubicBezTo>
                  <a:cubicBezTo>
                    <a:pt x="22" y="317"/>
                    <a:pt x="22" y="317"/>
                    <a:pt x="22" y="317"/>
                  </a:cubicBezTo>
                  <a:cubicBezTo>
                    <a:pt x="10" y="317"/>
                    <a:pt x="0" y="327"/>
                    <a:pt x="0" y="339"/>
                  </a:cubicBezTo>
                  <a:cubicBezTo>
                    <a:pt x="0" y="1590"/>
                    <a:pt x="0" y="1590"/>
                    <a:pt x="0" y="1590"/>
                  </a:cubicBezTo>
                  <a:cubicBezTo>
                    <a:pt x="0" y="1603"/>
                    <a:pt x="10" y="1612"/>
                    <a:pt x="22" y="1612"/>
                  </a:cubicBezTo>
                  <a:cubicBezTo>
                    <a:pt x="1764" y="1612"/>
                    <a:pt x="1764" y="1612"/>
                    <a:pt x="1764" y="1612"/>
                  </a:cubicBezTo>
                  <a:cubicBezTo>
                    <a:pt x="1776" y="1612"/>
                    <a:pt x="1786" y="1603"/>
                    <a:pt x="1786" y="1590"/>
                  </a:cubicBezTo>
                  <a:cubicBezTo>
                    <a:pt x="1786" y="339"/>
                    <a:pt x="1786" y="339"/>
                    <a:pt x="1786" y="339"/>
                  </a:cubicBezTo>
                  <a:cubicBezTo>
                    <a:pt x="1786" y="327"/>
                    <a:pt x="1776" y="317"/>
                    <a:pt x="1764" y="317"/>
                  </a:cubicBezTo>
                  <a:close/>
                  <a:moveTo>
                    <a:pt x="109" y="44"/>
                  </a:moveTo>
                  <a:cubicBezTo>
                    <a:pt x="625" y="44"/>
                    <a:pt x="625" y="44"/>
                    <a:pt x="625" y="44"/>
                  </a:cubicBezTo>
                  <a:cubicBezTo>
                    <a:pt x="759" y="184"/>
                    <a:pt x="759" y="184"/>
                    <a:pt x="759" y="184"/>
                  </a:cubicBezTo>
                  <a:cubicBezTo>
                    <a:pt x="763" y="188"/>
                    <a:pt x="769" y="191"/>
                    <a:pt x="775" y="191"/>
                  </a:cubicBezTo>
                  <a:cubicBezTo>
                    <a:pt x="1682" y="192"/>
                    <a:pt x="1682" y="192"/>
                    <a:pt x="1682" y="192"/>
                  </a:cubicBezTo>
                  <a:cubicBezTo>
                    <a:pt x="1682" y="317"/>
                    <a:pt x="1682" y="317"/>
                    <a:pt x="1682" y="317"/>
                  </a:cubicBezTo>
                  <a:cubicBezTo>
                    <a:pt x="109" y="317"/>
                    <a:pt x="109" y="317"/>
                    <a:pt x="109" y="317"/>
                  </a:cubicBezTo>
                  <a:lnTo>
                    <a:pt x="109" y="44"/>
                  </a:lnTo>
                  <a:close/>
                  <a:moveTo>
                    <a:pt x="1742" y="1568"/>
                  </a:moveTo>
                  <a:cubicBezTo>
                    <a:pt x="44" y="1568"/>
                    <a:pt x="44" y="1568"/>
                    <a:pt x="44" y="1568"/>
                  </a:cubicBezTo>
                  <a:cubicBezTo>
                    <a:pt x="44" y="361"/>
                    <a:pt x="44" y="361"/>
                    <a:pt x="44" y="361"/>
                  </a:cubicBezTo>
                  <a:cubicBezTo>
                    <a:pt x="87" y="361"/>
                    <a:pt x="87" y="361"/>
                    <a:pt x="87" y="361"/>
                  </a:cubicBezTo>
                  <a:cubicBezTo>
                    <a:pt x="1704" y="361"/>
                    <a:pt x="1704" y="361"/>
                    <a:pt x="1704" y="361"/>
                  </a:cubicBezTo>
                  <a:cubicBezTo>
                    <a:pt x="1742" y="361"/>
                    <a:pt x="1742" y="361"/>
                    <a:pt x="1742" y="361"/>
                  </a:cubicBezTo>
                  <a:lnTo>
                    <a:pt x="1742" y="156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6" name="TextBox 45"/>
          <p:cNvSpPr txBox="1"/>
          <p:nvPr/>
        </p:nvSpPr>
        <p:spPr>
          <a:xfrm>
            <a:off x="5142220" y="6523951"/>
            <a:ext cx="678094" cy="16438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rgbClr val="575757"/>
                </a:solidFill>
              </a:rPr>
              <a:t>Optional</a:t>
            </a:r>
          </a:p>
        </p:txBody>
      </p:sp>
      <p:grpSp>
        <p:nvGrpSpPr>
          <p:cNvPr id="148" name="bcgIcons_Folder">
            <a:extLst>
              <a:ext uri="{FF2B5EF4-FFF2-40B4-BE49-F238E27FC236}">
                <a16:creationId xmlns:a16="http://schemas.microsoft.com/office/drawing/2014/main" xmlns="" id="{27424C66-541E-40F2-8176-23FC867923EC}"/>
              </a:ext>
            </a:extLst>
          </p:cNvPr>
          <p:cNvGrpSpPr>
            <a:grpSpLocks noChangeAspect="1"/>
          </p:cNvGrpSpPr>
          <p:nvPr/>
        </p:nvGrpSpPr>
        <p:grpSpPr bwMode="auto">
          <a:xfrm>
            <a:off x="3951259" y="6511444"/>
            <a:ext cx="189225" cy="189401"/>
            <a:chOff x="1682" y="0"/>
            <a:chExt cx="4316" cy="4320"/>
          </a:xfrm>
        </p:grpSpPr>
        <p:sp>
          <p:nvSpPr>
            <p:cNvPr id="149" name="AutoShape 8">
              <a:extLst>
                <a:ext uri="{FF2B5EF4-FFF2-40B4-BE49-F238E27FC236}">
                  <a16:creationId xmlns:a16="http://schemas.microsoft.com/office/drawing/2014/main" xmlns="" id="{70CE0EEA-4F93-438F-B23B-34B57E15A4F2}"/>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10">
              <a:extLst>
                <a:ext uri="{FF2B5EF4-FFF2-40B4-BE49-F238E27FC236}">
                  <a16:creationId xmlns:a16="http://schemas.microsoft.com/office/drawing/2014/main" xmlns="" id="{08DA8EBE-9FF0-4DD6-87CF-8B3695DAEC04}"/>
                </a:ext>
              </a:extLst>
            </p:cNvPr>
            <p:cNvSpPr>
              <a:spLocks noEditPoints="1"/>
            </p:cNvSpPr>
            <p:nvPr/>
          </p:nvSpPr>
          <p:spPr bwMode="auto">
            <a:xfrm>
              <a:off x="2332" y="1406"/>
              <a:ext cx="3016" cy="2098"/>
            </a:xfrm>
            <a:custGeom>
              <a:avLst/>
              <a:gdLst>
                <a:gd name="T0" fmla="*/ 1600 w 1610"/>
                <a:gd name="T1" fmla="*/ 0 h 1119"/>
                <a:gd name="T2" fmla="*/ 10 w 1610"/>
                <a:gd name="T3" fmla="*/ 0 h 1119"/>
                <a:gd name="T4" fmla="*/ 0 w 1610"/>
                <a:gd name="T5" fmla="*/ 10 h 1119"/>
                <a:gd name="T6" fmla="*/ 0 w 1610"/>
                <a:gd name="T7" fmla="*/ 1109 h 1119"/>
                <a:gd name="T8" fmla="*/ 10 w 1610"/>
                <a:gd name="T9" fmla="*/ 1119 h 1119"/>
                <a:gd name="T10" fmla="*/ 1600 w 1610"/>
                <a:gd name="T11" fmla="*/ 1119 h 1119"/>
                <a:gd name="T12" fmla="*/ 1610 w 1610"/>
                <a:gd name="T13" fmla="*/ 1109 h 1119"/>
                <a:gd name="T14" fmla="*/ 1610 w 1610"/>
                <a:gd name="T15" fmla="*/ 10 h 1119"/>
                <a:gd name="T16" fmla="*/ 1600 w 1610"/>
                <a:gd name="T17" fmla="*/ 0 h 1119"/>
                <a:gd name="T18" fmla="*/ 430 w 1610"/>
                <a:gd name="T19" fmla="*/ 370 h 1119"/>
                <a:gd name="T20" fmla="*/ 151 w 1610"/>
                <a:gd name="T21" fmla="*/ 370 h 1119"/>
                <a:gd name="T22" fmla="*/ 129 w 1610"/>
                <a:gd name="T23" fmla="*/ 348 h 1119"/>
                <a:gd name="T24" fmla="*/ 151 w 1610"/>
                <a:gd name="T25" fmla="*/ 326 h 1119"/>
                <a:gd name="T26" fmla="*/ 430 w 1610"/>
                <a:gd name="T27" fmla="*/ 326 h 1119"/>
                <a:gd name="T28" fmla="*/ 452 w 1610"/>
                <a:gd name="T29" fmla="*/ 348 h 1119"/>
                <a:gd name="T30" fmla="*/ 430 w 1610"/>
                <a:gd name="T31" fmla="*/ 370 h 1119"/>
                <a:gd name="T32" fmla="*/ 666 w 1610"/>
                <a:gd name="T33" fmla="*/ 197 h 1119"/>
                <a:gd name="T34" fmla="*/ 151 w 1610"/>
                <a:gd name="T35" fmla="*/ 197 h 1119"/>
                <a:gd name="T36" fmla="*/ 129 w 1610"/>
                <a:gd name="T37" fmla="*/ 175 h 1119"/>
                <a:gd name="T38" fmla="*/ 151 w 1610"/>
                <a:gd name="T39" fmla="*/ 153 h 1119"/>
                <a:gd name="T40" fmla="*/ 666 w 1610"/>
                <a:gd name="T41" fmla="*/ 153 h 1119"/>
                <a:gd name="T42" fmla="*/ 688 w 1610"/>
                <a:gd name="T43" fmla="*/ 175 h 1119"/>
                <a:gd name="T44" fmla="*/ 666 w 1610"/>
                <a:gd name="T45" fmla="*/ 197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10" h="1119">
                  <a:moveTo>
                    <a:pt x="1600" y="0"/>
                  </a:moveTo>
                  <a:cubicBezTo>
                    <a:pt x="10" y="0"/>
                    <a:pt x="10" y="0"/>
                    <a:pt x="10" y="0"/>
                  </a:cubicBezTo>
                  <a:cubicBezTo>
                    <a:pt x="4" y="0"/>
                    <a:pt x="0" y="5"/>
                    <a:pt x="0" y="10"/>
                  </a:cubicBezTo>
                  <a:cubicBezTo>
                    <a:pt x="0" y="1109"/>
                    <a:pt x="0" y="1109"/>
                    <a:pt x="0" y="1109"/>
                  </a:cubicBezTo>
                  <a:cubicBezTo>
                    <a:pt x="0" y="1115"/>
                    <a:pt x="4" y="1119"/>
                    <a:pt x="10" y="1119"/>
                  </a:cubicBezTo>
                  <a:cubicBezTo>
                    <a:pt x="1600" y="1119"/>
                    <a:pt x="1600" y="1119"/>
                    <a:pt x="1600" y="1119"/>
                  </a:cubicBezTo>
                  <a:cubicBezTo>
                    <a:pt x="1606" y="1119"/>
                    <a:pt x="1610" y="1115"/>
                    <a:pt x="1610" y="1109"/>
                  </a:cubicBezTo>
                  <a:cubicBezTo>
                    <a:pt x="1610" y="10"/>
                    <a:pt x="1610" y="10"/>
                    <a:pt x="1610" y="10"/>
                  </a:cubicBezTo>
                  <a:cubicBezTo>
                    <a:pt x="1610" y="5"/>
                    <a:pt x="1606" y="0"/>
                    <a:pt x="1600" y="0"/>
                  </a:cubicBezTo>
                  <a:close/>
                  <a:moveTo>
                    <a:pt x="430" y="370"/>
                  </a:moveTo>
                  <a:cubicBezTo>
                    <a:pt x="151" y="370"/>
                    <a:pt x="151" y="370"/>
                    <a:pt x="151" y="370"/>
                  </a:cubicBezTo>
                  <a:cubicBezTo>
                    <a:pt x="139" y="370"/>
                    <a:pt x="129" y="360"/>
                    <a:pt x="129" y="348"/>
                  </a:cubicBezTo>
                  <a:cubicBezTo>
                    <a:pt x="129" y="336"/>
                    <a:pt x="139" y="326"/>
                    <a:pt x="151" y="326"/>
                  </a:cubicBezTo>
                  <a:cubicBezTo>
                    <a:pt x="430" y="326"/>
                    <a:pt x="430" y="326"/>
                    <a:pt x="430" y="326"/>
                  </a:cubicBezTo>
                  <a:cubicBezTo>
                    <a:pt x="442" y="326"/>
                    <a:pt x="452" y="336"/>
                    <a:pt x="452" y="348"/>
                  </a:cubicBezTo>
                  <a:cubicBezTo>
                    <a:pt x="452" y="360"/>
                    <a:pt x="442" y="370"/>
                    <a:pt x="430" y="370"/>
                  </a:cubicBezTo>
                  <a:close/>
                  <a:moveTo>
                    <a:pt x="666" y="197"/>
                  </a:moveTo>
                  <a:cubicBezTo>
                    <a:pt x="151" y="197"/>
                    <a:pt x="151" y="197"/>
                    <a:pt x="151" y="197"/>
                  </a:cubicBezTo>
                  <a:cubicBezTo>
                    <a:pt x="139" y="197"/>
                    <a:pt x="129" y="187"/>
                    <a:pt x="129" y="175"/>
                  </a:cubicBezTo>
                  <a:cubicBezTo>
                    <a:pt x="129" y="163"/>
                    <a:pt x="139" y="153"/>
                    <a:pt x="151" y="153"/>
                  </a:cubicBezTo>
                  <a:cubicBezTo>
                    <a:pt x="666" y="153"/>
                    <a:pt x="666" y="153"/>
                    <a:pt x="666" y="153"/>
                  </a:cubicBezTo>
                  <a:cubicBezTo>
                    <a:pt x="678" y="153"/>
                    <a:pt x="688" y="163"/>
                    <a:pt x="688" y="175"/>
                  </a:cubicBezTo>
                  <a:cubicBezTo>
                    <a:pt x="688" y="187"/>
                    <a:pt x="678" y="197"/>
                    <a:pt x="666" y="197"/>
                  </a:cubicBezTo>
                  <a:close/>
                </a:path>
              </a:pathLst>
            </a:custGeom>
            <a:solidFill>
              <a:srgbClr val="29BA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Freeform 11">
              <a:extLst>
                <a:ext uri="{FF2B5EF4-FFF2-40B4-BE49-F238E27FC236}">
                  <a16:creationId xmlns:a16="http://schemas.microsoft.com/office/drawing/2014/main" xmlns="" id="{90919C5B-89A8-419C-ABE2-B877CAD8B566}"/>
                </a:ext>
              </a:extLst>
            </p:cNvPr>
            <p:cNvSpPr>
              <a:spLocks noEditPoints="1"/>
            </p:cNvSpPr>
            <p:nvPr/>
          </p:nvSpPr>
          <p:spPr bwMode="auto">
            <a:xfrm>
              <a:off x="2167" y="647"/>
              <a:ext cx="3346" cy="3022"/>
            </a:xfrm>
            <a:custGeom>
              <a:avLst/>
              <a:gdLst>
                <a:gd name="T0" fmla="*/ 1764 w 1786"/>
                <a:gd name="T1" fmla="*/ 317 h 1612"/>
                <a:gd name="T2" fmla="*/ 1726 w 1786"/>
                <a:gd name="T3" fmla="*/ 317 h 1612"/>
                <a:gd name="T4" fmla="*/ 1726 w 1786"/>
                <a:gd name="T5" fmla="*/ 170 h 1612"/>
                <a:gd name="T6" fmla="*/ 1704 w 1786"/>
                <a:gd name="T7" fmla="*/ 148 h 1612"/>
                <a:gd name="T8" fmla="*/ 785 w 1786"/>
                <a:gd name="T9" fmla="*/ 147 h 1612"/>
                <a:gd name="T10" fmla="*/ 650 w 1786"/>
                <a:gd name="T11" fmla="*/ 6 h 1612"/>
                <a:gd name="T12" fmla="*/ 635 w 1786"/>
                <a:gd name="T13" fmla="*/ 0 h 1612"/>
                <a:gd name="T14" fmla="*/ 87 w 1786"/>
                <a:gd name="T15" fmla="*/ 0 h 1612"/>
                <a:gd name="T16" fmla="*/ 65 w 1786"/>
                <a:gd name="T17" fmla="*/ 22 h 1612"/>
                <a:gd name="T18" fmla="*/ 65 w 1786"/>
                <a:gd name="T19" fmla="*/ 317 h 1612"/>
                <a:gd name="T20" fmla="*/ 22 w 1786"/>
                <a:gd name="T21" fmla="*/ 317 h 1612"/>
                <a:gd name="T22" fmla="*/ 0 w 1786"/>
                <a:gd name="T23" fmla="*/ 339 h 1612"/>
                <a:gd name="T24" fmla="*/ 0 w 1786"/>
                <a:gd name="T25" fmla="*/ 1590 h 1612"/>
                <a:gd name="T26" fmla="*/ 22 w 1786"/>
                <a:gd name="T27" fmla="*/ 1612 h 1612"/>
                <a:gd name="T28" fmla="*/ 1764 w 1786"/>
                <a:gd name="T29" fmla="*/ 1612 h 1612"/>
                <a:gd name="T30" fmla="*/ 1786 w 1786"/>
                <a:gd name="T31" fmla="*/ 1590 h 1612"/>
                <a:gd name="T32" fmla="*/ 1786 w 1786"/>
                <a:gd name="T33" fmla="*/ 339 h 1612"/>
                <a:gd name="T34" fmla="*/ 1764 w 1786"/>
                <a:gd name="T35" fmla="*/ 317 h 1612"/>
                <a:gd name="T36" fmla="*/ 109 w 1786"/>
                <a:gd name="T37" fmla="*/ 44 h 1612"/>
                <a:gd name="T38" fmla="*/ 625 w 1786"/>
                <a:gd name="T39" fmla="*/ 44 h 1612"/>
                <a:gd name="T40" fmla="*/ 759 w 1786"/>
                <a:gd name="T41" fmla="*/ 184 h 1612"/>
                <a:gd name="T42" fmla="*/ 775 w 1786"/>
                <a:gd name="T43" fmla="*/ 191 h 1612"/>
                <a:gd name="T44" fmla="*/ 1682 w 1786"/>
                <a:gd name="T45" fmla="*/ 192 h 1612"/>
                <a:gd name="T46" fmla="*/ 1682 w 1786"/>
                <a:gd name="T47" fmla="*/ 317 h 1612"/>
                <a:gd name="T48" fmla="*/ 109 w 1786"/>
                <a:gd name="T49" fmla="*/ 317 h 1612"/>
                <a:gd name="T50" fmla="*/ 109 w 1786"/>
                <a:gd name="T51" fmla="*/ 44 h 1612"/>
                <a:gd name="T52" fmla="*/ 1742 w 1786"/>
                <a:gd name="T53" fmla="*/ 1568 h 1612"/>
                <a:gd name="T54" fmla="*/ 44 w 1786"/>
                <a:gd name="T55" fmla="*/ 1568 h 1612"/>
                <a:gd name="T56" fmla="*/ 44 w 1786"/>
                <a:gd name="T57" fmla="*/ 361 h 1612"/>
                <a:gd name="T58" fmla="*/ 87 w 1786"/>
                <a:gd name="T59" fmla="*/ 361 h 1612"/>
                <a:gd name="T60" fmla="*/ 1704 w 1786"/>
                <a:gd name="T61" fmla="*/ 361 h 1612"/>
                <a:gd name="T62" fmla="*/ 1742 w 1786"/>
                <a:gd name="T63" fmla="*/ 361 h 1612"/>
                <a:gd name="T64" fmla="*/ 1742 w 1786"/>
                <a:gd name="T65" fmla="*/ 1568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86" h="1612">
                  <a:moveTo>
                    <a:pt x="1764" y="317"/>
                  </a:moveTo>
                  <a:cubicBezTo>
                    <a:pt x="1726" y="317"/>
                    <a:pt x="1726" y="317"/>
                    <a:pt x="1726" y="317"/>
                  </a:cubicBezTo>
                  <a:cubicBezTo>
                    <a:pt x="1726" y="170"/>
                    <a:pt x="1726" y="170"/>
                    <a:pt x="1726" y="170"/>
                  </a:cubicBezTo>
                  <a:cubicBezTo>
                    <a:pt x="1726" y="158"/>
                    <a:pt x="1716" y="148"/>
                    <a:pt x="1704" y="148"/>
                  </a:cubicBezTo>
                  <a:cubicBezTo>
                    <a:pt x="785" y="147"/>
                    <a:pt x="785" y="147"/>
                    <a:pt x="785" y="147"/>
                  </a:cubicBezTo>
                  <a:cubicBezTo>
                    <a:pt x="650" y="6"/>
                    <a:pt x="650" y="6"/>
                    <a:pt x="650" y="6"/>
                  </a:cubicBezTo>
                  <a:cubicBezTo>
                    <a:pt x="646" y="2"/>
                    <a:pt x="641" y="0"/>
                    <a:pt x="635" y="0"/>
                  </a:cubicBezTo>
                  <a:cubicBezTo>
                    <a:pt x="87" y="0"/>
                    <a:pt x="87" y="0"/>
                    <a:pt x="87" y="0"/>
                  </a:cubicBezTo>
                  <a:cubicBezTo>
                    <a:pt x="75" y="0"/>
                    <a:pt x="65" y="9"/>
                    <a:pt x="65" y="22"/>
                  </a:cubicBezTo>
                  <a:cubicBezTo>
                    <a:pt x="65" y="317"/>
                    <a:pt x="65" y="317"/>
                    <a:pt x="65" y="317"/>
                  </a:cubicBezTo>
                  <a:cubicBezTo>
                    <a:pt x="22" y="317"/>
                    <a:pt x="22" y="317"/>
                    <a:pt x="22" y="317"/>
                  </a:cubicBezTo>
                  <a:cubicBezTo>
                    <a:pt x="10" y="317"/>
                    <a:pt x="0" y="327"/>
                    <a:pt x="0" y="339"/>
                  </a:cubicBezTo>
                  <a:cubicBezTo>
                    <a:pt x="0" y="1590"/>
                    <a:pt x="0" y="1590"/>
                    <a:pt x="0" y="1590"/>
                  </a:cubicBezTo>
                  <a:cubicBezTo>
                    <a:pt x="0" y="1603"/>
                    <a:pt x="10" y="1612"/>
                    <a:pt x="22" y="1612"/>
                  </a:cubicBezTo>
                  <a:cubicBezTo>
                    <a:pt x="1764" y="1612"/>
                    <a:pt x="1764" y="1612"/>
                    <a:pt x="1764" y="1612"/>
                  </a:cubicBezTo>
                  <a:cubicBezTo>
                    <a:pt x="1776" y="1612"/>
                    <a:pt x="1786" y="1603"/>
                    <a:pt x="1786" y="1590"/>
                  </a:cubicBezTo>
                  <a:cubicBezTo>
                    <a:pt x="1786" y="339"/>
                    <a:pt x="1786" y="339"/>
                    <a:pt x="1786" y="339"/>
                  </a:cubicBezTo>
                  <a:cubicBezTo>
                    <a:pt x="1786" y="327"/>
                    <a:pt x="1776" y="317"/>
                    <a:pt x="1764" y="317"/>
                  </a:cubicBezTo>
                  <a:close/>
                  <a:moveTo>
                    <a:pt x="109" y="44"/>
                  </a:moveTo>
                  <a:cubicBezTo>
                    <a:pt x="625" y="44"/>
                    <a:pt x="625" y="44"/>
                    <a:pt x="625" y="44"/>
                  </a:cubicBezTo>
                  <a:cubicBezTo>
                    <a:pt x="759" y="184"/>
                    <a:pt x="759" y="184"/>
                    <a:pt x="759" y="184"/>
                  </a:cubicBezTo>
                  <a:cubicBezTo>
                    <a:pt x="763" y="188"/>
                    <a:pt x="769" y="191"/>
                    <a:pt x="775" y="191"/>
                  </a:cubicBezTo>
                  <a:cubicBezTo>
                    <a:pt x="1682" y="192"/>
                    <a:pt x="1682" y="192"/>
                    <a:pt x="1682" y="192"/>
                  </a:cubicBezTo>
                  <a:cubicBezTo>
                    <a:pt x="1682" y="317"/>
                    <a:pt x="1682" y="317"/>
                    <a:pt x="1682" y="317"/>
                  </a:cubicBezTo>
                  <a:cubicBezTo>
                    <a:pt x="109" y="317"/>
                    <a:pt x="109" y="317"/>
                    <a:pt x="109" y="317"/>
                  </a:cubicBezTo>
                  <a:lnTo>
                    <a:pt x="109" y="44"/>
                  </a:lnTo>
                  <a:close/>
                  <a:moveTo>
                    <a:pt x="1742" y="1568"/>
                  </a:moveTo>
                  <a:cubicBezTo>
                    <a:pt x="44" y="1568"/>
                    <a:pt x="44" y="1568"/>
                    <a:pt x="44" y="1568"/>
                  </a:cubicBezTo>
                  <a:cubicBezTo>
                    <a:pt x="44" y="361"/>
                    <a:pt x="44" y="361"/>
                    <a:pt x="44" y="361"/>
                  </a:cubicBezTo>
                  <a:cubicBezTo>
                    <a:pt x="87" y="361"/>
                    <a:pt x="87" y="361"/>
                    <a:pt x="87" y="361"/>
                  </a:cubicBezTo>
                  <a:cubicBezTo>
                    <a:pt x="1704" y="361"/>
                    <a:pt x="1704" y="361"/>
                    <a:pt x="1704" y="361"/>
                  </a:cubicBezTo>
                  <a:cubicBezTo>
                    <a:pt x="1742" y="361"/>
                    <a:pt x="1742" y="361"/>
                    <a:pt x="1742" y="361"/>
                  </a:cubicBezTo>
                  <a:lnTo>
                    <a:pt x="1742" y="156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2" name="TextBox 151"/>
          <p:cNvSpPr txBox="1"/>
          <p:nvPr/>
        </p:nvSpPr>
        <p:spPr>
          <a:xfrm>
            <a:off x="4053154" y="6523951"/>
            <a:ext cx="976045" cy="1953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rgbClr val="575757"/>
                </a:solidFill>
              </a:rPr>
              <a:t>Often useful</a:t>
            </a:r>
          </a:p>
        </p:txBody>
      </p:sp>
    </p:spTree>
    <p:custDataLst>
      <p:tags r:id="rId2"/>
    </p:custDataLst>
    <p:extLst>
      <p:ext uri="{BB962C8B-B14F-4D97-AF65-F5344CB8AC3E}">
        <p14:creationId xmlns:p14="http://schemas.microsoft.com/office/powerpoint/2010/main" val="21419453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290"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30000" y="1664898"/>
            <a:ext cx="3127881" cy="416314"/>
          </a:xfrm>
        </p:spPr>
        <p:txBody>
          <a:bodyPr/>
          <a:lstStyle/>
          <a:p>
            <a:r>
              <a:rPr lang="en-US" dirty="0"/>
              <a:t>Logging</a:t>
            </a:r>
          </a:p>
        </p:txBody>
      </p:sp>
      <p:sp>
        <p:nvSpPr>
          <p:cNvPr id="5" name="TextBox 4"/>
          <p:cNvSpPr txBox="1"/>
          <p:nvPr/>
        </p:nvSpPr>
        <p:spPr>
          <a:xfrm>
            <a:off x="514528" y="1733788"/>
            <a:ext cx="3165715" cy="440156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Loggers enable to meet security and auditability requirements</a:t>
            </a:r>
          </a:p>
          <a:p>
            <a:endParaRPr lang="en-US" dirty="0">
              <a:solidFill>
                <a:schemeClr val="bg1"/>
              </a:solidFill>
            </a:endParaRPr>
          </a:p>
          <a:p>
            <a:r>
              <a:rPr lang="en-US" dirty="0">
                <a:solidFill>
                  <a:schemeClr val="bg1"/>
                </a:solidFill>
              </a:rPr>
              <a:t>When you run a python script, you want to know which part is being executed</a:t>
            </a:r>
          </a:p>
          <a:p>
            <a:endParaRPr lang="en-US" dirty="0">
              <a:solidFill>
                <a:schemeClr val="bg1"/>
              </a:solidFill>
            </a:endParaRPr>
          </a:p>
          <a:p>
            <a:r>
              <a:rPr lang="en-US" dirty="0">
                <a:solidFill>
                  <a:schemeClr val="bg1"/>
                </a:solidFill>
              </a:rPr>
              <a:t>Loggers have </a:t>
            </a:r>
            <a:r>
              <a:rPr lang="en-US" dirty="0">
                <a:solidFill>
                  <a:srgbClr val="D4DF33"/>
                </a:solidFill>
              </a:rPr>
              <a:t>5 different hierarchical levels</a:t>
            </a:r>
          </a:p>
        </p:txBody>
      </p:sp>
      <p:sp>
        <p:nvSpPr>
          <p:cNvPr id="10" name="TextBox 9"/>
          <p:cNvSpPr txBox="1"/>
          <p:nvPr/>
        </p:nvSpPr>
        <p:spPr>
          <a:xfrm>
            <a:off x="4514126" y="2122313"/>
            <a:ext cx="6991350" cy="362451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solidFill>
              </a:rPr>
              <a:t>DEBUG</a:t>
            </a:r>
            <a:r>
              <a:rPr lang="en-US" sz="2000" dirty="0">
                <a:solidFill>
                  <a:srgbClr val="575757"/>
                </a:solidFill>
              </a:rPr>
              <a:t> </a:t>
            </a:r>
            <a:r>
              <a:rPr lang="en-US" dirty="0">
                <a:solidFill>
                  <a:srgbClr val="575757"/>
                </a:solidFill>
              </a:rPr>
              <a:t>Detailed information, for diagnosing problems | Value=10</a:t>
            </a:r>
          </a:p>
          <a:p>
            <a:endParaRPr lang="en-US" dirty="0">
              <a:solidFill>
                <a:srgbClr val="575757"/>
              </a:solidFill>
            </a:endParaRPr>
          </a:p>
          <a:p>
            <a:r>
              <a:rPr lang="en-US" sz="2000" dirty="0">
                <a:solidFill>
                  <a:schemeClr val="tx2"/>
                </a:solidFill>
              </a:rPr>
              <a:t>INFO </a:t>
            </a:r>
            <a:r>
              <a:rPr lang="en-US" dirty="0">
                <a:solidFill>
                  <a:srgbClr val="575757"/>
                </a:solidFill>
              </a:rPr>
              <a:t>Confirm things are working as expected | Value=20</a:t>
            </a:r>
          </a:p>
          <a:p>
            <a:endParaRPr lang="en-US" dirty="0">
              <a:solidFill>
                <a:srgbClr val="575757"/>
              </a:solidFill>
            </a:endParaRPr>
          </a:p>
          <a:p>
            <a:r>
              <a:rPr lang="en-US" sz="2000" dirty="0">
                <a:solidFill>
                  <a:schemeClr val="tx2"/>
                </a:solidFill>
              </a:rPr>
              <a:t>WARNING </a:t>
            </a:r>
            <a:r>
              <a:rPr lang="en-US" dirty="0">
                <a:solidFill>
                  <a:srgbClr val="575757"/>
                </a:solidFill>
              </a:rPr>
              <a:t>Something unexpected happened, or indicative of some problem. But the software is still working as expected |  Value=30</a:t>
            </a:r>
          </a:p>
          <a:p>
            <a:endParaRPr lang="en-US" dirty="0">
              <a:solidFill>
                <a:srgbClr val="575757"/>
              </a:solidFill>
            </a:endParaRPr>
          </a:p>
          <a:p>
            <a:r>
              <a:rPr lang="en-US" sz="2000" dirty="0">
                <a:solidFill>
                  <a:schemeClr val="tx2"/>
                </a:solidFill>
              </a:rPr>
              <a:t>ERROR </a:t>
            </a:r>
            <a:r>
              <a:rPr lang="en-US" dirty="0">
                <a:solidFill>
                  <a:srgbClr val="575757"/>
                </a:solidFill>
              </a:rPr>
              <a:t>More serious problem, the software is not able to perform some function | Value=40</a:t>
            </a:r>
          </a:p>
          <a:p>
            <a:endParaRPr lang="en-US" dirty="0">
              <a:solidFill>
                <a:srgbClr val="575757"/>
              </a:solidFill>
            </a:endParaRPr>
          </a:p>
          <a:p>
            <a:r>
              <a:rPr lang="en-US" sz="2000" dirty="0">
                <a:solidFill>
                  <a:schemeClr val="tx2"/>
                </a:solidFill>
              </a:rPr>
              <a:t>CRITICAL </a:t>
            </a:r>
            <a:r>
              <a:rPr lang="en-US" dirty="0">
                <a:solidFill>
                  <a:srgbClr val="575757"/>
                </a:solidFill>
              </a:rPr>
              <a:t>A serious error, the program itself may be unable to continue running | Value=50</a:t>
            </a:r>
          </a:p>
        </p:txBody>
      </p:sp>
    </p:spTree>
    <p:custDataLst>
      <p:tags r:id="rId2"/>
    </p:custDataLst>
    <p:extLst>
      <p:ext uri="{BB962C8B-B14F-4D97-AF65-F5344CB8AC3E}">
        <p14:creationId xmlns:p14="http://schemas.microsoft.com/office/powerpoint/2010/main" val="37341931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314"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5" name="TextBox 4"/>
          <p:cNvSpPr txBox="1"/>
          <p:nvPr/>
        </p:nvSpPr>
        <p:spPr>
          <a:xfrm>
            <a:off x="521869" y="1671179"/>
            <a:ext cx="3165715" cy="440156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Depending on the configuration of your logger, only the logs that have a </a:t>
            </a:r>
            <a:r>
              <a:rPr lang="en-US" dirty="0">
                <a:solidFill>
                  <a:srgbClr val="D4DF33"/>
                </a:solidFill>
              </a:rPr>
              <a:t>higher level of importance </a:t>
            </a:r>
            <a:r>
              <a:rPr lang="en-US" dirty="0">
                <a:solidFill>
                  <a:schemeClr val="bg1"/>
                </a:solidFill>
              </a:rPr>
              <a:t>will be </a:t>
            </a:r>
            <a:r>
              <a:rPr lang="en-US" dirty="0">
                <a:solidFill>
                  <a:srgbClr val="D4DF33"/>
                </a:solidFill>
              </a:rPr>
              <a:t>displayed</a:t>
            </a:r>
          </a:p>
        </p:txBody>
      </p:sp>
      <p:sp>
        <p:nvSpPr>
          <p:cNvPr id="23" name="TextBox 22"/>
          <p:cNvSpPr txBox="1"/>
          <p:nvPr/>
        </p:nvSpPr>
        <p:spPr>
          <a:xfrm>
            <a:off x="3886681" y="2090790"/>
            <a:ext cx="2211572" cy="85060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2"/>
                </a:solidFill>
              </a:rPr>
              <a:t>Code</a:t>
            </a:r>
          </a:p>
        </p:txBody>
      </p:sp>
      <p:sp>
        <p:nvSpPr>
          <p:cNvPr id="24" name="TextBox 23"/>
          <p:cNvSpPr txBox="1"/>
          <p:nvPr/>
        </p:nvSpPr>
        <p:spPr>
          <a:xfrm>
            <a:off x="4102665" y="4769408"/>
            <a:ext cx="2211572" cy="85060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2"/>
                </a:solidFill>
              </a:rPr>
              <a:t>Output</a:t>
            </a:r>
          </a:p>
        </p:txBody>
      </p:sp>
      <p:sp>
        <p:nvSpPr>
          <p:cNvPr id="14" name="Title 2"/>
          <p:cNvSpPr>
            <a:spLocks noGrp="1"/>
          </p:cNvSpPr>
          <p:nvPr>
            <p:ph type="title"/>
          </p:nvPr>
        </p:nvSpPr>
        <p:spPr>
          <a:xfrm>
            <a:off x="630000" y="1671179"/>
            <a:ext cx="3127881" cy="410034"/>
          </a:xfrm>
        </p:spPr>
        <p:txBody>
          <a:bodyPr/>
          <a:lstStyle/>
          <a:p>
            <a:r>
              <a:rPr lang="en-US" dirty="0"/>
              <a:t>Logging</a:t>
            </a:r>
          </a:p>
        </p:txBody>
      </p:sp>
      <p:sp>
        <p:nvSpPr>
          <p:cNvPr id="7" name="Rectangle 6"/>
          <p:cNvSpPr/>
          <p:nvPr/>
        </p:nvSpPr>
        <p:spPr>
          <a:xfrm>
            <a:off x="4705506" y="3111745"/>
            <a:ext cx="6096000" cy="1046440"/>
          </a:xfrm>
          <a:prstGeom prst="rect">
            <a:avLst/>
          </a:prstGeom>
          <a:solidFill>
            <a:srgbClr val="FFFFFF"/>
          </a:solidFill>
          <a:ln w="9525" cap="flat" cmpd="sng" algn="ctr">
            <a:solidFill>
              <a:srgbClr val="6E6F73"/>
            </a:solidFill>
            <a:prstDash val="solid"/>
            <a:round/>
            <a:headEnd type="none" w="med" len="med"/>
            <a:tailEnd type="none" w="med" len="med"/>
          </a:ln>
        </p:spPr>
        <p:txBody>
          <a:bodyPr>
            <a:spAutoFit/>
          </a:bodyPr>
          <a:lstStyle/>
          <a:p>
            <a:r>
              <a:rPr lang="fr-FR" sz="1100" b="1" dirty="0">
                <a:solidFill>
                  <a:srgbClr val="006699"/>
                </a:solidFill>
                <a:latin typeface="Consolas" panose="020B0609020204030204" pitchFamily="49" charset="0"/>
              </a:rPr>
              <a:t>import</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logging</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err="1">
                <a:solidFill>
                  <a:srgbClr val="000000"/>
                </a:solidFill>
                <a:latin typeface="Consolas" panose="020B0609020204030204" pitchFamily="49" charset="0"/>
              </a:rPr>
              <a:t>logging.basicConfig</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level</a:t>
            </a:r>
            <a:r>
              <a:rPr lang="fr-FR" sz="1100" dirty="0">
                <a:solidFill>
                  <a:srgbClr val="000000"/>
                </a:solidFill>
                <a:latin typeface="Consolas" panose="020B0609020204030204" pitchFamily="49" charset="0"/>
              </a:rPr>
              <a:t>=logging.INFO, file=</a:t>
            </a:r>
            <a:r>
              <a:rPr lang="fr-FR" sz="1100" dirty="0">
                <a:solidFill>
                  <a:srgbClr val="0000FF"/>
                </a:solidFill>
                <a:latin typeface="Consolas" panose="020B0609020204030204" pitchFamily="49" charset="0"/>
              </a:rPr>
              <a:t>'sample.log'</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format=</a:t>
            </a:r>
            <a:r>
              <a:rPr lang="fr-FR" sz="1100" dirty="0">
                <a:solidFill>
                  <a:srgbClr val="0000FF"/>
                </a:solidFill>
                <a:latin typeface="Consolas" panose="020B0609020204030204" pitchFamily="49" charset="0"/>
              </a:rPr>
              <a:t>'%(</a:t>
            </a:r>
            <a:r>
              <a:rPr lang="fr-FR" sz="1100" dirty="0" err="1">
                <a:solidFill>
                  <a:srgbClr val="0000FF"/>
                </a:solidFill>
                <a:latin typeface="Consolas" panose="020B0609020204030204" pitchFamily="49" charset="0"/>
              </a:rPr>
              <a:t>asctime</a:t>
            </a:r>
            <a:r>
              <a:rPr lang="fr-FR" sz="1100" dirty="0">
                <a:solidFill>
                  <a:srgbClr val="0000FF"/>
                </a:solidFill>
                <a:latin typeface="Consolas" panose="020B0609020204030204" pitchFamily="49" charset="0"/>
              </a:rPr>
              <a:t>)s :: %(</a:t>
            </a:r>
            <a:r>
              <a:rPr lang="fr-FR" sz="1100" dirty="0" err="1">
                <a:solidFill>
                  <a:srgbClr val="0000FF"/>
                </a:solidFill>
                <a:latin typeface="Consolas" panose="020B0609020204030204" pitchFamily="49" charset="0"/>
              </a:rPr>
              <a:t>levelname</a:t>
            </a:r>
            <a:r>
              <a:rPr lang="fr-FR" sz="1100" dirty="0">
                <a:solidFill>
                  <a:srgbClr val="0000FF"/>
                </a:solidFill>
                <a:latin typeface="Consolas" panose="020B0609020204030204" pitchFamily="49" charset="0"/>
              </a:rPr>
              <a:t>)s :: %(message)s'</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logging.info(</a:t>
            </a:r>
            <a:r>
              <a:rPr lang="fr-FR" sz="1100" dirty="0">
                <a:solidFill>
                  <a:srgbClr val="0000FF"/>
                </a:solidFill>
                <a:latin typeface="Consolas" panose="020B0609020204030204" pitchFamily="49" charset="0"/>
              </a:rPr>
              <a:t>'This is a test'</a:t>
            </a:r>
            <a:r>
              <a:rPr lang="fr-FR" sz="1100" dirty="0">
                <a:solidFill>
                  <a:srgbClr val="000000"/>
                </a:solidFill>
                <a:latin typeface="Consolas" panose="020B0609020204030204" pitchFamily="49" charset="0"/>
              </a:rPr>
              <a:t>) </a:t>
            </a:r>
            <a:r>
              <a:rPr lang="fr-FR" dirty="0">
                <a:solidFill>
                  <a:srgbClr val="000000"/>
                </a:solidFill>
                <a:latin typeface="Consolas" panose="020B0609020204030204" pitchFamily="49" charset="0"/>
              </a:rPr>
              <a:t> </a:t>
            </a:r>
            <a:endParaRPr lang="fr-FR" b="0" i="0" dirty="0">
              <a:solidFill>
                <a:srgbClr val="5C5C5C"/>
              </a:solidFill>
              <a:effectLst/>
              <a:latin typeface="Consolas" panose="020B0609020204030204" pitchFamily="49" charset="0"/>
            </a:endParaRPr>
          </a:p>
        </p:txBody>
      </p:sp>
      <p:sp>
        <p:nvSpPr>
          <p:cNvPr id="8" name="Rectangle 7"/>
          <p:cNvSpPr/>
          <p:nvPr/>
        </p:nvSpPr>
        <p:spPr>
          <a:xfrm>
            <a:off x="4756388" y="5499441"/>
            <a:ext cx="6096000" cy="369332"/>
          </a:xfrm>
          <a:prstGeom prst="rect">
            <a:avLst/>
          </a:prstGeom>
          <a:solidFill>
            <a:srgbClr val="FFFFFF"/>
          </a:solidFill>
          <a:ln w="9525" cap="flat" cmpd="sng" algn="ctr">
            <a:solidFill>
              <a:srgbClr val="6E6F73"/>
            </a:solidFill>
            <a:prstDash val="solid"/>
            <a:round/>
            <a:headEnd type="none" w="med" len="med"/>
            <a:tailEnd type="none" w="med" len="med"/>
          </a:ln>
        </p:spPr>
        <p:txBody>
          <a:bodyPr>
            <a:spAutoFit/>
          </a:bodyPr>
          <a:lstStyle/>
          <a:p>
            <a:r>
              <a:rPr lang="en-US" sz="1100" dirty="0">
                <a:solidFill>
                  <a:srgbClr val="E71C57"/>
                </a:solidFill>
                <a:latin typeface="Consolas" panose="020B0609020204030204" pitchFamily="49" charset="0"/>
              </a:rPr>
              <a:t>2019-12-12 13:01:46,397 :: INFO :: This is a test</a:t>
            </a:r>
            <a:r>
              <a:rPr lang="en-US" dirty="0">
                <a:solidFill>
                  <a:srgbClr val="000000"/>
                </a:solidFill>
                <a:latin typeface="Consolas" panose="020B0609020204030204" pitchFamily="49" charset="0"/>
              </a:rPr>
              <a:t>  </a:t>
            </a:r>
            <a:endParaRPr lang="en-US" dirty="0"/>
          </a:p>
        </p:txBody>
      </p:sp>
      <p:sp>
        <p:nvSpPr>
          <p:cNvPr id="9" name="TextBox 8"/>
          <p:cNvSpPr txBox="1"/>
          <p:nvPr/>
        </p:nvSpPr>
        <p:spPr>
          <a:xfrm>
            <a:off x="5854138" y="2544013"/>
            <a:ext cx="1834588" cy="45823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6E6F73"/>
                </a:solidFill>
              </a:rPr>
              <a:t>Level of logging</a:t>
            </a:r>
          </a:p>
        </p:txBody>
      </p:sp>
      <p:cxnSp>
        <p:nvCxnSpPr>
          <p:cNvPr id="11" name="Straight Arrow Connector 10"/>
          <p:cNvCxnSpPr/>
          <p:nvPr/>
        </p:nvCxnSpPr>
        <p:spPr>
          <a:xfrm>
            <a:off x="6742499" y="2948165"/>
            <a:ext cx="0" cy="547230"/>
          </a:xfrm>
          <a:prstGeom prst="straightConnector1">
            <a:avLst/>
          </a:prstGeom>
          <a:ln w="9525" cap="rnd">
            <a:solidFill>
              <a:schemeClr val="tx1">
                <a:lumMod val="60000"/>
                <a:lumOff val="40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717657" y="2408141"/>
            <a:ext cx="1834588" cy="45823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6E6F73"/>
                </a:solidFill>
              </a:rPr>
              <a:t>File where you store the logs</a:t>
            </a:r>
          </a:p>
        </p:txBody>
      </p:sp>
      <p:cxnSp>
        <p:nvCxnSpPr>
          <p:cNvPr id="26" name="Straight Arrow Connector 25"/>
          <p:cNvCxnSpPr/>
          <p:nvPr/>
        </p:nvCxnSpPr>
        <p:spPr>
          <a:xfrm>
            <a:off x="8634951" y="2948165"/>
            <a:ext cx="0" cy="547230"/>
          </a:xfrm>
          <a:prstGeom prst="straightConnector1">
            <a:avLst/>
          </a:prstGeom>
          <a:ln w="9525" cap="rnd">
            <a:solidFill>
              <a:schemeClr val="tx1">
                <a:lumMod val="60000"/>
                <a:lumOff val="40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424432" y="4311174"/>
            <a:ext cx="1834588" cy="45823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6E6F73"/>
                </a:solidFill>
              </a:rPr>
              <a:t>Message format</a:t>
            </a:r>
          </a:p>
        </p:txBody>
      </p:sp>
      <p:cxnSp>
        <p:nvCxnSpPr>
          <p:cNvPr id="28" name="Straight Arrow Connector 27"/>
          <p:cNvCxnSpPr>
            <a:stCxn id="27" idx="0"/>
          </p:cNvCxnSpPr>
          <p:nvPr/>
        </p:nvCxnSpPr>
        <p:spPr>
          <a:xfrm flipV="1">
            <a:off x="8341726" y="3871963"/>
            <a:ext cx="1" cy="439211"/>
          </a:xfrm>
          <a:prstGeom prst="straightConnector1">
            <a:avLst/>
          </a:prstGeom>
          <a:ln w="9525" cap="rnd">
            <a:solidFill>
              <a:schemeClr val="tx1">
                <a:lumMod val="60000"/>
                <a:lumOff val="40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p14="http://schemas.microsoft.com/office/powerpoint/2010/main" val="5010130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5338"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5" name="TextBox 4"/>
          <p:cNvSpPr txBox="1"/>
          <p:nvPr/>
        </p:nvSpPr>
        <p:spPr>
          <a:xfrm>
            <a:off x="538763" y="1600200"/>
            <a:ext cx="3136090" cy="440156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You can log exceptions that will include any associated </a:t>
            </a:r>
            <a:r>
              <a:rPr lang="en-US" dirty="0">
                <a:solidFill>
                  <a:srgbClr val="D4DF33"/>
                </a:solidFill>
              </a:rPr>
              <a:t>traceback information</a:t>
            </a:r>
          </a:p>
        </p:txBody>
      </p:sp>
      <p:sp>
        <p:nvSpPr>
          <p:cNvPr id="8" name="Title 2"/>
          <p:cNvSpPr>
            <a:spLocks noGrp="1"/>
          </p:cNvSpPr>
          <p:nvPr>
            <p:ph type="title"/>
          </p:nvPr>
        </p:nvSpPr>
        <p:spPr>
          <a:xfrm>
            <a:off x="630000" y="1670313"/>
            <a:ext cx="3127881" cy="410900"/>
          </a:xfrm>
        </p:spPr>
        <p:txBody>
          <a:bodyPr/>
          <a:lstStyle/>
          <a:p>
            <a:r>
              <a:rPr lang="en-US" dirty="0"/>
              <a:t>Logging</a:t>
            </a:r>
          </a:p>
        </p:txBody>
      </p:sp>
      <p:sp>
        <p:nvSpPr>
          <p:cNvPr id="9" name="TextBox 8"/>
          <p:cNvSpPr txBox="1"/>
          <p:nvPr/>
        </p:nvSpPr>
        <p:spPr>
          <a:xfrm>
            <a:off x="3874996" y="1013682"/>
            <a:ext cx="2211572" cy="85060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2"/>
                </a:solidFill>
              </a:rPr>
              <a:t>Code</a:t>
            </a:r>
          </a:p>
        </p:txBody>
      </p:sp>
      <p:sp>
        <p:nvSpPr>
          <p:cNvPr id="7" name="Rectangle 6"/>
          <p:cNvSpPr/>
          <p:nvPr/>
        </p:nvSpPr>
        <p:spPr>
          <a:xfrm>
            <a:off x="4668455" y="1670313"/>
            <a:ext cx="6096000" cy="3139321"/>
          </a:xfrm>
          <a:prstGeom prst="rect">
            <a:avLst/>
          </a:prstGeom>
          <a:solidFill>
            <a:srgbClr val="FFFFFF"/>
          </a:solidFill>
          <a:ln w="9525" cap="flat" cmpd="sng" algn="ctr">
            <a:solidFill>
              <a:srgbClr val="6E6F73"/>
            </a:solidFill>
            <a:prstDash val="solid"/>
            <a:round/>
            <a:headEnd type="none" w="med" len="med"/>
            <a:tailEnd type="none" w="med" len="med"/>
          </a:ln>
        </p:spPr>
        <p:txBody>
          <a:bodyPr>
            <a:spAutoFit/>
          </a:bodyPr>
          <a:lstStyle/>
          <a:p>
            <a:r>
              <a:rPr lang="fr-FR" sz="1100" b="1" dirty="0">
                <a:solidFill>
                  <a:srgbClr val="006699"/>
                </a:solidFill>
                <a:latin typeface="Consolas" panose="020B0609020204030204" pitchFamily="49" charset="0"/>
              </a:rPr>
              <a:t>import</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logging</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Create</a:t>
            </a:r>
            <a:r>
              <a:rPr lang="fr-FR" sz="1100" dirty="0">
                <a:solidFill>
                  <a:srgbClr val="008200"/>
                </a:solidFill>
                <a:latin typeface="Consolas" panose="020B0609020204030204" pitchFamily="49" charset="0"/>
              </a:rPr>
              <a:t> of </a:t>
            </a:r>
            <a:r>
              <a:rPr lang="fr-FR" sz="1100" dirty="0" err="1">
                <a:solidFill>
                  <a:srgbClr val="008200"/>
                </a:solidFill>
                <a:latin typeface="Consolas" panose="020B0609020204030204" pitchFamily="49" charset="0"/>
              </a:rPr>
              <a:t>get</a:t>
            </a:r>
            <a:r>
              <a:rPr lang="fr-FR" sz="1100" dirty="0">
                <a:solidFill>
                  <a:srgbClr val="008200"/>
                </a:solidFill>
                <a:latin typeface="Consolas" panose="020B0609020204030204" pitchFamily="49" charset="0"/>
              </a:rPr>
              <a:t> the </a:t>
            </a:r>
            <a:r>
              <a:rPr lang="fr-FR" sz="1100" dirty="0" err="1">
                <a:solidFill>
                  <a:srgbClr val="008200"/>
                </a:solidFill>
                <a:latin typeface="Consolas" panose="020B0609020204030204" pitchFamily="49" charset="0"/>
              </a:rPr>
              <a:t>logger</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err="1">
                <a:solidFill>
                  <a:srgbClr val="000000"/>
                </a:solidFill>
                <a:latin typeface="Consolas" panose="020B0609020204030204" pitchFamily="49" charset="0"/>
              </a:rPr>
              <a:t>logger</a:t>
            </a:r>
            <a:r>
              <a:rPr lang="fr-FR" sz="1100" dirty="0">
                <a:solidFill>
                  <a:srgbClr val="000000"/>
                </a:solidFill>
                <a:latin typeface="Consolas" panose="020B0609020204030204" pitchFamily="49" charset="0"/>
              </a:rPr>
              <a:t> = </a:t>
            </a:r>
            <a:r>
              <a:rPr lang="fr-FR" sz="1100" dirty="0" err="1">
                <a:solidFill>
                  <a:srgbClr val="000000"/>
                </a:solidFill>
                <a:latin typeface="Consolas" panose="020B0609020204030204" pitchFamily="49" charset="0"/>
              </a:rPr>
              <a:t>logging.getLogger</a:t>
            </a:r>
            <a:r>
              <a:rPr lang="fr-FR" sz="1100" dirty="0">
                <a:solidFill>
                  <a:srgbClr val="000000"/>
                </a:solidFill>
                <a:latin typeface="Consolas" panose="020B0609020204030204" pitchFamily="49" charset="0"/>
              </a:rPr>
              <a:t>(__name__)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set log </a:t>
            </a:r>
            <a:r>
              <a:rPr lang="fr-FR" sz="1100" dirty="0" err="1">
                <a:solidFill>
                  <a:srgbClr val="008200"/>
                </a:solidFill>
                <a:latin typeface="Consolas" panose="020B0609020204030204" pitchFamily="49" charset="0"/>
              </a:rPr>
              <a:t>level</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err="1">
                <a:solidFill>
                  <a:srgbClr val="000000"/>
                </a:solidFill>
                <a:latin typeface="Consolas" panose="020B0609020204030204" pitchFamily="49" charset="0"/>
              </a:rPr>
              <a:t>logger.setLevel</a:t>
            </a:r>
            <a:r>
              <a:rPr lang="fr-FR" sz="1100" dirty="0">
                <a:solidFill>
                  <a:srgbClr val="000000"/>
                </a:solidFill>
                <a:latin typeface="Consolas" panose="020B0609020204030204" pitchFamily="49" charset="0"/>
              </a:rPr>
              <a:t>(logging.INFO)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divide</a:t>
            </a:r>
            <a:r>
              <a:rPr lang="fr-FR" sz="1100" dirty="0">
                <a:solidFill>
                  <a:srgbClr val="000000"/>
                </a:solidFill>
                <a:latin typeface="Consolas" panose="020B0609020204030204" pitchFamily="49" charset="0"/>
              </a:rPr>
              <a:t>(x, y):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err="1">
                <a:solidFill>
                  <a:srgbClr val="006699"/>
                </a:solidFill>
                <a:latin typeface="Consolas" panose="020B0609020204030204" pitchFamily="49" charset="0"/>
              </a:rPr>
              <a:t>try</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out = x / y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err="1">
                <a:solidFill>
                  <a:srgbClr val="006699"/>
                </a:solidFill>
                <a:latin typeface="Consolas" panose="020B0609020204030204" pitchFamily="49" charset="0"/>
              </a:rPr>
              <a:t>except</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ZeroDivisionError</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logger.exception</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"Division by </a:t>
            </a:r>
            <a:r>
              <a:rPr lang="fr-FR" sz="1100" dirty="0" err="1">
                <a:solidFill>
                  <a:srgbClr val="0000FF"/>
                </a:solidFill>
                <a:latin typeface="Consolas" panose="020B0609020204030204" pitchFamily="49" charset="0"/>
              </a:rPr>
              <a:t>zero</a:t>
            </a:r>
            <a:r>
              <a:rPr lang="fr-FR" sz="1100" dirty="0">
                <a:solidFill>
                  <a:srgbClr val="0000FF"/>
                </a:solidFill>
                <a:latin typeface="Consolas" panose="020B0609020204030204" pitchFamily="49" charset="0"/>
              </a:rPr>
              <a:t> </a:t>
            </a:r>
            <a:r>
              <a:rPr lang="fr-FR" sz="1100" dirty="0" err="1">
                <a:solidFill>
                  <a:srgbClr val="0000FF"/>
                </a:solidFill>
                <a:latin typeface="Consolas" panose="020B0609020204030204" pitchFamily="49" charset="0"/>
              </a:rPr>
              <a:t>problem</a:t>
            </a:r>
            <a:r>
              <a:rPr lang="fr-FR" sz="1100" dirty="0">
                <a:solidFill>
                  <a:srgbClr val="0000FF"/>
                </a:solidFill>
                <a:latin typeface="Consolas" panose="020B0609020204030204" pitchFamily="49" charset="0"/>
              </a:rPr>
              <a: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else</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return</a:t>
            </a:r>
            <a:r>
              <a:rPr lang="fr-FR" sz="1100" dirty="0">
                <a:solidFill>
                  <a:srgbClr val="000000"/>
                </a:solidFill>
                <a:latin typeface="Consolas" panose="020B0609020204030204" pitchFamily="49" charset="0"/>
              </a:rPr>
              <a:t> out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Logs</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err="1">
                <a:solidFill>
                  <a:srgbClr val="000000"/>
                </a:solidFill>
                <a:latin typeface="Consolas" panose="020B0609020204030204" pitchFamily="49" charset="0"/>
              </a:rPr>
              <a:t>logger.error</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a:t>
            </a:r>
            <a:r>
              <a:rPr lang="fr-FR" sz="1100" dirty="0" err="1">
                <a:solidFill>
                  <a:srgbClr val="0000FF"/>
                </a:solidFill>
                <a:latin typeface="Consolas" panose="020B0609020204030204" pitchFamily="49" charset="0"/>
              </a:rPr>
              <a:t>Divide</a:t>
            </a:r>
            <a:r>
              <a:rPr lang="fr-FR" sz="1100" dirty="0">
                <a:solidFill>
                  <a:srgbClr val="0000FF"/>
                </a:solidFill>
                <a:latin typeface="Consolas" panose="020B0609020204030204" pitchFamily="49" charset="0"/>
              </a:rPr>
              <a:t> {x} / {y} = {c}"</a:t>
            </a:r>
            <a:r>
              <a:rPr lang="fr-FR" sz="1100" dirty="0">
                <a:solidFill>
                  <a:srgbClr val="000000"/>
                </a:solidFill>
                <a:latin typeface="Consolas" panose="020B0609020204030204" pitchFamily="49" charset="0"/>
              </a:rPr>
              <a:t>.format(x=10, y=0, c=</a:t>
            </a:r>
            <a:r>
              <a:rPr lang="fr-FR" sz="1100" dirty="0" err="1">
                <a:solidFill>
                  <a:srgbClr val="000000"/>
                </a:solidFill>
                <a:latin typeface="Consolas" panose="020B0609020204030204" pitchFamily="49" charset="0"/>
              </a:rPr>
              <a:t>divide</a:t>
            </a:r>
            <a:r>
              <a:rPr lang="fr-FR" sz="1100" dirty="0">
                <a:solidFill>
                  <a:srgbClr val="000000"/>
                </a:solidFill>
                <a:latin typeface="Consolas" panose="020B0609020204030204" pitchFamily="49" charset="0"/>
              </a:rPr>
              <a:t>(10, 0)))  </a:t>
            </a:r>
            <a:endParaRPr lang="fr-FR" sz="1100" b="0" i="0" dirty="0">
              <a:solidFill>
                <a:srgbClr val="5C5C5C"/>
              </a:solidFill>
              <a:effectLst/>
              <a:latin typeface="Consolas" panose="020B0609020204030204" pitchFamily="49" charset="0"/>
            </a:endParaRPr>
          </a:p>
        </p:txBody>
      </p:sp>
      <p:sp>
        <p:nvSpPr>
          <p:cNvPr id="10" name="Rectangle 9"/>
          <p:cNvSpPr/>
          <p:nvPr/>
        </p:nvSpPr>
        <p:spPr>
          <a:xfrm>
            <a:off x="4668455" y="5532408"/>
            <a:ext cx="6165449" cy="938719"/>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fr-FR" sz="1100" dirty="0">
                <a:solidFill>
                  <a:srgbClr val="E71C57"/>
                </a:solidFill>
                <a:latin typeface="Consolas" panose="020B0609020204030204" pitchFamily="49" charset="0"/>
              </a:rPr>
              <a:t>2019-12-12 13:15:46,945 :: </a:t>
            </a:r>
            <a:r>
              <a:rPr lang="fr-FR" sz="1100" dirty="0" err="1">
                <a:solidFill>
                  <a:srgbClr val="E71C57"/>
                </a:solidFill>
                <a:latin typeface="Consolas" panose="020B0609020204030204" pitchFamily="49" charset="0"/>
              </a:rPr>
              <a:t>ERROR</a:t>
            </a:r>
            <a:r>
              <a:rPr lang="fr-FR" sz="1100" dirty="0">
                <a:solidFill>
                  <a:srgbClr val="E71C57"/>
                </a:solidFill>
                <a:latin typeface="Consolas" panose="020B0609020204030204" pitchFamily="49" charset="0"/>
              </a:rPr>
              <a:t> :: Division by </a:t>
            </a:r>
            <a:r>
              <a:rPr lang="fr-FR" sz="1100" dirty="0" err="1">
                <a:solidFill>
                  <a:srgbClr val="E71C57"/>
                </a:solidFill>
                <a:latin typeface="Consolas" panose="020B0609020204030204" pitchFamily="49" charset="0"/>
              </a:rPr>
              <a:t>zero</a:t>
            </a:r>
            <a:r>
              <a:rPr lang="fr-FR" sz="1100" dirty="0">
                <a:solidFill>
                  <a:srgbClr val="E71C57"/>
                </a:solidFill>
                <a:latin typeface="Consolas" panose="020B0609020204030204" pitchFamily="49" charset="0"/>
              </a:rPr>
              <a:t> </a:t>
            </a:r>
            <a:r>
              <a:rPr lang="fr-FR" sz="1100" dirty="0" err="1">
                <a:solidFill>
                  <a:srgbClr val="E71C57"/>
                </a:solidFill>
                <a:latin typeface="Consolas" panose="020B0609020204030204" pitchFamily="49" charset="0"/>
              </a:rPr>
              <a:t>problem</a:t>
            </a:r>
            <a:r>
              <a:rPr lang="fr-FR" sz="1100" dirty="0">
                <a:solidFill>
                  <a:srgbClr val="E71C57"/>
                </a:solidFill>
                <a:latin typeface="Consolas" panose="020B0609020204030204" pitchFamily="49" charset="0"/>
              </a:rPr>
              <a:t>  </a:t>
            </a:r>
          </a:p>
          <a:p>
            <a:r>
              <a:rPr lang="fr-FR" sz="1100" dirty="0">
                <a:solidFill>
                  <a:srgbClr val="E71C57"/>
                </a:solidFill>
                <a:latin typeface="Consolas" panose="020B0609020204030204" pitchFamily="49" charset="0"/>
              </a:rPr>
              <a:t>Traceback (</a:t>
            </a:r>
            <a:r>
              <a:rPr lang="fr-FR" sz="1100" dirty="0" err="1">
                <a:solidFill>
                  <a:srgbClr val="E71C57"/>
                </a:solidFill>
                <a:latin typeface="Consolas" panose="020B0609020204030204" pitchFamily="49" charset="0"/>
              </a:rPr>
              <a:t>most</a:t>
            </a:r>
            <a:r>
              <a:rPr lang="fr-FR" sz="1100" dirty="0">
                <a:solidFill>
                  <a:srgbClr val="E71C57"/>
                </a:solidFill>
                <a:latin typeface="Consolas" panose="020B0609020204030204" pitchFamily="49" charset="0"/>
              </a:rPr>
              <a:t> </a:t>
            </a:r>
            <a:r>
              <a:rPr lang="fr-FR" sz="1100" dirty="0" err="1">
                <a:solidFill>
                  <a:srgbClr val="E71C57"/>
                </a:solidFill>
                <a:latin typeface="Consolas" panose="020B0609020204030204" pitchFamily="49" charset="0"/>
              </a:rPr>
              <a:t>recent</a:t>
            </a:r>
            <a:r>
              <a:rPr lang="fr-FR" sz="1100" dirty="0">
                <a:solidFill>
                  <a:srgbClr val="E71C57"/>
                </a:solidFill>
                <a:latin typeface="Consolas" panose="020B0609020204030204" pitchFamily="49" charset="0"/>
              </a:rPr>
              <a:t> call last):  </a:t>
            </a:r>
          </a:p>
          <a:p>
            <a:r>
              <a:rPr lang="fr-FR" sz="1100" dirty="0">
                <a:solidFill>
                  <a:srgbClr val="E71C57"/>
                </a:solidFill>
                <a:latin typeface="Consolas" panose="020B0609020204030204" pitchFamily="49" charset="0"/>
              </a:rPr>
              <a:t>  File "&lt;input&gt;", line 3, </a:t>
            </a:r>
            <a:r>
              <a:rPr lang="fr-FR" sz="1100" b="1" dirty="0">
                <a:solidFill>
                  <a:srgbClr val="E71C57"/>
                </a:solidFill>
                <a:latin typeface="Consolas" panose="020B0609020204030204" pitchFamily="49" charset="0"/>
              </a:rPr>
              <a:t>in</a:t>
            </a:r>
            <a:r>
              <a:rPr lang="fr-FR" sz="1100" dirty="0">
                <a:solidFill>
                  <a:srgbClr val="E71C57"/>
                </a:solidFill>
                <a:latin typeface="Consolas" panose="020B0609020204030204" pitchFamily="49" charset="0"/>
              </a:rPr>
              <a:t> </a:t>
            </a:r>
            <a:r>
              <a:rPr lang="fr-FR" sz="1100" dirty="0" err="1">
                <a:solidFill>
                  <a:srgbClr val="E71C57"/>
                </a:solidFill>
                <a:latin typeface="Consolas" panose="020B0609020204030204" pitchFamily="49" charset="0"/>
              </a:rPr>
              <a:t>divide</a:t>
            </a:r>
            <a:r>
              <a:rPr lang="fr-FR" sz="1100" dirty="0">
                <a:solidFill>
                  <a:srgbClr val="E71C57"/>
                </a:solidFill>
                <a:latin typeface="Consolas" panose="020B0609020204030204" pitchFamily="49" charset="0"/>
              </a:rPr>
              <a:t>  </a:t>
            </a:r>
          </a:p>
          <a:p>
            <a:r>
              <a:rPr lang="fr-FR" sz="1100" dirty="0" err="1">
                <a:solidFill>
                  <a:srgbClr val="E71C57"/>
                </a:solidFill>
                <a:latin typeface="Consolas" panose="020B0609020204030204" pitchFamily="49" charset="0"/>
              </a:rPr>
              <a:t>ZeroDivisionError</a:t>
            </a:r>
            <a:r>
              <a:rPr lang="fr-FR" sz="1100" dirty="0">
                <a:solidFill>
                  <a:srgbClr val="E71C57"/>
                </a:solidFill>
                <a:latin typeface="Consolas" panose="020B0609020204030204" pitchFamily="49" charset="0"/>
              </a:rPr>
              <a:t>: division by </a:t>
            </a:r>
            <a:r>
              <a:rPr lang="fr-FR" sz="1100" dirty="0" err="1">
                <a:solidFill>
                  <a:srgbClr val="E71C57"/>
                </a:solidFill>
                <a:latin typeface="Consolas" panose="020B0609020204030204" pitchFamily="49" charset="0"/>
              </a:rPr>
              <a:t>zero</a:t>
            </a:r>
            <a:r>
              <a:rPr lang="fr-FR" sz="1100" dirty="0">
                <a:solidFill>
                  <a:srgbClr val="E71C57"/>
                </a:solidFill>
                <a:latin typeface="Consolas" panose="020B0609020204030204" pitchFamily="49" charset="0"/>
              </a:rPr>
              <a:t>  </a:t>
            </a:r>
          </a:p>
          <a:p>
            <a:r>
              <a:rPr lang="fr-FR" sz="1100" dirty="0">
                <a:solidFill>
                  <a:srgbClr val="E71C57"/>
                </a:solidFill>
                <a:latin typeface="Consolas" panose="020B0609020204030204" pitchFamily="49" charset="0"/>
              </a:rPr>
              <a:t>2019-12-12 13:15:46,945 :: </a:t>
            </a:r>
            <a:r>
              <a:rPr lang="fr-FR" sz="1100" dirty="0" err="1">
                <a:solidFill>
                  <a:srgbClr val="E71C57"/>
                </a:solidFill>
                <a:latin typeface="Consolas" panose="020B0609020204030204" pitchFamily="49" charset="0"/>
              </a:rPr>
              <a:t>ERROR</a:t>
            </a:r>
            <a:r>
              <a:rPr lang="fr-FR" sz="1100" dirty="0">
                <a:solidFill>
                  <a:srgbClr val="E71C57"/>
                </a:solidFill>
                <a:latin typeface="Consolas" panose="020B0609020204030204" pitchFamily="49" charset="0"/>
              </a:rPr>
              <a:t> :: </a:t>
            </a:r>
            <a:r>
              <a:rPr lang="fr-FR" sz="1100" dirty="0" err="1">
                <a:solidFill>
                  <a:srgbClr val="E71C57"/>
                </a:solidFill>
                <a:latin typeface="Consolas" panose="020B0609020204030204" pitchFamily="49" charset="0"/>
              </a:rPr>
              <a:t>Divide</a:t>
            </a:r>
            <a:r>
              <a:rPr lang="fr-FR" sz="1100" dirty="0">
                <a:solidFill>
                  <a:srgbClr val="E71C57"/>
                </a:solidFill>
                <a:latin typeface="Consolas" panose="020B0609020204030204" pitchFamily="49" charset="0"/>
              </a:rPr>
              <a:t> 10 / 0 = None </a:t>
            </a:r>
            <a:endParaRPr lang="fr-FR" sz="1100" b="0" i="0" dirty="0">
              <a:solidFill>
                <a:srgbClr val="E71C57"/>
              </a:solidFill>
              <a:effectLst/>
              <a:latin typeface="Consolas" panose="020B0609020204030204" pitchFamily="49" charset="0"/>
            </a:endParaRPr>
          </a:p>
        </p:txBody>
      </p:sp>
      <p:sp>
        <p:nvSpPr>
          <p:cNvPr id="11" name="TextBox 10"/>
          <p:cNvSpPr txBox="1"/>
          <p:nvPr/>
        </p:nvSpPr>
        <p:spPr>
          <a:xfrm>
            <a:off x="3874996" y="4875768"/>
            <a:ext cx="2211572" cy="85060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2"/>
                </a:solidFill>
              </a:rPr>
              <a:t>Output</a:t>
            </a:r>
          </a:p>
        </p:txBody>
      </p:sp>
    </p:spTree>
    <p:custDataLst>
      <p:tags r:id="rId2"/>
    </p:custDataLst>
    <p:extLst>
      <p:ext uri="{BB962C8B-B14F-4D97-AF65-F5344CB8AC3E}">
        <p14:creationId xmlns:p14="http://schemas.microsoft.com/office/powerpoint/2010/main" val="22163579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a:hlinkClick r:id="rId26" action="ppaction://hlinksldjump"/>
          </p:cNvPr>
          <p:cNvSpPr/>
          <p:nvPr>
            <p:custDataLst>
              <p:tags r:id="rId3"/>
            </p:custDataLst>
          </p:nvPr>
        </p:nvSpPr>
        <p:spPr>
          <a:xfrm>
            <a:off x="5166432" y="55320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Solution overview</a:t>
            </a:r>
          </a:p>
        </p:txBody>
      </p:sp>
      <p:sp>
        <p:nvSpPr>
          <p:cNvPr id="85" name="Rectangle 84">
            <a:hlinkClick r:id="rId27" action="ppaction://hlinksldjump"/>
          </p:cNvPr>
          <p:cNvSpPr/>
          <p:nvPr>
            <p:custDataLst>
              <p:tags r:id="rId4"/>
            </p:custDataLst>
          </p:nvPr>
        </p:nvSpPr>
        <p:spPr>
          <a:xfrm>
            <a:off x="5166432" y="525558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CI</a:t>
            </a:r>
          </a:p>
        </p:txBody>
      </p:sp>
      <p:sp>
        <p:nvSpPr>
          <p:cNvPr id="84" name="Rectangle 83">
            <a:hlinkClick r:id="rId28" action="ppaction://hlinksldjump"/>
          </p:cNvPr>
          <p:cNvSpPr/>
          <p:nvPr>
            <p:custDataLst>
              <p:tags r:id="rId5"/>
            </p:custDataLst>
          </p:nvPr>
        </p:nvSpPr>
        <p:spPr>
          <a:xfrm>
            <a:off x="5166432" y="501710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Docker</a:t>
            </a:r>
          </a:p>
        </p:txBody>
      </p:sp>
      <p:sp>
        <p:nvSpPr>
          <p:cNvPr id="83" name="Rectangle 82">
            <a:hlinkClick r:id="rId29" action="ppaction://hlinksldjump"/>
          </p:cNvPr>
          <p:cNvSpPr/>
          <p:nvPr>
            <p:custDataLst>
              <p:tags r:id="rId6"/>
            </p:custDataLst>
          </p:nvPr>
        </p:nvSpPr>
        <p:spPr>
          <a:xfrm>
            <a:off x="5166432" y="471604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Deployment (Not covered along training sessions)</a:t>
            </a:r>
          </a:p>
        </p:txBody>
      </p:sp>
      <p:sp>
        <p:nvSpPr>
          <p:cNvPr id="82" name="Rectangle 81">
            <a:hlinkClick r:id="rId30" action="ppaction://hlinksldjump"/>
          </p:cNvPr>
          <p:cNvSpPr/>
          <p:nvPr>
            <p:custDataLst>
              <p:tags r:id="rId7"/>
            </p:custDataLst>
          </p:nvPr>
        </p:nvSpPr>
        <p:spPr>
          <a:xfrm>
            <a:off x="5166432" y="437703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Context Manager &amp; Decorator (Reminder)</a:t>
            </a:r>
          </a:p>
        </p:txBody>
      </p:sp>
      <p:sp>
        <p:nvSpPr>
          <p:cNvPr id="81" name="Rectangle 80">
            <a:hlinkClick r:id="rId31" action="ppaction://hlinksldjump"/>
          </p:cNvPr>
          <p:cNvSpPr/>
          <p:nvPr>
            <p:custDataLst>
              <p:tags r:id="rId8"/>
            </p:custDataLst>
          </p:nvPr>
        </p:nvSpPr>
        <p:spPr>
          <a:xfrm>
            <a:off x="5166432" y="41005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Package Design</a:t>
            </a:r>
          </a:p>
        </p:txBody>
      </p:sp>
      <p:sp>
        <p:nvSpPr>
          <p:cNvPr id="80" name="Rectangle 79">
            <a:hlinkClick r:id="rId32" action="ppaction://hlinksldjump"/>
          </p:cNvPr>
          <p:cNvSpPr/>
          <p:nvPr>
            <p:custDataLst>
              <p:tags r:id="rId9"/>
            </p:custDataLst>
          </p:nvPr>
        </p:nvSpPr>
        <p:spPr>
          <a:xfrm>
            <a:off x="5166432" y="38621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Debugging</a:t>
            </a:r>
          </a:p>
        </p:txBody>
      </p:sp>
      <p:sp>
        <p:nvSpPr>
          <p:cNvPr id="79" name="Rectangle 78">
            <a:hlinkClick r:id="rId33" action="ppaction://hlinksldjump"/>
          </p:cNvPr>
          <p:cNvSpPr/>
          <p:nvPr>
            <p:custDataLst>
              <p:tags r:id="rId10"/>
            </p:custDataLst>
          </p:nvPr>
        </p:nvSpPr>
        <p:spPr>
          <a:xfrm>
            <a:off x="5166432" y="36236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Formatting</a:t>
            </a:r>
          </a:p>
        </p:txBody>
      </p:sp>
      <p:sp>
        <p:nvSpPr>
          <p:cNvPr id="78" name="Oval 77"/>
          <p:cNvSpPr/>
          <p:nvPr>
            <p:custDataLst>
              <p:tags r:id="rId11"/>
            </p:custDataLst>
          </p:nvPr>
        </p:nvSpPr>
        <p:spPr>
          <a:xfrm>
            <a:off x="4714058" y="3332692"/>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smtClean="0">
              <a:solidFill>
                <a:schemeClr val="tx1">
                  <a:lumMod val="100000"/>
                </a:schemeClr>
              </a:solidFill>
              <a:latin typeface="Trebuchet MS" panose="020B0603020202020204" pitchFamily="34" charset="0"/>
            </a:endParaRPr>
          </a:p>
        </p:txBody>
      </p:sp>
      <p:pic>
        <p:nvPicPr>
          <p:cNvPr id="77" name="Picture 76"/>
          <p:cNvPicPr>
            <a:picLocks/>
          </p:cNvPicPr>
          <p:nvPr>
            <p:custDataLst>
              <p:tags r:id="rId12"/>
            </p:custDataLst>
          </p:nvPr>
        </p:nvPicPr>
        <p:blipFill>
          <a:blip r:embed="rId34">
            <a:extLst>
              <a:ext uri="{28A0092B-C50C-407E-A947-70E740481C1C}">
                <a14:useLocalDpi xmlns:a14="http://schemas.microsoft.com/office/drawing/2010/main" val="0"/>
              </a:ext>
            </a:extLst>
          </a:blip>
          <a:stretch>
            <a:fillRect/>
          </a:stretch>
        </p:blipFill>
        <p:spPr>
          <a:xfrm>
            <a:off x="4714058" y="3332692"/>
            <a:ext cx="293147" cy="292608"/>
          </a:xfrm>
          <a:prstGeom prst="rect">
            <a:avLst/>
          </a:prstGeom>
        </p:spPr>
      </p:pic>
      <p:sp>
        <p:nvSpPr>
          <p:cNvPr id="76" name="Rectangle 75">
            <a:hlinkClick r:id="rId35" action="ppaction://hlinksldjump"/>
          </p:cNvPr>
          <p:cNvSpPr/>
          <p:nvPr>
            <p:custDataLst>
              <p:tags r:id="rId13"/>
            </p:custDataLst>
          </p:nvPr>
        </p:nvSpPr>
        <p:spPr>
          <a:xfrm>
            <a:off x="5166432" y="338515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Documenting</a:t>
            </a:r>
          </a:p>
        </p:txBody>
      </p:sp>
      <p:sp>
        <p:nvSpPr>
          <p:cNvPr id="75" name="Rectangle 74">
            <a:hlinkClick r:id="rId36" action="ppaction://hlinksldjump"/>
          </p:cNvPr>
          <p:cNvSpPr/>
          <p:nvPr>
            <p:custDataLst>
              <p:tags r:id="rId14"/>
            </p:custDataLst>
          </p:nvPr>
        </p:nvSpPr>
        <p:spPr>
          <a:xfrm>
            <a:off x="5166432" y="314667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Logging</a:t>
            </a:r>
          </a:p>
        </p:txBody>
      </p:sp>
      <p:sp>
        <p:nvSpPr>
          <p:cNvPr id="74" name="Rectangle 73">
            <a:hlinkClick r:id="rId37" action="ppaction://hlinksldjump"/>
          </p:cNvPr>
          <p:cNvSpPr/>
          <p:nvPr>
            <p:custDataLst>
              <p:tags r:id="rId15"/>
            </p:custDataLst>
          </p:nvPr>
        </p:nvSpPr>
        <p:spPr>
          <a:xfrm>
            <a:off x="5166432" y="29081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Errors</a:t>
            </a:r>
          </a:p>
        </p:txBody>
      </p:sp>
      <p:sp>
        <p:nvSpPr>
          <p:cNvPr id="73" name="Rectangle 72">
            <a:hlinkClick r:id="rId38" action="ppaction://hlinksldjump"/>
          </p:cNvPr>
          <p:cNvSpPr/>
          <p:nvPr>
            <p:custDataLst>
              <p:tags r:id="rId16"/>
            </p:custDataLst>
          </p:nvPr>
        </p:nvSpPr>
        <p:spPr>
          <a:xfrm>
            <a:off x="5166432" y="26697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Data Ingestion</a:t>
            </a:r>
          </a:p>
        </p:txBody>
      </p:sp>
      <p:sp>
        <p:nvSpPr>
          <p:cNvPr id="72" name="Rectangle 71">
            <a:hlinkClick r:id="rId39" action="ppaction://hlinksldjump"/>
          </p:cNvPr>
          <p:cNvSpPr/>
          <p:nvPr>
            <p:custDataLst>
              <p:tags r:id="rId17"/>
            </p:custDataLst>
          </p:nvPr>
        </p:nvSpPr>
        <p:spPr>
          <a:xfrm>
            <a:off x="5166432" y="24312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Organize your code</a:t>
            </a:r>
          </a:p>
        </p:txBody>
      </p:sp>
      <p:sp>
        <p:nvSpPr>
          <p:cNvPr id="71" name="Rectangle 70">
            <a:hlinkClick r:id="rId40" action="ppaction://hlinksldjump"/>
          </p:cNvPr>
          <p:cNvSpPr/>
          <p:nvPr>
            <p:custDataLst>
              <p:tags r:id="rId18"/>
            </p:custDataLst>
          </p:nvPr>
        </p:nvSpPr>
        <p:spPr>
          <a:xfrm>
            <a:off x="5166432" y="213017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Code Improvement</a:t>
            </a:r>
          </a:p>
        </p:txBody>
      </p:sp>
      <p:sp>
        <p:nvSpPr>
          <p:cNvPr id="70" name="Rectangle 69">
            <a:hlinkClick r:id="rId41" action="ppaction://hlinksldjump"/>
          </p:cNvPr>
          <p:cNvSpPr/>
          <p:nvPr>
            <p:custDataLst>
              <p:tags r:id="rId19"/>
            </p:custDataLst>
          </p:nvPr>
        </p:nvSpPr>
        <p:spPr>
          <a:xfrm>
            <a:off x="5166432" y="185374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Abstract Classes</a:t>
            </a:r>
          </a:p>
        </p:txBody>
      </p:sp>
      <p:sp>
        <p:nvSpPr>
          <p:cNvPr id="69" name="Rectangle 68">
            <a:hlinkClick r:id="rId42" action="ppaction://hlinksldjump"/>
          </p:cNvPr>
          <p:cNvSpPr/>
          <p:nvPr>
            <p:custDataLst>
              <p:tags r:id="rId20"/>
            </p:custDataLst>
          </p:nvPr>
        </p:nvSpPr>
        <p:spPr>
          <a:xfrm>
            <a:off x="5166432" y="161526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Factory</a:t>
            </a:r>
          </a:p>
        </p:txBody>
      </p:sp>
      <p:sp>
        <p:nvSpPr>
          <p:cNvPr id="68" name="Rectangle 67">
            <a:hlinkClick r:id="rId43" action="ppaction://hlinksldjump"/>
          </p:cNvPr>
          <p:cNvSpPr/>
          <p:nvPr>
            <p:custDataLst>
              <p:tags r:id="rId21"/>
            </p:custDataLst>
          </p:nvPr>
        </p:nvSpPr>
        <p:spPr>
          <a:xfrm>
            <a:off x="5166432" y="137678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Singleton</a:t>
            </a:r>
          </a:p>
        </p:txBody>
      </p:sp>
      <p:sp>
        <p:nvSpPr>
          <p:cNvPr id="67" name="Rectangle 66">
            <a:hlinkClick r:id="rId44" action="ppaction://hlinksldjump"/>
          </p:cNvPr>
          <p:cNvSpPr/>
          <p:nvPr>
            <p:custDataLst>
              <p:tags r:id="rId22"/>
            </p:custDataLst>
          </p:nvPr>
        </p:nvSpPr>
        <p:spPr>
          <a:xfrm>
            <a:off x="5166432" y="10757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Design Pattern</a:t>
            </a:r>
          </a:p>
        </p:txBody>
      </p:sp>
      <p:sp>
        <p:nvSpPr>
          <p:cNvPr id="66" name="Title 65"/>
          <p:cNvSpPr>
            <a:spLocks noGrp="1"/>
          </p:cNvSpPr>
          <p:nvPr>
            <p:ph type="title"/>
            <p:custDataLst>
              <p:tags r:id="rId23"/>
            </p:custDataLst>
          </p:nvPr>
        </p:nvSpPr>
        <p:spPr/>
        <p:txBody>
          <a:bodyPr/>
          <a:lstStyle/>
          <a:p>
            <a:r>
              <a:rPr lang="en-US" smtClean="0"/>
              <a:t>Agenda</a:t>
            </a:r>
            <a:endParaRPr lang="en-US"/>
          </a:p>
        </p:txBody>
      </p:sp>
      <p:graphicFrame>
        <p:nvGraphicFramePr>
          <p:cNvPr id="65" name="Object 64" hidden="1"/>
          <p:cNvGraphicFramePr>
            <a:graphicFrameLocks noChangeAspect="1"/>
          </p:cNvGraphicFramePr>
          <p:nvPr>
            <p:custDataLst>
              <p:tags r:id="rId24"/>
            </p:custDataLst>
            <p:extLst>
              <p:ext uri="{D42A27DB-BD31-4B8C-83A1-F6EECF244321}">
                <p14:modId xmlns:p14="http://schemas.microsoft.com/office/powerpoint/2010/main" val="14963943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2451" name="think-cell Slide" r:id="rId45" imgW="473" imgH="473" progId="TCLayout.ActiveDocument.1">
                  <p:embed/>
                </p:oleObj>
              </mc:Choice>
              <mc:Fallback>
                <p:oleObj name="think-cell Slide" r:id="rId45" imgW="473" imgH="473" progId="TCLayout.ActiveDocument.1">
                  <p:embed/>
                  <p:pic>
                    <p:nvPicPr>
                      <p:cNvPr id="0" name=""/>
                      <p:cNvPicPr/>
                      <p:nvPr/>
                    </p:nvPicPr>
                    <p:blipFill>
                      <a:blip r:embed="rId4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96693624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ext uri="{D42A27DB-BD31-4B8C-83A1-F6EECF244321}">
                <p14:modId xmlns:p14="http://schemas.microsoft.com/office/powerpoint/2010/main" val="8941335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6362"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28649" y="301487"/>
            <a:ext cx="3127881" cy="754923"/>
          </a:xfrm>
        </p:spPr>
        <p:txBody>
          <a:bodyPr/>
          <a:lstStyle/>
          <a:p>
            <a:r>
              <a:rPr lang="en-US" dirty="0"/>
              <a:t>Documenting a module</a:t>
            </a:r>
          </a:p>
        </p:txBody>
      </p:sp>
      <p:sp>
        <p:nvSpPr>
          <p:cNvPr id="8" name="TextBox 7"/>
          <p:cNvSpPr txBox="1"/>
          <p:nvPr/>
        </p:nvSpPr>
        <p:spPr>
          <a:xfrm>
            <a:off x="531378" y="1840679"/>
            <a:ext cx="3322422" cy="357627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bg1"/>
              </a:solidFill>
            </a:endParaRPr>
          </a:p>
          <a:p>
            <a:r>
              <a:rPr lang="en-US" dirty="0">
                <a:solidFill>
                  <a:srgbClr val="D4DF33"/>
                </a:solidFill>
              </a:rPr>
              <a:t>Comment </a:t>
            </a:r>
            <a:r>
              <a:rPr lang="en-US" dirty="0">
                <a:solidFill>
                  <a:schemeClr val="bg1"/>
                </a:solidFill>
              </a:rPr>
              <a:t>what the module is about at the beginning of the file</a:t>
            </a:r>
          </a:p>
          <a:p>
            <a:pPr marL="285750" indent="-285750">
              <a:buFont typeface="Arial" panose="020B0604020202020204" pitchFamily="34" charset="0"/>
              <a:buChar char="•"/>
            </a:pPr>
            <a:endParaRPr lang="en-US" sz="1000" dirty="0">
              <a:solidFill>
                <a:schemeClr val="bg1"/>
              </a:solidFill>
            </a:endParaRPr>
          </a:p>
          <a:p>
            <a:r>
              <a:rPr lang="en-US" dirty="0">
                <a:solidFill>
                  <a:schemeClr val="bg1"/>
                </a:solidFill>
              </a:rPr>
              <a:t>All the code that is included in the docstring will be callable with </a:t>
            </a:r>
            <a:r>
              <a:rPr lang="en-US" dirty="0">
                <a:solidFill>
                  <a:srgbClr val="D4DF33"/>
                </a:solidFill>
              </a:rPr>
              <a:t>help()</a:t>
            </a:r>
          </a:p>
          <a:p>
            <a:pPr marL="285750" indent="-285750">
              <a:buFont typeface="Arial" panose="020B0604020202020204" pitchFamily="34" charset="0"/>
              <a:buChar char="•"/>
            </a:pPr>
            <a:endParaRPr lang="en-US" sz="1000" dirty="0">
              <a:solidFill>
                <a:schemeClr val="bg1"/>
              </a:solidFill>
            </a:endParaRPr>
          </a:p>
          <a:p>
            <a:r>
              <a:rPr lang="en-US" dirty="0">
                <a:solidFill>
                  <a:srgbClr val="D4DF33"/>
                </a:solidFill>
              </a:rPr>
              <a:t>Define </a:t>
            </a:r>
            <a:r>
              <a:rPr lang="en-US" dirty="0">
                <a:solidFill>
                  <a:schemeClr val="bg1"/>
                </a:solidFill>
              </a:rPr>
              <a:t>the attributes of your objects, as well as their type</a:t>
            </a:r>
          </a:p>
          <a:p>
            <a:pPr marL="285750" indent="-285750">
              <a:buFont typeface="Arial" panose="020B0604020202020204" pitchFamily="34" charset="0"/>
              <a:buChar char="•"/>
            </a:pPr>
            <a:endParaRPr lang="en-US" sz="1000" dirty="0">
              <a:solidFill>
                <a:schemeClr val="bg1"/>
              </a:solidFill>
            </a:endParaRPr>
          </a:p>
          <a:p>
            <a:r>
              <a:rPr lang="en-US" dirty="0">
                <a:solidFill>
                  <a:srgbClr val="D4DF33"/>
                </a:solidFill>
              </a:rPr>
              <a:t>Explain </a:t>
            </a:r>
            <a:r>
              <a:rPr lang="en-US" dirty="0">
                <a:solidFill>
                  <a:schemeClr val="bg1"/>
                </a:solidFill>
              </a:rPr>
              <a:t>what each function does, what is the returned object, and the types of the parameters passed to your functions</a:t>
            </a:r>
          </a:p>
          <a:p>
            <a:pPr marL="285750" indent="-285750">
              <a:buFont typeface="Arial" panose="020B0604020202020204" pitchFamily="34" charset="0"/>
              <a:buChar char="•"/>
            </a:pPr>
            <a:endParaRPr lang="en-US" dirty="0">
              <a:solidFill>
                <a:schemeClr val="bg1"/>
              </a:solidFill>
            </a:endParaRPr>
          </a:p>
          <a:p>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5" name="Rectangle 4"/>
          <p:cNvSpPr/>
          <p:nvPr/>
        </p:nvSpPr>
        <p:spPr>
          <a:xfrm>
            <a:off x="5300098" y="59685"/>
            <a:ext cx="5696673" cy="6694140"/>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fr-FR" sz="1100" dirty="0">
                <a:solidFill>
                  <a:srgbClr val="008200"/>
                </a:solidFill>
                <a:latin typeface="Consolas" panose="020B0609020204030204" pitchFamily="49" charset="0"/>
              </a:rPr>
              <a: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This module is the base structure for the ingestion and the </a:t>
            </a:r>
            <a:r>
              <a:rPr lang="fr-FR" sz="1100" dirty="0" err="1">
                <a:solidFill>
                  <a:srgbClr val="008200"/>
                </a:solidFill>
                <a:latin typeface="Consolas" panose="020B0609020204030204" pitchFamily="49" charset="0"/>
              </a:rPr>
              <a:t>datafile</a:t>
            </a:r>
            <a:r>
              <a:rPr lang="fr-FR" sz="1100" dirty="0">
                <a:solidFill>
                  <a:srgbClr val="008200"/>
                </a:solidFill>
                <a:latin typeface="Consolas" panose="020B0609020204030204" pitchFamily="49" charset="0"/>
              </a:rPr>
              <a: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err="1">
                <a:solidFill>
                  <a:srgbClr val="008200"/>
                </a:solidFill>
                <a:latin typeface="Consolas" panose="020B0609020204030204" pitchFamily="49" charset="0"/>
              </a:rPr>
              <a:t>Each</a:t>
            </a:r>
            <a:r>
              <a:rPr lang="fr-FR" sz="1100" dirty="0">
                <a:solidFill>
                  <a:srgbClr val="008200"/>
                </a:solidFill>
                <a:latin typeface="Consolas" panose="020B0609020204030204" pitchFamily="49" charset="0"/>
              </a:rPr>
              <a:t> data file must </a:t>
            </a:r>
            <a:r>
              <a:rPr lang="fr-FR" sz="1100" dirty="0" err="1">
                <a:solidFill>
                  <a:srgbClr val="008200"/>
                </a:solidFill>
                <a:latin typeface="Consolas" panose="020B0609020204030204" pitchFamily="49" charset="0"/>
              </a:rPr>
              <a:t>inherit</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from</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this</a:t>
            </a:r>
            <a:r>
              <a:rPr lang="fr-FR" sz="1100" dirty="0">
                <a:solidFill>
                  <a:srgbClr val="008200"/>
                </a:solidFill>
                <a:latin typeface="Consolas" panose="020B0609020204030204" pitchFamily="49" charset="0"/>
              </a:rPr>
              <a:t> data </a:t>
            </a:r>
            <a:r>
              <a:rPr lang="fr-FR" sz="1100" dirty="0" err="1">
                <a:solidFill>
                  <a:srgbClr val="008200"/>
                </a:solidFill>
                <a:latin typeface="Consolas" panose="020B0609020204030204" pitchFamily="49" charset="0"/>
              </a:rPr>
              <a:t>framework</a:t>
            </a:r>
            <a:r>
              <a:rPr lang="fr-FR" sz="1100" dirty="0">
                <a:solidFill>
                  <a:srgbClr val="008200"/>
                </a:solidFill>
                <a:latin typeface="Consolas" panose="020B0609020204030204" pitchFamily="49" charset="0"/>
              </a:rPr>
              <a: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err="1">
                <a:solidFill>
                  <a:srgbClr val="008200"/>
                </a:solidFill>
                <a:latin typeface="Consolas" panose="020B0609020204030204" pitchFamily="49" charset="0"/>
              </a:rPr>
              <a:t>Example</a:t>
            </a:r>
            <a:r>
              <a:rPr lang="fr-FR" sz="1100" dirty="0">
                <a:solidFill>
                  <a:srgbClr val="008200"/>
                </a:solidFill>
                <a:latin typeface="Consolas" panose="020B0609020204030204" pitchFamily="49" charset="0"/>
              </a:rPr>
              <a: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data = Data(config)</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some_data_module</a:t>
            </a:r>
            <a:r>
              <a:rPr lang="fr-FR" sz="1100" dirty="0">
                <a:solidFill>
                  <a:srgbClr val="008200"/>
                </a:solidFill>
                <a:latin typeface="Consolas" panose="020B0609020204030204" pitchFamily="49" charset="0"/>
              </a:rPr>
              <a:t> = </a:t>
            </a:r>
            <a:r>
              <a:rPr lang="fr-FR" sz="1100" dirty="0" err="1">
                <a:solidFill>
                  <a:srgbClr val="008200"/>
                </a:solidFill>
                <a:latin typeface="Consolas" panose="020B0609020204030204" pitchFamily="49" charset="0"/>
              </a:rPr>
              <a:t>AbstractDataFile</a:t>
            </a:r>
            <a:r>
              <a:rPr lang="fr-FR" sz="1100" dirty="0">
                <a:solidFill>
                  <a:srgbClr val="008200"/>
                </a:solidFill>
                <a:latin typeface="Consolas" panose="020B0609020204030204" pitchFamily="49" charset="0"/>
              </a:rPr>
              <a:t>(data)</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class</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AbstractDataFile</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a:solidFill>
                  <a:srgbClr val="008200"/>
                </a:solidFill>
                <a:latin typeface="Consolas" panose="020B0609020204030204" pitchFamily="49" charset="0"/>
              </a:rPr>
              <a: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a:t>
            </a:r>
            <a:r>
              <a:rPr lang="fr-FR" sz="1100" dirty="0" smtClean="0">
                <a:solidFill>
                  <a:srgbClr val="008200"/>
                </a:solidFill>
                <a:latin typeface="Consolas" panose="020B0609020204030204" pitchFamily="49" charset="0"/>
              </a:rPr>
              <a:t>Class </a:t>
            </a:r>
            <a:r>
              <a:rPr lang="fr-FR" sz="1100" dirty="0" err="1" smtClean="0">
                <a:solidFill>
                  <a:srgbClr val="008200"/>
                </a:solidFill>
                <a:latin typeface="Consolas" panose="020B0609020204030204" pitchFamily="49" charset="0"/>
              </a:rPr>
              <a:t>attributes</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raw_data</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pd.DataFrame</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a:solidFill>
                  <a:srgbClr val="008200"/>
                </a:solidFill>
                <a:latin typeface="Consolas" panose="020B0609020204030204" pitchFamily="49" charset="0"/>
              </a:rPr>
              <a:t>#Data as the user </a:t>
            </a:r>
            <a:r>
              <a:rPr lang="fr-FR" sz="1100" dirty="0" err="1">
                <a:solidFill>
                  <a:srgbClr val="008200"/>
                </a:solidFill>
                <a:latin typeface="Consolas" panose="020B0609020204030204" pitchFamily="49" charset="0"/>
              </a:rPr>
              <a:t>gives</a:t>
            </a:r>
            <a:r>
              <a:rPr lang="fr-FR" sz="1100" dirty="0">
                <a:solidFill>
                  <a:srgbClr val="008200"/>
                </a:solidFill>
                <a:latin typeface="Consolas" panose="020B0609020204030204" pitchFamily="49" charset="0"/>
              </a:rPr>
              <a:t> to the </a:t>
            </a:r>
            <a:r>
              <a:rPr lang="fr-FR" sz="1100" dirty="0" err="1">
                <a:solidFill>
                  <a:srgbClr val="008200"/>
                </a:solidFill>
                <a:latin typeface="Consolas" panose="020B0609020204030204" pitchFamily="49" charset="0"/>
              </a:rPr>
              <a:t>tool</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processed_data</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pd.DataFrame</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a:solidFill>
                  <a:srgbClr val="008200"/>
                </a:solidFill>
                <a:latin typeface="Consolas" panose="020B0609020204030204" pitchFamily="49" charset="0"/>
              </a:rPr>
              <a:t>#</a:t>
            </a:r>
            <a:r>
              <a:rPr lang="fr-FR" sz="1100" dirty="0" err="1">
                <a:solidFill>
                  <a:srgbClr val="008200"/>
                </a:solidFill>
                <a:latin typeface="Consolas" panose="020B0609020204030204" pitchFamily="49" charset="0"/>
              </a:rPr>
              <a:t>Processed</a:t>
            </a:r>
            <a:r>
              <a:rPr lang="fr-FR" sz="1100" dirty="0">
                <a:solidFill>
                  <a:srgbClr val="008200"/>
                </a:solidFill>
                <a:latin typeface="Consolas" panose="020B0609020204030204" pitchFamily="49" charset="0"/>
              </a:rPr>
              <a:t> data in </a:t>
            </a:r>
            <a:r>
              <a:rPr lang="fr-FR" sz="1100" dirty="0" err="1">
                <a:solidFill>
                  <a:srgbClr val="008200"/>
                </a:solidFill>
                <a:latin typeface="Consolas" panose="020B0609020204030204" pitchFamily="49" charset="0"/>
              </a:rPr>
              <a:t>order</a:t>
            </a:r>
            <a:r>
              <a:rPr lang="fr-FR" sz="1100" dirty="0">
                <a:solidFill>
                  <a:srgbClr val="008200"/>
                </a:solidFill>
                <a:latin typeface="Consolas" panose="020B0609020204030204" pitchFamily="49" charset="0"/>
              </a:rPr>
              <a:t> to have a good </a:t>
            </a:r>
            <a:r>
              <a:rPr lang="fr-FR" sz="1100" dirty="0" err="1">
                <a:solidFill>
                  <a:srgbClr val="008200"/>
                </a:solidFill>
                <a:latin typeface="Consolas" panose="020B0609020204030204" pitchFamily="49" charset="0"/>
              </a:rPr>
              <a:t>shape</a:t>
            </a:r>
            <a:r>
              <a:rPr lang="fr-FR" sz="1100" dirty="0">
                <a:solidFill>
                  <a:srgbClr val="008200"/>
                </a:solidFill>
                <a:latin typeface="Consolas" panose="020B0609020204030204" pitchFamily="49" charset="0"/>
              </a:rPr>
              <a:t> for the ingestion</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__init__(self, </a:t>
            </a:r>
            <a:r>
              <a:rPr lang="fr-FR" sz="1100" dirty="0" err="1">
                <a:solidFill>
                  <a:srgbClr val="000000"/>
                </a:solidFill>
                <a:latin typeface="Consolas" panose="020B0609020204030204" pitchFamily="49" charset="0"/>
              </a:rPr>
              <a:t>data:</a:t>
            </a:r>
            <a:r>
              <a:rPr lang="fr-FR" sz="1100" dirty="0" err="1">
                <a:solidFill>
                  <a:srgbClr val="0000FF"/>
                </a:solidFill>
                <a:latin typeface="Consolas" panose="020B0609020204030204" pitchFamily="49" charset="0"/>
              </a:rPr>
              <a:t>"Data</a:t>
            </a:r>
            <a:r>
              <a:rPr lang="fr-FR" sz="1100" dirty="0">
                <a:solidFill>
                  <a:srgbClr val="0000FF"/>
                </a:solidFill>
                <a:latin typeface="Consolas" panose="020B0609020204030204" pitchFamily="49" charset="0"/>
              </a:rPr>
              <a: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a:solidFill>
                  <a:srgbClr val="008200"/>
                </a:solidFill>
                <a:latin typeface="Consolas" panose="020B0609020204030204" pitchFamily="49" charset="0"/>
              </a:rPr>
              <a: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Constructor</a:t>
            </a:r>
            <a:r>
              <a:rPr lang="fr-FR" sz="1100" dirty="0">
                <a:solidFill>
                  <a:srgbClr val="008200"/>
                </a:solidFill>
                <a:latin typeface="Consolas" panose="020B0609020204030204" pitchFamily="49" charset="0"/>
              </a:rPr>
              <a:t> of the data file.</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Data files are </a:t>
            </a:r>
            <a:r>
              <a:rPr lang="fr-FR" sz="1100" dirty="0" err="1">
                <a:solidFill>
                  <a:srgbClr val="008200"/>
                </a:solidFill>
                <a:latin typeface="Consolas" panose="020B0609020204030204" pitchFamily="49" charset="0"/>
              </a:rPr>
              <a:t>responsible</a:t>
            </a:r>
            <a:r>
              <a:rPr lang="fr-FR" sz="1100" dirty="0">
                <a:solidFill>
                  <a:srgbClr val="008200"/>
                </a:solidFill>
                <a:latin typeface="Consolas" panose="020B0609020204030204" pitchFamily="49" charset="0"/>
              </a:rPr>
              <a:t> for </a:t>
            </a:r>
            <a:r>
              <a:rPr lang="fr-FR" sz="1100" dirty="0" err="1">
                <a:solidFill>
                  <a:srgbClr val="008200"/>
                </a:solidFill>
                <a:latin typeface="Consolas" panose="020B0609020204030204" pitchFamily="49" charset="0"/>
              </a:rPr>
              <a:t>loading</a:t>
            </a:r>
            <a:r>
              <a:rPr lang="fr-FR" sz="1100" dirty="0">
                <a:solidFill>
                  <a:srgbClr val="008200"/>
                </a:solidFill>
                <a:latin typeface="Consolas" panose="020B0609020204030204" pitchFamily="49" charset="0"/>
              </a:rPr>
              <a:t> </a:t>
            </a:r>
          </a:p>
          <a:p>
            <a:r>
              <a:rPr lang="fr-FR" sz="1100" dirty="0">
                <a:solidFill>
                  <a:srgbClr val="008200"/>
                </a:solidFill>
                <a:latin typeface="Consolas" panose="020B0609020204030204" pitchFamily="49" charset="0"/>
              </a:rPr>
              <a:t>        and </a:t>
            </a:r>
            <a:r>
              <a:rPr lang="fr-FR" sz="1100" dirty="0" err="1">
                <a:solidFill>
                  <a:srgbClr val="008200"/>
                </a:solidFill>
                <a:latin typeface="Consolas" panose="020B0609020204030204" pitchFamily="49" charset="0"/>
              </a:rPr>
              <a:t>pre-processing</a:t>
            </a:r>
            <a:r>
              <a:rPr lang="fr-FR" sz="1100" dirty="0">
                <a:solidFill>
                  <a:srgbClr val="008200"/>
                </a:solidFill>
                <a:latin typeface="Consolas" panose="020B0609020204030204" pitchFamily="49" charset="0"/>
              </a:rPr>
              <a:t> the data </a:t>
            </a:r>
            <a:r>
              <a:rPr lang="fr-FR" sz="1100" dirty="0" err="1">
                <a:solidFill>
                  <a:srgbClr val="008200"/>
                </a:solidFill>
                <a:latin typeface="Consolas" panose="020B0609020204030204" pitchFamily="49" charset="0"/>
              </a:rPr>
              <a:t>from</a:t>
            </a:r>
            <a:r>
              <a:rPr lang="fr-FR" sz="1100" dirty="0">
                <a:solidFill>
                  <a:srgbClr val="008200"/>
                </a:solidFill>
                <a:latin typeface="Consolas" panose="020B0609020204030204" pitchFamily="49" charset="0"/>
              </a:rPr>
              <a:t> the source.</a:t>
            </a:r>
            <a:r>
              <a:rPr lang="fr-FR" sz="1100" dirty="0">
                <a:solidFill>
                  <a:srgbClr val="000000"/>
                </a:solidFill>
                <a:latin typeface="Consolas" panose="020B0609020204030204" pitchFamily="49" charset="0"/>
              </a:rPr>
              <a:t> </a:t>
            </a:r>
            <a:endParaRPr lang="fr-FR" sz="1100" dirty="0" smtClean="0">
              <a:solidFill>
                <a:srgbClr val="000000"/>
              </a:solidFill>
              <a:latin typeface="Consolas" panose="020B0609020204030204" pitchFamily="49" charset="0"/>
            </a:endParaRPr>
          </a:p>
          <a:p>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a:t>
            </a:r>
            <a:r>
              <a:rPr lang="fr-FR" sz="1100" dirty="0" err="1" smtClean="0">
                <a:solidFill>
                  <a:srgbClr val="008200"/>
                </a:solidFill>
                <a:latin typeface="Consolas" panose="020B0609020204030204" pitchFamily="49" charset="0"/>
              </a:rPr>
              <a:t>Args</a:t>
            </a:r>
            <a:r>
              <a:rPr lang="fr-FR" sz="1100" dirty="0" smtClean="0">
                <a:solidFill>
                  <a:srgbClr val="008200"/>
                </a:solidFill>
                <a:latin typeface="Consolas" panose="020B0609020204030204" pitchFamily="49" charset="0"/>
              </a:rPr>
              <a:t>:</a:t>
            </a:r>
          </a:p>
          <a:p>
            <a:r>
              <a:rPr lang="fr-FR" sz="1100" dirty="0" smtClean="0">
                <a:solidFill>
                  <a:srgbClr val="008200"/>
                </a:solidFill>
                <a:latin typeface="Consolas" panose="020B0609020204030204" pitchFamily="49" charset="0"/>
              </a:rPr>
              <a:t>	- data</a:t>
            </a:r>
            <a:r>
              <a:rPr lang="fr-FR" sz="1100" dirty="0">
                <a:solidFill>
                  <a:srgbClr val="008200"/>
                </a:solidFill>
                <a:latin typeface="Consolas" panose="020B0609020204030204" pitchFamily="49" charset="0"/>
              </a:rPr>
              <a:t>: main </a:t>
            </a:r>
            <a:r>
              <a:rPr lang="fr-FR" sz="1100" dirty="0" err="1">
                <a:solidFill>
                  <a:srgbClr val="008200"/>
                </a:solidFill>
                <a:latin typeface="Consolas" panose="020B0609020204030204" pitchFamily="49" charset="0"/>
              </a:rPr>
              <a:t>orchestrator</a:t>
            </a:r>
            <a:r>
              <a:rPr lang="fr-FR" sz="1100" dirty="0">
                <a:solidFill>
                  <a:srgbClr val="008200"/>
                </a:solidFill>
                <a:latin typeface="Consolas" panose="020B0609020204030204" pitchFamily="49" charset="0"/>
              </a:rPr>
              <a:t> of the data ingestion</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self.data</a:t>
            </a:r>
            <a:r>
              <a:rPr lang="fr-FR" sz="1100" dirty="0">
                <a:solidFill>
                  <a:srgbClr val="000000"/>
                </a:solidFill>
                <a:latin typeface="Consolas" panose="020B0609020204030204" pitchFamily="49" charset="0"/>
              </a:rPr>
              <a:t> = data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self.logger</a:t>
            </a:r>
            <a:r>
              <a:rPr lang="fr-FR" sz="1100" dirty="0">
                <a:solidFill>
                  <a:srgbClr val="000000"/>
                </a:solidFill>
                <a:latin typeface="Consolas" panose="020B0609020204030204" pitchFamily="49" charset="0"/>
              </a:rPr>
              <a:t> = </a:t>
            </a:r>
            <a:r>
              <a:rPr lang="fr-FR" sz="1100" dirty="0" err="1">
                <a:solidFill>
                  <a:srgbClr val="000000"/>
                </a:solidFill>
                <a:latin typeface="Consolas" panose="020B0609020204030204" pitchFamily="49" charset="0"/>
              </a:rPr>
              <a:t>data.config.logger</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self.set_schema</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get_raw</a:t>
            </a:r>
            <a:r>
              <a:rPr lang="fr-FR" sz="1100" dirty="0">
                <a:solidFill>
                  <a:srgbClr val="000000"/>
                </a:solidFill>
                <a:latin typeface="Consolas" panose="020B0609020204030204" pitchFamily="49" charset="0"/>
              </a:rPr>
              <a:t>(self) -&gt; </a:t>
            </a:r>
            <a:r>
              <a:rPr lang="fr-FR" sz="1100" dirty="0" err="1">
                <a:solidFill>
                  <a:srgbClr val="000000"/>
                </a:solidFill>
                <a:latin typeface="Consolas" panose="020B0609020204030204" pitchFamily="49" charset="0"/>
              </a:rPr>
              <a:t>pd.DataFrame</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a:solidFill>
                  <a:srgbClr val="008200"/>
                </a:solidFill>
                <a:latin typeface="Consolas" panose="020B0609020204030204" pitchFamily="49" charset="0"/>
              </a:rPr>
              <a: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Use </a:t>
            </a:r>
            <a:r>
              <a:rPr lang="fr-FR" sz="1100" dirty="0" err="1">
                <a:solidFill>
                  <a:srgbClr val="008200"/>
                </a:solidFill>
                <a:latin typeface="Consolas" panose="020B0609020204030204" pitchFamily="49" charset="0"/>
              </a:rPr>
              <a:t>this</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method</a:t>
            </a:r>
            <a:r>
              <a:rPr lang="fr-FR" sz="1100" dirty="0">
                <a:solidFill>
                  <a:srgbClr val="008200"/>
                </a:solidFill>
                <a:latin typeface="Consolas" panose="020B0609020204030204" pitchFamily="49" charset="0"/>
              </a:rPr>
              <a:t> to </a:t>
            </a:r>
            <a:r>
              <a:rPr lang="fr-FR" sz="1100" dirty="0" err="1">
                <a:solidFill>
                  <a:srgbClr val="008200"/>
                </a:solidFill>
                <a:latin typeface="Consolas" panose="020B0609020204030204" pitchFamily="49" charset="0"/>
              </a:rPr>
              <a:t>get</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raw</a:t>
            </a:r>
            <a:r>
              <a:rPr lang="fr-FR" sz="1100" dirty="0">
                <a:solidFill>
                  <a:srgbClr val="008200"/>
                </a:solidFill>
                <a:latin typeface="Consolas" panose="020B0609020204030204" pitchFamily="49" charset="0"/>
              </a:rPr>
              <a:t> data frame</a:t>
            </a:r>
            <a:r>
              <a:rPr lang="fr-FR" sz="1100" dirty="0">
                <a:solidFill>
                  <a:srgbClr val="000000"/>
                </a:solidFill>
                <a:latin typeface="Consolas" panose="020B0609020204030204" pitchFamily="49" charset="0"/>
              </a:rPr>
              <a:t> </a:t>
            </a:r>
            <a:endParaRPr lang="fr-FR" sz="1100" dirty="0" smtClean="0">
              <a:solidFill>
                <a:srgbClr val="000000"/>
              </a:solidFill>
              <a:latin typeface="Consolas" panose="020B0609020204030204" pitchFamily="49" charset="0"/>
            </a:endParaRPr>
          </a:p>
          <a:p>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a:t>
            </a:r>
            <a:r>
              <a:rPr lang="fr-FR" sz="1100" dirty="0" err="1" smtClean="0">
                <a:solidFill>
                  <a:srgbClr val="008200"/>
                </a:solidFill>
                <a:latin typeface="Consolas" panose="020B0609020204030204" pitchFamily="49" charset="0"/>
              </a:rPr>
              <a:t>Returns</a:t>
            </a:r>
            <a:r>
              <a:rPr lang="fr-FR" sz="1100" dirty="0" smtClean="0">
                <a:solidFill>
                  <a:srgbClr val="008200"/>
                </a:solidFill>
                <a:latin typeface="Consolas" panose="020B0609020204030204" pitchFamily="49" charset="0"/>
              </a:rPr>
              <a:t>:</a:t>
            </a:r>
          </a:p>
          <a:p>
            <a:r>
              <a:rPr lang="fr-FR" sz="1100" dirty="0">
                <a:solidFill>
                  <a:srgbClr val="008200"/>
                </a:solidFill>
                <a:latin typeface="Consolas" panose="020B0609020204030204" pitchFamily="49" charset="0"/>
              </a:rPr>
              <a:t>	</a:t>
            </a:r>
            <a:r>
              <a:rPr lang="fr-FR" sz="1100" dirty="0" smtClean="0">
                <a:solidFill>
                  <a:srgbClr val="008200"/>
                </a:solidFill>
                <a:latin typeface="Consolas" panose="020B0609020204030204" pitchFamily="49" charset="0"/>
              </a:rPr>
              <a:t>- </a:t>
            </a:r>
            <a:r>
              <a:rPr lang="fr-FR" sz="1100" dirty="0" err="1" smtClean="0">
                <a:solidFill>
                  <a:srgbClr val="008200"/>
                </a:solidFill>
                <a:latin typeface="Consolas" panose="020B0609020204030204" pitchFamily="49" charset="0"/>
              </a:rPr>
              <a:t>pandas.DataFrame</a:t>
            </a:r>
            <a:r>
              <a:rPr lang="fr-FR" sz="1100" dirty="0" smtClean="0">
                <a:solidFill>
                  <a:srgbClr val="008200"/>
                </a:solidFill>
                <a:latin typeface="Consolas" panose="020B0609020204030204" pitchFamily="49" charset="0"/>
              </a:rPr>
              <a:t>:</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containing</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raw</a:t>
            </a:r>
            <a:r>
              <a:rPr lang="fr-FR" sz="1100" dirty="0">
                <a:solidFill>
                  <a:srgbClr val="008200"/>
                </a:solidFill>
                <a:latin typeface="Consolas" panose="020B0609020204030204" pitchFamily="49" charset="0"/>
              </a:rPr>
              <a:t> data</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if</a:t>
            </a:r>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not</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has_notnull</a:t>
            </a:r>
            <a:r>
              <a:rPr lang="fr-FR" sz="1100" dirty="0">
                <a:solidFill>
                  <a:srgbClr val="000000"/>
                </a:solidFill>
                <a:latin typeface="Consolas" panose="020B0609020204030204" pitchFamily="49" charset="0"/>
              </a:rPr>
              <a:t>(self, </a:t>
            </a:r>
            <a:r>
              <a:rPr lang="fr-FR" sz="1100" dirty="0">
                <a:solidFill>
                  <a:srgbClr val="0000FF"/>
                </a:solidFill>
                <a:latin typeface="Consolas" panose="020B0609020204030204" pitchFamily="49" charset="0"/>
              </a:rPr>
              <a:t>"</a:t>
            </a:r>
            <a:r>
              <a:rPr lang="fr-FR" sz="1100" dirty="0" err="1">
                <a:solidFill>
                  <a:srgbClr val="0000FF"/>
                </a:solidFill>
                <a:latin typeface="Consolas" panose="020B0609020204030204" pitchFamily="49" charset="0"/>
              </a:rPr>
              <a:t>raw_data</a:t>
            </a:r>
            <a:r>
              <a:rPr lang="fr-FR" sz="1100" dirty="0">
                <a:solidFill>
                  <a:srgbClr val="0000FF"/>
                </a:solidFill>
                <a:latin typeface="Consolas" panose="020B0609020204030204" pitchFamily="49" charset="0"/>
              </a:rPr>
              <a: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self.load_data</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return</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self.raw_data</a:t>
            </a:r>
            <a:r>
              <a:rPr lang="fr-FR" sz="1100" dirty="0">
                <a:solidFill>
                  <a:srgbClr val="000000"/>
                </a:solidFill>
                <a:latin typeface="Consolas" panose="020B0609020204030204" pitchFamily="49" charset="0"/>
              </a:rPr>
              <a:t>  </a:t>
            </a:r>
            <a:endParaRPr lang="fr-FR" sz="1100" b="0" i="0" dirty="0">
              <a:solidFill>
                <a:srgbClr val="5C5C5C"/>
              </a:solidFill>
              <a:effectLst/>
              <a:latin typeface="Consolas" panose="020B0609020204030204" pitchFamily="49" charset="0"/>
            </a:endParaRPr>
          </a:p>
        </p:txBody>
      </p:sp>
      <p:grpSp>
        <p:nvGrpSpPr>
          <p:cNvPr id="7" name="Group 6"/>
          <p:cNvGrpSpPr/>
          <p:nvPr/>
        </p:nvGrpSpPr>
        <p:grpSpPr>
          <a:xfrm>
            <a:off x="202054" y="5456871"/>
            <a:ext cx="813814" cy="813350"/>
            <a:chOff x="5275671" y="2608671"/>
            <a:chExt cx="1640659" cy="1640659"/>
          </a:xfrm>
        </p:grpSpPr>
        <p:sp>
          <p:nvSpPr>
            <p:cNvPr id="9" name="Oval 8"/>
            <p:cNvSpPr>
              <a:spLocks noChangeAspect="1"/>
            </p:cNvSpPr>
            <p:nvPr/>
          </p:nvSpPr>
          <p:spPr>
            <a:xfrm>
              <a:off x="5275671" y="2608671"/>
              <a:ext cx="1640659" cy="1640659"/>
            </a:xfrm>
            <a:prstGeom prst="ellipse">
              <a:avLst/>
            </a:prstGeom>
            <a:solidFill>
              <a:srgbClr val="FFFFFF"/>
            </a:solidFill>
            <a:ln w="381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200" kern="0" dirty="0">
                <a:solidFill>
                  <a:schemeClr val="tx1"/>
                </a:solidFill>
              </a:endParaRPr>
            </a:p>
          </p:txBody>
        </p:sp>
        <p:grpSp>
          <p:nvGrpSpPr>
            <p:cNvPr id="10" name="Group 9"/>
            <p:cNvGrpSpPr>
              <a:grpSpLocks noChangeAspect="1"/>
            </p:cNvGrpSpPr>
            <p:nvPr/>
          </p:nvGrpSpPr>
          <p:grpSpPr>
            <a:xfrm>
              <a:off x="5344505" y="2674580"/>
              <a:ext cx="1502990" cy="1504383"/>
              <a:chOff x="5273801" y="2606040"/>
              <a:chExt cx="1644396" cy="1645920"/>
            </a:xfrm>
          </p:grpSpPr>
          <p:sp>
            <p:nvSpPr>
              <p:cNvPr id="11" name="AutoShape 34">
                <a:extLst>
                  <a:ext uri="{FF2B5EF4-FFF2-40B4-BE49-F238E27FC236}">
                    <a16:creationId xmlns:a16="http://schemas.microsoft.com/office/drawing/2014/main" xmlns="" id="{53EBCFA3-42E5-408A-AB98-5437639B6F86}"/>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2" name="Group 11"/>
              <p:cNvGrpSpPr/>
              <p:nvPr/>
            </p:nvGrpSpPr>
            <p:grpSpPr>
              <a:xfrm>
                <a:off x="5724143" y="2796921"/>
                <a:ext cx="745236" cy="1259967"/>
                <a:chOff x="5724143" y="2796921"/>
                <a:chExt cx="745236" cy="1259967"/>
              </a:xfrm>
            </p:grpSpPr>
            <p:sp>
              <p:nvSpPr>
                <p:cNvPr id="13" name="Freeform 36">
                  <a:extLst>
                    <a:ext uri="{FF2B5EF4-FFF2-40B4-BE49-F238E27FC236}">
                      <a16:creationId xmlns:a16="http://schemas.microsoft.com/office/drawing/2014/main" xmlns="" id="{53AE4B90-A59F-42A8-9254-913198CC23DE}"/>
                    </a:ext>
                  </a:extLst>
                </p:cNvPr>
                <p:cNvSpPr>
                  <a:spLocks noEditPoints="1"/>
                </p:cNvSpPr>
                <p:nvPr/>
              </p:nvSpPr>
              <p:spPr bwMode="auto">
                <a:xfrm>
                  <a:off x="5724143" y="2796921"/>
                  <a:ext cx="745236" cy="1259967"/>
                </a:xfrm>
                <a:custGeom>
                  <a:avLst/>
                  <a:gdLst>
                    <a:gd name="T0" fmla="*/ 0 w 1044"/>
                    <a:gd name="T1" fmla="*/ 521 h 1764"/>
                    <a:gd name="T2" fmla="*/ 129 w 1044"/>
                    <a:gd name="T3" fmla="*/ 864 h 1764"/>
                    <a:gd name="T4" fmla="*/ 263 w 1044"/>
                    <a:gd name="T5" fmla="*/ 1262 h 1764"/>
                    <a:gd name="T6" fmla="*/ 200 w 1044"/>
                    <a:gd name="T7" fmla="*/ 1305 h 1764"/>
                    <a:gd name="T8" fmla="*/ 206 w 1044"/>
                    <a:gd name="T9" fmla="*/ 1414 h 1764"/>
                    <a:gd name="T10" fmla="*/ 200 w 1044"/>
                    <a:gd name="T11" fmla="*/ 1503 h 1764"/>
                    <a:gd name="T12" fmla="*/ 200 w 1044"/>
                    <a:gd name="T13" fmla="*/ 1545 h 1764"/>
                    <a:gd name="T14" fmla="*/ 243 w 1044"/>
                    <a:gd name="T15" fmla="*/ 1659 h 1764"/>
                    <a:gd name="T16" fmla="*/ 294 w 1044"/>
                    <a:gd name="T17" fmla="*/ 1698 h 1764"/>
                    <a:gd name="T18" fmla="*/ 497 w 1044"/>
                    <a:gd name="T19" fmla="*/ 1758 h 1764"/>
                    <a:gd name="T20" fmla="*/ 737 w 1044"/>
                    <a:gd name="T21" fmla="*/ 1718 h 1764"/>
                    <a:gd name="T22" fmla="*/ 750 w 1044"/>
                    <a:gd name="T23" fmla="*/ 1659 h 1764"/>
                    <a:gd name="T24" fmla="*/ 847 w 1044"/>
                    <a:gd name="T25" fmla="*/ 1616 h 1764"/>
                    <a:gd name="T26" fmla="*/ 842 w 1044"/>
                    <a:gd name="T27" fmla="*/ 1524 h 1764"/>
                    <a:gd name="T28" fmla="*/ 847 w 1044"/>
                    <a:gd name="T29" fmla="*/ 1435 h 1764"/>
                    <a:gd name="T30" fmla="*/ 847 w 1044"/>
                    <a:gd name="T31" fmla="*/ 1393 h 1764"/>
                    <a:gd name="T32" fmla="*/ 804 w 1044"/>
                    <a:gd name="T33" fmla="*/ 1262 h 1764"/>
                    <a:gd name="T34" fmla="*/ 781 w 1044"/>
                    <a:gd name="T35" fmla="*/ 1130 h 1764"/>
                    <a:gd name="T36" fmla="*/ 917 w 1044"/>
                    <a:gd name="T37" fmla="*/ 862 h 1764"/>
                    <a:gd name="T38" fmla="*/ 522 w 1044"/>
                    <a:gd name="T39" fmla="*/ 0 h 1764"/>
                    <a:gd name="T40" fmla="*/ 244 w 1044"/>
                    <a:gd name="T41" fmla="*/ 1436 h 1764"/>
                    <a:gd name="T42" fmla="*/ 803 w 1044"/>
                    <a:gd name="T43" fmla="*/ 1502 h 1764"/>
                    <a:gd name="T44" fmla="*/ 706 w 1044"/>
                    <a:gd name="T45" fmla="*/ 1684 h 1764"/>
                    <a:gd name="T46" fmla="*/ 520 w 1044"/>
                    <a:gd name="T47" fmla="*/ 1713 h 1764"/>
                    <a:gd name="T48" fmla="*/ 338 w 1044"/>
                    <a:gd name="T49" fmla="*/ 1659 h 1764"/>
                    <a:gd name="T50" fmla="*/ 706 w 1044"/>
                    <a:gd name="T51" fmla="*/ 1684 h 1764"/>
                    <a:gd name="T52" fmla="*/ 244 w 1044"/>
                    <a:gd name="T53" fmla="*/ 1546 h 1764"/>
                    <a:gd name="T54" fmla="*/ 803 w 1044"/>
                    <a:gd name="T55" fmla="*/ 1615 h 1764"/>
                    <a:gd name="T56" fmla="*/ 803 w 1044"/>
                    <a:gd name="T57" fmla="*/ 1392 h 1764"/>
                    <a:gd name="T58" fmla="*/ 244 w 1044"/>
                    <a:gd name="T59" fmla="*/ 1306 h 1764"/>
                    <a:gd name="T60" fmla="*/ 803 w 1044"/>
                    <a:gd name="T61" fmla="*/ 1392 h 1764"/>
                    <a:gd name="T62" fmla="*/ 737 w 1044"/>
                    <a:gd name="T63" fmla="*/ 1130 h 1764"/>
                    <a:gd name="T64" fmla="*/ 307 w 1044"/>
                    <a:gd name="T65" fmla="*/ 1262 h 1764"/>
                    <a:gd name="T66" fmla="*/ 160 w 1044"/>
                    <a:gd name="T67" fmla="*/ 833 h 1764"/>
                    <a:gd name="T68" fmla="*/ 522 w 1044"/>
                    <a:gd name="T69" fmla="*/ 44 h 1764"/>
                    <a:gd name="T70" fmla="*/ 884 w 1044"/>
                    <a:gd name="T71" fmla="*/ 833 h 1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4" h="1764">
                      <a:moveTo>
                        <a:pt x="522" y="0"/>
                      </a:moveTo>
                      <a:cubicBezTo>
                        <a:pt x="234" y="0"/>
                        <a:pt x="0" y="234"/>
                        <a:pt x="0" y="521"/>
                      </a:cubicBezTo>
                      <a:cubicBezTo>
                        <a:pt x="0" y="647"/>
                        <a:pt x="46" y="768"/>
                        <a:pt x="128" y="862"/>
                      </a:cubicBezTo>
                      <a:cubicBezTo>
                        <a:pt x="129" y="864"/>
                        <a:pt x="129" y="864"/>
                        <a:pt x="129" y="864"/>
                      </a:cubicBezTo>
                      <a:cubicBezTo>
                        <a:pt x="131" y="865"/>
                        <a:pt x="263" y="991"/>
                        <a:pt x="263" y="1130"/>
                      </a:cubicBezTo>
                      <a:cubicBezTo>
                        <a:pt x="263" y="1262"/>
                        <a:pt x="263" y="1262"/>
                        <a:pt x="263" y="1262"/>
                      </a:cubicBezTo>
                      <a:cubicBezTo>
                        <a:pt x="243" y="1262"/>
                        <a:pt x="243" y="1262"/>
                        <a:pt x="243" y="1262"/>
                      </a:cubicBezTo>
                      <a:cubicBezTo>
                        <a:pt x="219" y="1262"/>
                        <a:pt x="200" y="1281"/>
                        <a:pt x="200" y="1305"/>
                      </a:cubicBezTo>
                      <a:cubicBezTo>
                        <a:pt x="200" y="1393"/>
                        <a:pt x="200" y="1393"/>
                        <a:pt x="200" y="1393"/>
                      </a:cubicBezTo>
                      <a:cubicBezTo>
                        <a:pt x="200" y="1401"/>
                        <a:pt x="202" y="1408"/>
                        <a:pt x="206" y="1414"/>
                      </a:cubicBezTo>
                      <a:cubicBezTo>
                        <a:pt x="202" y="1420"/>
                        <a:pt x="200" y="1427"/>
                        <a:pt x="200" y="1435"/>
                      </a:cubicBezTo>
                      <a:cubicBezTo>
                        <a:pt x="200" y="1503"/>
                        <a:pt x="200" y="1503"/>
                        <a:pt x="200" y="1503"/>
                      </a:cubicBezTo>
                      <a:cubicBezTo>
                        <a:pt x="200" y="1510"/>
                        <a:pt x="202" y="1517"/>
                        <a:pt x="206" y="1524"/>
                      </a:cubicBezTo>
                      <a:cubicBezTo>
                        <a:pt x="202" y="1530"/>
                        <a:pt x="200" y="1537"/>
                        <a:pt x="200" y="1545"/>
                      </a:cubicBezTo>
                      <a:cubicBezTo>
                        <a:pt x="200" y="1616"/>
                        <a:pt x="200" y="1616"/>
                        <a:pt x="200" y="1616"/>
                      </a:cubicBezTo>
                      <a:cubicBezTo>
                        <a:pt x="200" y="1640"/>
                        <a:pt x="219" y="1659"/>
                        <a:pt x="243" y="1659"/>
                      </a:cubicBezTo>
                      <a:cubicBezTo>
                        <a:pt x="294" y="1659"/>
                        <a:pt x="294" y="1659"/>
                        <a:pt x="294" y="1659"/>
                      </a:cubicBezTo>
                      <a:cubicBezTo>
                        <a:pt x="294" y="1698"/>
                        <a:pt x="294" y="1698"/>
                        <a:pt x="294" y="1698"/>
                      </a:cubicBezTo>
                      <a:cubicBezTo>
                        <a:pt x="294" y="1707"/>
                        <a:pt x="299" y="1715"/>
                        <a:pt x="307" y="1718"/>
                      </a:cubicBezTo>
                      <a:cubicBezTo>
                        <a:pt x="385" y="1753"/>
                        <a:pt x="459" y="1758"/>
                        <a:pt x="497" y="1758"/>
                      </a:cubicBezTo>
                      <a:cubicBezTo>
                        <a:pt x="509" y="1758"/>
                        <a:pt x="518" y="1758"/>
                        <a:pt x="522" y="1757"/>
                      </a:cubicBezTo>
                      <a:cubicBezTo>
                        <a:pt x="538" y="1758"/>
                        <a:pt x="634" y="1764"/>
                        <a:pt x="737" y="1718"/>
                      </a:cubicBezTo>
                      <a:cubicBezTo>
                        <a:pt x="745" y="1715"/>
                        <a:pt x="750" y="1707"/>
                        <a:pt x="750" y="1698"/>
                      </a:cubicBezTo>
                      <a:cubicBezTo>
                        <a:pt x="750" y="1659"/>
                        <a:pt x="750" y="1659"/>
                        <a:pt x="750" y="1659"/>
                      </a:cubicBezTo>
                      <a:cubicBezTo>
                        <a:pt x="804" y="1659"/>
                        <a:pt x="804" y="1659"/>
                        <a:pt x="804" y="1659"/>
                      </a:cubicBezTo>
                      <a:cubicBezTo>
                        <a:pt x="828" y="1659"/>
                        <a:pt x="847" y="1640"/>
                        <a:pt x="847" y="1616"/>
                      </a:cubicBezTo>
                      <a:cubicBezTo>
                        <a:pt x="847" y="1545"/>
                        <a:pt x="847" y="1545"/>
                        <a:pt x="847" y="1545"/>
                      </a:cubicBezTo>
                      <a:cubicBezTo>
                        <a:pt x="847" y="1537"/>
                        <a:pt x="845" y="1530"/>
                        <a:pt x="842" y="1524"/>
                      </a:cubicBezTo>
                      <a:cubicBezTo>
                        <a:pt x="845" y="1517"/>
                        <a:pt x="847" y="1510"/>
                        <a:pt x="847" y="1503"/>
                      </a:cubicBezTo>
                      <a:cubicBezTo>
                        <a:pt x="847" y="1435"/>
                        <a:pt x="847" y="1435"/>
                        <a:pt x="847" y="1435"/>
                      </a:cubicBezTo>
                      <a:cubicBezTo>
                        <a:pt x="847" y="1427"/>
                        <a:pt x="845" y="1420"/>
                        <a:pt x="842" y="1414"/>
                      </a:cubicBezTo>
                      <a:cubicBezTo>
                        <a:pt x="845" y="1408"/>
                        <a:pt x="847" y="1401"/>
                        <a:pt x="847" y="1393"/>
                      </a:cubicBezTo>
                      <a:cubicBezTo>
                        <a:pt x="847" y="1305"/>
                        <a:pt x="847" y="1305"/>
                        <a:pt x="847" y="1305"/>
                      </a:cubicBezTo>
                      <a:cubicBezTo>
                        <a:pt x="847" y="1281"/>
                        <a:pt x="828" y="1262"/>
                        <a:pt x="804" y="1262"/>
                      </a:cubicBezTo>
                      <a:cubicBezTo>
                        <a:pt x="781" y="1262"/>
                        <a:pt x="781" y="1262"/>
                        <a:pt x="781" y="1262"/>
                      </a:cubicBezTo>
                      <a:cubicBezTo>
                        <a:pt x="781" y="1130"/>
                        <a:pt x="781" y="1130"/>
                        <a:pt x="781" y="1130"/>
                      </a:cubicBezTo>
                      <a:cubicBezTo>
                        <a:pt x="781" y="991"/>
                        <a:pt x="914" y="865"/>
                        <a:pt x="915" y="864"/>
                      </a:cubicBezTo>
                      <a:cubicBezTo>
                        <a:pt x="917" y="862"/>
                        <a:pt x="917" y="862"/>
                        <a:pt x="917" y="862"/>
                      </a:cubicBezTo>
                      <a:cubicBezTo>
                        <a:pt x="999" y="768"/>
                        <a:pt x="1044" y="647"/>
                        <a:pt x="1044" y="521"/>
                      </a:cubicBezTo>
                      <a:cubicBezTo>
                        <a:pt x="1044" y="234"/>
                        <a:pt x="810" y="0"/>
                        <a:pt x="522" y="0"/>
                      </a:cubicBezTo>
                      <a:close/>
                      <a:moveTo>
                        <a:pt x="244" y="1502"/>
                      </a:moveTo>
                      <a:cubicBezTo>
                        <a:pt x="244" y="1436"/>
                        <a:pt x="244" y="1436"/>
                        <a:pt x="244" y="1436"/>
                      </a:cubicBezTo>
                      <a:cubicBezTo>
                        <a:pt x="803" y="1436"/>
                        <a:pt x="803" y="1436"/>
                        <a:pt x="803" y="1436"/>
                      </a:cubicBezTo>
                      <a:cubicBezTo>
                        <a:pt x="803" y="1502"/>
                        <a:pt x="803" y="1502"/>
                        <a:pt x="803" y="1502"/>
                      </a:cubicBezTo>
                      <a:lnTo>
                        <a:pt x="244" y="1502"/>
                      </a:lnTo>
                      <a:close/>
                      <a:moveTo>
                        <a:pt x="706" y="1684"/>
                      </a:moveTo>
                      <a:cubicBezTo>
                        <a:pt x="611" y="1721"/>
                        <a:pt x="525" y="1713"/>
                        <a:pt x="524" y="1713"/>
                      </a:cubicBezTo>
                      <a:cubicBezTo>
                        <a:pt x="523" y="1713"/>
                        <a:pt x="521" y="1713"/>
                        <a:pt x="520" y="1713"/>
                      </a:cubicBezTo>
                      <a:cubicBezTo>
                        <a:pt x="519" y="1713"/>
                        <a:pt x="433" y="1721"/>
                        <a:pt x="338" y="1684"/>
                      </a:cubicBezTo>
                      <a:cubicBezTo>
                        <a:pt x="338" y="1659"/>
                        <a:pt x="338" y="1659"/>
                        <a:pt x="338" y="1659"/>
                      </a:cubicBezTo>
                      <a:cubicBezTo>
                        <a:pt x="706" y="1659"/>
                        <a:pt x="706" y="1659"/>
                        <a:pt x="706" y="1659"/>
                      </a:cubicBezTo>
                      <a:lnTo>
                        <a:pt x="706" y="1684"/>
                      </a:lnTo>
                      <a:close/>
                      <a:moveTo>
                        <a:pt x="244" y="1615"/>
                      </a:moveTo>
                      <a:cubicBezTo>
                        <a:pt x="244" y="1546"/>
                        <a:pt x="244" y="1546"/>
                        <a:pt x="244" y="1546"/>
                      </a:cubicBezTo>
                      <a:cubicBezTo>
                        <a:pt x="803" y="1546"/>
                        <a:pt x="803" y="1546"/>
                        <a:pt x="803" y="1546"/>
                      </a:cubicBezTo>
                      <a:cubicBezTo>
                        <a:pt x="803" y="1615"/>
                        <a:pt x="803" y="1615"/>
                        <a:pt x="803" y="1615"/>
                      </a:cubicBezTo>
                      <a:lnTo>
                        <a:pt x="244" y="1615"/>
                      </a:lnTo>
                      <a:close/>
                      <a:moveTo>
                        <a:pt x="803" y="1392"/>
                      </a:moveTo>
                      <a:cubicBezTo>
                        <a:pt x="244" y="1392"/>
                        <a:pt x="244" y="1392"/>
                        <a:pt x="244" y="1392"/>
                      </a:cubicBezTo>
                      <a:cubicBezTo>
                        <a:pt x="244" y="1306"/>
                        <a:pt x="244" y="1306"/>
                        <a:pt x="244" y="1306"/>
                      </a:cubicBezTo>
                      <a:cubicBezTo>
                        <a:pt x="803" y="1306"/>
                        <a:pt x="803" y="1306"/>
                        <a:pt x="803" y="1306"/>
                      </a:cubicBezTo>
                      <a:lnTo>
                        <a:pt x="803" y="1392"/>
                      </a:lnTo>
                      <a:close/>
                      <a:moveTo>
                        <a:pt x="884" y="833"/>
                      </a:moveTo>
                      <a:cubicBezTo>
                        <a:pt x="870" y="846"/>
                        <a:pt x="737" y="976"/>
                        <a:pt x="737" y="1130"/>
                      </a:cubicBezTo>
                      <a:cubicBezTo>
                        <a:pt x="737" y="1262"/>
                        <a:pt x="737" y="1262"/>
                        <a:pt x="737" y="1262"/>
                      </a:cubicBezTo>
                      <a:cubicBezTo>
                        <a:pt x="307" y="1262"/>
                        <a:pt x="307" y="1262"/>
                        <a:pt x="307" y="1262"/>
                      </a:cubicBezTo>
                      <a:cubicBezTo>
                        <a:pt x="307" y="1130"/>
                        <a:pt x="307" y="1130"/>
                        <a:pt x="307" y="1130"/>
                      </a:cubicBezTo>
                      <a:cubicBezTo>
                        <a:pt x="307" y="976"/>
                        <a:pt x="174" y="846"/>
                        <a:pt x="160" y="833"/>
                      </a:cubicBezTo>
                      <a:cubicBezTo>
                        <a:pt x="85" y="746"/>
                        <a:pt x="44" y="636"/>
                        <a:pt x="44" y="521"/>
                      </a:cubicBezTo>
                      <a:cubicBezTo>
                        <a:pt x="44" y="258"/>
                        <a:pt x="259" y="44"/>
                        <a:pt x="522" y="44"/>
                      </a:cubicBezTo>
                      <a:cubicBezTo>
                        <a:pt x="785" y="44"/>
                        <a:pt x="1000" y="258"/>
                        <a:pt x="1000" y="521"/>
                      </a:cubicBezTo>
                      <a:cubicBezTo>
                        <a:pt x="1000" y="636"/>
                        <a:pt x="959" y="746"/>
                        <a:pt x="884" y="83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37">
                  <a:extLst>
                    <a:ext uri="{FF2B5EF4-FFF2-40B4-BE49-F238E27FC236}">
                      <a16:creationId xmlns:a16="http://schemas.microsoft.com/office/drawing/2014/main" xmlns="" id="{4D1A971A-9F80-4D43-B789-44A9DEB8CB39}"/>
                    </a:ext>
                  </a:extLst>
                </p:cNvPr>
                <p:cNvSpPr>
                  <a:spLocks/>
                </p:cNvSpPr>
                <p:nvPr/>
              </p:nvSpPr>
              <p:spPr bwMode="auto">
                <a:xfrm>
                  <a:off x="5784722" y="2857500"/>
                  <a:ext cx="624078" cy="811530"/>
                </a:xfrm>
                <a:custGeom>
                  <a:avLst/>
                  <a:gdLst>
                    <a:gd name="T0" fmla="*/ 437 w 874"/>
                    <a:gd name="T1" fmla="*/ 0 h 1136"/>
                    <a:gd name="T2" fmla="*/ 0 w 874"/>
                    <a:gd name="T3" fmla="*/ 436 h 1136"/>
                    <a:gd name="T4" fmla="*/ 105 w 874"/>
                    <a:gd name="T5" fmla="*/ 720 h 1136"/>
                    <a:gd name="T6" fmla="*/ 263 w 874"/>
                    <a:gd name="T7" fmla="*/ 1045 h 1136"/>
                    <a:gd name="T8" fmla="*/ 263 w 874"/>
                    <a:gd name="T9" fmla="*/ 1136 h 1136"/>
                    <a:gd name="T10" fmla="*/ 415 w 874"/>
                    <a:gd name="T11" fmla="*/ 1136 h 1136"/>
                    <a:gd name="T12" fmla="*/ 415 w 874"/>
                    <a:gd name="T13" fmla="*/ 897 h 1136"/>
                    <a:gd name="T14" fmla="*/ 421 w 874"/>
                    <a:gd name="T15" fmla="*/ 882 h 1136"/>
                    <a:gd name="T16" fmla="*/ 525 w 874"/>
                    <a:gd name="T17" fmla="*/ 771 h 1136"/>
                    <a:gd name="T18" fmla="*/ 370 w 874"/>
                    <a:gd name="T19" fmla="*/ 771 h 1136"/>
                    <a:gd name="T20" fmla="*/ 349 w 874"/>
                    <a:gd name="T21" fmla="*/ 758 h 1136"/>
                    <a:gd name="T22" fmla="*/ 354 w 874"/>
                    <a:gd name="T23" fmla="*/ 734 h 1136"/>
                    <a:gd name="T24" fmla="*/ 481 w 874"/>
                    <a:gd name="T25" fmla="*/ 601 h 1136"/>
                    <a:gd name="T26" fmla="*/ 354 w 874"/>
                    <a:gd name="T27" fmla="*/ 601 h 1136"/>
                    <a:gd name="T28" fmla="*/ 334 w 874"/>
                    <a:gd name="T29" fmla="*/ 588 h 1136"/>
                    <a:gd name="T30" fmla="*/ 338 w 874"/>
                    <a:gd name="T31" fmla="*/ 564 h 1136"/>
                    <a:gd name="T32" fmla="*/ 508 w 874"/>
                    <a:gd name="T33" fmla="*/ 368 h 1136"/>
                    <a:gd name="T34" fmla="*/ 539 w 874"/>
                    <a:gd name="T35" fmla="*/ 366 h 1136"/>
                    <a:gd name="T36" fmla="*/ 541 w 874"/>
                    <a:gd name="T37" fmla="*/ 397 h 1136"/>
                    <a:gd name="T38" fmla="*/ 403 w 874"/>
                    <a:gd name="T39" fmla="*/ 557 h 1136"/>
                    <a:gd name="T40" fmla="*/ 532 w 874"/>
                    <a:gd name="T41" fmla="*/ 557 h 1136"/>
                    <a:gd name="T42" fmla="*/ 553 w 874"/>
                    <a:gd name="T43" fmla="*/ 570 h 1136"/>
                    <a:gd name="T44" fmla="*/ 548 w 874"/>
                    <a:gd name="T45" fmla="*/ 594 h 1136"/>
                    <a:gd name="T46" fmla="*/ 421 w 874"/>
                    <a:gd name="T47" fmla="*/ 727 h 1136"/>
                    <a:gd name="T48" fmla="*/ 576 w 874"/>
                    <a:gd name="T49" fmla="*/ 727 h 1136"/>
                    <a:gd name="T50" fmla="*/ 596 w 874"/>
                    <a:gd name="T51" fmla="*/ 740 h 1136"/>
                    <a:gd name="T52" fmla="*/ 592 w 874"/>
                    <a:gd name="T53" fmla="*/ 764 h 1136"/>
                    <a:gd name="T54" fmla="*/ 459 w 874"/>
                    <a:gd name="T55" fmla="*/ 905 h 1136"/>
                    <a:gd name="T56" fmla="*/ 459 w 874"/>
                    <a:gd name="T57" fmla="*/ 1136 h 1136"/>
                    <a:gd name="T58" fmla="*/ 611 w 874"/>
                    <a:gd name="T59" fmla="*/ 1136 h 1136"/>
                    <a:gd name="T60" fmla="*/ 611 w 874"/>
                    <a:gd name="T61" fmla="*/ 1045 h 1136"/>
                    <a:gd name="T62" fmla="*/ 769 w 874"/>
                    <a:gd name="T63" fmla="*/ 720 h 1136"/>
                    <a:gd name="T64" fmla="*/ 874 w 874"/>
                    <a:gd name="T65" fmla="*/ 436 h 1136"/>
                    <a:gd name="T66" fmla="*/ 437 w 874"/>
                    <a:gd name="T67" fmla="*/ 0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4" h="1136">
                      <a:moveTo>
                        <a:pt x="437" y="0"/>
                      </a:moveTo>
                      <a:cubicBezTo>
                        <a:pt x="196" y="0"/>
                        <a:pt x="0" y="195"/>
                        <a:pt x="0" y="436"/>
                      </a:cubicBezTo>
                      <a:cubicBezTo>
                        <a:pt x="0" y="540"/>
                        <a:pt x="37" y="641"/>
                        <a:pt x="105" y="720"/>
                      </a:cubicBezTo>
                      <a:cubicBezTo>
                        <a:pt x="127" y="741"/>
                        <a:pt x="263" y="880"/>
                        <a:pt x="263" y="1045"/>
                      </a:cubicBezTo>
                      <a:cubicBezTo>
                        <a:pt x="263" y="1136"/>
                        <a:pt x="263" y="1136"/>
                        <a:pt x="263" y="1136"/>
                      </a:cubicBezTo>
                      <a:cubicBezTo>
                        <a:pt x="415" y="1136"/>
                        <a:pt x="415" y="1136"/>
                        <a:pt x="415" y="1136"/>
                      </a:cubicBezTo>
                      <a:cubicBezTo>
                        <a:pt x="415" y="897"/>
                        <a:pt x="415" y="897"/>
                        <a:pt x="415" y="897"/>
                      </a:cubicBezTo>
                      <a:cubicBezTo>
                        <a:pt x="415" y="891"/>
                        <a:pt x="417" y="886"/>
                        <a:pt x="421" y="882"/>
                      </a:cubicBezTo>
                      <a:cubicBezTo>
                        <a:pt x="525" y="771"/>
                        <a:pt x="525" y="771"/>
                        <a:pt x="525" y="771"/>
                      </a:cubicBezTo>
                      <a:cubicBezTo>
                        <a:pt x="370" y="771"/>
                        <a:pt x="370" y="771"/>
                        <a:pt x="370" y="771"/>
                      </a:cubicBezTo>
                      <a:cubicBezTo>
                        <a:pt x="361" y="771"/>
                        <a:pt x="353" y="766"/>
                        <a:pt x="349" y="758"/>
                      </a:cubicBezTo>
                      <a:cubicBezTo>
                        <a:pt x="346" y="750"/>
                        <a:pt x="348" y="740"/>
                        <a:pt x="354" y="734"/>
                      </a:cubicBezTo>
                      <a:cubicBezTo>
                        <a:pt x="481" y="601"/>
                        <a:pt x="481" y="601"/>
                        <a:pt x="481" y="601"/>
                      </a:cubicBezTo>
                      <a:cubicBezTo>
                        <a:pt x="354" y="601"/>
                        <a:pt x="354" y="601"/>
                        <a:pt x="354" y="601"/>
                      </a:cubicBezTo>
                      <a:cubicBezTo>
                        <a:pt x="346" y="601"/>
                        <a:pt x="338" y="596"/>
                        <a:pt x="334" y="588"/>
                      </a:cubicBezTo>
                      <a:cubicBezTo>
                        <a:pt x="331" y="580"/>
                        <a:pt x="332" y="571"/>
                        <a:pt x="338" y="564"/>
                      </a:cubicBezTo>
                      <a:cubicBezTo>
                        <a:pt x="508" y="368"/>
                        <a:pt x="508" y="368"/>
                        <a:pt x="508" y="368"/>
                      </a:cubicBezTo>
                      <a:cubicBezTo>
                        <a:pt x="516" y="359"/>
                        <a:pt x="530" y="358"/>
                        <a:pt x="539" y="366"/>
                      </a:cubicBezTo>
                      <a:cubicBezTo>
                        <a:pt x="548" y="374"/>
                        <a:pt x="549" y="388"/>
                        <a:pt x="541" y="397"/>
                      </a:cubicBezTo>
                      <a:cubicBezTo>
                        <a:pt x="403" y="557"/>
                        <a:pt x="403" y="557"/>
                        <a:pt x="403" y="557"/>
                      </a:cubicBezTo>
                      <a:cubicBezTo>
                        <a:pt x="532" y="557"/>
                        <a:pt x="532" y="557"/>
                        <a:pt x="532" y="557"/>
                      </a:cubicBezTo>
                      <a:cubicBezTo>
                        <a:pt x="541" y="557"/>
                        <a:pt x="549" y="562"/>
                        <a:pt x="553" y="570"/>
                      </a:cubicBezTo>
                      <a:cubicBezTo>
                        <a:pt x="556" y="578"/>
                        <a:pt x="554" y="587"/>
                        <a:pt x="548" y="594"/>
                      </a:cubicBezTo>
                      <a:cubicBezTo>
                        <a:pt x="421" y="727"/>
                        <a:pt x="421" y="727"/>
                        <a:pt x="421" y="727"/>
                      </a:cubicBezTo>
                      <a:cubicBezTo>
                        <a:pt x="576" y="727"/>
                        <a:pt x="576" y="727"/>
                        <a:pt x="576" y="727"/>
                      </a:cubicBezTo>
                      <a:cubicBezTo>
                        <a:pt x="584" y="727"/>
                        <a:pt x="592" y="732"/>
                        <a:pt x="596" y="740"/>
                      </a:cubicBezTo>
                      <a:cubicBezTo>
                        <a:pt x="599" y="748"/>
                        <a:pt x="598" y="758"/>
                        <a:pt x="592" y="764"/>
                      </a:cubicBezTo>
                      <a:cubicBezTo>
                        <a:pt x="459" y="905"/>
                        <a:pt x="459" y="905"/>
                        <a:pt x="459" y="905"/>
                      </a:cubicBezTo>
                      <a:cubicBezTo>
                        <a:pt x="459" y="1136"/>
                        <a:pt x="459" y="1136"/>
                        <a:pt x="459" y="1136"/>
                      </a:cubicBezTo>
                      <a:cubicBezTo>
                        <a:pt x="611" y="1136"/>
                        <a:pt x="611" y="1136"/>
                        <a:pt x="611" y="1136"/>
                      </a:cubicBezTo>
                      <a:cubicBezTo>
                        <a:pt x="611" y="1045"/>
                        <a:pt x="611" y="1045"/>
                        <a:pt x="611" y="1045"/>
                      </a:cubicBezTo>
                      <a:cubicBezTo>
                        <a:pt x="611" y="880"/>
                        <a:pt x="747" y="741"/>
                        <a:pt x="769" y="720"/>
                      </a:cubicBezTo>
                      <a:cubicBezTo>
                        <a:pt x="837" y="641"/>
                        <a:pt x="874" y="540"/>
                        <a:pt x="874" y="436"/>
                      </a:cubicBezTo>
                      <a:cubicBezTo>
                        <a:pt x="874" y="195"/>
                        <a:pt x="678" y="0"/>
                        <a:pt x="43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15" name="TextBox 14"/>
          <p:cNvSpPr txBox="1"/>
          <p:nvPr/>
        </p:nvSpPr>
        <p:spPr>
          <a:xfrm>
            <a:off x="1092411" y="5371899"/>
            <a:ext cx="2912430" cy="101535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err="1" smtClean="0">
                <a:solidFill>
                  <a:schemeClr val="bg1"/>
                </a:solidFill>
              </a:rPr>
              <a:t>Docstrings</a:t>
            </a:r>
            <a:r>
              <a:rPr lang="en-US" sz="1400" dirty="0" smtClean="0">
                <a:solidFill>
                  <a:schemeClr val="bg1"/>
                </a:solidFill>
              </a:rPr>
              <a:t> may have different format (</a:t>
            </a:r>
            <a:r>
              <a:rPr lang="en-US" sz="1400" dirty="0" err="1" smtClean="0">
                <a:solidFill>
                  <a:schemeClr val="bg1"/>
                </a:solidFill>
              </a:rPr>
              <a:t>Numpy</a:t>
            </a:r>
            <a:r>
              <a:rPr lang="en-US" sz="1400" dirty="0" smtClean="0">
                <a:solidFill>
                  <a:schemeClr val="bg1"/>
                </a:solidFill>
              </a:rPr>
              <a:t>, Google, Sphinx, RST, …). </a:t>
            </a:r>
            <a:r>
              <a:rPr lang="en-US" sz="1400" dirty="0" smtClean="0">
                <a:solidFill>
                  <a:schemeClr val="bg1"/>
                </a:solidFill>
              </a:rPr>
              <a:t>Don't forget to set the proper format at the beginning of </a:t>
            </a:r>
            <a:r>
              <a:rPr lang="en-US" sz="1400" dirty="0" err="1" smtClean="0">
                <a:solidFill>
                  <a:schemeClr val="bg1"/>
                </a:solidFill>
              </a:rPr>
              <a:t>yout</a:t>
            </a:r>
            <a:r>
              <a:rPr lang="en-US" sz="1400" dirty="0" smtClean="0">
                <a:solidFill>
                  <a:schemeClr val="bg1"/>
                </a:solidFill>
              </a:rPr>
              <a:t> project. (see </a:t>
            </a:r>
            <a:r>
              <a:rPr lang="en-US" sz="1400" dirty="0" err="1" smtClean="0">
                <a:solidFill>
                  <a:schemeClr val="bg1"/>
                </a:solidFill>
              </a:rPr>
              <a:t>Pycharm</a:t>
            </a:r>
            <a:r>
              <a:rPr lang="en-US" sz="1400" dirty="0" smtClean="0">
                <a:solidFill>
                  <a:schemeClr val="bg1"/>
                </a:solidFill>
              </a:rPr>
              <a:t> settings)</a:t>
            </a:r>
            <a:endParaRPr lang="en-US" sz="1400" dirty="0">
              <a:solidFill>
                <a:schemeClr val="bg1"/>
              </a:solidFill>
            </a:endParaRPr>
          </a:p>
        </p:txBody>
      </p:sp>
    </p:spTree>
    <p:custDataLst>
      <p:tags r:id="rId2"/>
    </p:custDataLst>
    <p:extLst>
      <p:ext uri="{BB962C8B-B14F-4D97-AF65-F5344CB8AC3E}">
        <p14:creationId xmlns:p14="http://schemas.microsoft.com/office/powerpoint/2010/main" val="15388877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7386"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28650" y="1733909"/>
            <a:ext cx="3127881" cy="347304"/>
          </a:xfrm>
        </p:spPr>
        <p:txBody>
          <a:bodyPr/>
          <a:lstStyle/>
          <a:p>
            <a:r>
              <a:rPr lang="en-US" dirty="0"/>
              <a:t>README</a:t>
            </a:r>
          </a:p>
        </p:txBody>
      </p:sp>
      <p:sp>
        <p:nvSpPr>
          <p:cNvPr id="7" name="TextBox 6"/>
          <p:cNvSpPr txBox="1"/>
          <p:nvPr/>
        </p:nvSpPr>
        <p:spPr>
          <a:xfrm>
            <a:off x="527156" y="2081213"/>
            <a:ext cx="3165715" cy="426854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A README is a is a markdown </a:t>
            </a:r>
            <a:r>
              <a:rPr lang="en-US" dirty="0">
                <a:solidFill>
                  <a:srgbClr val="D4DF33"/>
                </a:solidFill>
              </a:rPr>
              <a:t>.md </a:t>
            </a:r>
            <a:r>
              <a:rPr lang="en-US" dirty="0">
                <a:solidFill>
                  <a:schemeClr val="bg1"/>
                </a:solidFill>
              </a:rPr>
              <a:t>file that introduces and explains a project</a:t>
            </a:r>
          </a:p>
          <a:p>
            <a:endParaRPr lang="en-US" dirty="0">
              <a:solidFill>
                <a:schemeClr val="bg1"/>
              </a:solidFill>
            </a:endParaRPr>
          </a:p>
          <a:p>
            <a:r>
              <a:rPr lang="en-US" dirty="0">
                <a:solidFill>
                  <a:schemeClr val="bg1"/>
                </a:solidFill>
              </a:rPr>
              <a:t>It should enable everyone joining the project to run the tool in one hour: it should explain </a:t>
            </a:r>
            <a:r>
              <a:rPr lang="en-US" dirty="0">
                <a:solidFill>
                  <a:schemeClr val="accent3"/>
                </a:solidFill>
              </a:rPr>
              <a:t>how to install and use</a:t>
            </a:r>
            <a:r>
              <a:rPr lang="en-US" dirty="0">
                <a:solidFill>
                  <a:schemeClr val="bg1"/>
                </a:solidFill>
              </a:rPr>
              <a:t> your project</a:t>
            </a:r>
          </a:p>
          <a:p>
            <a:endParaRPr lang="en-US" dirty="0">
              <a:solidFill>
                <a:schemeClr val="bg1"/>
              </a:solidFill>
            </a:endParaRPr>
          </a:p>
          <a:p>
            <a:r>
              <a:rPr lang="en-US" dirty="0">
                <a:solidFill>
                  <a:schemeClr val="bg1"/>
                </a:solidFill>
              </a:rPr>
              <a:t>It should be </a:t>
            </a:r>
            <a:r>
              <a:rPr lang="en-US" dirty="0">
                <a:solidFill>
                  <a:srgbClr val="D4DF33"/>
                </a:solidFill>
              </a:rPr>
              <a:t>in the root directory of the project </a:t>
            </a:r>
            <a:r>
              <a:rPr lang="en-US" dirty="0">
                <a:solidFill>
                  <a:schemeClr val="bg1"/>
                </a:solidFill>
              </a:rPr>
              <a:t>and contain the following sections</a:t>
            </a:r>
          </a:p>
        </p:txBody>
      </p:sp>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84998" y="508243"/>
            <a:ext cx="6378352" cy="5841514"/>
          </a:xfrm>
          <a:prstGeom prst="rect">
            <a:avLst/>
          </a:prstGeom>
          <a:ln w="9525" cap="flat" cmpd="sng" algn="ctr">
            <a:solidFill>
              <a:srgbClr val="9A9A9A"/>
            </a:solidFill>
            <a:prstDash val="solid"/>
            <a:round/>
            <a:headEnd type="none" w="med" len="med"/>
            <a:tailEnd type="none" w="med" len="med"/>
          </a:ln>
        </p:spPr>
      </p:pic>
    </p:spTree>
    <p:custDataLst>
      <p:tags r:id="rId2"/>
    </p:custDataLst>
    <p:extLst>
      <p:ext uri="{BB962C8B-B14F-4D97-AF65-F5344CB8AC3E}">
        <p14:creationId xmlns:p14="http://schemas.microsoft.com/office/powerpoint/2010/main" val="36821184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ext uri="{D42A27DB-BD31-4B8C-83A1-F6EECF244321}">
                <p14:modId xmlns:p14="http://schemas.microsoft.com/office/powerpoint/2010/main" val="14058468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233"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28650" y="1733909"/>
            <a:ext cx="3127881" cy="347304"/>
          </a:xfrm>
        </p:spPr>
        <p:txBody>
          <a:bodyPr/>
          <a:lstStyle/>
          <a:p>
            <a:r>
              <a:rPr lang="en-US" dirty="0"/>
              <a:t>Sphinx</a:t>
            </a:r>
          </a:p>
        </p:txBody>
      </p:sp>
      <p:sp>
        <p:nvSpPr>
          <p:cNvPr id="5" name="Rectangle 4"/>
          <p:cNvSpPr/>
          <p:nvPr/>
        </p:nvSpPr>
        <p:spPr>
          <a:xfrm>
            <a:off x="560832" y="2424316"/>
            <a:ext cx="3195699" cy="3477875"/>
          </a:xfrm>
          <a:prstGeom prst="rect">
            <a:avLst/>
          </a:prstGeom>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D4DF33"/>
                </a:solidFill>
                <a:prstDash val="solid"/>
                <a:round/>
                <a:headEnd type="none" w="med" len="med"/>
                <a:tailEnd type="none" w="med" len="med"/>
              </a14:hiddenLine>
            </a:ext>
          </a:extLst>
        </p:spPr>
        <p:txBody>
          <a:bodyPr wrap="square">
            <a:spAutoFit/>
          </a:bodyPr>
          <a:lstStyle/>
          <a:p>
            <a:r>
              <a:rPr lang="en-US" sz="2000" dirty="0">
                <a:solidFill>
                  <a:srgbClr val="FFFFFF"/>
                </a:solidFill>
              </a:rPr>
              <a:t>Tool that makes it easy to create </a:t>
            </a:r>
            <a:r>
              <a:rPr lang="en-US" sz="2000" dirty="0">
                <a:solidFill>
                  <a:srgbClr val="D4DF33"/>
                </a:solidFill>
              </a:rPr>
              <a:t>intelligent </a:t>
            </a:r>
            <a:r>
              <a:rPr lang="en-US" sz="2000" dirty="0">
                <a:solidFill>
                  <a:srgbClr val="FFFFFF"/>
                </a:solidFill>
              </a:rPr>
              <a:t>and </a:t>
            </a:r>
            <a:r>
              <a:rPr lang="en-US" sz="2000" dirty="0">
                <a:solidFill>
                  <a:srgbClr val="D4DF33"/>
                </a:solidFill>
              </a:rPr>
              <a:t>beautiful </a:t>
            </a:r>
            <a:r>
              <a:rPr lang="en-US" sz="2000" dirty="0">
                <a:solidFill>
                  <a:srgbClr val="FFFFFF"/>
                </a:solidFill>
              </a:rPr>
              <a:t>documentation</a:t>
            </a:r>
          </a:p>
          <a:p>
            <a:endParaRPr lang="en-US" sz="2000" dirty="0">
              <a:solidFill>
                <a:srgbClr val="FFFFFF"/>
              </a:solidFill>
            </a:endParaRPr>
          </a:p>
          <a:p>
            <a:r>
              <a:rPr lang="en-US" sz="2000" dirty="0">
                <a:solidFill>
                  <a:srgbClr val="FFFFFF"/>
                </a:solidFill>
              </a:rPr>
              <a:t>It has several advantages</a:t>
            </a:r>
          </a:p>
          <a:p>
            <a:pPr marL="342900" indent="-342900">
              <a:buFontTx/>
              <a:buChar char="-"/>
            </a:pPr>
            <a:r>
              <a:rPr lang="en-US" sz="2000" dirty="0">
                <a:solidFill>
                  <a:srgbClr val="FFFFFF"/>
                </a:solidFill>
              </a:rPr>
              <a:t>Several output formats</a:t>
            </a:r>
          </a:p>
          <a:p>
            <a:pPr marL="342900" indent="-342900">
              <a:buFontTx/>
              <a:buChar char="-"/>
            </a:pPr>
            <a:r>
              <a:rPr lang="en-US" sz="2000" dirty="0">
                <a:solidFill>
                  <a:srgbClr val="FFFFFF"/>
                </a:solidFill>
              </a:rPr>
              <a:t>Extensive cross-reference</a:t>
            </a:r>
          </a:p>
          <a:p>
            <a:pPr marL="342900" indent="-342900">
              <a:buFontTx/>
              <a:buChar char="-"/>
            </a:pPr>
            <a:r>
              <a:rPr lang="en-US" sz="2000" dirty="0">
                <a:solidFill>
                  <a:srgbClr val="FFFFFF"/>
                </a:solidFill>
              </a:rPr>
              <a:t>Hierarchical structure</a:t>
            </a:r>
          </a:p>
          <a:p>
            <a:pPr marL="342900" indent="-342900">
              <a:buFontTx/>
              <a:buChar char="-"/>
            </a:pPr>
            <a:r>
              <a:rPr lang="en-US" sz="2000" dirty="0">
                <a:solidFill>
                  <a:srgbClr val="FFFFFF"/>
                </a:solidFill>
              </a:rPr>
              <a:t>Automatic indices</a:t>
            </a:r>
          </a:p>
          <a:p>
            <a:pPr marL="342900" indent="-342900">
              <a:buFontTx/>
              <a:buChar char="-"/>
            </a:pPr>
            <a:r>
              <a:rPr lang="en-US" sz="2000" dirty="0">
                <a:solidFill>
                  <a:srgbClr val="FFFFFF"/>
                </a:solidFill>
              </a:rPr>
              <a:t>Code handling</a:t>
            </a:r>
          </a:p>
        </p:txBody>
      </p:sp>
      <p:sp>
        <p:nvSpPr>
          <p:cNvPr id="6" name="TextBox 5"/>
          <p:cNvSpPr txBox="1"/>
          <p:nvPr/>
        </p:nvSpPr>
        <p:spPr>
          <a:xfrm>
            <a:off x="5020056" y="2860217"/>
            <a:ext cx="6607302" cy="254565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575757"/>
                </a:solidFill>
              </a:rPr>
              <a:t>Launch in the terminal </a:t>
            </a:r>
            <a:r>
              <a:rPr lang="en-US" dirty="0">
                <a:solidFill>
                  <a:srgbClr val="7F7F7F"/>
                </a:solidFill>
              </a:rPr>
              <a:t>$ sphinx-</a:t>
            </a:r>
            <a:r>
              <a:rPr lang="en-US" dirty="0" err="1">
                <a:solidFill>
                  <a:srgbClr val="7F7F7F"/>
                </a:solidFill>
              </a:rPr>
              <a:t>quickstart</a:t>
            </a:r>
            <a:endParaRPr lang="en-US" dirty="0">
              <a:solidFill>
                <a:srgbClr val="7F7F7F"/>
              </a:solidFill>
            </a:endParaRPr>
          </a:p>
          <a:p>
            <a:r>
              <a:rPr lang="en-US" dirty="0">
                <a:solidFill>
                  <a:srgbClr val="575757"/>
                </a:solidFill>
              </a:rPr>
              <a:t/>
            </a:r>
            <a:br>
              <a:rPr lang="en-US" dirty="0">
                <a:solidFill>
                  <a:srgbClr val="575757"/>
                </a:solidFill>
              </a:rPr>
            </a:br>
            <a:r>
              <a:rPr lang="en-US" dirty="0">
                <a:solidFill>
                  <a:srgbClr val="575757"/>
                </a:solidFill>
              </a:rPr>
              <a:t>Reply to the questions to parameter it quickly (it can be changed later in </a:t>
            </a:r>
            <a:r>
              <a:rPr lang="en-US" dirty="0">
                <a:solidFill>
                  <a:srgbClr val="7F7F7F"/>
                </a:solidFill>
              </a:rPr>
              <a:t>conf.py</a:t>
            </a:r>
            <a:r>
              <a:rPr lang="en-US" dirty="0">
                <a:solidFill>
                  <a:srgbClr val="575757"/>
                </a:solidFill>
              </a:rPr>
              <a:t>)</a:t>
            </a:r>
            <a:br>
              <a:rPr lang="en-US" dirty="0">
                <a:solidFill>
                  <a:srgbClr val="575757"/>
                </a:solidFill>
              </a:rPr>
            </a:br>
            <a:endParaRPr lang="en-US" dirty="0">
              <a:solidFill>
                <a:srgbClr val="575757"/>
              </a:solidFill>
            </a:endParaRPr>
          </a:p>
          <a:p>
            <a:r>
              <a:rPr lang="en-US" dirty="0">
                <a:solidFill>
                  <a:srgbClr val="575757"/>
                </a:solidFill>
              </a:rPr>
              <a:t>Define the overall structure of your documentation in </a:t>
            </a:r>
            <a:r>
              <a:rPr lang="en-US" dirty="0" err="1">
                <a:solidFill>
                  <a:srgbClr val="7F7F7F"/>
                </a:solidFill>
              </a:rPr>
              <a:t>index.rst</a:t>
            </a:r>
            <a:r>
              <a:rPr lang="en-US" dirty="0">
                <a:solidFill>
                  <a:srgbClr val="575757"/>
                </a:solidFill>
              </a:rPr>
              <a:t/>
            </a:r>
            <a:br>
              <a:rPr lang="en-US" dirty="0">
                <a:solidFill>
                  <a:srgbClr val="575757"/>
                </a:solidFill>
              </a:rPr>
            </a:br>
            <a:endParaRPr lang="en-US" dirty="0">
              <a:solidFill>
                <a:srgbClr val="575757"/>
              </a:solidFill>
            </a:endParaRPr>
          </a:p>
          <a:p>
            <a:r>
              <a:rPr lang="en-US" dirty="0">
                <a:solidFill>
                  <a:srgbClr val="575757"/>
                </a:solidFill>
              </a:rPr>
              <a:t>In adjacent folders, reproduce your code main folders and define for each of them a .</a:t>
            </a:r>
            <a:r>
              <a:rPr lang="en-US" dirty="0" err="1">
                <a:solidFill>
                  <a:srgbClr val="575757"/>
                </a:solidFill>
              </a:rPr>
              <a:t>rst</a:t>
            </a:r>
            <a:r>
              <a:rPr lang="en-US" dirty="0">
                <a:solidFill>
                  <a:srgbClr val="575757"/>
                </a:solidFill>
              </a:rPr>
              <a:t> file</a:t>
            </a:r>
          </a:p>
          <a:p>
            <a:endParaRPr lang="en-US" dirty="0">
              <a:solidFill>
                <a:srgbClr val="575757"/>
              </a:solidFill>
            </a:endParaRPr>
          </a:p>
          <a:p>
            <a:r>
              <a:rPr lang="en-US" dirty="0">
                <a:solidFill>
                  <a:srgbClr val="575757"/>
                </a:solidFill>
              </a:rPr>
              <a:t>You can use the module </a:t>
            </a:r>
            <a:r>
              <a:rPr lang="en-US" dirty="0" err="1">
                <a:solidFill>
                  <a:srgbClr val="575757"/>
                </a:solidFill>
              </a:rPr>
              <a:t>autodoc</a:t>
            </a:r>
            <a:r>
              <a:rPr lang="en-US" dirty="0">
                <a:solidFill>
                  <a:srgbClr val="575757"/>
                </a:solidFill>
              </a:rPr>
              <a:t> to automatically load the </a:t>
            </a:r>
            <a:r>
              <a:rPr lang="en-US" dirty="0" err="1">
                <a:solidFill>
                  <a:srgbClr val="575757"/>
                </a:solidFill>
              </a:rPr>
              <a:t>docstring</a:t>
            </a:r>
            <a:r>
              <a:rPr lang="en-US" dirty="0">
                <a:solidFill>
                  <a:srgbClr val="575757"/>
                </a:solidFill>
              </a:rPr>
              <a:t> from your files</a:t>
            </a:r>
          </a:p>
          <a:p>
            <a:endParaRPr lang="en-US" dirty="0">
              <a:solidFill>
                <a:srgbClr val="575757"/>
              </a:solidFill>
            </a:endParaRPr>
          </a:p>
          <a:p>
            <a:r>
              <a:rPr lang="en-US" dirty="0">
                <a:solidFill>
                  <a:srgbClr val="575757"/>
                </a:solidFill>
              </a:rPr>
              <a:t>You can add additional text around them</a:t>
            </a:r>
          </a:p>
        </p:txBody>
      </p:sp>
      <p:sp>
        <p:nvSpPr>
          <p:cNvPr id="10" name="Oval 20"/>
          <p:cNvSpPr>
            <a:spLocks noChangeAspect="1" noChangeArrowheads="1"/>
          </p:cNvSpPr>
          <p:nvPr/>
        </p:nvSpPr>
        <p:spPr bwMode="auto">
          <a:xfrm>
            <a:off x="4653241" y="5098958"/>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5</a:t>
            </a:r>
          </a:p>
        </p:txBody>
      </p:sp>
      <p:sp>
        <p:nvSpPr>
          <p:cNvPr id="11" name="Oval 20"/>
          <p:cNvSpPr>
            <a:spLocks noChangeAspect="1" noChangeArrowheads="1"/>
          </p:cNvSpPr>
          <p:nvPr/>
        </p:nvSpPr>
        <p:spPr bwMode="auto">
          <a:xfrm>
            <a:off x="4653241" y="4309985"/>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4</a:t>
            </a:r>
          </a:p>
        </p:txBody>
      </p:sp>
      <p:sp>
        <p:nvSpPr>
          <p:cNvPr id="12" name="Oval 20"/>
          <p:cNvSpPr>
            <a:spLocks noChangeAspect="1" noChangeArrowheads="1"/>
          </p:cNvSpPr>
          <p:nvPr/>
        </p:nvSpPr>
        <p:spPr bwMode="auto">
          <a:xfrm>
            <a:off x="4665433" y="3449052"/>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3</a:t>
            </a:r>
          </a:p>
        </p:txBody>
      </p:sp>
      <p:sp>
        <p:nvSpPr>
          <p:cNvPr id="13" name="Oval 20"/>
          <p:cNvSpPr>
            <a:spLocks noChangeAspect="1" noChangeArrowheads="1"/>
          </p:cNvSpPr>
          <p:nvPr/>
        </p:nvSpPr>
        <p:spPr bwMode="auto">
          <a:xfrm>
            <a:off x="4653241" y="2635236"/>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2</a:t>
            </a:r>
          </a:p>
        </p:txBody>
      </p:sp>
      <p:sp>
        <p:nvSpPr>
          <p:cNvPr id="14" name="Oval 20"/>
          <p:cNvSpPr>
            <a:spLocks noChangeAspect="1" noChangeArrowheads="1"/>
          </p:cNvSpPr>
          <p:nvPr/>
        </p:nvSpPr>
        <p:spPr bwMode="auto">
          <a:xfrm>
            <a:off x="4662385" y="2081213"/>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1</a:t>
            </a:r>
          </a:p>
        </p:txBody>
      </p:sp>
      <p:sp>
        <p:nvSpPr>
          <p:cNvPr id="15" name="Oval 20"/>
          <p:cNvSpPr>
            <a:spLocks noChangeAspect="1" noChangeArrowheads="1"/>
          </p:cNvSpPr>
          <p:nvPr/>
        </p:nvSpPr>
        <p:spPr bwMode="auto">
          <a:xfrm>
            <a:off x="4653241" y="5887931"/>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6</a:t>
            </a:r>
          </a:p>
        </p:txBody>
      </p:sp>
    </p:spTree>
    <p:custDataLst>
      <p:tags r:id="rId2"/>
    </p:custDataLst>
    <p:extLst>
      <p:ext uri="{BB962C8B-B14F-4D97-AF65-F5344CB8AC3E}">
        <p14:creationId xmlns:p14="http://schemas.microsoft.com/office/powerpoint/2010/main" val="21025342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a:hlinkClick r:id="rId26" action="ppaction://hlinksldjump"/>
          </p:cNvPr>
          <p:cNvSpPr/>
          <p:nvPr>
            <p:custDataLst>
              <p:tags r:id="rId3"/>
            </p:custDataLst>
          </p:nvPr>
        </p:nvSpPr>
        <p:spPr>
          <a:xfrm>
            <a:off x="5166432" y="55320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Solution overview</a:t>
            </a:r>
          </a:p>
        </p:txBody>
      </p:sp>
      <p:sp>
        <p:nvSpPr>
          <p:cNvPr id="85" name="Rectangle 84">
            <a:hlinkClick r:id="rId27" action="ppaction://hlinksldjump"/>
          </p:cNvPr>
          <p:cNvSpPr/>
          <p:nvPr>
            <p:custDataLst>
              <p:tags r:id="rId4"/>
            </p:custDataLst>
          </p:nvPr>
        </p:nvSpPr>
        <p:spPr>
          <a:xfrm>
            <a:off x="5166432" y="525558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CI</a:t>
            </a:r>
          </a:p>
        </p:txBody>
      </p:sp>
      <p:sp>
        <p:nvSpPr>
          <p:cNvPr id="84" name="Rectangle 83">
            <a:hlinkClick r:id="rId28" action="ppaction://hlinksldjump"/>
          </p:cNvPr>
          <p:cNvSpPr/>
          <p:nvPr>
            <p:custDataLst>
              <p:tags r:id="rId5"/>
            </p:custDataLst>
          </p:nvPr>
        </p:nvSpPr>
        <p:spPr>
          <a:xfrm>
            <a:off x="5166432" y="501710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Docker</a:t>
            </a:r>
          </a:p>
        </p:txBody>
      </p:sp>
      <p:sp>
        <p:nvSpPr>
          <p:cNvPr id="83" name="Rectangle 82">
            <a:hlinkClick r:id="rId29" action="ppaction://hlinksldjump"/>
          </p:cNvPr>
          <p:cNvSpPr/>
          <p:nvPr>
            <p:custDataLst>
              <p:tags r:id="rId6"/>
            </p:custDataLst>
          </p:nvPr>
        </p:nvSpPr>
        <p:spPr>
          <a:xfrm>
            <a:off x="5166432" y="471604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Deployment (Not covered along training sessions)</a:t>
            </a:r>
          </a:p>
        </p:txBody>
      </p:sp>
      <p:sp>
        <p:nvSpPr>
          <p:cNvPr id="82" name="Rectangle 81">
            <a:hlinkClick r:id="rId30" action="ppaction://hlinksldjump"/>
          </p:cNvPr>
          <p:cNvSpPr/>
          <p:nvPr>
            <p:custDataLst>
              <p:tags r:id="rId7"/>
            </p:custDataLst>
          </p:nvPr>
        </p:nvSpPr>
        <p:spPr>
          <a:xfrm>
            <a:off x="5166432" y="437703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Context Manager &amp; Decorator (Reminder)</a:t>
            </a:r>
          </a:p>
        </p:txBody>
      </p:sp>
      <p:sp>
        <p:nvSpPr>
          <p:cNvPr id="81" name="Rectangle 80">
            <a:hlinkClick r:id="rId31" action="ppaction://hlinksldjump"/>
          </p:cNvPr>
          <p:cNvSpPr/>
          <p:nvPr>
            <p:custDataLst>
              <p:tags r:id="rId8"/>
            </p:custDataLst>
          </p:nvPr>
        </p:nvSpPr>
        <p:spPr>
          <a:xfrm>
            <a:off x="5166432" y="41005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Package Design</a:t>
            </a:r>
          </a:p>
        </p:txBody>
      </p:sp>
      <p:sp>
        <p:nvSpPr>
          <p:cNvPr id="80" name="Rectangle 79">
            <a:hlinkClick r:id="rId32" action="ppaction://hlinksldjump"/>
          </p:cNvPr>
          <p:cNvSpPr/>
          <p:nvPr>
            <p:custDataLst>
              <p:tags r:id="rId9"/>
            </p:custDataLst>
          </p:nvPr>
        </p:nvSpPr>
        <p:spPr>
          <a:xfrm>
            <a:off x="5166432" y="38621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Debugging</a:t>
            </a:r>
          </a:p>
        </p:txBody>
      </p:sp>
      <p:sp>
        <p:nvSpPr>
          <p:cNvPr id="79" name="Oval 78"/>
          <p:cNvSpPr/>
          <p:nvPr>
            <p:custDataLst>
              <p:tags r:id="rId10"/>
            </p:custDataLst>
          </p:nvPr>
        </p:nvSpPr>
        <p:spPr>
          <a:xfrm>
            <a:off x="4714058" y="3571172"/>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smtClean="0">
              <a:solidFill>
                <a:schemeClr val="tx1">
                  <a:lumMod val="100000"/>
                </a:schemeClr>
              </a:solidFill>
              <a:latin typeface="Trebuchet MS" panose="020B0603020202020204" pitchFamily="34" charset="0"/>
            </a:endParaRPr>
          </a:p>
        </p:txBody>
      </p:sp>
      <p:pic>
        <p:nvPicPr>
          <p:cNvPr id="78" name="Picture 77"/>
          <p:cNvPicPr>
            <a:picLocks/>
          </p:cNvPicPr>
          <p:nvPr>
            <p:custDataLst>
              <p:tags r:id="rId11"/>
            </p:custDataLst>
          </p:nvPr>
        </p:nvPicPr>
        <p:blipFill>
          <a:blip r:embed="rId33">
            <a:extLst>
              <a:ext uri="{28A0092B-C50C-407E-A947-70E740481C1C}">
                <a14:useLocalDpi xmlns:a14="http://schemas.microsoft.com/office/drawing/2010/main" val="0"/>
              </a:ext>
            </a:extLst>
          </a:blip>
          <a:stretch>
            <a:fillRect/>
          </a:stretch>
        </p:blipFill>
        <p:spPr>
          <a:xfrm>
            <a:off x="4714058" y="3571172"/>
            <a:ext cx="293147" cy="292608"/>
          </a:xfrm>
          <a:prstGeom prst="rect">
            <a:avLst/>
          </a:prstGeom>
        </p:spPr>
      </p:pic>
      <p:sp>
        <p:nvSpPr>
          <p:cNvPr id="77" name="Rectangle 76">
            <a:hlinkClick r:id="rId34" action="ppaction://hlinksldjump"/>
          </p:cNvPr>
          <p:cNvSpPr/>
          <p:nvPr>
            <p:custDataLst>
              <p:tags r:id="rId12"/>
            </p:custDataLst>
          </p:nvPr>
        </p:nvSpPr>
        <p:spPr>
          <a:xfrm>
            <a:off x="5166432" y="36236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Formatting</a:t>
            </a:r>
          </a:p>
        </p:txBody>
      </p:sp>
      <p:sp>
        <p:nvSpPr>
          <p:cNvPr id="76" name="Rectangle 75">
            <a:hlinkClick r:id="rId35" action="ppaction://hlinksldjump"/>
          </p:cNvPr>
          <p:cNvSpPr/>
          <p:nvPr>
            <p:custDataLst>
              <p:tags r:id="rId13"/>
            </p:custDataLst>
          </p:nvPr>
        </p:nvSpPr>
        <p:spPr>
          <a:xfrm>
            <a:off x="5166432" y="338515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Documenting</a:t>
            </a:r>
          </a:p>
        </p:txBody>
      </p:sp>
      <p:sp>
        <p:nvSpPr>
          <p:cNvPr id="75" name="Rectangle 74">
            <a:hlinkClick r:id="rId36" action="ppaction://hlinksldjump"/>
          </p:cNvPr>
          <p:cNvSpPr/>
          <p:nvPr>
            <p:custDataLst>
              <p:tags r:id="rId14"/>
            </p:custDataLst>
          </p:nvPr>
        </p:nvSpPr>
        <p:spPr>
          <a:xfrm>
            <a:off x="5166432" y="314667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Logging</a:t>
            </a:r>
          </a:p>
        </p:txBody>
      </p:sp>
      <p:sp>
        <p:nvSpPr>
          <p:cNvPr id="74" name="Rectangle 73">
            <a:hlinkClick r:id="rId37" action="ppaction://hlinksldjump"/>
          </p:cNvPr>
          <p:cNvSpPr/>
          <p:nvPr>
            <p:custDataLst>
              <p:tags r:id="rId15"/>
            </p:custDataLst>
          </p:nvPr>
        </p:nvSpPr>
        <p:spPr>
          <a:xfrm>
            <a:off x="5166432" y="29081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Errors</a:t>
            </a:r>
          </a:p>
        </p:txBody>
      </p:sp>
      <p:sp>
        <p:nvSpPr>
          <p:cNvPr id="73" name="Rectangle 72">
            <a:hlinkClick r:id="rId38" action="ppaction://hlinksldjump"/>
          </p:cNvPr>
          <p:cNvSpPr/>
          <p:nvPr>
            <p:custDataLst>
              <p:tags r:id="rId16"/>
            </p:custDataLst>
          </p:nvPr>
        </p:nvSpPr>
        <p:spPr>
          <a:xfrm>
            <a:off x="5166432" y="26697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Data Ingestion</a:t>
            </a:r>
          </a:p>
        </p:txBody>
      </p:sp>
      <p:sp>
        <p:nvSpPr>
          <p:cNvPr id="72" name="Rectangle 71">
            <a:hlinkClick r:id="rId39" action="ppaction://hlinksldjump"/>
          </p:cNvPr>
          <p:cNvSpPr/>
          <p:nvPr>
            <p:custDataLst>
              <p:tags r:id="rId17"/>
            </p:custDataLst>
          </p:nvPr>
        </p:nvSpPr>
        <p:spPr>
          <a:xfrm>
            <a:off x="5166432" y="24312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Organize your code</a:t>
            </a:r>
          </a:p>
        </p:txBody>
      </p:sp>
      <p:sp>
        <p:nvSpPr>
          <p:cNvPr id="71" name="Rectangle 70">
            <a:hlinkClick r:id="rId40" action="ppaction://hlinksldjump"/>
          </p:cNvPr>
          <p:cNvSpPr/>
          <p:nvPr>
            <p:custDataLst>
              <p:tags r:id="rId18"/>
            </p:custDataLst>
          </p:nvPr>
        </p:nvSpPr>
        <p:spPr>
          <a:xfrm>
            <a:off x="5166432" y="213017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Code Improvement</a:t>
            </a:r>
          </a:p>
        </p:txBody>
      </p:sp>
      <p:sp>
        <p:nvSpPr>
          <p:cNvPr id="70" name="Rectangle 69">
            <a:hlinkClick r:id="rId41" action="ppaction://hlinksldjump"/>
          </p:cNvPr>
          <p:cNvSpPr/>
          <p:nvPr>
            <p:custDataLst>
              <p:tags r:id="rId19"/>
            </p:custDataLst>
          </p:nvPr>
        </p:nvSpPr>
        <p:spPr>
          <a:xfrm>
            <a:off x="5166432" y="185374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Abstract Classes</a:t>
            </a:r>
          </a:p>
        </p:txBody>
      </p:sp>
      <p:sp>
        <p:nvSpPr>
          <p:cNvPr id="69" name="Rectangle 68">
            <a:hlinkClick r:id="rId42" action="ppaction://hlinksldjump"/>
          </p:cNvPr>
          <p:cNvSpPr/>
          <p:nvPr>
            <p:custDataLst>
              <p:tags r:id="rId20"/>
            </p:custDataLst>
          </p:nvPr>
        </p:nvSpPr>
        <p:spPr>
          <a:xfrm>
            <a:off x="5166432" y="161526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Factory</a:t>
            </a:r>
          </a:p>
        </p:txBody>
      </p:sp>
      <p:sp>
        <p:nvSpPr>
          <p:cNvPr id="68" name="Rectangle 67">
            <a:hlinkClick r:id="rId43" action="ppaction://hlinksldjump"/>
          </p:cNvPr>
          <p:cNvSpPr/>
          <p:nvPr>
            <p:custDataLst>
              <p:tags r:id="rId21"/>
            </p:custDataLst>
          </p:nvPr>
        </p:nvSpPr>
        <p:spPr>
          <a:xfrm>
            <a:off x="5166432" y="137678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Singleton</a:t>
            </a:r>
          </a:p>
        </p:txBody>
      </p:sp>
      <p:sp>
        <p:nvSpPr>
          <p:cNvPr id="67" name="Rectangle 66">
            <a:hlinkClick r:id="rId44" action="ppaction://hlinksldjump"/>
          </p:cNvPr>
          <p:cNvSpPr/>
          <p:nvPr>
            <p:custDataLst>
              <p:tags r:id="rId22"/>
            </p:custDataLst>
          </p:nvPr>
        </p:nvSpPr>
        <p:spPr>
          <a:xfrm>
            <a:off x="5166432" y="10757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Design Pattern</a:t>
            </a:r>
          </a:p>
        </p:txBody>
      </p:sp>
      <p:sp>
        <p:nvSpPr>
          <p:cNvPr id="66" name="Title 65"/>
          <p:cNvSpPr>
            <a:spLocks noGrp="1"/>
          </p:cNvSpPr>
          <p:nvPr>
            <p:ph type="title"/>
            <p:custDataLst>
              <p:tags r:id="rId23"/>
            </p:custDataLst>
          </p:nvPr>
        </p:nvSpPr>
        <p:spPr/>
        <p:txBody>
          <a:bodyPr/>
          <a:lstStyle/>
          <a:p>
            <a:r>
              <a:rPr lang="en-US" smtClean="0"/>
              <a:t>Agenda</a:t>
            </a:r>
            <a:endParaRPr lang="en-US"/>
          </a:p>
        </p:txBody>
      </p:sp>
      <p:graphicFrame>
        <p:nvGraphicFramePr>
          <p:cNvPr id="65" name="Object 64" hidden="1"/>
          <p:cNvGraphicFramePr>
            <a:graphicFrameLocks noChangeAspect="1"/>
          </p:cNvGraphicFramePr>
          <p:nvPr>
            <p:custDataLst>
              <p:tags r:id="rId24"/>
            </p:custDataLst>
            <p:extLst>
              <p:ext uri="{D42A27DB-BD31-4B8C-83A1-F6EECF244321}">
                <p14:modId xmlns:p14="http://schemas.microsoft.com/office/powerpoint/2010/main" val="26463062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3475" name="think-cell Slide" r:id="rId45" imgW="473" imgH="473" progId="TCLayout.ActiveDocument.1">
                  <p:embed/>
                </p:oleObj>
              </mc:Choice>
              <mc:Fallback>
                <p:oleObj name="think-cell Slide" r:id="rId45" imgW="473" imgH="473" progId="TCLayout.ActiveDocument.1">
                  <p:embed/>
                  <p:pic>
                    <p:nvPicPr>
                      <p:cNvPr id="0" name=""/>
                      <p:cNvPicPr/>
                      <p:nvPr/>
                    </p:nvPicPr>
                    <p:blipFill>
                      <a:blip r:embed="rId4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79406989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8411" name="think-cell Slide" r:id="rId4" imgW="473" imgH="473" progId="TCLayout.ActiveDocument.1">
                  <p:embed/>
                </p:oleObj>
              </mc:Choice>
              <mc:Fallback>
                <p:oleObj name="think-cell Slide" r:id="rId4" imgW="473" imgH="47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628650" y="1708030"/>
            <a:ext cx="3127881" cy="372406"/>
          </a:xfrm>
        </p:spPr>
        <p:txBody>
          <a:bodyPr/>
          <a:lstStyle/>
          <a:p>
            <a:r>
              <a:rPr lang="en-US" dirty="0"/>
              <a:t>PEP8</a:t>
            </a:r>
          </a:p>
        </p:txBody>
      </p:sp>
      <p:sp>
        <p:nvSpPr>
          <p:cNvPr id="4" name="TextBox 3"/>
          <p:cNvSpPr txBox="1"/>
          <p:nvPr/>
        </p:nvSpPr>
        <p:spPr>
          <a:xfrm>
            <a:off x="430484" y="3363767"/>
            <a:ext cx="2773076" cy="115385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08000" lvl="1">
              <a:buClr>
                <a:schemeClr val="tx2">
                  <a:lumMod val="100000"/>
                </a:schemeClr>
              </a:buClr>
              <a:buSzPct val="100000"/>
            </a:pPr>
            <a:r>
              <a:rPr lang="en-US" dirty="0">
                <a:solidFill>
                  <a:srgbClr val="FFFFFF"/>
                </a:solidFill>
                <a:latin typeface="Trebuchet MS" panose="020B0603020202020204" pitchFamily="34" charset="0"/>
              </a:rPr>
              <a:t>PEP8 is a coding convention for Python </a:t>
            </a:r>
          </a:p>
        </p:txBody>
      </p:sp>
      <p:sp>
        <p:nvSpPr>
          <p:cNvPr id="6" name="TextBox 5"/>
          <p:cNvSpPr txBox="1"/>
          <p:nvPr/>
        </p:nvSpPr>
        <p:spPr>
          <a:xfrm>
            <a:off x="4618071" y="5733125"/>
            <a:ext cx="6952314" cy="504318"/>
          </a:xfrm>
          <a:prstGeom prst="rect">
            <a:avLst/>
          </a:prstGeom>
          <a:noFill/>
          <a:ln w="9525" cap="rnd" cmpd="sng" algn="ctr">
            <a:solidFill>
              <a:srgbClr val="29BA74"/>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575757"/>
                </a:solidFill>
                <a:cs typeface="Courier New" panose="02070309020205020404" pitchFamily="49" charset="0"/>
              </a:rPr>
              <a:t>  Ctrl + Alt + L </a:t>
            </a:r>
            <a:r>
              <a:rPr lang="en-US" sz="1400" dirty="0">
                <a:solidFill>
                  <a:srgbClr val="7F7F7F"/>
                </a:solidFill>
                <a:cs typeface="Courier New" panose="02070309020205020404" pitchFamily="49" charset="0"/>
              </a:rPr>
              <a:t>    </a:t>
            </a:r>
            <a:r>
              <a:rPr lang="en-US" sz="1400" dirty="0" err="1">
                <a:solidFill>
                  <a:srgbClr val="7F7F7F"/>
                </a:solidFill>
                <a:cs typeface="Courier New" panose="02070309020205020404" pitchFamily="49" charset="0"/>
              </a:rPr>
              <a:t>PyCharm</a:t>
            </a:r>
            <a:r>
              <a:rPr lang="en-US" sz="1400" dirty="0">
                <a:solidFill>
                  <a:srgbClr val="7F7F7F"/>
                </a:solidFill>
                <a:cs typeface="Courier New" panose="02070309020205020404" pitchFamily="49" charset="0"/>
              </a:rPr>
              <a:t> shortcut allowing automatic PEP8  implementation</a:t>
            </a:r>
          </a:p>
        </p:txBody>
      </p:sp>
      <p:pic>
        <p:nvPicPr>
          <p:cNvPr id="135176" name="Picture 8" descr="Résultat de recherche d'images pour &quot;pylint logo&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33779" y="4799049"/>
            <a:ext cx="1403486" cy="44955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701214" y="4775503"/>
            <a:ext cx="7062720" cy="81972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08000" lvl="1">
              <a:buClr>
                <a:schemeClr val="tx2">
                  <a:lumMod val="100000"/>
                </a:schemeClr>
              </a:buClr>
              <a:buSzPct val="100000"/>
            </a:pPr>
            <a:r>
              <a:rPr lang="en-US" dirty="0" err="1">
                <a:solidFill>
                  <a:srgbClr val="29BA74"/>
                </a:solidFill>
                <a:latin typeface="Trebuchet MS" panose="020B0603020202020204" pitchFamily="34" charset="0"/>
              </a:rPr>
              <a:t>Pylint</a:t>
            </a:r>
            <a:r>
              <a:rPr lang="en-US" b="1" dirty="0">
                <a:solidFill>
                  <a:srgbClr val="29BA74"/>
                </a:solidFill>
                <a:latin typeface="Trebuchet MS" panose="020B0603020202020204" pitchFamily="34" charset="0"/>
              </a:rPr>
              <a:t> </a:t>
            </a:r>
            <a:r>
              <a:rPr lang="en-US" dirty="0">
                <a:solidFill>
                  <a:srgbClr val="575757"/>
                </a:solidFill>
                <a:latin typeface="Trebuchet MS" panose="020B0603020202020204" pitchFamily="34" charset="0"/>
              </a:rPr>
              <a:t>is a package that scans the code to check</a:t>
            </a:r>
          </a:p>
          <a:p>
            <a:pPr marL="108000" lvl="1">
              <a:buClr>
                <a:schemeClr val="tx2">
                  <a:lumMod val="100000"/>
                </a:schemeClr>
              </a:buClr>
              <a:buSzPct val="100000"/>
            </a:pPr>
            <a:r>
              <a:rPr lang="en-US" dirty="0">
                <a:solidFill>
                  <a:srgbClr val="575757"/>
                </a:solidFill>
                <a:latin typeface="Trebuchet MS" panose="020B0603020202020204" pitchFamily="34" charset="0"/>
              </a:rPr>
              <a:t> PEP8 implementation</a:t>
            </a:r>
            <a:endParaRPr lang="en-US" dirty="0">
              <a:solidFill>
                <a:srgbClr val="575757"/>
              </a:solidFill>
            </a:endParaRPr>
          </a:p>
          <a:p>
            <a:pPr marL="565200" lvl="2">
              <a:buClr>
                <a:schemeClr val="tx2">
                  <a:lumMod val="100000"/>
                </a:schemeClr>
              </a:buClr>
              <a:buSzPct val="100000"/>
            </a:pPr>
            <a:endParaRPr lang="en-US" dirty="0">
              <a:solidFill>
                <a:srgbClr val="575757"/>
              </a:solidFill>
              <a:latin typeface="Courier New" panose="02070309020205020404" pitchFamily="49" charset="0"/>
              <a:cs typeface="Courier New" panose="02070309020205020404" pitchFamily="49" charset="0"/>
            </a:endParaRPr>
          </a:p>
        </p:txBody>
      </p:sp>
      <p:sp>
        <p:nvSpPr>
          <p:cNvPr id="11" name="TextBox 10"/>
          <p:cNvSpPr txBox="1"/>
          <p:nvPr/>
        </p:nvSpPr>
        <p:spPr>
          <a:xfrm>
            <a:off x="4843800" y="752991"/>
            <a:ext cx="6544235" cy="376462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9A9A9A"/>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Aft>
                <a:spcPts val="200"/>
              </a:spcAft>
              <a:buSzPct val="100000"/>
            </a:pPr>
            <a:endParaRPr lang="en-US" b="1" dirty="0">
              <a:solidFill>
                <a:schemeClr val="tx1">
                  <a:lumMod val="100000"/>
                </a:schemeClr>
              </a:solidFill>
              <a:latin typeface="Trebuchet MS" panose="020B0603020202020204" pitchFamily="34" charset="0"/>
            </a:endParaRPr>
          </a:p>
          <a:p>
            <a:pPr>
              <a:spcAft>
                <a:spcPts val="200"/>
              </a:spcAft>
              <a:buSzPct val="100000"/>
            </a:pPr>
            <a:r>
              <a:rPr lang="en-US" dirty="0">
                <a:solidFill>
                  <a:srgbClr val="29BA74"/>
                </a:solidFill>
              </a:rPr>
              <a:t>Main PEP8 rules </a:t>
            </a:r>
          </a:p>
          <a:p>
            <a:pPr marL="324000" lvl="1" indent="-216000">
              <a:spcAft>
                <a:spcPts val="200"/>
              </a:spcAft>
              <a:buClr>
                <a:schemeClr val="tx2">
                  <a:lumMod val="100000"/>
                </a:schemeClr>
              </a:buClr>
              <a:buSzPct val="100000"/>
              <a:buFont typeface="Trebuchet MS" panose="020B0603020202020204" pitchFamily="34" charset="0"/>
              <a:buChar char="•"/>
            </a:pPr>
            <a:r>
              <a:rPr lang="en-US" sz="1600" dirty="0">
                <a:solidFill>
                  <a:srgbClr val="575757"/>
                </a:solidFill>
              </a:rPr>
              <a:t>Spaces around operators</a:t>
            </a:r>
          </a:p>
          <a:p>
            <a:pPr marL="324000" lvl="1" indent="-216000">
              <a:spcAft>
                <a:spcPts val="200"/>
              </a:spcAft>
              <a:buClr>
                <a:schemeClr val="tx2">
                  <a:lumMod val="100000"/>
                </a:schemeClr>
              </a:buClr>
              <a:buSzPct val="100000"/>
              <a:buFont typeface="Trebuchet MS" panose="020B0603020202020204" pitchFamily="34" charset="0"/>
              <a:buChar char="•"/>
            </a:pPr>
            <a:r>
              <a:rPr lang="en-US" sz="1600" dirty="0">
                <a:solidFill>
                  <a:srgbClr val="575757"/>
                </a:solidFill>
              </a:rPr>
              <a:t>No space within brackets</a:t>
            </a:r>
          </a:p>
          <a:p>
            <a:pPr marL="324000" lvl="1" indent="-216000">
              <a:spcAft>
                <a:spcPts val="200"/>
              </a:spcAft>
              <a:buClr>
                <a:schemeClr val="tx2">
                  <a:lumMod val="100000"/>
                </a:schemeClr>
              </a:buClr>
              <a:buSzPct val="100000"/>
              <a:buFont typeface="Trebuchet MS" panose="020B0603020202020204" pitchFamily="34" charset="0"/>
              <a:buChar char="•"/>
            </a:pPr>
            <a:r>
              <a:rPr lang="en-US" sz="1600" dirty="0">
                <a:solidFill>
                  <a:srgbClr val="575757"/>
                </a:solidFill>
              </a:rPr>
              <a:t>One space after commas</a:t>
            </a:r>
          </a:p>
          <a:p>
            <a:pPr marL="324000" lvl="1" indent="-216000">
              <a:spcAft>
                <a:spcPts val="200"/>
              </a:spcAft>
              <a:buClr>
                <a:schemeClr val="tx2">
                  <a:lumMod val="100000"/>
                </a:schemeClr>
              </a:buClr>
              <a:buSzPct val="100000"/>
              <a:buFont typeface="Trebuchet MS" panose="020B0603020202020204" pitchFamily="34" charset="0"/>
              <a:buChar char="•"/>
            </a:pPr>
            <a:r>
              <a:rPr lang="en-US" sz="1600" dirty="0">
                <a:solidFill>
                  <a:srgbClr val="575757"/>
                </a:solidFill>
              </a:rPr>
              <a:t>Max. 79 characters per line</a:t>
            </a:r>
          </a:p>
          <a:p>
            <a:pPr marL="324000" lvl="1" indent="-216000">
              <a:spcAft>
                <a:spcPts val="200"/>
              </a:spcAft>
              <a:buClr>
                <a:schemeClr val="tx2">
                  <a:lumMod val="100000"/>
                </a:schemeClr>
              </a:buClr>
              <a:buSzPct val="100000"/>
              <a:buFont typeface="Trebuchet MS" panose="020B0603020202020204" pitchFamily="34" charset="0"/>
              <a:buChar char="•"/>
            </a:pPr>
            <a:r>
              <a:rPr lang="en-US" sz="1600" dirty="0">
                <a:solidFill>
                  <a:srgbClr val="575757"/>
                </a:solidFill>
              </a:rPr>
              <a:t>One module import per line</a:t>
            </a:r>
          </a:p>
          <a:p>
            <a:pPr marL="324000" lvl="1" indent="-216000">
              <a:spcAft>
                <a:spcPts val="200"/>
              </a:spcAft>
              <a:buClr>
                <a:schemeClr val="tx2">
                  <a:lumMod val="100000"/>
                </a:schemeClr>
              </a:buClr>
              <a:buSzPct val="100000"/>
              <a:buFont typeface="Trebuchet MS" panose="020B0603020202020204" pitchFamily="34" charset="0"/>
              <a:buChar char="•"/>
            </a:pPr>
            <a:r>
              <a:rPr lang="en-US" sz="1600" dirty="0">
                <a:solidFill>
                  <a:srgbClr val="575757"/>
                </a:solidFill>
              </a:rPr>
              <a:t>Indentation with 4 spaces (NOT tab)</a:t>
            </a:r>
          </a:p>
          <a:p>
            <a:pPr marL="324000" lvl="1" indent="-216000">
              <a:spcAft>
                <a:spcPts val="200"/>
              </a:spcAft>
              <a:buClr>
                <a:schemeClr val="tx2">
                  <a:lumMod val="100000"/>
                </a:schemeClr>
              </a:buClr>
              <a:buSzPct val="100000"/>
              <a:buFont typeface="Trebuchet MS" panose="020B0603020202020204" pitchFamily="34" charset="0"/>
              <a:buChar char="•"/>
            </a:pPr>
            <a:r>
              <a:rPr lang="en-US" sz="1600" dirty="0">
                <a:solidFill>
                  <a:srgbClr val="575757"/>
                </a:solidFill>
              </a:rPr>
              <a:t>Naming conventions : </a:t>
            </a:r>
          </a:p>
          <a:p>
            <a:pPr marL="781200" lvl="2" indent="-216000">
              <a:spcAft>
                <a:spcPts val="200"/>
              </a:spcAft>
              <a:buClr>
                <a:schemeClr val="tx2">
                  <a:lumMod val="100000"/>
                </a:schemeClr>
              </a:buClr>
              <a:buSzPct val="100000"/>
              <a:buFont typeface="Trebuchet MS" panose="020B0603020202020204" pitchFamily="34" charset="0"/>
              <a:buChar char="•"/>
            </a:pPr>
            <a:r>
              <a:rPr lang="en-US" sz="1600" dirty="0">
                <a:solidFill>
                  <a:srgbClr val="575757"/>
                </a:solidFill>
              </a:rPr>
              <a:t>Lower case letters +  underscores for modules functions, variables and methods</a:t>
            </a:r>
          </a:p>
          <a:p>
            <a:pPr marL="781200" lvl="2" indent="-216000">
              <a:spcAft>
                <a:spcPts val="200"/>
              </a:spcAft>
              <a:buClr>
                <a:schemeClr val="tx2">
                  <a:lumMod val="100000"/>
                </a:schemeClr>
              </a:buClr>
              <a:buSzPct val="100000"/>
              <a:buFont typeface="Trebuchet MS" panose="020B0603020202020204" pitchFamily="34" charset="0"/>
              <a:buChar char="•"/>
            </a:pPr>
            <a:r>
              <a:rPr lang="en-US" sz="1600" dirty="0">
                <a:solidFill>
                  <a:srgbClr val="575757"/>
                </a:solidFill>
              </a:rPr>
              <a:t>Upper case letters + underscores for constants</a:t>
            </a:r>
          </a:p>
          <a:p>
            <a:pPr marL="781200" lvl="2" indent="-216000">
              <a:spcAft>
                <a:spcPts val="200"/>
              </a:spcAft>
              <a:buClr>
                <a:schemeClr val="tx2">
                  <a:lumMod val="100000"/>
                </a:schemeClr>
              </a:buClr>
              <a:buSzPct val="100000"/>
              <a:buFont typeface="Trebuchet MS" panose="020B0603020202020204" pitchFamily="34" charset="0"/>
              <a:buChar char="•"/>
            </a:pPr>
            <a:r>
              <a:rPr lang="en-US" sz="1600" dirty="0">
                <a:solidFill>
                  <a:srgbClr val="575757"/>
                </a:solidFill>
              </a:rPr>
              <a:t>Camel case for classes</a:t>
            </a:r>
          </a:p>
        </p:txBody>
      </p:sp>
      <p:sp>
        <p:nvSpPr>
          <p:cNvPr id="14" name="Oval 13"/>
          <p:cNvSpPr/>
          <p:nvPr/>
        </p:nvSpPr>
        <p:spPr>
          <a:xfrm>
            <a:off x="4396329" y="5517478"/>
            <a:ext cx="443484" cy="426198"/>
          </a:xfrm>
          <a:prstGeom prst="ellipse">
            <a:avLst/>
          </a:prstGeom>
          <a:solidFill>
            <a:srgbClr val="FFFFFF"/>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15" name="Group 14"/>
          <p:cNvGrpSpPr>
            <a:grpSpLocks noChangeAspect="1"/>
          </p:cNvGrpSpPr>
          <p:nvPr/>
        </p:nvGrpSpPr>
        <p:grpSpPr>
          <a:xfrm>
            <a:off x="4443763" y="5565283"/>
            <a:ext cx="348615" cy="348938"/>
            <a:chOff x="5273801" y="2606040"/>
            <a:chExt cx="1644396" cy="1645920"/>
          </a:xfrm>
        </p:grpSpPr>
        <p:sp>
          <p:nvSpPr>
            <p:cNvPr id="16" name="AutoShape 34">
              <a:extLst>
                <a:ext uri="{FF2B5EF4-FFF2-40B4-BE49-F238E27FC236}">
                  <a16:creationId xmlns:a16="http://schemas.microsoft.com/office/drawing/2014/main" xmlns="" id="{53EBCFA3-42E5-408A-AB98-5437639B6F86}"/>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7" name="Group 16"/>
            <p:cNvGrpSpPr/>
            <p:nvPr/>
          </p:nvGrpSpPr>
          <p:grpSpPr>
            <a:xfrm>
              <a:off x="5724143" y="2796921"/>
              <a:ext cx="745236" cy="1259967"/>
              <a:chOff x="5724143" y="2796921"/>
              <a:chExt cx="745236" cy="1259967"/>
            </a:xfrm>
          </p:grpSpPr>
          <p:sp>
            <p:nvSpPr>
              <p:cNvPr id="18" name="Freeform 36">
                <a:extLst>
                  <a:ext uri="{FF2B5EF4-FFF2-40B4-BE49-F238E27FC236}">
                    <a16:creationId xmlns:a16="http://schemas.microsoft.com/office/drawing/2014/main" xmlns="" id="{53AE4B90-A59F-42A8-9254-913198CC23DE}"/>
                  </a:ext>
                </a:extLst>
              </p:cNvPr>
              <p:cNvSpPr>
                <a:spLocks noEditPoints="1"/>
              </p:cNvSpPr>
              <p:nvPr/>
            </p:nvSpPr>
            <p:spPr bwMode="auto">
              <a:xfrm>
                <a:off x="5724143" y="2796921"/>
                <a:ext cx="745236" cy="1259967"/>
              </a:xfrm>
              <a:custGeom>
                <a:avLst/>
                <a:gdLst>
                  <a:gd name="T0" fmla="*/ 0 w 1044"/>
                  <a:gd name="T1" fmla="*/ 521 h 1764"/>
                  <a:gd name="T2" fmla="*/ 129 w 1044"/>
                  <a:gd name="T3" fmla="*/ 864 h 1764"/>
                  <a:gd name="T4" fmla="*/ 263 w 1044"/>
                  <a:gd name="T5" fmla="*/ 1262 h 1764"/>
                  <a:gd name="T6" fmla="*/ 200 w 1044"/>
                  <a:gd name="T7" fmla="*/ 1305 h 1764"/>
                  <a:gd name="T8" fmla="*/ 206 w 1044"/>
                  <a:gd name="T9" fmla="*/ 1414 h 1764"/>
                  <a:gd name="T10" fmla="*/ 200 w 1044"/>
                  <a:gd name="T11" fmla="*/ 1503 h 1764"/>
                  <a:gd name="T12" fmla="*/ 200 w 1044"/>
                  <a:gd name="T13" fmla="*/ 1545 h 1764"/>
                  <a:gd name="T14" fmla="*/ 243 w 1044"/>
                  <a:gd name="T15" fmla="*/ 1659 h 1764"/>
                  <a:gd name="T16" fmla="*/ 294 w 1044"/>
                  <a:gd name="T17" fmla="*/ 1698 h 1764"/>
                  <a:gd name="T18" fmla="*/ 497 w 1044"/>
                  <a:gd name="T19" fmla="*/ 1758 h 1764"/>
                  <a:gd name="T20" fmla="*/ 737 w 1044"/>
                  <a:gd name="T21" fmla="*/ 1718 h 1764"/>
                  <a:gd name="T22" fmla="*/ 750 w 1044"/>
                  <a:gd name="T23" fmla="*/ 1659 h 1764"/>
                  <a:gd name="T24" fmla="*/ 847 w 1044"/>
                  <a:gd name="T25" fmla="*/ 1616 h 1764"/>
                  <a:gd name="T26" fmla="*/ 842 w 1044"/>
                  <a:gd name="T27" fmla="*/ 1524 h 1764"/>
                  <a:gd name="T28" fmla="*/ 847 w 1044"/>
                  <a:gd name="T29" fmla="*/ 1435 h 1764"/>
                  <a:gd name="T30" fmla="*/ 847 w 1044"/>
                  <a:gd name="T31" fmla="*/ 1393 h 1764"/>
                  <a:gd name="T32" fmla="*/ 804 w 1044"/>
                  <a:gd name="T33" fmla="*/ 1262 h 1764"/>
                  <a:gd name="T34" fmla="*/ 781 w 1044"/>
                  <a:gd name="T35" fmla="*/ 1130 h 1764"/>
                  <a:gd name="T36" fmla="*/ 917 w 1044"/>
                  <a:gd name="T37" fmla="*/ 862 h 1764"/>
                  <a:gd name="T38" fmla="*/ 522 w 1044"/>
                  <a:gd name="T39" fmla="*/ 0 h 1764"/>
                  <a:gd name="T40" fmla="*/ 244 w 1044"/>
                  <a:gd name="T41" fmla="*/ 1436 h 1764"/>
                  <a:gd name="T42" fmla="*/ 803 w 1044"/>
                  <a:gd name="T43" fmla="*/ 1502 h 1764"/>
                  <a:gd name="T44" fmla="*/ 706 w 1044"/>
                  <a:gd name="T45" fmla="*/ 1684 h 1764"/>
                  <a:gd name="T46" fmla="*/ 520 w 1044"/>
                  <a:gd name="T47" fmla="*/ 1713 h 1764"/>
                  <a:gd name="T48" fmla="*/ 338 w 1044"/>
                  <a:gd name="T49" fmla="*/ 1659 h 1764"/>
                  <a:gd name="T50" fmla="*/ 706 w 1044"/>
                  <a:gd name="T51" fmla="*/ 1684 h 1764"/>
                  <a:gd name="T52" fmla="*/ 244 w 1044"/>
                  <a:gd name="T53" fmla="*/ 1546 h 1764"/>
                  <a:gd name="T54" fmla="*/ 803 w 1044"/>
                  <a:gd name="T55" fmla="*/ 1615 h 1764"/>
                  <a:gd name="T56" fmla="*/ 803 w 1044"/>
                  <a:gd name="T57" fmla="*/ 1392 h 1764"/>
                  <a:gd name="T58" fmla="*/ 244 w 1044"/>
                  <a:gd name="T59" fmla="*/ 1306 h 1764"/>
                  <a:gd name="T60" fmla="*/ 803 w 1044"/>
                  <a:gd name="T61" fmla="*/ 1392 h 1764"/>
                  <a:gd name="T62" fmla="*/ 737 w 1044"/>
                  <a:gd name="T63" fmla="*/ 1130 h 1764"/>
                  <a:gd name="T64" fmla="*/ 307 w 1044"/>
                  <a:gd name="T65" fmla="*/ 1262 h 1764"/>
                  <a:gd name="T66" fmla="*/ 160 w 1044"/>
                  <a:gd name="T67" fmla="*/ 833 h 1764"/>
                  <a:gd name="T68" fmla="*/ 522 w 1044"/>
                  <a:gd name="T69" fmla="*/ 44 h 1764"/>
                  <a:gd name="T70" fmla="*/ 884 w 1044"/>
                  <a:gd name="T71" fmla="*/ 833 h 1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4" h="1764">
                    <a:moveTo>
                      <a:pt x="522" y="0"/>
                    </a:moveTo>
                    <a:cubicBezTo>
                      <a:pt x="234" y="0"/>
                      <a:pt x="0" y="234"/>
                      <a:pt x="0" y="521"/>
                    </a:cubicBezTo>
                    <a:cubicBezTo>
                      <a:pt x="0" y="647"/>
                      <a:pt x="46" y="768"/>
                      <a:pt x="128" y="862"/>
                    </a:cubicBezTo>
                    <a:cubicBezTo>
                      <a:pt x="129" y="864"/>
                      <a:pt x="129" y="864"/>
                      <a:pt x="129" y="864"/>
                    </a:cubicBezTo>
                    <a:cubicBezTo>
                      <a:pt x="131" y="865"/>
                      <a:pt x="263" y="991"/>
                      <a:pt x="263" y="1130"/>
                    </a:cubicBezTo>
                    <a:cubicBezTo>
                      <a:pt x="263" y="1262"/>
                      <a:pt x="263" y="1262"/>
                      <a:pt x="263" y="1262"/>
                    </a:cubicBezTo>
                    <a:cubicBezTo>
                      <a:pt x="243" y="1262"/>
                      <a:pt x="243" y="1262"/>
                      <a:pt x="243" y="1262"/>
                    </a:cubicBezTo>
                    <a:cubicBezTo>
                      <a:pt x="219" y="1262"/>
                      <a:pt x="200" y="1281"/>
                      <a:pt x="200" y="1305"/>
                    </a:cubicBezTo>
                    <a:cubicBezTo>
                      <a:pt x="200" y="1393"/>
                      <a:pt x="200" y="1393"/>
                      <a:pt x="200" y="1393"/>
                    </a:cubicBezTo>
                    <a:cubicBezTo>
                      <a:pt x="200" y="1401"/>
                      <a:pt x="202" y="1408"/>
                      <a:pt x="206" y="1414"/>
                    </a:cubicBezTo>
                    <a:cubicBezTo>
                      <a:pt x="202" y="1420"/>
                      <a:pt x="200" y="1427"/>
                      <a:pt x="200" y="1435"/>
                    </a:cubicBezTo>
                    <a:cubicBezTo>
                      <a:pt x="200" y="1503"/>
                      <a:pt x="200" y="1503"/>
                      <a:pt x="200" y="1503"/>
                    </a:cubicBezTo>
                    <a:cubicBezTo>
                      <a:pt x="200" y="1510"/>
                      <a:pt x="202" y="1517"/>
                      <a:pt x="206" y="1524"/>
                    </a:cubicBezTo>
                    <a:cubicBezTo>
                      <a:pt x="202" y="1530"/>
                      <a:pt x="200" y="1537"/>
                      <a:pt x="200" y="1545"/>
                    </a:cubicBezTo>
                    <a:cubicBezTo>
                      <a:pt x="200" y="1616"/>
                      <a:pt x="200" y="1616"/>
                      <a:pt x="200" y="1616"/>
                    </a:cubicBezTo>
                    <a:cubicBezTo>
                      <a:pt x="200" y="1640"/>
                      <a:pt x="219" y="1659"/>
                      <a:pt x="243" y="1659"/>
                    </a:cubicBezTo>
                    <a:cubicBezTo>
                      <a:pt x="294" y="1659"/>
                      <a:pt x="294" y="1659"/>
                      <a:pt x="294" y="1659"/>
                    </a:cubicBezTo>
                    <a:cubicBezTo>
                      <a:pt x="294" y="1698"/>
                      <a:pt x="294" y="1698"/>
                      <a:pt x="294" y="1698"/>
                    </a:cubicBezTo>
                    <a:cubicBezTo>
                      <a:pt x="294" y="1707"/>
                      <a:pt x="299" y="1715"/>
                      <a:pt x="307" y="1718"/>
                    </a:cubicBezTo>
                    <a:cubicBezTo>
                      <a:pt x="385" y="1753"/>
                      <a:pt x="459" y="1758"/>
                      <a:pt x="497" y="1758"/>
                    </a:cubicBezTo>
                    <a:cubicBezTo>
                      <a:pt x="509" y="1758"/>
                      <a:pt x="518" y="1758"/>
                      <a:pt x="522" y="1757"/>
                    </a:cubicBezTo>
                    <a:cubicBezTo>
                      <a:pt x="538" y="1758"/>
                      <a:pt x="634" y="1764"/>
                      <a:pt x="737" y="1718"/>
                    </a:cubicBezTo>
                    <a:cubicBezTo>
                      <a:pt x="745" y="1715"/>
                      <a:pt x="750" y="1707"/>
                      <a:pt x="750" y="1698"/>
                    </a:cubicBezTo>
                    <a:cubicBezTo>
                      <a:pt x="750" y="1659"/>
                      <a:pt x="750" y="1659"/>
                      <a:pt x="750" y="1659"/>
                    </a:cubicBezTo>
                    <a:cubicBezTo>
                      <a:pt x="804" y="1659"/>
                      <a:pt x="804" y="1659"/>
                      <a:pt x="804" y="1659"/>
                    </a:cubicBezTo>
                    <a:cubicBezTo>
                      <a:pt x="828" y="1659"/>
                      <a:pt x="847" y="1640"/>
                      <a:pt x="847" y="1616"/>
                    </a:cubicBezTo>
                    <a:cubicBezTo>
                      <a:pt x="847" y="1545"/>
                      <a:pt x="847" y="1545"/>
                      <a:pt x="847" y="1545"/>
                    </a:cubicBezTo>
                    <a:cubicBezTo>
                      <a:pt x="847" y="1537"/>
                      <a:pt x="845" y="1530"/>
                      <a:pt x="842" y="1524"/>
                    </a:cubicBezTo>
                    <a:cubicBezTo>
                      <a:pt x="845" y="1517"/>
                      <a:pt x="847" y="1510"/>
                      <a:pt x="847" y="1503"/>
                    </a:cubicBezTo>
                    <a:cubicBezTo>
                      <a:pt x="847" y="1435"/>
                      <a:pt x="847" y="1435"/>
                      <a:pt x="847" y="1435"/>
                    </a:cubicBezTo>
                    <a:cubicBezTo>
                      <a:pt x="847" y="1427"/>
                      <a:pt x="845" y="1420"/>
                      <a:pt x="842" y="1414"/>
                    </a:cubicBezTo>
                    <a:cubicBezTo>
                      <a:pt x="845" y="1408"/>
                      <a:pt x="847" y="1401"/>
                      <a:pt x="847" y="1393"/>
                    </a:cubicBezTo>
                    <a:cubicBezTo>
                      <a:pt x="847" y="1305"/>
                      <a:pt x="847" y="1305"/>
                      <a:pt x="847" y="1305"/>
                    </a:cubicBezTo>
                    <a:cubicBezTo>
                      <a:pt x="847" y="1281"/>
                      <a:pt x="828" y="1262"/>
                      <a:pt x="804" y="1262"/>
                    </a:cubicBezTo>
                    <a:cubicBezTo>
                      <a:pt x="781" y="1262"/>
                      <a:pt x="781" y="1262"/>
                      <a:pt x="781" y="1262"/>
                    </a:cubicBezTo>
                    <a:cubicBezTo>
                      <a:pt x="781" y="1130"/>
                      <a:pt x="781" y="1130"/>
                      <a:pt x="781" y="1130"/>
                    </a:cubicBezTo>
                    <a:cubicBezTo>
                      <a:pt x="781" y="991"/>
                      <a:pt x="914" y="865"/>
                      <a:pt x="915" y="864"/>
                    </a:cubicBezTo>
                    <a:cubicBezTo>
                      <a:pt x="917" y="862"/>
                      <a:pt x="917" y="862"/>
                      <a:pt x="917" y="862"/>
                    </a:cubicBezTo>
                    <a:cubicBezTo>
                      <a:pt x="999" y="768"/>
                      <a:pt x="1044" y="647"/>
                      <a:pt x="1044" y="521"/>
                    </a:cubicBezTo>
                    <a:cubicBezTo>
                      <a:pt x="1044" y="234"/>
                      <a:pt x="810" y="0"/>
                      <a:pt x="522" y="0"/>
                    </a:cubicBezTo>
                    <a:close/>
                    <a:moveTo>
                      <a:pt x="244" y="1502"/>
                    </a:moveTo>
                    <a:cubicBezTo>
                      <a:pt x="244" y="1436"/>
                      <a:pt x="244" y="1436"/>
                      <a:pt x="244" y="1436"/>
                    </a:cubicBezTo>
                    <a:cubicBezTo>
                      <a:pt x="803" y="1436"/>
                      <a:pt x="803" y="1436"/>
                      <a:pt x="803" y="1436"/>
                    </a:cubicBezTo>
                    <a:cubicBezTo>
                      <a:pt x="803" y="1502"/>
                      <a:pt x="803" y="1502"/>
                      <a:pt x="803" y="1502"/>
                    </a:cubicBezTo>
                    <a:lnTo>
                      <a:pt x="244" y="1502"/>
                    </a:lnTo>
                    <a:close/>
                    <a:moveTo>
                      <a:pt x="706" y="1684"/>
                    </a:moveTo>
                    <a:cubicBezTo>
                      <a:pt x="611" y="1721"/>
                      <a:pt x="525" y="1713"/>
                      <a:pt x="524" y="1713"/>
                    </a:cubicBezTo>
                    <a:cubicBezTo>
                      <a:pt x="523" y="1713"/>
                      <a:pt x="521" y="1713"/>
                      <a:pt x="520" y="1713"/>
                    </a:cubicBezTo>
                    <a:cubicBezTo>
                      <a:pt x="519" y="1713"/>
                      <a:pt x="433" y="1721"/>
                      <a:pt x="338" y="1684"/>
                    </a:cubicBezTo>
                    <a:cubicBezTo>
                      <a:pt x="338" y="1659"/>
                      <a:pt x="338" y="1659"/>
                      <a:pt x="338" y="1659"/>
                    </a:cubicBezTo>
                    <a:cubicBezTo>
                      <a:pt x="706" y="1659"/>
                      <a:pt x="706" y="1659"/>
                      <a:pt x="706" y="1659"/>
                    </a:cubicBezTo>
                    <a:lnTo>
                      <a:pt x="706" y="1684"/>
                    </a:lnTo>
                    <a:close/>
                    <a:moveTo>
                      <a:pt x="244" y="1615"/>
                    </a:moveTo>
                    <a:cubicBezTo>
                      <a:pt x="244" y="1546"/>
                      <a:pt x="244" y="1546"/>
                      <a:pt x="244" y="1546"/>
                    </a:cubicBezTo>
                    <a:cubicBezTo>
                      <a:pt x="803" y="1546"/>
                      <a:pt x="803" y="1546"/>
                      <a:pt x="803" y="1546"/>
                    </a:cubicBezTo>
                    <a:cubicBezTo>
                      <a:pt x="803" y="1615"/>
                      <a:pt x="803" y="1615"/>
                      <a:pt x="803" y="1615"/>
                    </a:cubicBezTo>
                    <a:lnTo>
                      <a:pt x="244" y="1615"/>
                    </a:lnTo>
                    <a:close/>
                    <a:moveTo>
                      <a:pt x="803" y="1392"/>
                    </a:moveTo>
                    <a:cubicBezTo>
                      <a:pt x="244" y="1392"/>
                      <a:pt x="244" y="1392"/>
                      <a:pt x="244" y="1392"/>
                    </a:cubicBezTo>
                    <a:cubicBezTo>
                      <a:pt x="244" y="1306"/>
                      <a:pt x="244" y="1306"/>
                      <a:pt x="244" y="1306"/>
                    </a:cubicBezTo>
                    <a:cubicBezTo>
                      <a:pt x="803" y="1306"/>
                      <a:pt x="803" y="1306"/>
                      <a:pt x="803" y="1306"/>
                    </a:cubicBezTo>
                    <a:lnTo>
                      <a:pt x="803" y="1392"/>
                    </a:lnTo>
                    <a:close/>
                    <a:moveTo>
                      <a:pt x="884" y="833"/>
                    </a:moveTo>
                    <a:cubicBezTo>
                      <a:pt x="870" y="846"/>
                      <a:pt x="737" y="976"/>
                      <a:pt x="737" y="1130"/>
                    </a:cubicBezTo>
                    <a:cubicBezTo>
                      <a:pt x="737" y="1262"/>
                      <a:pt x="737" y="1262"/>
                      <a:pt x="737" y="1262"/>
                    </a:cubicBezTo>
                    <a:cubicBezTo>
                      <a:pt x="307" y="1262"/>
                      <a:pt x="307" y="1262"/>
                      <a:pt x="307" y="1262"/>
                    </a:cubicBezTo>
                    <a:cubicBezTo>
                      <a:pt x="307" y="1130"/>
                      <a:pt x="307" y="1130"/>
                      <a:pt x="307" y="1130"/>
                    </a:cubicBezTo>
                    <a:cubicBezTo>
                      <a:pt x="307" y="976"/>
                      <a:pt x="174" y="846"/>
                      <a:pt x="160" y="833"/>
                    </a:cubicBezTo>
                    <a:cubicBezTo>
                      <a:pt x="85" y="746"/>
                      <a:pt x="44" y="636"/>
                      <a:pt x="44" y="521"/>
                    </a:cubicBezTo>
                    <a:cubicBezTo>
                      <a:pt x="44" y="258"/>
                      <a:pt x="259" y="44"/>
                      <a:pt x="522" y="44"/>
                    </a:cubicBezTo>
                    <a:cubicBezTo>
                      <a:pt x="785" y="44"/>
                      <a:pt x="1000" y="258"/>
                      <a:pt x="1000" y="521"/>
                    </a:cubicBezTo>
                    <a:cubicBezTo>
                      <a:pt x="1000" y="636"/>
                      <a:pt x="959" y="746"/>
                      <a:pt x="884" y="83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37">
                <a:extLst>
                  <a:ext uri="{FF2B5EF4-FFF2-40B4-BE49-F238E27FC236}">
                    <a16:creationId xmlns:a16="http://schemas.microsoft.com/office/drawing/2014/main" xmlns="" id="{4D1A971A-9F80-4D43-B789-44A9DEB8CB39}"/>
                  </a:ext>
                </a:extLst>
              </p:cNvPr>
              <p:cNvSpPr>
                <a:spLocks/>
              </p:cNvSpPr>
              <p:nvPr/>
            </p:nvSpPr>
            <p:spPr bwMode="auto">
              <a:xfrm>
                <a:off x="5784722" y="2857500"/>
                <a:ext cx="624078" cy="811530"/>
              </a:xfrm>
              <a:custGeom>
                <a:avLst/>
                <a:gdLst>
                  <a:gd name="T0" fmla="*/ 437 w 874"/>
                  <a:gd name="T1" fmla="*/ 0 h 1136"/>
                  <a:gd name="T2" fmla="*/ 0 w 874"/>
                  <a:gd name="T3" fmla="*/ 436 h 1136"/>
                  <a:gd name="T4" fmla="*/ 105 w 874"/>
                  <a:gd name="T5" fmla="*/ 720 h 1136"/>
                  <a:gd name="T6" fmla="*/ 263 w 874"/>
                  <a:gd name="T7" fmla="*/ 1045 h 1136"/>
                  <a:gd name="T8" fmla="*/ 263 w 874"/>
                  <a:gd name="T9" fmla="*/ 1136 h 1136"/>
                  <a:gd name="T10" fmla="*/ 415 w 874"/>
                  <a:gd name="T11" fmla="*/ 1136 h 1136"/>
                  <a:gd name="T12" fmla="*/ 415 w 874"/>
                  <a:gd name="T13" fmla="*/ 897 h 1136"/>
                  <a:gd name="T14" fmla="*/ 421 w 874"/>
                  <a:gd name="T15" fmla="*/ 882 h 1136"/>
                  <a:gd name="T16" fmla="*/ 525 w 874"/>
                  <a:gd name="T17" fmla="*/ 771 h 1136"/>
                  <a:gd name="T18" fmla="*/ 370 w 874"/>
                  <a:gd name="T19" fmla="*/ 771 h 1136"/>
                  <a:gd name="T20" fmla="*/ 349 w 874"/>
                  <a:gd name="T21" fmla="*/ 758 h 1136"/>
                  <a:gd name="T22" fmla="*/ 354 w 874"/>
                  <a:gd name="T23" fmla="*/ 734 h 1136"/>
                  <a:gd name="T24" fmla="*/ 481 w 874"/>
                  <a:gd name="T25" fmla="*/ 601 h 1136"/>
                  <a:gd name="T26" fmla="*/ 354 w 874"/>
                  <a:gd name="T27" fmla="*/ 601 h 1136"/>
                  <a:gd name="T28" fmla="*/ 334 w 874"/>
                  <a:gd name="T29" fmla="*/ 588 h 1136"/>
                  <a:gd name="T30" fmla="*/ 338 w 874"/>
                  <a:gd name="T31" fmla="*/ 564 h 1136"/>
                  <a:gd name="T32" fmla="*/ 508 w 874"/>
                  <a:gd name="T33" fmla="*/ 368 h 1136"/>
                  <a:gd name="T34" fmla="*/ 539 w 874"/>
                  <a:gd name="T35" fmla="*/ 366 h 1136"/>
                  <a:gd name="T36" fmla="*/ 541 w 874"/>
                  <a:gd name="T37" fmla="*/ 397 h 1136"/>
                  <a:gd name="T38" fmla="*/ 403 w 874"/>
                  <a:gd name="T39" fmla="*/ 557 h 1136"/>
                  <a:gd name="T40" fmla="*/ 532 w 874"/>
                  <a:gd name="T41" fmla="*/ 557 h 1136"/>
                  <a:gd name="T42" fmla="*/ 553 w 874"/>
                  <a:gd name="T43" fmla="*/ 570 h 1136"/>
                  <a:gd name="T44" fmla="*/ 548 w 874"/>
                  <a:gd name="T45" fmla="*/ 594 h 1136"/>
                  <a:gd name="T46" fmla="*/ 421 w 874"/>
                  <a:gd name="T47" fmla="*/ 727 h 1136"/>
                  <a:gd name="T48" fmla="*/ 576 w 874"/>
                  <a:gd name="T49" fmla="*/ 727 h 1136"/>
                  <a:gd name="T50" fmla="*/ 596 w 874"/>
                  <a:gd name="T51" fmla="*/ 740 h 1136"/>
                  <a:gd name="T52" fmla="*/ 592 w 874"/>
                  <a:gd name="T53" fmla="*/ 764 h 1136"/>
                  <a:gd name="T54" fmla="*/ 459 w 874"/>
                  <a:gd name="T55" fmla="*/ 905 h 1136"/>
                  <a:gd name="T56" fmla="*/ 459 w 874"/>
                  <a:gd name="T57" fmla="*/ 1136 h 1136"/>
                  <a:gd name="T58" fmla="*/ 611 w 874"/>
                  <a:gd name="T59" fmla="*/ 1136 h 1136"/>
                  <a:gd name="T60" fmla="*/ 611 w 874"/>
                  <a:gd name="T61" fmla="*/ 1045 h 1136"/>
                  <a:gd name="T62" fmla="*/ 769 w 874"/>
                  <a:gd name="T63" fmla="*/ 720 h 1136"/>
                  <a:gd name="T64" fmla="*/ 874 w 874"/>
                  <a:gd name="T65" fmla="*/ 436 h 1136"/>
                  <a:gd name="T66" fmla="*/ 437 w 874"/>
                  <a:gd name="T67" fmla="*/ 0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4" h="1136">
                    <a:moveTo>
                      <a:pt x="437" y="0"/>
                    </a:moveTo>
                    <a:cubicBezTo>
                      <a:pt x="196" y="0"/>
                      <a:pt x="0" y="195"/>
                      <a:pt x="0" y="436"/>
                    </a:cubicBezTo>
                    <a:cubicBezTo>
                      <a:pt x="0" y="540"/>
                      <a:pt x="37" y="641"/>
                      <a:pt x="105" y="720"/>
                    </a:cubicBezTo>
                    <a:cubicBezTo>
                      <a:pt x="127" y="741"/>
                      <a:pt x="263" y="880"/>
                      <a:pt x="263" y="1045"/>
                    </a:cubicBezTo>
                    <a:cubicBezTo>
                      <a:pt x="263" y="1136"/>
                      <a:pt x="263" y="1136"/>
                      <a:pt x="263" y="1136"/>
                    </a:cubicBezTo>
                    <a:cubicBezTo>
                      <a:pt x="415" y="1136"/>
                      <a:pt x="415" y="1136"/>
                      <a:pt x="415" y="1136"/>
                    </a:cubicBezTo>
                    <a:cubicBezTo>
                      <a:pt x="415" y="897"/>
                      <a:pt x="415" y="897"/>
                      <a:pt x="415" y="897"/>
                    </a:cubicBezTo>
                    <a:cubicBezTo>
                      <a:pt x="415" y="891"/>
                      <a:pt x="417" y="886"/>
                      <a:pt x="421" y="882"/>
                    </a:cubicBezTo>
                    <a:cubicBezTo>
                      <a:pt x="525" y="771"/>
                      <a:pt x="525" y="771"/>
                      <a:pt x="525" y="771"/>
                    </a:cubicBezTo>
                    <a:cubicBezTo>
                      <a:pt x="370" y="771"/>
                      <a:pt x="370" y="771"/>
                      <a:pt x="370" y="771"/>
                    </a:cubicBezTo>
                    <a:cubicBezTo>
                      <a:pt x="361" y="771"/>
                      <a:pt x="353" y="766"/>
                      <a:pt x="349" y="758"/>
                    </a:cubicBezTo>
                    <a:cubicBezTo>
                      <a:pt x="346" y="750"/>
                      <a:pt x="348" y="740"/>
                      <a:pt x="354" y="734"/>
                    </a:cubicBezTo>
                    <a:cubicBezTo>
                      <a:pt x="481" y="601"/>
                      <a:pt x="481" y="601"/>
                      <a:pt x="481" y="601"/>
                    </a:cubicBezTo>
                    <a:cubicBezTo>
                      <a:pt x="354" y="601"/>
                      <a:pt x="354" y="601"/>
                      <a:pt x="354" y="601"/>
                    </a:cubicBezTo>
                    <a:cubicBezTo>
                      <a:pt x="346" y="601"/>
                      <a:pt x="338" y="596"/>
                      <a:pt x="334" y="588"/>
                    </a:cubicBezTo>
                    <a:cubicBezTo>
                      <a:pt x="331" y="580"/>
                      <a:pt x="332" y="571"/>
                      <a:pt x="338" y="564"/>
                    </a:cubicBezTo>
                    <a:cubicBezTo>
                      <a:pt x="508" y="368"/>
                      <a:pt x="508" y="368"/>
                      <a:pt x="508" y="368"/>
                    </a:cubicBezTo>
                    <a:cubicBezTo>
                      <a:pt x="516" y="359"/>
                      <a:pt x="530" y="358"/>
                      <a:pt x="539" y="366"/>
                    </a:cubicBezTo>
                    <a:cubicBezTo>
                      <a:pt x="548" y="374"/>
                      <a:pt x="549" y="388"/>
                      <a:pt x="541" y="397"/>
                    </a:cubicBezTo>
                    <a:cubicBezTo>
                      <a:pt x="403" y="557"/>
                      <a:pt x="403" y="557"/>
                      <a:pt x="403" y="557"/>
                    </a:cubicBezTo>
                    <a:cubicBezTo>
                      <a:pt x="532" y="557"/>
                      <a:pt x="532" y="557"/>
                      <a:pt x="532" y="557"/>
                    </a:cubicBezTo>
                    <a:cubicBezTo>
                      <a:pt x="541" y="557"/>
                      <a:pt x="549" y="562"/>
                      <a:pt x="553" y="570"/>
                    </a:cubicBezTo>
                    <a:cubicBezTo>
                      <a:pt x="556" y="578"/>
                      <a:pt x="554" y="587"/>
                      <a:pt x="548" y="594"/>
                    </a:cubicBezTo>
                    <a:cubicBezTo>
                      <a:pt x="421" y="727"/>
                      <a:pt x="421" y="727"/>
                      <a:pt x="421" y="727"/>
                    </a:cubicBezTo>
                    <a:cubicBezTo>
                      <a:pt x="576" y="727"/>
                      <a:pt x="576" y="727"/>
                      <a:pt x="576" y="727"/>
                    </a:cubicBezTo>
                    <a:cubicBezTo>
                      <a:pt x="584" y="727"/>
                      <a:pt x="592" y="732"/>
                      <a:pt x="596" y="740"/>
                    </a:cubicBezTo>
                    <a:cubicBezTo>
                      <a:pt x="599" y="748"/>
                      <a:pt x="598" y="758"/>
                      <a:pt x="592" y="764"/>
                    </a:cubicBezTo>
                    <a:cubicBezTo>
                      <a:pt x="459" y="905"/>
                      <a:pt x="459" y="905"/>
                      <a:pt x="459" y="905"/>
                    </a:cubicBezTo>
                    <a:cubicBezTo>
                      <a:pt x="459" y="1136"/>
                      <a:pt x="459" y="1136"/>
                      <a:pt x="459" y="1136"/>
                    </a:cubicBezTo>
                    <a:cubicBezTo>
                      <a:pt x="611" y="1136"/>
                      <a:pt x="611" y="1136"/>
                      <a:pt x="611" y="1136"/>
                    </a:cubicBezTo>
                    <a:cubicBezTo>
                      <a:pt x="611" y="1045"/>
                      <a:pt x="611" y="1045"/>
                      <a:pt x="611" y="1045"/>
                    </a:cubicBezTo>
                    <a:cubicBezTo>
                      <a:pt x="611" y="880"/>
                      <a:pt x="747" y="741"/>
                      <a:pt x="769" y="720"/>
                    </a:cubicBezTo>
                    <a:cubicBezTo>
                      <a:pt x="837" y="641"/>
                      <a:pt x="874" y="540"/>
                      <a:pt x="874" y="436"/>
                    </a:cubicBezTo>
                    <a:cubicBezTo>
                      <a:pt x="874" y="195"/>
                      <a:pt x="678" y="0"/>
                      <a:pt x="43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0" name="Group 19"/>
          <p:cNvGrpSpPr>
            <a:grpSpLocks noChangeAspect="1"/>
          </p:cNvGrpSpPr>
          <p:nvPr/>
        </p:nvGrpSpPr>
        <p:grpSpPr>
          <a:xfrm>
            <a:off x="4532201" y="4799049"/>
            <a:ext cx="231711" cy="231711"/>
            <a:chOff x="982662" y="1847850"/>
            <a:chExt cx="269875" cy="269875"/>
          </a:xfrm>
        </p:grpSpPr>
        <p:sp>
          <p:nvSpPr>
            <p:cNvPr id="21"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2"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23" name="Group 22"/>
          <p:cNvGrpSpPr>
            <a:grpSpLocks noChangeAspect="1"/>
          </p:cNvGrpSpPr>
          <p:nvPr/>
        </p:nvGrpSpPr>
        <p:grpSpPr>
          <a:xfrm>
            <a:off x="4532201" y="1216684"/>
            <a:ext cx="231711" cy="231711"/>
            <a:chOff x="982662" y="1847850"/>
            <a:chExt cx="269875" cy="269875"/>
          </a:xfrm>
        </p:grpSpPr>
        <p:sp>
          <p:nvSpPr>
            <p:cNvPr id="24"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5"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Tree>
    <p:extLst>
      <p:ext uri="{BB962C8B-B14F-4D97-AF65-F5344CB8AC3E}">
        <p14:creationId xmlns:p14="http://schemas.microsoft.com/office/powerpoint/2010/main" val="27077972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a:hlinkClick r:id="rId26" action="ppaction://hlinksldjump"/>
          </p:cNvPr>
          <p:cNvSpPr/>
          <p:nvPr>
            <p:custDataLst>
              <p:tags r:id="rId3"/>
            </p:custDataLst>
          </p:nvPr>
        </p:nvSpPr>
        <p:spPr>
          <a:xfrm>
            <a:off x="5166432" y="55320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Solution overview</a:t>
            </a:r>
          </a:p>
        </p:txBody>
      </p:sp>
      <p:sp>
        <p:nvSpPr>
          <p:cNvPr id="85" name="Rectangle 84">
            <a:hlinkClick r:id="rId27" action="ppaction://hlinksldjump"/>
          </p:cNvPr>
          <p:cNvSpPr/>
          <p:nvPr>
            <p:custDataLst>
              <p:tags r:id="rId4"/>
            </p:custDataLst>
          </p:nvPr>
        </p:nvSpPr>
        <p:spPr>
          <a:xfrm>
            <a:off x="5166432" y="525558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CI</a:t>
            </a:r>
          </a:p>
        </p:txBody>
      </p:sp>
      <p:sp>
        <p:nvSpPr>
          <p:cNvPr id="84" name="Rectangle 83">
            <a:hlinkClick r:id="rId28" action="ppaction://hlinksldjump"/>
          </p:cNvPr>
          <p:cNvSpPr/>
          <p:nvPr>
            <p:custDataLst>
              <p:tags r:id="rId5"/>
            </p:custDataLst>
          </p:nvPr>
        </p:nvSpPr>
        <p:spPr>
          <a:xfrm>
            <a:off x="5166432" y="501710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Docker</a:t>
            </a:r>
          </a:p>
        </p:txBody>
      </p:sp>
      <p:sp>
        <p:nvSpPr>
          <p:cNvPr id="83" name="Rectangle 82">
            <a:hlinkClick r:id="rId29" action="ppaction://hlinksldjump"/>
          </p:cNvPr>
          <p:cNvSpPr/>
          <p:nvPr>
            <p:custDataLst>
              <p:tags r:id="rId6"/>
            </p:custDataLst>
          </p:nvPr>
        </p:nvSpPr>
        <p:spPr>
          <a:xfrm>
            <a:off x="5166432" y="471604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Deployment (Not covered along training sessions)</a:t>
            </a:r>
          </a:p>
        </p:txBody>
      </p:sp>
      <p:sp>
        <p:nvSpPr>
          <p:cNvPr id="82" name="Rectangle 81">
            <a:hlinkClick r:id="rId30" action="ppaction://hlinksldjump"/>
          </p:cNvPr>
          <p:cNvSpPr/>
          <p:nvPr>
            <p:custDataLst>
              <p:tags r:id="rId7"/>
            </p:custDataLst>
          </p:nvPr>
        </p:nvSpPr>
        <p:spPr>
          <a:xfrm>
            <a:off x="5166432" y="437703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Context Manager &amp; Decorator (Reminder)</a:t>
            </a:r>
          </a:p>
        </p:txBody>
      </p:sp>
      <p:sp>
        <p:nvSpPr>
          <p:cNvPr id="81" name="Rectangle 80">
            <a:hlinkClick r:id="rId31" action="ppaction://hlinksldjump"/>
          </p:cNvPr>
          <p:cNvSpPr/>
          <p:nvPr>
            <p:custDataLst>
              <p:tags r:id="rId8"/>
            </p:custDataLst>
          </p:nvPr>
        </p:nvSpPr>
        <p:spPr>
          <a:xfrm>
            <a:off x="5166432" y="41005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Package Design</a:t>
            </a:r>
          </a:p>
        </p:txBody>
      </p:sp>
      <p:sp>
        <p:nvSpPr>
          <p:cNvPr id="80" name="Oval 79"/>
          <p:cNvSpPr/>
          <p:nvPr>
            <p:custDataLst>
              <p:tags r:id="rId9"/>
            </p:custDataLst>
          </p:nvPr>
        </p:nvSpPr>
        <p:spPr>
          <a:xfrm>
            <a:off x="4714058" y="3809652"/>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smtClean="0">
              <a:solidFill>
                <a:schemeClr val="tx1">
                  <a:lumMod val="100000"/>
                </a:schemeClr>
              </a:solidFill>
              <a:latin typeface="Trebuchet MS" panose="020B0603020202020204" pitchFamily="34" charset="0"/>
            </a:endParaRPr>
          </a:p>
        </p:txBody>
      </p:sp>
      <p:pic>
        <p:nvPicPr>
          <p:cNvPr id="79" name="Picture 78"/>
          <p:cNvPicPr>
            <a:picLocks/>
          </p:cNvPicPr>
          <p:nvPr>
            <p:custDataLst>
              <p:tags r:id="rId10"/>
            </p:custDataLst>
          </p:nvPr>
        </p:nvPicPr>
        <p:blipFill>
          <a:blip r:embed="rId32">
            <a:extLst>
              <a:ext uri="{28A0092B-C50C-407E-A947-70E740481C1C}">
                <a14:useLocalDpi xmlns:a14="http://schemas.microsoft.com/office/drawing/2010/main" val="0"/>
              </a:ext>
            </a:extLst>
          </a:blip>
          <a:stretch>
            <a:fillRect/>
          </a:stretch>
        </p:blipFill>
        <p:spPr>
          <a:xfrm>
            <a:off x="4714058" y="3809652"/>
            <a:ext cx="293147" cy="292608"/>
          </a:xfrm>
          <a:prstGeom prst="rect">
            <a:avLst/>
          </a:prstGeom>
        </p:spPr>
      </p:pic>
      <p:sp>
        <p:nvSpPr>
          <p:cNvPr id="78" name="Rectangle 77">
            <a:hlinkClick r:id="rId33" action="ppaction://hlinksldjump"/>
          </p:cNvPr>
          <p:cNvSpPr/>
          <p:nvPr>
            <p:custDataLst>
              <p:tags r:id="rId11"/>
            </p:custDataLst>
          </p:nvPr>
        </p:nvSpPr>
        <p:spPr>
          <a:xfrm>
            <a:off x="5166432" y="38621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Debugging</a:t>
            </a:r>
          </a:p>
        </p:txBody>
      </p:sp>
      <p:sp>
        <p:nvSpPr>
          <p:cNvPr id="77" name="Rectangle 76">
            <a:hlinkClick r:id="rId34" action="ppaction://hlinksldjump"/>
          </p:cNvPr>
          <p:cNvSpPr/>
          <p:nvPr>
            <p:custDataLst>
              <p:tags r:id="rId12"/>
            </p:custDataLst>
          </p:nvPr>
        </p:nvSpPr>
        <p:spPr>
          <a:xfrm>
            <a:off x="5166432" y="36236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Formatting</a:t>
            </a:r>
          </a:p>
        </p:txBody>
      </p:sp>
      <p:sp>
        <p:nvSpPr>
          <p:cNvPr id="76" name="Rectangle 75">
            <a:hlinkClick r:id="rId35" action="ppaction://hlinksldjump"/>
          </p:cNvPr>
          <p:cNvSpPr/>
          <p:nvPr>
            <p:custDataLst>
              <p:tags r:id="rId13"/>
            </p:custDataLst>
          </p:nvPr>
        </p:nvSpPr>
        <p:spPr>
          <a:xfrm>
            <a:off x="5166432" y="338515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Documenting</a:t>
            </a:r>
          </a:p>
        </p:txBody>
      </p:sp>
      <p:sp>
        <p:nvSpPr>
          <p:cNvPr id="75" name="Rectangle 74">
            <a:hlinkClick r:id="rId36" action="ppaction://hlinksldjump"/>
          </p:cNvPr>
          <p:cNvSpPr/>
          <p:nvPr>
            <p:custDataLst>
              <p:tags r:id="rId14"/>
            </p:custDataLst>
          </p:nvPr>
        </p:nvSpPr>
        <p:spPr>
          <a:xfrm>
            <a:off x="5166432" y="314667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Logging</a:t>
            </a:r>
          </a:p>
        </p:txBody>
      </p:sp>
      <p:sp>
        <p:nvSpPr>
          <p:cNvPr id="74" name="Rectangle 73">
            <a:hlinkClick r:id="rId37" action="ppaction://hlinksldjump"/>
          </p:cNvPr>
          <p:cNvSpPr/>
          <p:nvPr>
            <p:custDataLst>
              <p:tags r:id="rId15"/>
            </p:custDataLst>
          </p:nvPr>
        </p:nvSpPr>
        <p:spPr>
          <a:xfrm>
            <a:off x="5166432" y="29081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Errors</a:t>
            </a:r>
          </a:p>
        </p:txBody>
      </p:sp>
      <p:sp>
        <p:nvSpPr>
          <p:cNvPr id="73" name="Rectangle 72">
            <a:hlinkClick r:id="rId38" action="ppaction://hlinksldjump"/>
          </p:cNvPr>
          <p:cNvSpPr/>
          <p:nvPr>
            <p:custDataLst>
              <p:tags r:id="rId16"/>
            </p:custDataLst>
          </p:nvPr>
        </p:nvSpPr>
        <p:spPr>
          <a:xfrm>
            <a:off x="5166432" y="26697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Data Ingestion</a:t>
            </a:r>
          </a:p>
        </p:txBody>
      </p:sp>
      <p:sp>
        <p:nvSpPr>
          <p:cNvPr id="72" name="Rectangle 71">
            <a:hlinkClick r:id="rId39" action="ppaction://hlinksldjump"/>
          </p:cNvPr>
          <p:cNvSpPr/>
          <p:nvPr>
            <p:custDataLst>
              <p:tags r:id="rId17"/>
            </p:custDataLst>
          </p:nvPr>
        </p:nvSpPr>
        <p:spPr>
          <a:xfrm>
            <a:off x="5166432" y="24312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Organize your code</a:t>
            </a:r>
          </a:p>
        </p:txBody>
      </p:sp>
      <p:sp>
        <p:nvSpPr>
          <p:cNvPr id="71" name="Rectangle 70">
            <a:hlinkClick r:id="rId40" action="ppaction://hlinksldjump"/>
          </p:cNvPr>
          <p:cNvSpPr/>
          <p:nvPr>
            <p:custDataLst>
              <p:tags r:id="rId18"/>
            </p:custDataLst>
          </p:nvPr>
        </p:nvSpPr>
        <p:spPr>
          <a:xfrm>
            <a:off x="5166432" y="213017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Code Improvement</a:t>
            </a:r>
          </a:p>
        </p:txBody>
      </p:sp>
      <p:sp>
        <p:nvSpPr>
          <p:cNvPr id="70" name="Rectangle 69">
            <a:hlinkClick r:id="rId41" action="ppaction://hlinksldjump"/>
          </p:cNvPr>
          <p:cNvSpPr/>
          <p:nvPr>
            <p:custDataLst>
              <p:tags r:id="rId19"/>
            </p:custDataLst>
          </p:nvPr>
        </p:nvSpPr>
        <p:spPr>
          <a:xfrm>
            <a:off x="5166432" y="185374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Abstract Classes</a:t>
            </a:r>
          </a:p>
        </p:txBody>
      </p:sp>
      <p:sp>
        <p:nvSpPr>
          <p:cNvPr id="69" name="Rectangle 68">
            <a:hlinkClick r:id="rId42" action="ppaction://hlinksldjump"/>
          </p:cNvPr>
          <p:cNvSpPr/>
          <p:nvPr>
            <p:custDataLst>
              <p:tags r:id="rId20"/>
            </p:custDataLst>
          </p:nvPr>
        </p:nvSpPr>
        <p:spPr>
          <a:xfrm>
            <a:off x="5166432" y="161526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Factory</a:t>
            </a:r>
          </a:p>
        </p:txBody>
      </p:sp>
      <p:sp>
        <p:nvSpPr>
          <p:cNvPr id="68" name="Rectangle 67">
            <a:hlinkClick r:id="rId43" action="ppaction://hlinksldjump"/>
          </p:cNvPr>
          <p:cNvSpPr/>
          <p:nvPr>
            <p:custDataLst>
              <p:tags r:id="rId21"/>
            </p:custDataLst>
          </p:nvPr>
        </p:nvSpPr>
        <p:spPr>
          <a:xfrm>
            <a:off x="5166432" y="137678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Singleton</a:t>
            </a:r>
          </a:p>
        </p:txBody>
      </p:sp>
      <p:sp>
        <p:nvSpPr>
          <p:cNvPr id="67" name="Rectangle 66">
            <a:hlinkClick r:id="rId44" action="ppaction://hlinksldjump"/>
          </p:cNvPr>
          <p:cNvSpPr/>
          <p:nvPr>
            <p:custDataLst>
              <p:tags r:id="rId22"/>
            </p:custDataLst>
          </p:nvPr>
        </p:nvSpPr>
        <p:spPr>
          <a:xfrm>
            <a:off x="5166432" y="10757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Design Pattern</a:t>
            </a:r>
          </a:p>
        </p:txBody>
      </p:sp>
      <p:sp>
        <p:nvSpPr>
          <p:cNvPr id="66" name="Title 65"/>
          <p:cNvSpPr>
            <a:spLocks noGrp="1"/>
          </p:cNvSpPr>
          <p:nvPr>
            <p:ph type="title"/>
            <p:custDataLst>
              <p:tags r:id="rId23"/>
            </p:custDataLst>
          </p:nvPr>
        </p:nvSpPr>
        <p:spPr/>
        <p:txBody>
          <a:bodyPr/>
          <a:lstStyle/>
          <a:p>
            <a:r>
              <a:rPr lang="en-US" smtClean="0"/>
              <a:t>Agenda</a:t>
            </a:r>
            <a:endParaRPr lang="en-US"/>
          </a:p>
        </p:txBody>
      </p:sp>
      <p:graphicFrame>
        <p:nvGraphicFramePr>
          <p:cNvPr id="65" name="Object 64" hidden="1"/>
          <p:cNvGraphicFramePr>
            <a:graphicFrameLocks noChangeAspect="1"/>
          </p:cNvGraphicFramePr>
          <p:nvPr>
            <p:custDataLst>
              <p:tags r:id="rId24"/>
            </p:custDataLst>
            <p:extLst>
              <p:ext uri="{D42A27DB-BD31-4B8C-83A1-F6EECF244321}">
                <p14:modId xmlns:p14="http://schemas.microsoft.com/office/powerpoint/2010/main" val="15104129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4499" name="think-cell Slide" r:id="rId45" imgW="473" imgH="473" progId="TCLayout.ActiveDocument.1">
                  <p:embed/>
                </p:oleObj>
              </mc:Choice>
              <mc:Fallback>
                <p:oleObj name="think-cell Slide" r:id="rId45" imgW="473" imgH="473" progId="TCLayout.ActiveDocument.1">
                  <p:embed/>
                  <p:pic>
                    <p:nvPicPr>
                      <p:cNvPr id="0" name=""/>
                      <p:cNvPicPr/>
                      <p:nvPr/>
                    </p:nvPicPr>
                    <p:blipFill>
                      <a:blip r:embed="rId4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44437470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a:hlinkClick r:id="rId24" action="ppaction://hlinksldjump"/>
          </p:cNvPr>
          <p:cNvSpPr/>
          <p:nvPr>
            <p:custDataLst>
              <p:tags r:id="rId3"/>
            </p:custDataLst>
          </p:nvPr>
        </p:nvSpPr>
        <p:spPr>
          <a:xfrm>
            <a:off x="5166432" y="55320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100000"/>
                  </a:schemeClr>
                </a:solidFill>
                <a:latin typeface="Trebuchet MS" panose="020B0603020202020204" pitchFamily="34" charset="0"/>
              </a:rPr>
              <a:t>Solution overview</a:t>
            </a:r>
          </a:p>
        </p:txBody>
      </p:sp>
      <p:sp>
        <p:nvSpPr>
          <p:cNvPr id="77" name="Rectangle 76">
            <a:hlinkClick r:id="rId25" action="ppaction://hlinksldjump"/>
          </p:cNvPr>
          <p:cNvSpPr/>
          <p:nvPr>
            <p:custDataLst>
              <p:tags r:id="rId4"/>
            </p:custDataLst>
          </p:nvPr>
        </p:nvSpPr>
        <p:spPr>
          <a:xfrm>
            <a:off x="5166432" y="525558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CI</a:t>
            </a:r>
          </a:p>
        </p:txBody>
      </p:sp>
      <p:sp>
        <p:nvSpPr>
          <p:cNvPr id="76" name="Rectangle 75">
            <a:hlinkClick r:id="rId26" action="ppaction://hlinksldjump"/>
          </p:cNvPr>
          <p:cNvSpPr/>
          <p:nvPr>
            <p:custDataLst>
              <p:tags r:id="rId5"/>
            </p:custDataLst>
          </p:nvPr>
        </p:nvSpPr>
        <p:spPr>
          <a:xfrm>
            <a:off x="5166432" y="501710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Docker</a:t>
            </a:r>
          </a:p>
        </p:txBody>
      </p:sp>
      <p:sp>
        <p:nvSpPr>
          <p:cNvPr id="75" name="Rectangle 74">
            <a:hlinkClick r:id="rId27" action="ppaction://hlinksldjump"/>
          </p:cNvPr>
          <p:cNvSpPr/>
          <p:nvPr>
            <p:custDataLst>
              <p:tags r:id="rId6"/>
            </p:custDataLst>
          </p:nvPr>
        </p:nvSpPr>
        <p:spPr>
          <a:xfrm>
            <a:off x="5166432" y="471604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100000"/>
                  </a:schemeClr>
                </a:solidFill>
                <a:latin typeface="Trebuchet MS" panose="020B0603020202020204" pitchFamily="34" charset="0"/>
              </a:rPr>
              <a:t>Deployment (Not covered along training sessions)</a:t>
            </a:r>
          </a:p>
        </p:txBody>
      </p:sp>
      <p:sp>
        <p:nvSpPr>
          <p:cNvPr id="74" name="Rectangle 73">
            <a:hlinkClick r:id="rId28" action="ppaction://hlinksldjump"/>
          </p:cNvPr>
          <p:cNvSpPr/>
          <p:nvPr>
            <p:custDataLst>
              <p:tags r:id="rId7"/>
            </p:custDataLst>
          </p:nvPr>
        </p:nvSpPr>
        <p:spPr>
          <a:xfrm>
            <a:off x="5166432" y="437703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100000"/>
                  </a:schemeClr>
                </a:solidFill>
                <a:latin typeface="Trebuchet MS" panose="020B0603020202020204" pitchFamily="34" charset="0"/>
              </a:rPr>
              <a:t>Context Manager &amp; Decorator (Reminder)</a:t>
            </a:r>
          </a:p>
        </p:txBody>
      </p:sp>
      <p:sp>
        <p:nvSpPr>
          <p:cNvPr id="73" name="Rectangle 72">
            <a:hlinkClick r:id="rId29" action="ppaction://hlinksldjump"/>
          </p:cNvPr>
          <p:cNvSpPr/>
          <p:nvPr>
            <p:custDataLst>
              <p:tags r:id="rId8"/>
            </p:custDataLst>
          </p:nvPr>
        </p:nvSpPr>
        <p:spPr>
          <a:xfrm>
            <a:off x="5166432" y="41005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Package Design</a:t>
            </a:r>
          </a:p>
        </p:txBody>
      </p:sp>
      <p:sp>
        <p:nvSpPr>
          <p:cNvPr id="72" name="Rectangle 71">
            <a:hlinkClick r:id="rId30" action="ppaction://hlinksldjump"/>
          </p:cNvPr>
          <p:cNvSpPr/>
          <p:nvPr>
            <p:custDataLst>
              <p:tags r:id="rId9"/>
            </p:custDataLst>
          </p:nvPr>
        </p:nvSpPr>
        <p:spPr>
          <a:xfrm>
            <a:off x="5166432" y="38621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Debugging</a:t>
            </a:r>
          </a:p>
        </p:txBody>
      </p:sp>
      <p:sp>
        <p:nvSpPr>
          <p:cNvPr id="71" name="Rectangle 70">
            <a:hlinkClick r:id="rId31" action="ppaction://hlinksldjump"/>
          </p:cNvPr>
          <p:cNvSpPr/>
          <p:nvPr>
            <p:custDataLst>
              <p:tags r:id="rId10"/>
            </p:custDataLst>
          </p:nvPr>
        </p:nvSpPr>
        <p:spPr>
          <a:xfrm>
            <a:off x="5166432" y="36236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Formatting</a:t>
            </a:r>
          </a:p>
        </p:txBody>
      </p:sp>
      <p:sp>
        <p:nvSpPr>
          <p:cNvPr id="70" name="Rectangle 69">
            <a:hlinkClick r:id="rId32" action="ppaction://hlinksldjump"/>
          </p:cNvPr>
          <p:cNvSpPr/>
          <p:nvPr>
            <p:custDataLst>
              <p:tags r:id="rId11"/>
            </p:custDataLst>
          </p:nvPr>
        </p:nvSpPr>
        <p:spPr>
          <a:xfrm>
            <a:off x="5166432" y="338515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Documenting</a:t>
            </a:r>
          </a:p>
        </p:txBody>
      </p:sp>
      <p:sp>
        <p:nvSpPr>
          <p:cNvPr id="69" name="Rectangle 68">
            <a:hlinkClick r:id="rId33" action="ppaction://hlinksldjump"/>
          </p:cNvPr>
          <p:cNvSpPr/>
          <p:nvPr>
            <p:custDataLst>
              <p:tags r:id="rId12"/>
            </p:custDataLst>
          </p:nvPr>
        </p:nvSpPr>
        <p:spPr>
          <a:xfrm>
            <a:off x="5166432" y="314667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Logging</a:t>
            </a:r>
          </a:p>
        </p:txBody>
      </p:sp>
      <p:sp>
        <p:nvSpPr>
          <p:cNvPr id="68" name="Rectangle 67">
            <a:hlinkClick r:id="rId34" action="ppaction://hlinksldjump"/>
          </p:cNvPr>
          <p:cNvSpPr/>
          <p:nvPr>
            <p:custDataLst>
              <p:tags r:id="rId13"/>
            </p:custDataLst>
          </p:nvPr>
        </p:nvSpPr>
        <p:spPr>
          <a:xfrm>
            <a:off x="5166432" y="29081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Errors</a:t>
            </a:r>
          </a:p>
        </p:txBody>
      </p:sp>
      <p:sp>
        <p:nvSpPr>
          <p:cNvPr id="67" name="Rectangle 66">
            <a:hlinkClick r:id="rId35" action="ppaction://hlinksldjump"/>
          </p:cNvPr>
          <p:cNvSpPr/>
          <p:nvPr>
            <p:custDataLst>
              <p:tags r:id="rId14"/>
            </p:custDataLst>
          </p:nvPr>
        </p:nvSpPr>
        <p:spPr>
          <a:xfrm>
            <a:off x="5166432" y="26697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Data Ingestion</a:t>
            </a:r>
          </a:p>
        </p:txBody>
      </p:sp>
      <p:sp>
        <p:nvSpPr>
          <p:cNvPr id="66" name="Rectangle 65">
            <a:hlinkClick r:id="rId36" action="ppaction://hlinksldjump"/>
          </p:cNvPr>
          <p:cNvSpPr/>
          <p:nvPr>
            <p:custDataLst>
              <p:tags r:id="rId15"/>
            </p:custDataLst>
          </p:nvPr>
        </p:nvSpPr>
        <p:spPr>
          <a:xfrm>
            <a:off x="5166432" y="24312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Organize your code</a:t>
            </a:r>
          </a:p>
        </p:txBody>
      </p:sp>
      <p:sp>
        <p:nvSpPr>
          <p:cNvPr id="65" name="Rectangle 64">
            <a:hlinkClick r:id="rId37" action="ppaction://hlinksldjump"/>
          </p:cNvPr>
          <p:cNvSpPr/>
          <p:nvPr>
            <p:custDataLst>
              <p:tags r:id="rId16"/>
            </p:custDataLst>
          </p:nvPr>
        </p:nvSpPr>
        <p:spPr>
          <a:xfrm>
            <a:off x="5166432" y="213017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100000"/>
                  </a:schemeClr>
                </a:solidFill>
                <a:latin typeface="Trebuchet MS" panose="020B0603020202020204" pitchFamily="34" charset="0"/>
              </a:rPr>
              <a:t>Code Improvement</a:t>
            </a:r>
          </a:p>
        </p:txBody>
      </p:sp>
      <p:sp>
        <p:nvSpPr>
          <p:cNvPr id="64" name="Rectangle 63">
            <a:hlinkClick r:id="rId38" action="ppaction://hlinksldjump"/>
          </p:cNvPr>
          <p:cNvSpPr/>
          <p:nvPr>
            <p:custDataLst>
              <p:tags r:id="rId17"/>
            </p:custDataLst>
          </p:nvPr>
        </p:nvSpPr>
        <p:spPr>
          <a:xfrm>
            <a:off x="5166432" y="185374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Abstract Classes</a:t>
            </a:r>
          </a:p>
        </p:txBody>
      </p:sp>
      <p:sp>
        <p:nvSpPr>
          <p:cNvPr id="63" name="Rectangle 62">
            <a:hlinkClick r:id="rId39" action="ppaction://hlinksldjump"/>
          </p:cNvPr>
          <p:cNvSpPr/>
          <p:nvPr>
            <p:custDataLst>
              <p:tags r:id="rId18"/>
            </p:custDataLst>
          </p:nvPr>
        </p:nvSpPr>
        <p:spPr>
          <a:xfrm>
            <a:off x="5166432" y="161526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Factory</a:t>
            </a:r>
          </a:p>
        </p:txBody>
      </p:sp>
      <p:sp>
        <p:nvSpPr>
          <p:cNvPr id="62" name="Rectangle 61">
            <a:hlinkClick r:id="rId40" action="ppaction://hlinksldjump"/>
          </p:cNvPr>
          <p:cNvSpPr/>
          <p:nvPr>
            <p:custDataLst>
              <p:tags r:id="rId19"/>
            </p:custDataLst>
          </p:nvPr>
        </p:nvSpPr>
        <p:spPr>
          <a:xfrm>
            <a:off x="5166432" y="137678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Singleton</a:t>
            </a:r>
          </a:p>
        </p:txBody>
      </p:sp>
      <p:sp>
        <p:nvSpPr>
          <p:cNvPr id="61" name="Rectangle 60">
            <a:hlinkClick r:id="rId41" action="ppaction://hlinksldjump"/>
          </p:cNvPr>
          <p:cNvSpPr/>
          <p:nvPr>
            <p:custDataLst>
              <p:tags r:id="rId20"/>
            </p:custDataLst>
          </p:nvPr>
        </p:nvSpPr>
        <p:spPr>
          <a:xfrm>
            <a:off x="5166432" y="10757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100000"/>
                  </a:schemeClr>
                </a:solidFill>
                <a:latin typeface="Trebuchet MS" panose="020B0603020202020204" pitchFamily="34" charset="0"/>
              </a:rPr>
              <a:t>Design Pattern</a:t>
            </a:r>
          </a:p>
        </p:txBody>
      </p:sp>
      <p:sp>
        <p:nvSpPr>
          <p:cNvPr id="60" name="Title 59"/>
          <p:cNvSpPr>
            <a:spLocks noGrp="1"/>
          </p:cNvSpPr>
          <p:nvPr>
            <p:ph type="title"/>
            <p:custDataLst>
              <p:tags r:id="rId21"/>
            </p:custDataLst>
          </p:nvPr>
        </p:nvSpPr>
        <p:spPr/>
        <p:txBody>
          <a:bodyPr/>
          <a:lstStyle/>
          <a:p>
            <a:r>
              <a:rPr lang="en-US" smtClean="0"/>
              <a:t>Agenda</a:t>
            </a:r>
            <a:endParaRPr lang="en-US"/>
          </a:p>
        </p:txBody>
      </p:sp>
      <p:graphicFrame>
        <p:nvGraphicFramePr>
          <p:cNvPr id="34" name="Object 33" hidden="1"/>
          <p:cNvGraphicFramePr>
            <a:graphicFrameLocks noChangeAspect="1"/>
          </p:cNvGraphicFramePr>
          <p:nvPr>
            <p:custDataLst>
              <p:tags r:id="rId22"/>
            </p:custDataLst>
            <p:extLst>
              <p:ext uri="{D42A27DB-BD31-4B8C-83A1-F6EECF244321}">
                <p14:modId xmlns:p14="http://schemas.microsoft.com/office/powerpoint/2010/main" val="2944433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406" name="think-cell Slide" r:id="rId42" imgW="473" imgH="473" progId="TCLayout.ActiveDocument.1">
                  <p:embed/>
                </p:oleObj>
              </mc:Choice>
              <mc:Fallback>
                <p:oleObj name="think-cell Slide" r:id="rId42" imgW="473" imgH="473" progId="TCLayout.ActiveDocument.1">
                  <p:embed/>
                  <p:pic>
                    <p:nvPicPr>
                      <p:cNvPr id="0" name=""/>
                      <p:cNvPicPr/>
                      <p:nvPr/>
                    </p:nvPicPr>
                    <p:blipFill>
                      <a:blip r:embed="rId43"/>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5203088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0458" name="think-cell Slide" r:id="rId4" imgW="473" imgH="473" progId="TCLayout.ActiveDocument.1">
                  <p:embed/>
                </p:oleObj>
              </mc:Choice>
              <mc:Fallback>
                <p:oleObj name="think-cell Slide" r:id="rId4" imgW="473" imgH="47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1547772" y="2689000"/>
            <a:ext cx="3127881" cy="1495794"/>
          </a:xfrm>
        </p:spPr>
        <p:txBody>
          <a:bodyPr/>
          <a:lstStyle/>
          <a:p>
            <a:r>
              <a:rPr lang="en-US" dirty="0"/>
              <a:t>Debugging</a:t>
            </a:r>
          </a:p>
        </p:txBody>
      </p:sp>
      <p:grpSp>
        <p:nvGrpSpPr>
          <p:cNvPr id="4" name="Group 3"/>
          <p:cNvGrpSpPr/>
          <p:nvPr/>
        </p:nvGrpSpPr>
        <p:grpSpPr>
          <a:xfrm rot="2474188">
            <a:off x="638882" y="2879812"/>
            <a:ext cx="928688" cy="929583"/>
            <a:chOff x="5273677" y="2605088"/>
            <a:chExt cx="1646238" cy="1647825"/>
          </a:xfrm>
        </p:grpSpPr>
        <p:sp>
          <p:nvSpPr>
            <p:cNvPr id="5" name="AutoShape 3"/>
            <p:cNvSpPr>
              <a:spLocks noChangeAspect="1" noChangeArrowheads="1" noTextEdit="1"/>
            </p:cNvSpPr>
            <p:nvPr/>
          </p:nvSpPr>
          <p:spPr bwMode="auto">
            <a:xfrm>
              <a:off x="5273677" y="2605088"/>
              <a:ext cx="1646238"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5"/>
            <p:cNvSpPr>
              <a:spLocks noChangeAspect="1"/>
            </p:cNvSpPr>
            <p:nvPr/>
          </p:nvSpPr>
          <p:spPr bwMode="auto">
            <a:xfrm>
              <a:off x="5528384" y="2751523"/>
              <a:ext cx="1130876" cy="1336287"/>
            </a:xfrm>
            <a:custGeom>
              <a:avLst/>
              <a:gdLst>
                <a:gd name="connsiteX0" fmla="*/ 808749 w 1130875"/>
                <a:gd name="connsiteY0" fmla="*/ 483801 h 1336288"/>
                <a:gd name="connsiteX1" fmla="*/ 839997 w 1130875"/>
                <a:gd name="connsiteY1" fmla="*/ 516034 h 1336288"/>
                <a:gd name="connsiteX2" fmla="*/ 857752 w 1130875"/>
                <a:gd name="connsiteY2" fmla="*/ 546117 h 1336288"/>
                <a:gd name="connsiteX3" fmla="*/ 861303 w 1130875"/>
                <a:gd name="connsiteY3" fmla="*/ 617028 h 1336288"/>
                <a:gd name="connsiteX4" fmla="*/ 859173 w 1130875"/>
                <a:gd name="connsiteY4" fmla="*/ 989492 h 1336288"/>
                <a:gd name="connsiteX5" fmla="*/ 854201 w 1130875"/>
                <a:gd name="connsiteY5" fmla="*/ 1040347 h 1336288"/>
                <a:gd name="connsiteX6" fmla="*/ 833606 w 1130875"/>
                <a:gd name="connsiteY6" fmla="*/ 1088338 h 1336288"/>
                <a:gd name="connsiteX7" fmla="*/ 825793 w 1130875"/>
                <a:gd name="connsiteY7" fmla="*/ 1102663 h 1336288"/>
                <a:gd name="connsiteX8" fmla="*/ 798096 w 1130875"/>
                <a:gd name="connsiteY8" fmla="*/ 1147072 h 1336288"/>
                <a:gd name="connsiteX9" fmla="*/ 754774 w 1130875"/>
                <a:gd name="connsiteY9" fmla="*/ 1192197 h 1336288"/>
                <a:gd name="connsiteX10" fmla="*/ 645403 w 1130875"/>
                <a:gd name="connsiteY10" fmla="*/ 1261676 h 1336288"/>
                <a:gd name="connsiteX11" fmla="*/ 645403 w 1130875"/>
                <a:gd name="connsiteY11" fmla="*/ 543968 h 1336288"/>
                <a:gd name="connsiteX12" fmla="*/ 808749 w 1130875"/>
                <a:gd name="connsiteY12" fmla="*/ 483801 h 1336288"/>
                <a:gd name="connsiteX13" fmla="*/ 323481 w 1130875"/>
                <a:gd name="connsiteY13" fmla="*/ 483801 h 1336288"/>
                <a:gd name="connsiteX14" fmla="*/ 486653 w 1130875"/>
                <a:gd name="connsiteY14" fmla="*/ 543968 h 1336288"/>
                <a:gd name="connsiteX15" fmla="*/ 486653 w 1130875"/>
                <a:gd name="connsiteY15" fmla="*/ 1261676 h 1336288"/>
                <a:gd name="connsiteX16" fmla="*/ 376922 w 1130875"/>
                <a:gd name="connsiteY16" fmla="*/ 1192197 h 1336288"/>
                <a:gd name="connsiteX17" fmla="*/ 334169 w 1130875"/>
                <a:gd name="connsiteY17" fmla="*/ 1147072 h 1336288"/>
                <a:gd name="connsiteX18" fmla="*/ 306380 w 1130875"/>
                <a:gd name="connsiteY18" fmla="*/ 1103379 h 1336288"/>
                <a:gd name="connsiteX19" fmla="*/ 297830 w 1130875"/>
                <a:gd name="connsiteY19" fmla="*/ 1088338 h 1336288"/>
                <a:gd name="connsiteX20" fmla="*/ 277166 w 1130875"/>
                <a:gd name="connsiteY20" fmla="*/ 1040347 h 1336288"/>
                <a:gd name="connsiteX21" fmla="*/ 272891 w 1130875"/>
                <a:gd name="connsiteY21" fmla="*/ 989492 h 1336288"/>
                <a:gd name="connsiteX22" fmla="*/ 270753 w 1130875"/>
                <a:gd name="connsiteY22" fmla="*/ 617028 h 1336288"/>
                <a:gd name="connsiteX23" fmla="*/ 274316 w 1130875"/>
                <a:gd name="connsiteY23" fmla="*/ 546117 h 1336288"/>
                <a:gd name="connsiteX24" fmla="*/ 291417 w 1130875"/>
                <a:gd name="connsiteY24" fmla="*/ 516034 h 1336288"/>
                <a:gd name="connsiteX25" fmla="*/ 323481 w 1130875"/>
                <a:gd name="connsiteY25" fmla="*/ 483801 h 1336288"/>
                <a:gd name="connsiteX26" fmla="*/ 812975 w 1130875"/>
                <a:gd name="connsiteY26" fmla="*/ 442526 h 1336288"/>
                <a:gd name="connsiteX27" fmla="*/ 612780 w 1130875"/>
                <a:gd name="connsiteY27" fmla="*/ 516821 h 1336288"/>
                <a:gd name="connsiteX28" fmla="*/ 612065 w 1130875"/>
                <a:gd name="connsiteY28" fmla="*/ 1299776 h 1336288"/>
                <a:gd name="connsiteX29" fmla="*/ 776511 w 1130875"/>
                <a:gd name="connsiteY29" fmla="*/ 1214051 h 1336288"/>
                <a:gd name="connsiteX30" fmla="*/ 821555 w 1130875"/>
                <a:gd name="connsiteY30" fmla="*/ 1166902 h 1336288"/>
                <a:gd name="connsiteX31" fmla="*/ 853014 w 1130875"/>
                <a:gd name="connsiteY31" fmla="*/ 1118325 h 1336288"/>
                <a:gd name="connsiteX32" fmla="*/ 862309 w 1130875"/>
                <a:gd name="connsiteY32" fmla="*/ 1102609 h 1336288"/>
                <a:gd name="connsiteX33" fmla="*/ 884473 w 1130875"/>
                <a:gd name="connsiteY33" fmla="*/ 1050459 h 1336288"/>
                <a:gd name="connsiteX34" fmla="*/ 890908 w 1130875"/>
                <a:gd name="connsiteY34" fmla="*/ 989023 h 1336288"/>
                <a:gd name="connsiteX35" fmla="*/ 893053 w 1130875"/>
                <a:gd name="connsiteY35" fmla="*/ 615405 h 1336288"/>
                <a:gd name="connsiteX36" fmla="*/ 889478 w 1130875"/>
                <a:gd name="connsiteY36" fmla="*/ 541824 h 1336288"/>
                <a:gd name="connsiteX37" fmla="*/ 863024 w 1130875"/>
                <a:gd name="connsiteY37" fmla="*/ 493247 h 1336288"/>
                <a:gd name="connsiteX38" fmla="*/ 812975 w 1130875"/>
                <a:gd name="connsiteY38" fmla="*/ 442526 h 1336288"/>
                <a:gd name="connsiteX39" fmla="*/ 319036 w 1130875"/>
                <a:gd name="connsiteY39" fmla="*/ 442526 h 1336288"/>
                <a:gd name="connsiteX40" fmla="*/ 269016 w 1130875"/>
                <a:gd name="connsiteY40" fmla="*/ 493247 h 1336288"/>
                <a:gd name="connsiteX41" fmla="*/ 242576 w 1130875"/>
                <a:gd name="connsiteY41" fmla="*/ 541824 h 1336288"/>
                <a:gd name="connsiteX42" fmla="*/ 239003 w 1130875"/>
                <a:gd name="connsiteY42" fmla="*/ 615405 h 1336288"/>
                <a:gd name="connsiteX43" fmla="*/ 241147 w 1130875"/>
                <a:gd name="connsiteY43" fmla="*/ 989023 h 1336288"/>
                <a:gd name="connsiteX44" fmla="*/ 247578 w 1130875"/>
                <a:gd name="connsiteY44" fmla="*/ 1050459 h 1336288"/>
                <a:gd name="connsiteX45" fmla="*/ 269730 w 1130875"/>
                <a:gd name="connsiteY45" fmla="*/ 1102609 h 1336288"/>
                <a:gd name="connsiteX46" fmla="*/ 279020 w 1130875"/>
                <a:gd name="connsiteY46" fmla="*/ 1118325 h 1336288"/>
                <a:gd name="connsiteX47" fmla="*/ 309746 w 1130875"/>
                <a:gd name="connsiteY47" fmla="*/ 1166902 h 1336288"/>
                <a:gd name="connsiteX48" fmla="*/ 355479 w 1130875"/>
                <a:gd name="connsiteY48" fmla="*/ 1214051 h 1336288"/>
                <a:gd name="connsiteX49" fmla="*/ 518403 w 1130875"/>
                <a:gd name="connsiteY49" fmla="*/ 1299776 h 1336288"/>
                <a:gd name="connsiteX50" fmla="*/ 518403 w 1130875"/>
                <a:gd name="connsiteY50" fmla="*/ 516821 h 1336288"/>
                <a:gd name="connsiteX51" fmla="*/ 319036 w 1130875"/>
                <a:gd name="connsiteY51" fmla="*/ 442526 h 1336288"/>
                <a:gd name="connsiteX52" fmla="*/ 813838 w 1130875"/>
                <a:gd name="connsiteY52" fmla="*/ 408520 h 1336288"/>
                <a:gd name="connsiteX53" fmla="*/ 833313 w 1130875"/>
                <a:gd name="connsiteY53" fmla="*/ 418188 h 1336288"/>
                <a:gd name="connsiteX54" fmla="*/ 884770 w 1130875"/>
                <a:gd name="connsiteY54" fmla="*/ 469750 h 1336288"/>
                <a:gd name="connsiteX55" fmla="*/ 920504 w 1130875"/>
                <a:gd name="connsiteY55" fmla="*/ 538500 h 1336288"/>
                <a:gd name="connsiteX56" fmla="*/ 923363 w 1130875"/>
                <a:gd name="connsiteY56" fmla="*/ 599373 h 1336288"/>
                <a:gd name="connsiteX57" fmla="*/ 1013413 w 1130875"/>
                <a:gd name="connsiteY57" fmla="*/ 578605 h 1336288"/>
                <a:gd name="connsiteX58" fmla="*/ 1037712 w 1130875"/>
                <a:gd name="connsiteY58" fmla="*/ 561417 h 1336288"/>
                <a:gd name="connsiteX59" fmla="*/ 1081308 w 1130875"/>
                <a:gd name="connsiteY59" fmla="*/ 489802 h 1336288"/>
                <a:gd name="connsiteX60" fmla="*/ 1103463 w 1130875"/>
                <a:gd name="connsiteY60" fmla="*/ 484789 h 1336288"/>
                <a:gd name="connsiteX61" fmla="*/ 1108466 w 1130875"/>
                <a:gd name="connsiteY61" fmla="*/ 506274 h 1336288"/>
                <a:gd name="connsiteX62" fmla="*/ 1064156 w 1130875"/>
                <a:gd name="connsiteY62" fmla="*/ 577888 h 1336288"/>
                <a:gd name="connsiteX63" fmla="*/ 1020560 w 1130875"/>
                <a:gd name="connsiteY63" fmla="*/ 609399 h 1336288"/>
                <a:gd name="connsiteX64" fmla="*/ 929795 w 1130875"/>
                <a:gd name="connsiteY64" fmla="*/ 630167 h 1336288"/>
                <a:gd name="connsiteX65" fmla="*/ 926222 w 1130875"/>
                <a:gd name="connsiteY65" fmla="*/ 630167 h 1336288"/>
                <a:gd name="connsiteX66" fmla="*/ 924078 w 1130875"/>
                <a:gd name="connsiteY66" fmla="*/ 630167 h 1336288"/>
                <a:gd name="connsiteX67" fmla="*/ 922648 w 1130875"/>
                <a:gd name="connsiteY67" fmla="*/ 806339 h 1336288"/>
                <a:gd name="connsiteX68" fmla="*/ 924078 w 1130875"/>
                <a:gd name="connsiteY68" fmla="*/ 806339 h 1336288"/>
                <a:gd name="connsiteX69" fmla="*/ 1009840 w 1130875"/>
                <a:gd name="connsiteY69" fmla="*/ 799178 h 1336288"/>
                <a:gd name="connsiteX70" fmla="*/ 1053435 w 1130875"/>
                <a:gd name="connsiteY70" fmla="*/ 805623 h 1336288"/>
                <a:gd name="connsiteX71" fmla="*/ 1120616 w 1130875"/>
                <a:gd name="connsiteY71" fmla="*/ 832837 h 1336288"/>
                <a:gd name="connsiteX72" fmla="*/ 1129906 w 1130875"/>
                <a:gd name="connsiteY72" fmla="*/ 852889 h 1336288"/>
                <a:gd name="connsiteX73" fmla="*/ 1114898 w 1130875"/>
                <a:gd name="connsiteY73" fmla="*/ 862915 h 1336288"/>
                <a:gd name="connsiteX74" fmla="*/ 1109181 w 1130875"/>
                <a:gd name="connsiteY74" fmla="*/ 862199 h 1336288"/>
                <a:gd name="connsiteX75" fmla="*/ 1041286 w 1130875"/>
                <a:gd name="connsiteY75" fmla="*/ 834985 h 1336288"/>
                <a:gd name="connsiteX76" fmla="*/ 1012698 w 1130875"/>
                <a:gd name="connsiteY76" fmla="*/ 830688 h 1336288"/>
                <a:gd name="connsiteX77" fmla="*/ 926937 w 1130875"/>
                <a:gd name="connsiteY77" fmla="*/ 837850 h 1336288"/>
                <a:gd name="connsiteX78" fmla="*/ 922648 w 1130875"/>
                <a:gd name="connsiteY78" fmla="*/ 837850 h 1336288"/>
                <a:gd name="connsiteX79" fmla="*/ 922648 w 1130875"/>
                <a:gd name="connsiteY79" fmla="*/ 870076 h 1336288"/>
                <a:gd name="connsiteX80" fmla="*/ 921934 w 1130875"/>
                <a:gd name="connsiteY80" fmla="*/ 989673 h 1336288"/>
                <a:gd name="connsiteX81" fmla="*/ 916931 w 1130875"/>
                <a:gd name="connsiteY81" fmla="*/ 1049829 h 1336288"/>
                <a:gd name="connsiteX82" fmla="*/ 920504 w 1130875"/>
                <a:gd name="connsiteY82" fmla="*/ 1050545 h 1336288"/>
                <a:gd name="connsiteX83" fmla="*/ 1004122 w 1130875"/>
                <a:gd name="connsiteY83" fmla="*/ 1083488 h 1336288"/>
                <a:gd name="connsiteX84" fmla="*/ 1041286 w 1130875"/>
                <a:gd name="connsiteY84" fmla="*/ 1118579 h 1336288"/>
                <a:gd name="connsiteX85" fmla="*/ 1072732 w 1130875"/>
                <a:gd name="connsiteY85" fmla="*/ 1191626 h 1336288"/>
                <a:gd name="connsiteX86" fmla="*/ 1064870 w 1130875"/>
                <a:gd name="connsiteY86" fmla="*/ 1212395 h 1336288"/>
                <a:gd name="connsiteX87" fmla="*/ 1058438 w 1130875"/>
                <a:gd name="connsiteY87" fmla="*/ 1213827 h 1336288"/>
                <a:gd name="connsiteX88" fmla="*/ 1044145 w 1130875"/>
                <a:gd name="connsiteY88" fmla="*/ 1204517 h 1336288"/>
                <a:gd name="connsiteX89" fmla="*/ 1011984 w 1130875"/>
                <a:gd name="connsiteY89" fmla="*/ 1131470 h 1336288"/>
                <a:gd name="connsiteX90" fmla="*/ 992687 w 1130875"/>
                <a:gd name="connsiteY90" fmla="*/ 1112850 h 1336288"/>
                <a:gd name="connsiteX91" fmla="*/ 909784 w 1130875"/>
                <a:gd name="connsiteY91" fmla="*/ 1080624 h 1336288"/>
                <a:gd name="connsiteX92" fmla="*/ 906211 w 1130875"/>
                <a:gd name="connsiteY92" fmla="*/ 1079191 h 1336288"/>
                <a:gd name="connsiteX93" fmla="*/ 889773 w 1130875"/>
                <a:gd name="connsiteY93" fmla="*/ 1117863 h 1336288"/>
                <a:gd name="connsiteX94" fmla="*/ 845463 w 1130875"/>
                <a:gd name="connsiteY94" fmla="*/ 1188762 h 1336288"/>
                <a:gd name="connsiteX95" fmla="*/ 798294 w 1130875"/>
                <a:gd name="connsiteY95" fmla="*/ 1238176 h 1336288"/>
                <a:gd name="connsiteX96" fmla="*/ 580315 w 1130875"/>
                <a:gd name="connsiteY96" fmla="*/ 1336288 h 1336288"/>
                <a:gd name="connsiteX97" fmla="*/ 581030 w 1130875"/>
                <a:gd name="connsiteY97" fmla="*/ 489086 h 1336288"/>
                <a:gd name="connsiteX98" fmla="*/ 797579 w 1130875"/>
                <a:gd name="connsiteY98" fmla="*/ 413891 h 1336288"/>
                <a:gd name="connsiteX99" fmla="*/ 813838 w 1130875"/>
                <a:gd name="connsiteY99" fmla="*/ 408520 h 1336288"/>
                <a:gd name="connsiteX100" fmla="*/ 316572 w 1130875"/>
                <a:gd name="connsiteY100" fmla="*/ 408520 h 1336288"/>
                <a:gd name="connsiteX101" fmla="*/ 333073 w 1130875"/>
                <a:gd name="connsiteY101" fmla="*/ 413891 h 1336288"/>
                <a:gd name="connsiteX102" fmla="*/ 548566 w 1130875"/>
                <a:gd name="connsiteY102" fmla="*/ 489086 h 1336288"/>
                <a:gd name="connsiteX103" fmla="*/ 548566 w 1130875"/>
                <a:gd name="connsiteY103" fmla="*/ 1336288 h 1336288"/>
                <a:gd name="connsiteX104" fmla="*/ 332360 w 1130875"/>
                <a:gd name="connsiteY104" fmla="*/ 1238176 h 1336288"/>
                <a:gd name="connsiteX105" fmla="*/ 285265 w 1130875"/>
                <a:gd name="connsiteY105" fmla="*/ 1188762 h 1336288"/>
                <a:gd name="connsiteX106" fmla="*/ 241025 w 1130875"/>
                <a:gd name="connsiteY106" fmla="*/ 1117863 h 1336288"/>
                <a:gd name="connsiteX107" fmla="*/ 224613 w 1130875"/>
                <a:gd name="connsiteY107" fmla="*/ 1079191 h 1336288"/>
                <a:gd name="connsiteX108" fmla="*/ 221045 w 1130875"/>
                <a:gd name="connsiteY108" fmla="*/ 1080624 h 1336288"/>
                <a:gd name="connsiteX109" fmla="*/ 138273 w 1130875"/>
                <a:gd name="connsiteY109" fmla="*/ 1112850 h 1336288"/>
                <a:gd name="connsiteX110" fmla="*/ 119007 w 1130875"/>
                <a:gd name="connsiteY110" fmla="*/ 1131470 h 1336288"/>
                <a:gd name="connsiteX111" fmla="*/ 87611 w 1130875"/>
                <a:gd name="connsiteY111" fmla="*/ 1204517 h 1336288"/>
                <a:gd name="connsiteX112" fmla="*/ 72626 w 1130875"/>
                <a:gd name="connsiteY112" fmla="*/ 1213827 h 1336288"/>
                <a:gd name="connsiteX113" fmla="*/ 66918 w 1130875"/>
                <a:gd name="connsiteY113" fmla="*/ 1212395 h 1336288"/>
                <a:gd name="connsiteX114" fmla="*/ 58355 w 1130875"/>
                <a:gd name="connsiteY114" fmla="*/ 1191626 h 1336288"/>
                <a:gd name="connsiteX115" fmla="*/ 89752 w 1130875"/>
                <a:gd name="connsiteY115" fmla="*/ 1118579 h 1336288"/>
                <a:gd name="connsiteX116" fmla="*/ 127570 w 1130875"/>
                <a:gd name="connsiteY116" fmla="*/ 1083488 h 1336288"/>
                <a:gd name="connsiteX117" fmla="*/ 210342 w 1130875"/>
                <a:gd name="connsiteY117" fmla="*/ 1050545 h 1336288"/>
                <a:gd name="connsiteX118" fmla="*/ 213910 w 1130875"/>
                <a:gd name="connsiteY118" fmla="*/ 1049829 h 1336288"/>
                <a:gd name="connsiteX119" fmla="*/ 208915 w 1130875"/>
                <a:gd name="connsiteY119" fmla="*/ 989673 h 1336288"/>
                <a:gd name="connsiteX120" fmla="*/ 208201 w 1130875"/>
                <a:gd name="connsiteY120" fmla="*/ 870076 h 1336288"/>
                <a:gd name="connsiteX121" fmla="*/ 208201 w 1130875"/>
                <a:gd name="connsiteY121" fmla="*/ 837850 h 1336288"/>
                <a:gd name="connsiteX122" fmla="*/ 204634 w 1130875"/>
                <a:gd name="connsiteY122" fmla="*/ 837850 h 1336288"/>
                <a:gd name="connsiteX123" fmla="*/ 118294 w 1130875"/>
                <a:gd name="connsiteY123" fmla="*/ 830688 h 1336288"/>
                <a:gd name="connsiteX124" fmla="*/ 89752 w 1130875"/>
                <a:gd name="connsiteY124" fmla="*/ 834985 h 1336288"/>
                <a:gd name="connsiteX125" fmla="*/ 21251 w 1130875"/>
                <a:gd name="connsiteY125" fmla="*/ 862199 h 1336288"/>
                <a:gd name="connsiteX126" fmla="*/ 15542 w 1130875"/>
                <a:gd name="connsiteY126" fmla="*/ 862915 h 1336288"/>
                <a:gd name="connsiteX127" fmla="*/ 1271 w 1130875"/>
                <a:gd name="connsiteY127" fmla="*/ 852889 h 1336288"/>
                <a:gd name="connsiteX128" fmla="*/ 9834 w 1130875"/>
                <a:gd name="connsiteY128" fmla="*/ 832837 h 1336288"/>
                <a:gd name="connsiteX129" fmla="*/ 78335 w 1130875"/>
                <a:gd name="connsiteY129" fmla="*/ 805623 h 1336288"/>
                <a:gd name="connsiteX130" fmla="*/ 121148 w 1130875"/>
                <a:gd name="connsiteY130" fmla="*/ 799178 h 1336288"/>
                <a:gd name="connsiteX131" fmla="*/ 206774 w 1130875"/>
                <a:gd name="connsiteY131" fmla="*/ 806339 h 1336288"/>
                <a:gd name="connsiteX132" fmla="*/ 207488 w 1130875"/>
                <a:gd name="connsiteY132" fmla="*/ 806339 h 1336288"/>
                <a:gd name="connsiteX133" fmla="*/ 206774 w 1130875"/>
                <a:gd name="connsiteY133" fmla="*/ 630167 h 1336288"/>
                <a:gd name="connsiteX134" fmla="*/ 204634 w 1130875"/>
                <a:gd name="connsiteY134" fmla="*/ 630167 h 1336288"/>
                <a:gd name="connsiteX135" fmla="*/ 201066 w 1130875"/>
                <a:gd name="connsiteY135" fmla="*/ 630167 h 1336288"/>
                <a:gd name="connsiteX136" fmla="*/ 110445 w 1130875"/>
                <a:gd name="connsiteY136" fmla="*/ 609399 h 1336288"/>
                <a:gd name="connsiteX137" fmla="*/ 66918 w 1130875"/>
                <a:gd name="connsiteY137" fmla="*/ 577888 h 1336288"/>
                <a:gd name="connsiteX138" fmla="*/ 22678 w 1130875"/>
                <a:gd name="connsiteY138" fmla="*/ 506274 h 1336288"/>
                <a:gd name="connsiteX139" fmla="*/ 27672 w 1130875"/>
                <a:gd name="connsiteY139" fmla="*/ 484789 h 1336288"/>
                <a:gd name="connsiteX140" fmla="*/ 49079 w 1130875"/>
                <a:gd name="connsiteY140" fmla="*/ 489802 h 1336288"/>
                <a:gd name="connsiteX141" fmla="*/ 93319 w 1130875"/>
                <a:gd name="connsiteY141" fmla="*/ 561417 h 1336288"/>
                <a:gd name="connsiteX142" fmla="*/ 117580 w 1130875"/>
                <a:gd name="connsiteY142" fmla="*/ 578605 h 1336288"/>
                <a:gd name="connsiteX143" fmla="*/ 207488 w 1130875"/>
                <a:gd name="connsiteY143" fmla="*/ 599373 h 1336288"/>
                <a:gd name="connsiteX144" fmla="*/ 210342 w 1130875"/>
                <a:gd name="connsiteY144" fmla="*/ 538500 h 1336288"/>
                <a:gd name="connsiteX145" fmla="*/ 246020 w 1130875"/>
                <a:gd name="connsiteY145" fmla="*/ 469750 h 1336288"/>
                <a:gd name="connsiteX146" fmla="*/ 297396 w 1130875"/>
                <a:gd name="connsiteY146" fmla="*/ 418188 h 1336288"/>
                <a:gd name="connsiteX147" fmla="*/ 316572 w 1130875"/>
                <a:gd name="connsiteY147" fmla="*/ 408520 h 1336288"/>
                <a:gd name="connsiteX148" fmla="*/ 360869 w 1130875"/>
                <a:gd name="connsiteY148" fmla="*/ 889 h 1336288"/>
                <a:gd name="connsiteX149" fmla="*/ 438101 w 1130875"/>
                <a:gd name="connsiteY149" fmla="*/ 50286 h 1336288"/>
                <a:gd name="connsiteX150" fmla="*/ 498886 w 1130875"/>
                <a:gd name="connsiteY150" fmla="*/ 157668 h 1336288"/>
                <a:gd name="connsiteX151" fmla="*/ 499601 w 1130875"/>
                <a:gd name="connsiteY151" fmla="*/ 161248 h 1336288"/>
                <a:gd name="connsiteX152" fmla="*/ 634042 w 1130875"/>
                <a:gd name="connsiteY152" fmla="*/ 161248 h 1336288"/>
                <a:gd name="connsiteX153" fmla="*/ 634042 w 1130875"/>
                <a:gd name="connsiteY153" fmla="*/ 157668 h 1336288"/>
                <a:gd name="connsiteX154" fmla="*/ 695542 w 1130875"/>
                <a:gd name="connsiteY154" fmla="*/ 50286 h 1336288"/>
                <a:gd name="connsiteX155" fmla="*/ 772774 w 1130875"/>
                <a:gd name="connsiteY155" fmla="*/ 889 h 1336288"/>
                <a:gd name="connsiteX156" fmla="*/ 792797 w 1130875"/>
                <a:gd name="connsiteY156" fmla="*/ 10196 h 1336288"/>
                <a:gd name="connsiteX157" fmla="*/ 784216 w 1130875"/>
                <a:gd name="connsiteY157" fmla="*/ 29525 h 1336288"/>
                <a:gd name="connsiteX158" fmla="*/ 717711 w 1130875"/>
                <a:gd name="connsiteY158" fmla="*/ 72478 h 1336288"/>
                <a:gd name="connsiteX159" fmla="*/ 664792 w 1130875"/>
                <a:gd name="connsiteY159" fmla="*/ 165543 h 1336288"/>
                <a:gd name="connsiteX160" fmla="*/ 789222 w 1130875"/>
                <a:gd name="connsiteY160" fmla="*/ 330197 h 1336288"/>
                <a:gd name="connsiteX161" fmla="*/ 785646 w 1130875"/>
                <a:gd name="connsiteY161" fmla="*/ 365991 h 1336288"/>
                <a:gd name="connsiteX162" fmla="*/ 347997 w 1130875"/>
                <a:gd name="connsiteY162" fmla="*/ 368139 h 1336288"/>
                <a:gd name="connsiteX163" fmla="*/ 343706 w 1130875"/>
                <a:gd name="connsiteY163" fmla="*/ 332345 h 1336288"/>
                <a:gd name="connsiteX164" fmla="*/ 468136 w 1130875"/>
                <a:gd name="connsiteY164" fmla="*/ 164827 h 1336288"/>
                <a:gd name="connsiteX165" fmla="*/ 415933 w 1130875"/>
                <a:gd name="connsiteY165" fmla="*/ 72478 h 1336288"/>
                <a:gd name="connsiteX166" fmla="*/ 349427 w 1130875"/>
                <a:gd name="connsiteY166" fmla="*/ 29525 h 1336288"/>
                <a:gd name="connsiteX167" fmla="*/ 340131 w 1130875"/>
                <a:gd name="connsiteY167" fmla="*/ 10196 h 1336288"/>
                <a:gd name="connsiteX168" fmla="*/ 360869 w 1130875"/>
                <a:gd name="connsiteY168" fmla="*/ 889 h 133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130875" h="1336288">
                  <a:moveTo>
                    <a:pt x="808749" y="483801"/>
                  </a:moveTo>
                  <a:cubicBezTo>
                    <a:pt x="839997" y="516034"/>
                    <a:pt x="839997" y="516034"/>
                    <a:pt x="839997" y="516034"/>
                  </a:cubicBezTo>
                  <a:cubicBezTo>
                    <a:pt x="852781" y="528926"/>
                    <a:pt x="856332" y="536806"/>
                    <a:pt x="857752" y="546117"/>
                  </a:cubicBezTo>
                  <a:cubicBezTo>
                    <a:pt x="861303" y="617028"/>
                    <a:pt x="861303" y="617028"/>
                    <a:pt x="861303" y="617028"/>
                  </a:cubicBezTo>
                  <a:cubicBezTo>
                    <a:pt x="859173" y="989492"/>
                    <a:pt x="859173" y="989492"/>
                    <a:pt x="859173" y="989492"/>
                  </a:cubicBezTo>
                  <a:cubicBezTo>
                    <a:pt x="859173" y="1005250"/>
                    <a:pt x="858462" y="1023873"/>
                    <a:pt x="854201" y="1040347"/>
                  </a:cubicBezTo>
                  <a:cubicBezTo>
                    <a:pt x="833606" y="1088338"/>
                    <a:pt x="833606" y="1088338"/>
                    <a:pt x="833606" y="1088338"/>
                  </a:cubicBezTo>
                  <a:cubicBezTo>
                    <a:pt x="830765" y="1093351"/>
                    <a:pt x="828634" y="1097649"/>
                    <a:pt x="825793" y="1102663"/>
                  </a:cubicBezTo>
                  <a:cubicBezTo>
                    <a:pt x="816561" y="1118421"/>
                    <a:pt x="808749" y="1132747"/>
                    <a:pt x="798096" y="1147072"/>
                  </a:cubicBezTo>
                  <a:cubicBezTo>
                    <a:pt x="754774" y="1192197"/>
                    <a:pt x="754774" y="1192197"/>
                    <a:pt x="754774" y="1192197"/>
                  </a:cubicBezTo>
                  <a:cubicBezTo>
                    <a:pt x="710741" y="1233741"/>
                    <a:pt x="675942" y="1252365"/>
                    <a:pt x="645403" y="1261676"/>
                  </a:cubicBezTo>
                  <a:cubicBezTo>
                    <a:pt x="645403" y="543968"/>
                    <a:pt x="645403" y="543968"/>
                    <a:pt x="645403" y="543968"/>
                  </a:cubicBezTo>
                  <a:cubicBezTo>
                    <a:pt x="687305" y="534657"/>
                    <a:pt x="752643" y="516750"/>
                    <a:pt x="808749" y="483801"/>
                  </a:cubicBezTo>
                  <a:close/>
                  <a:moveTo>
                    <a:pt x="323481" y="483801"/>
                  </a:moveTo>
                  <a:cubicBezTo>
                    <a:pt x="379772" y="516750"/>
                    <a:pt x="445326" y="534657"/>
                    <a:pt x="486653" y="543968"/>
                  </a:cubicBezTo>
                  <a:cubicBezTo>
                    <a:pt x="486653" y="543968"/>
                    <a:pt x="486653" y="543968"/>
                    <a:pt x="486653" y="1261676"/>
                  </a:cubicBezTo>
                  <a:cubicBezTo>
                    <a:pt x="456727" y="1252365"/>
                    <a:pt x="421812" y="1233741"/>
                    <a:pt x="376922" y="1192197"/>
                  </a:cubicBezTo>
                  <a:cubicBezTo>
                    <a:pt x="376922" y="1192197"/>
                    <a:pt x="376922" y="1192197"/>
                    <a:pt x="334169" y="1147072"/>
                  </a:cubicBezTo>
                  <a:cubicBezTo>
                    <a:pt x="323481" y="1132747"/>
                    <a:pt x="314931" y="1118421"/>
                    <a:pt x="306380" y="1103379"/>
                  </a:cubicBezTo>
                  <a:cubicBezTo>
                    <a:pt x="303530" y="1098365"/>
                    <a:pt x="300680" y="1093351"/>
                    <a:pt x="297830" y="1088338"/>
                  </a:cubicBezTo>
                  <a:cubicBezTo>
                    <a:pt x="297830" y="1088338"/>
                    <a:pt x="297830" y="1088338"/>
                    <a:pt x="277166" y="1040347"/>
                  </a:cubicBezTo>
                  <a:cubicBezTo>
                    <a:pt x="273603" y="1023873"/>
                    <a:pt x="272891" y="1005250"/>
                    <a:pt x="272891" y="989492"/>
                  </a:cubicBezTo>
                  <a:cubicBezTo>
                    <a:pt x="272891" y="989492"/>
                    <a:pt x="272891" y="989492"/>
                    <a:pt x="270753" y="617028"/>
                  </a:cubicBezTo>
                  <a:cubicBezTo>
                    <a:pt x="270753" y="617028"/>
                    <a:pt x="270753" y="617028"/>
                    <a:pt x="274316" y="546117"/>
                  </a:cubicBezTo>
                  <a:cubicBezTo>
                    <a:pt x="275741" y="536806"/>
                    <a:pt x="279304" y="528926"/>
                    <a:pt x="291417" y="516034"/>
                  </a:cubicBezTo>
                  <a:cubicBezTo>
                    <a:pt x="291417" y="516034"/>
                    <a:pt x="291417" y="516034"/>
                    <a:pt x="323481" y="483801"/>
                  </a:cubicBezTo>
                  <a:close/>
                  <a:moveTo>
                    <a:pt x="812975" y="442526"/>
                  </a:moveTo>
                  <a:cubicBezTo>
                    <a:pt x="757207" y="482531"/>
                    <a:pt x="677844" y="506106"/>
                    <a:pt x="612780" y="516821"/>
                  </a:cubicBezTo>
                  <a:cubicBezTo>
                    <a:pt x="612780" y="516821"/>
                    <a:pt x="612780" y="516821"/>
                    <a:pt x="612065" y="1299776"/>
                  </a:cubicBezTo>
                  <a:cubicBezTo>
                    <a:pt x="657109" y="1293347"/>
                    <a:pt x="708588" y="1277631"/>
                    <a:pt x="776511" y="1214051"/>
                  </a:cubicBezTo>
                  <a:cubicBezTo>
                    <a:pt x="776511" y="1214051"/>
                    <a:pt x="776511" y="1214051"/>
                    <a:pt x="821555" y="1166902"/>
                  </a:cubicBezTo>
                  <a:cubicBezTo>
                    <a:pt x="834425" y="1150472"/>
                    <a:pt x="843719" y="1134756"/>
                    <a:pt x="853014" y="1118325"/>
                  </a:cubicBezTo>
                  <a:cubicBezTo>
                    <a:pt x="855874" y="1113324"/>
                    <a:pt x="858734" y="1107609"/>
                    <a:pt x="862309" y="1102609"/>
                  </a:cubicBezTo>
                  <a:cubicBezTo>
                    <a:pt x="862309" y="1102609"/>
                    <a:pt x="862309" y="1102609"/>
                    <a:pt x="884473" y="1050459"/>
                  </a:cubicBezTo>
                  <a:cubicBezTo>
                    <a:pt x="890193" y="1029742"/>
                    <a:pt x="890908" y="1008311"/>
                    <a:pt x="890908" y="989023"/>
                  </a:cubicBezTo>
                  <a:cubicBezTo>
                    <a:pt x="890908" y="989023"/>
                    <a:pt x="890908" y="989023"/>
                    <a:pt x="893053" y="615405"/>
                  </a:cubicBezTo>
                  <a:cubicBezTo>
                    <a:pt x="893053" y="615405"/>
                    <a:pt x="893053" y="615405"/>
                    <a:pt x="889478" y="541824"/>
                  </a:cubicBezTo>
                  <a:cubicBezTo>
                    <a:pt x="886618" y="523251"/>
                    <a:pt x="878754" y="509677"/>
                    <a:pt x="863024" y="493247"/>
                  </a:cubicBezTo>
                  <a:cubicBezTo>
                    <a:pt x="863024" y="493247"/>
                    <a:pt x="863024" y="493247"/>
                    <a:pt x="812975" y="442526"/>
                  </a:cubicBezTo>
                  <a:close/>
                  <a:moveTo>
                    <a:pt x="319036" y="442526"/>
                  </a:moveTo>
                  <a:cubicBezTo>
                    <a:pt x="319036" y="442526"/>
                    <a:pt x="319036" y="442526"/>
                    <a:pt x="269016" y="493247"/>
                  </a:cubicBezTo>
                  <a:cubicBezTo>
                    <a:pt x="252580" y="509677"/>
                    <a:pt x="245434" y="523251"/>
                    <a:pt x="242576" y="541824"/>
                  </a:cubicBezTo>
                  <a:cubicBezTo>
                    <a:pt x="242576" y="541824"/>
                    <a:pt x="242576" y="541824"/>
                    <a:pt x="239003" y="615405"/>
                  </a:cubicBezTo>
                  <a:cubicBezTo>
                    <a:pt x="239003" y="615405"/>
                    <a:pt x="239003" y="615405"/>
                    <a:pt x="241147" y="989023"/>
                  </a:cubicBezTo>
                  <a:cubicBezTo>
                    <a:pt x="241147" y="1008311"/>
                    <a:pt x="241862" y="1029742"/>
                    <a:pt x="247578" y="1050459"/>
                  </a:cubicBezTo>
                  <a:cubicBezTo>
                    <a:pt x="247578" y="1050459"/>
                    <a:pt x="247578" y="1050459"/>
                    <a:pt x="269730" y="1102609"/>
                  </a:cubicBezTo>
                  <a:cubicBezTo>
                    <a:pt x="272588" y="1107609"/>
                    <a:pt x="276161" y="1113324"/>
                    <a:pt x="279020" y="1118325"/>
                  </a:cubicBezTo>
                  <a:cubicBezTo>
                    <a:pt x="288309" y="1134756"/>
                    <a:pt x="297599" y="1150472"/>
                    <a:pt x="309746" y="1166902"/>
                  </a:cubicBezTo>
                  <a:cubicBezTo>
                    <a:pt x="309746" y="1166902"/>
                    <a:pt x="309746" y="1166902"/>
                    <a:pt x="355479" y="1214051"/>
                  </a:cubicBezTo>
                  <a:cubicBezTo>
                    <a:pt x="423364" y="1277631"/>
                    <a:pt x="473385" y="1293347"/>
                    <a:pt x="518403" y="1299776"/>
                  </a:cubicBezTo>
                  <a:cubicBezTo>
                    <a:pt x="518403" y="1299776"/>
                    <a:pt x="518403" y="1299776"/>
                    <a:pt x="518403" y="516821"/>
                  </a:cubicBezTo>
                  <a:cubicBezTo>
                    <a:pt x="454091" y="506106"/>
                    <a:pt x="374773" y="482531"/>
                    <a:pt x="319036" y="442526"/>
                  </a:cubicBezTo>
                  <a:close/>
                  <a:moveTo>
                    <a:pt x="813838" y="408520"/>
                  </a:moveTo>
                  <a:cubicBezTo>
                    <a:pt x="820270" y="409057"/>
                    <a:pt x="827238" y="412100"/>
                    <a:pt x="833313" y="418188"/>
                  </a:cubicBezTo>
                  <a:cubicBezTo>
                    <a:pt x="833313" y="418188"/>
                    <a:pt x="833313" y="418188"/>
                    <a:pt x="884770" y="469750"/>
                  </a:cubicBezTo>
                  <a:cubicBezTo>
                    <a:pt x="904781" y="490518"/>
                    <a:pt x="916216" y="510571"/>
                    <a:pt x="920504" y="538500"/>
                  </a:cubicBezTo>
                  <a:cubicBezTo>
                    <a:pt x="920504" y="538500"/>
                    <a:pt x="920504" y="538500"/>
                    <a:pt x="923363" y="599373"/>
                  </a:cubicBezTo>
                  <a:cubicBezTo>
                    <a:pt x="923363" y="599373"/>
                    <a:pt x="923363" y="599373"/>
                    <a:pt x="1013413" y="578605"/>
                  </a:cubicBezTo>
                  <a:cubicBezTo>
                    <a:pt x="1023419" y="576456"/>
                    <a:pt x="1031995" y="570011"/>
                    <a:pt x="1037712" y="561417"/>
                  </a:cubicBezTo>
                  <a:cubicBezTo>
                    <a:pt x="1037712" y="561417"/>
                    <a:pt x="1037712" y="561417"/>
                    <a:pt x="1081308" y="489802"/>
                  </a:cubicBezTo>
                  <a:cubicBezTo>
                    <a:pt x="1086311" y="482641"/>
                    <a:pt x="1095602" y="480492"/>
                    <a:pt x="1103463" y="484789"/>
                  </a:cubicBezTo>
                  <a:cubicBezTo>
                    <a:pt x="1110610" y="489802"/>
                    <a:pt x="1112754" y="499112"/>
                    <a:pt x="1108466" y="506274"/>
                  </a:cubicBezTo>
                  <a:cubicBezTo>
                    <a:pt x="1108466" y="506274"/>
                    <a:pt x="1108466" y="506274"/>
                    <a:pt x="1064156" y="577888"/>
                  </a:cubicBezTo>
                  <a:cubicBezTo>
                    <a:pt x="1054150" y="594360"/>
                    <a:pt x="1038427" y="605102"/>
                    <a:pt x="1020560" y="609399"/>
                  </a:cubicBezTo>
                  <a:cubicBezTo>
                    <a:pt x="1020560" y="609399"/>
                    <a:pt x="1020560" y="609399"/>
                    <a:pt x="929795" y="630167"/>
                  </a:cubicBezTo>
                  <a:cubicBezTo>
                    <a:pt x="928366" y="630167"/>
                    <a:pt x="927651" y="630167"/>
                    <a:pt x="926222" y="630167"/>
                  </a:cubicBezTo>
                  <a:cubicBezTo>
                    <a:pt x="925507" y="630167"/>
                    <a:pt x="924792" y="630167"/>
                    <a:pt x="924078" y="630167"/>
                  </a:cubicBezTo>
                  <a:cubicBezTo>
                    <a:pt x="924078" y="630167"/>
                    <a:pt x="924078" y="630167"/>
                    <a:pt x="922648" y="806339"/>
                  </a:cubicBezTo>
                  <a:cubicBezTo>
                    <a:pt x="923363" y="806339"/>
                    <a:pt x="923363" y="806339"/>
                    <a:pt x="924078" y="806339"/>
                  </a:cubicBezTo>
                  <a:cubicBezTo>
                    <a:pt x="924078" y="806339"/>
                    <a:pt x="924078" y="806339"/>
                    <a:pt x="1009840" y="799178"/>
                  </a:cubicBezTo>
                  <a:cubicBezTo>
                    <a:pt x="1024848" y="797746"/>
                    <a:pt x="1039856" y="799894"/>
                    <a:pt x="1053435" y="805623"/>
                  </a:cubicBezTo>
                  <a:cubicBezTo>
                    <a:pt x="1053435" y="805623"/>
                    <a:pt x="1053435" y="805623"/>
                    <a:pt x="1120616" y="832837"/>
                  </a:cubicBezTo>
                  <a:cubicBezTo>
                    <a:pt x="1129192" y="835701"/>
                    <a:pt x="1132765" y="845011"/>
                    <a:pt x="1129906" y="852889"/>
                  </a:cubicBezTo>
                  <a:cubicBezTo>
                    <a:pt x="1127048" y="859334"/>
                    <a:pt x="1121330" y="862915"/>
                    <a:pt x="1114898" y="862915"/>
                  </a:cubicBezTo>
                  <a:cubicBezTo>
                    <a:pt x="1112754" y="862915"/>
                    <a:pt x="1111325" y="862915"/>
                    <a:pt x="1109181" y="862199"/>
                  </a:cubicBezTo>
                  <a:cubicBezTo>
                    <a:pt x="1109181" y="862199"/>
                    <a:pt x="1109181" y="862199"/>
                    <a:pt x="1041286" y="834985"/>
                  </a:cubicBezTo>
                  <a:cubicBezTo>
                    <a:pt x="1032710" y="831404"/>
                    <a:pt x="1022704" y="829972"/>
                    <a:pt x="1012698" y="830688"/>
                  </a:cubicBezTo>
                  <a:cubicBezTo>
                    <a:pt x="1012698" y="830688"/>
                    <a:pt x="1012698" y="830688"/>
                    <a:pt x="926937" y="837850"/>
                  </a:cubicBezTo>
                  <a:cubicBezTo>
                    <a:pt x="925507" y="837850"/>
                    <a:pt x="924078" y="837850"/>
                    <a:pt x="922648" y="837850"/>
                  </a:cubicBezTo>
                  <a:cubicBezTo>
                    <a:pt x="922648" y="837850"/>
                    <a:pt x="922648" y="837850"/>
                    <a:pt x="922648" y="870076"/>
                  </a:cubicBezTo>
                  <a:cubicBezTo>
                    <a:pt x="922648" y="870076"/>
                    <a:pt x="922648" y="870076"/>
                    <a:pt x="921934" y="989673"/>
                  </a:cubicBezTo>
                  <a:cubicBezTo>
                    <a:pt x="921934" y="1009725"/>
                    <a:pt x="921219" y="1030493"/>
                    <a:pt x="916931" y="1049829"/>
                  </a:cubicBezTo>
                  <a:cubicBezTo>
                    <a:pt x="918360" y="1049829"/>
                    <a:pt x="919790" y="1050545"/>
                    <a:pt x="920504" y="1050545"/>
                  </a:cubicBezTo>
                  <a:cubicBezTo>
                    <a:pt x="920504" y="1050545"/>
                    <a:pt x="920504" y="1050545"/>
                    <a:pt x="1004122" y="1083488"/>
                  </a:cubicBezTo>
                  <a:cubicBezTo>
                    <a:pt x="1020560" y="1089217"/>
                    <a:pt x="1034139" y="1102824"/>
                    <a:pt x="1041286" y="1118579"/>
                  </a:cubicBezTo>
                  <a:cubicBezTo>
                    <a:pt x="1041286" y="1118579"/>
                    <a:pt x="1041286" y="1118579"/>
                    <a:pt x="1072732" y="1191626"/>
                  </a:cubicBezTo>
                  <a:cubicBezTo>
                    <a:pt x="1076305" y="1199504"/>
                    <a:pt x="1072732" y="1208814"/>
                    <a:pt x="1064870" y="1212395"/>
                  </a:cubicBezTo>
                  <a:cubicBezTo>
                    <a:pt x="1062726" y="1213111"/>
                    <a:pt x="1060582" y="1213827"/>
                    <a:pt x="1058438" y="1213827"/>
                  </a:cubicBezTo>
                  <a:cubicBezTo>
                    <a:pt x="1052006" y="1213827"/>
                    <a:pt x="1046289" y="1210246"/>
                    <a:pt x="1044145" y="1204517"/>
                  </a:cubicBezTo>
                  <a:cubicBezTo>
                    <a:pt x="1044145" y="1204517"/>
                    <a:pt x="1044145" y="1204517"/>
                    <a:pt x="1011984" y="1131470"/>
                  </a:cubicBezTo>
                  <a:cubicBezTo>
                    <a:pt x="1008410" y="1122876"/>
                    <a:pt x="1001264" y="1115715"/>
                    <a:pt x="992687" y="1112850"/>
                  </a:cubicBezTo>
                  <a:cubicBezTo>
                    <a:pt x="992687" y="1112850"/>
                    <a:pt x="992687" y="1112850"/>
                    <a:pt x="909784" y="1080624"/>
                  </a:cubicBezTo>
                  <a:cubicBezTo>
                    <a:pt x="908355" y="1080624"/>
                    <a:pt x="907640" y="1079908"/>
                    <a:pt x="906211" y="1079191"/>
                  </a:cubicBezTo>
                  <a:cubicBezTo>
                    <a:pt x="906211" y="1079191"/>
                    <a:pt x="906211" y="1079191"/>
                    <a:pt x="889773" y="1117863"/>
                  </a:cubicBezTo>
                  <a:cubicBezTo>
                    <a:pt x="877623" y="1137915"/>
                    <a:pt x="864759" y="1163697"/>
                    <a:pt x="845463" y="1188762"/>
                  </a:cubicBezTo>
                  <a:cubicBezTo>
                    <a:pt x="845463" y="1188762"/>
                    <a:pt x="845463" y="1188762"/>
                    <a:pt x="798294" y="1238176"/>
                  </a:cubicBezTo>
                  <a:cubicBezTo>
                    <a:pt x="703955" y="1326262"/>
                    <a:pt x="636775" y="1331275"/>
                    <a:pt x="580315" y="1336288"/>
                  </a:cubicBezTo>
                  <a:cubicBezTo>
                    <a:pt x="580315" y="1336288"/>
                    <a:pt x="580315" y="1336288"/>
                    <a:pt x="581030" y="489086"/>
                  </a:cubicBezTo>
                  <a:cubicBezTo>
                    <a:pt x="645351" y="481925"/>
                    <a:pt x="737546" y="457576"/>
                    <a:pt x="797579" y="413891"/>
                  </a:cubicBezTo>
                  <a:cubicBezTo>
                    <a:pt x="801510" y="409952"/>
                    <a:pt x="807406" y="407983"/>
                    <a:pt x="813838" y="408520"/>
                  </a:cubicBezTo>
                  <a:close/>
                  <a:moveTo>
                    <a:pt x="316572" y="408520"/>
                  </a:moveTo>
                  <a:cubicBezTo>
                    <a:pt x="323084" y="407983"/>
                    <a:pt x="329149" y="409952"/>
                    <a:pt x="333073" y="413891"/>
                  </a:cubicBezTo>
                  <a:cubicBezTo>
                    <a:pt x="393012" y="457576"/>
                    <a:pt x="485060" y="481925"/>
                    <a:pt x="548566" y="489086"/>
                  </a:cubicBezTo>
                  <a:cubicBezTo>
                    <a:pt x="548566" y="489086"/>
                    <a:pt x="548566" y="489086"/>
                    <a:pt x="548566" y="1336288"/>
                  </a:cubicBezTo>
                  <a:cubicBezTo>
                    <a:pt x="492196" y="1331275"/>
                    <a:pt x="425835" y="1326262"/>
                    <a:pt x="332360" y="1238176"/>
                  </a:cubicBezTo>
                  <a:cubicBezTo>
                    <a:pt x="332360" y="1238176"/>
                    <a:pt x="332360" y="1238176"/>
                    <a:pt x="285265" y="1188762"/>
                  </a:cubicBezTo>
                  <a:cubicBezTo>
                    <a:pt x="265286" y="1163697"/>
                    <a:pt x="253155" y="1137915"/>
                    <a:pt x="241025" y="1117863"/>
                  </a:cubicBezTo>
                  <a:cubicBezTo>
                    <a:pt x="241025" y="1117863"/>
                    <a:pt x="241025" y="1117863"/>
                    <a:pt x="224613" y="1079191"/>
                  </a:cubicBezTo>
                  <a:cubicBezTo>
                    <a:pt x="223186" y="1079908"/>
                    <a:pt x="222472" y="1080624"/>
                    <a:pt x="221045" y="1080624"/>
                  </a:cubicBezTo>
                  <a:cubicBezTo>
                    <a:pt x="221045" y="1080624"/>
                    <a:pt x="221045" y="1080624"/>
                    <a:pt x="138273" y="1112850"/>
                  </a:cubicBezTo>
                  <a:cubicBezTo>
                    <a:pt x="129711" y="1115715"/>
                    <a:pt x="122575" y="1122876"/>
                    <a:pt x="119007" y="1131470"/>
                  </a:cubicBezTo>
                  <a:cubicBezTo>
                    <a:pt x="119007" y="1131470"/>
                    <a:pt x="119007" y="1131470"/>
                    <a:pt x="87611" y="1204517"/>
                  </a:cubicBezTo>
                  <a:cubicBezTo>
                    <a:pt x="84757" y="1210246"/>
                    <a:pt x="79048" y="1213827"/>
                    <a:pt x="72626" y="1213827"/>
                  </a:cubicBezTo>
                  <a:cubicBezTo>
                    <a:pt x="71199" y="1213827"/>
                    <a:pt x="69059" y="1213111"/>
                    <a:pt x="66918" y="1212395"/>
                  </a:cubicBezTo>
                  <a:cubicBezTo>
                    <a:pt x="59069" y="1208814"/>
                    <a:pt x="54787" y="1199504"/>
                    <a:pt x="58355" y="1191626"/>
                  </a:cubicBezTo>
                  <a:cubicBezTo>
                    <a:pt x="58355" y="1191626"/>
                    <a:pt x="58355" y="1191626"/>
                    <a:pt x="89752" y="1118579"/>
                  </a:cubicBezTo>
                  <a:cubicBezTo>
                    <a:pt x="96887" y="1102824"/>
                    <a:pt x="110445" y="1089217"/>
                    <a:pt x="127570" y="1083488"/>
                  </a:cubicBezTo>
                  <a:cubicBezTo>
                    <a:pt x="127570" y="1083488"/>
                    <a:pt x="127570" y="1083488"/>
                    <a:pt x="210342" y="1050545"/>
                  </a:cubicBezTo>
                  <a:cubicBezTo>
                    <a:pt x="211769" y="1050545"/>
                    <a:pt x="212483" y="1049829"/>
                    <a:pt x="213910" y="1049829"/>
                  </a:cubicBezTo>
                  <a:cubicBezTo>
                    <a:pt x="209629" y="1030493"/>
                    <a:pt x="208915" y="1009725"/>
                    <a:pt x="208915" y="989673"/>
                  </a:cubicBezTo>
                  <a:cubicBezTo>
                    <a:pt x="208915" y="989673"/>
                    <a:pt x="208915" y="989673"/>
                    <a:pt x="208201" y="870076"/>
                  </a:cubicBezTo>
                  <a:cubicBezTo>
                    <a:pt x="208201" y="870076"/>
                    <a:pt x="208201" y="870076"/>
                    <a:pt x="208201" y="837850"/>
                  </a:cubicBezTo>
                  <a:cubicBezTo>
                    <a:pt x="206774" y="837850"/>
                    <a:pt x="205347" y="837850"/>
                    <a:pt x="204634" y="837850"/>
                  </a:cubicBezTo>
                  <a:cubicBezTo>
                    <a:pt x="204634" y="837850"/>
                    <a:pt x="204634" y="837850"/>
                    <a:pt x="118294" y="830688"/>
                  </a:cubicBezTo>
                  <a:cubicBezTo>
                    <a:pt x="108304" y="829972"/>
                    <a:pt x="98314" y="831404"/>
                    <a:pt x="89752" y="834985"/>
                  </a:cubicBezTo>
                  <a:cubicBezTo>
                    <a:pt x="89752" y="834985"/>
                    <a:pt x="89752" y="834985"/>
                    <a:pt x="21251" y="862199"/>
                  </a:cubicBezTo>
                  <a:cubicBezTo>
                    <a:pt x="19110" y="862915"/>
                    <a:pt x="17683" y="862915"/>
                    <a:pt x="15542" y="862915"/>
                  </a:cubicBezTo>
                  <a:cubicBezTo>
                    <a:pt x="9120" y="862915"/>
                    <a:pt x="3412" y="859334"/>
                    <a:pt x="1271" y="852889"/>
                  </a:cubicBezTo>
                  <a:cubicBezTo>
                    <a:pt x="-2297" y="845011"/>
                    <a:pt x="1985" y="835701"/>
                    <a:pt x="9834" y="832837"/>
                  </a:cubicBezTo>
                  <a:cubicBezTo>
                    <a:pt x="9834" y="832837"/>
                    <a:pt x="9834" y="832837"/>
                    <a:pt x="78335" y="805623"/>
                  </a:cubicBezTo>
                  <a:cubicBezTo>
                    <a:pt x="91179" y="799894"/>
                    <a:pt x="106163" y="797746"/>
                    <a:pt x="121148" y="799178"/>
                  </a:cubicBezTo>
                  <a:cubicBezTo>
                    <a:pt x="121148" y="799178"/>
                    <a:pt x="121148" y="799178"/>
                    <a:pt x="206774" y="806339"/>
                  </a:cubicBezTo>
                  <a:cubicBezTo>
                    <a:pt x="207488" y="806339"/>
                    <a:pt x="207488" y="806339"/>
                    <a:pt x="207488" y="806339"/>
                  </a:cubicBezTo>
                  <a:cubicBezTo>
                    <a:pt x="207488" y="806339"/>
                    <a:pt x="207488" y="806339"/>
                    <a:pt x="206774" y="630167"/>
                  </a:cubicBezTo>
                  <a:cubicBezTo>
                    <a:pt x="206061" y="630167"/>
                    <a:pt x="205347" y="630167"/>
                    <a:pt x="204634" y="630167"/>
                  </a:cubicBezTo>
                  <a:cubicBezTo>
                    <a:pt x="203920" y="630167"/>
                    <a:pt x="202493" y="630167"/>
                    <a:pt x="201066" y="630167"/>
                  </a:cubicBezTo>
                  <a:cubicBezTo>
                    <a:pt x="201066" y="630167"/>
                    <a:pt x="201066" y="630167"/>
                    <a:pt x="110445" y="609399"/>
                  </a:cubicBezTo>
                  <a:cubicBezTo>
                    <a:pt x="92606" y="605102"/>
                    <a:pt x="76908" y="594360"/>
                    <a:pt x="66918" y="577888"/>
                  </a:cubicBezTo>
                  <a:cubicBezTo>
                    <a:pt x="66918" y="577888"/>
                    <a:pt x="66918" y="577888"/>
                    <a:pt x="22678" y="506274"/>
                  </a:cubicBezTo>
                  <a:cubicBezTo>
                    <a:pt x="17683" y="499112"/>
                    <a:pt x="19823" y="489802"/>
                    <a:pt x="27672" y="484789"/>
                  </a:cubicBezTo>
                  <a:cubicBezTo>
                    <a:pt x="34808" y="480492"/>
                    <a:pt x="44084" y="482641"/>
                    <a:pt x="49079" y="489802"/>
                  </a:cubicBezTo>
                  <a:cubicBezTo>
                    <a:pt x="49079" y="489802"/>
                    <a:pt x="49079" y="489802"/>
                    <a:pt x="93319" y="561417"/>
                  </a:cubicBezTo>
                  <a:cubicBezTo>
                    <a:pt x="99028" y="570011"/>
                    <a:pt x="107590" y="576456"/>
                    <a:pt x="117580" y="578605"/>
                  </a:cubicBezTo>
                  <a:cubicBezTo>
                    <a:pt x="117580" y="578605"/>
                    <a:pt x="117580" y="578605"/>
                    <a:pt x="207488" y="599373"/>
                  </a:cubicBezTo>
                  <a:cubicBezTo>
                    <a:pt x="207488" y="599373"/>
                    <a:pt x="207488" y="599373"/>
                    <a:pt x="210342" y="538500"/>
                  </a:cubicBezTo>
                  <a:cubicBezTo>
                    <a:pt x="213910" y="510571"/>
                    <a:pt x="226040" y="490518"/>
                    <a:pt x="246020" y="469750"/>
                  </a:cubicBezTo>
                  <a:cubicBezTo>
                    <a:pt x="246020" y="469750"/>
                    <a:pt x="246020" y="469750"/>
                    <a:pt x="297396" y="418188"/>
                  </a:cubicBezTo>
                  <a:cubicBezTo>
                    <a:pt x="303104" y="412100"/>
                    <a:pt x="310061" y="409057"/>
                    <a:pt x="316572" y="408520"/>
                  </a:cubicBezTo>
                  <a:close/>
                  <a:moveTo>
                    <a:pt x="360869" y="889"/>
                  </a:moveTo>
                  <a:cubicBezTo>
                    <a:pt x="390189" y="12344"/>
                    <a:pt x="415933" y="28809"/>
                    <a:pt x="438101" y="50286"/>
                  </a:cubicBezTo>
                  <a:cubicBezTo>
                    <a:pt x="475287" y="87512"/>
                    <a:pt x="491735" y="129033"/>
                    <a:pt x="498886" y="157668"/>
                  </a:cubicBezTo>
                  <a:cubicBezTo>
                    <a:pt x="499601" y="159100"/>
                    <a:pt x="499601" y="159816"/>
                    <a:pt x="499601" y="161248"/>
                  </a:cubicBezTo>
                  <a:cubicBezTo>
                    <a:pt x="499601" y="161248"/>
                    <a:pt x="499601" y="161248"/>
                    <a:pt x="634042" y="161248"/>
                  </a:cubicBezTo>
                  <a:cubicBezTo>
                    <a:pt x="634042" y="159816"/>
                    <a:pt x="634042" y="159100"/>
                    <a:pt x="634042" y="157668"/>
                  </a:cubicBezTo>
                  <a:cubicBezTo>
                    <a:pt x="641193" y="129033"/>
                    <a:pt x="657641" y="87512"/>
                    <a:pt x="695542" y="50286"/>
                  </a:cubicBezTo>
                  <a:cubicBezTo>
                    <a:pt x="717711" y="28809"/>
                    <a:pt x="743455" y="12344"/>
                    <a:pt x="772774" y="889"/>
                  </a:cubicBezTo>
                  <a:cubicBezTo>
                    <a:pt x="780641" y="-1974"/>
                    <a:pt x="789937" y="2321"/>
                    <a:pt x="792797" y="10196"/>
                  </a:cubicBezTo>
                  <a:cubicBezTo>
                    <a:pt x="796373" y="18071"/>
                    <a:pt x="792082" y="26661"/>
                    <a:pt x="784216" y="29525"/>
                  </a:cubicBezTo>
                  <a:cubicBezTo>
                    <a:pt x="758472" y="39547"/>
                    <a:pt x="736304" y="53865"/>
                    <a:pt x="717711" y="72478"/>
                  </a:cubicBezTo>
                  <a:cubicBezTo>
                    <a:pt x="685530" y="104693"/>
                    <a:pt x="671228" y="140487"/>
                    <a:pt x="664792" y="165543"/>
                  </a:cubicBezTo>
                  <a:cubicBezTo>
                    <a:pt x="664792" y="165543"/>
                    <a:pt x="664792" y="165543"/>
                    <a:pt x="789222" y="330197"/>
                  </a:cubicBezTo>
                  <a:cubicBezTo>
                    <a:pt x="797803" y="338072"/>
                    <a:pt x="793513" y="358116"/>
                    <a:pt x="785646" y="365991"/>
                  </a:cubicBezTo>
                  <a:cubicBezTo>
                    <a:pt x="666938" y="486260"/>
                    <a:pt x="468136" y="486976"/>
                    <a:pt x="347997" y="368139"/>
                  </a:cubicBezTo>
                  <a:cubicBezTo>
                    <a:pt x="335840" y="356685"/>
                    <a:pt x="335840" y="340219"/>
                    <a:pt x="343706" y="332345"/>
                  </a:cubicBezTo>
                  <a:cubicBezTo>
                    <a:pt x="343706" y="332345"/>
                    <a:pt x="343706" y="332345"/>
                    <a:pt x="468136" y="164827"/>
                  </a:cubicBezTo>
                  <a:cubicBezTo>
                    <a:pt x="461700" y="139771"/>
                    <a:pt x="447398" y="103977"/>
                    <a:pt x="415933" y="72478"/>
                  </a:cubicBezTo>
                  <a:cubicBezTo>
                    <a:pt x="396625" y="53865"/>
                    <a:pt x="374456" y="39547"/>
                    <a:pt x="349427" y="29525"/>
                  </a:cubicBezTo>
                  <a:cubicBezTo>
                    <a:pt x="341561" y="26661"/>
                    <a:pt x="337270" y="18071"/>
                    <a:pt x="340131" y="10196"/>
                  </a:cubicBezTo>
                  <a:cubicBezTo>
                    <a:pt x="343706" y="2321"/>
                    <a:pt x="353003" y="-1974"/>
                    <a:pt x="360869" y="889"/>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7" name="TextBox 6"/>
          <p:cNvSpPr txBox="1"/>
          <p:nvPr/>
        </p:nvSpPr>
        <p:spPr>
          <a:xfrm>
            <a:off x="4869734" y="2845836"/>
            <a:ext cx="6629400" cy="6368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dirty="0">
              <a:solidFill>
                <a:srgbClr val="575757"/>
              </a:solidFill>
            </a:endParaRPr>
          </a:p>
          <a:p>
            <a:r>
              <a:rPr lang="en-US" sz="1600" dirty="0">
                <a:solidFill>
                  <a:srgbClr val="575757"/>
                </a:solidFill>
              </a:rPr>
              <a:t>Find what changed since the last working state </a:t>
            </a:r>
          </a:p>
          <a:p>
            <a:pPr marL="108000" lvl="1">
              <a:buClr>
                <a:schemeClr val="tx2">
                  <a:lumMod val="100000"/>
                </a:schemeClr>
              </a:buClr>
              <a:buSzPct val="100000"/>
            </a:pPr>
            <a:r>
              <a:rPr lang="en-US" sz="1400" dirty="0">
                <a:solidFill>
                  <a:srgbClr val="7F7F7F"/>
                </a:solidFill>
                <a:latin typeface="Trebuchet MS" panose="020B0603020202020204" pitchFamily="34" charset="0"/>
              </a:rPr>
              <a:t>Bugs commonly come from either the data, the configuration, the algorithm, the output processing or the infrastructure</a:t>
            </a:r>
          </a:p>
          <a:p>
            <a:endParaRPr lang="en-US" sz="1600" dirty="0">
              <a:solidFill>
                <a:srgbClr val="575757"/>
              </a:solidFill>
            </a:endParaRPr>
          </a:p>
          <a:p>
            <a:r>
              <a:rPr lang="en-US" sz="1600" dirty="0">
                <a:solidFill>
                  <a:srgbClr val="575757"/>
                </a:solidFill>
              </a:rPr>
              <a:t>Find the exact source of the bug</a:t>
            </a:r>
          </a:p>
        </p:txBody>
      </p:sp>
      <p:sp>
        <p:nvSpPr>
          <p:cNvPr id="8" name="TextBox 7"/>
          <p:cNvSpPr txBox="1"/>
          <p:nvPr/>
        </p:nvSpPr>
        <p:spPr>
          <a:xfrm>
            <a:off x="5600242" y="3909234"/>
            <a:ext cx="4972050" cy="129636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08000" lvl="1">
              <a:buClr>
                <a:schemeClr val="tx2">
                  <a:lumMod val="100000"/>
                </a:schemeClr>
              </a:buClr>
              <a:buSzPct val="100000"/>
            </a:pPr>
            <a:r>
              <a:rPr lang="en-US" sz="1400" dirty="0">
                <a:solidFill>
                  <a:srgbClr val="7F7F7F"/>
                </a:solidFill>
                <a:latin typeface="Trebuchet MS" panose="020B0603020202020204" pitchFamily="34" charset="0"/>
              </a:rPr>
              <a:t>Reproduce the bug in a controlled environment </a:t>
            </a:r>
          </a:p>
          <a:p>
            <a:pPr marL="324000" lvl="1" indent="-216000">
              <a:buClr>
                <a:schemeClr val="tx2">
                  <a:lumMod val="100000"/>
                </a:schemeClr>
              </a:buClr>
              <a:buSzPct val="100000"/>
              <a:buFont typeface="Trebuchet MS" panose="020B0603020202020204" pitchFamily="34" charset="0"/>
              <a:buChar char="•"/>
            </a:pPr>
            <a:endParaRPr lang="en-US" sz="1400" dirty="0">
              <a:solidFill>
                <a:srgbClr val="7F7F7F"/>
              </a:solidFill>
              <a:latin typeface="Trebuchet MS" panose="020B0603020202020204" pitchFamily="34" charset="0"/>
            </a:endParaRPr>
          </a:p>
          <a:p>
            <a:pPr marL="108000" lvl="1">
              <a:buClr>
                <a:schemeClr val="tx2">
                  <a:lumMod val="100000"/>
                </a:schemeClr>
              </a:buClr>
              <a:buSzPct val="100000"/>
            </a:pPr>
            <a:r>
              <a:rPr lang="en-US" sz="1400" dirty="0">
                <a:solidFill>
                  <a:srgbClr val="7F7F7F"/>
                </a:solidFill>
                <a:latin typeface="Trebuchet MS" panose="020B0603020202020204" pitchFamily="34" charset="0"/>
              </a:rPr>
              <a:t>Formulate hypothesis on potential root causes </a:t>
            </a:r>
          </a:p>
          <a:p>
            <a:pPr marL="324000" lvl="1" indent="-216000">
              <a:buClr>
                <a:schemeClr val="tx2">
                  <a:lumMod val="100000"/>
                </a:schemeClr>
              </a:buClr>
              <a:buSzPct val="100000"/>
              <a:buFont typeface="Trebuchet MS" panose="020B0603020202020204" pitchFamily="34" charset="0"/>
              <a:buChar char="•"/>
            </a:pPr>
            <a:endParaRPr lang="en-US" sz="1400" dirty="0">
              <a:solidFill>
                <a:srgbClr val="7F7F7F"/>
              </a:solidFill>
              <a:latin typeface="Trebuchet MS" panose="020B0603020202020204" pitchFamily="34" charset="0"/>
            </a:endParaRPr>
          </a:p>
          <a:p>
            <a:pPr marL="108000" lvl="1">
              <a:buClr>
                <a:schemeClr val="tx2">
                  <a:lumMod val="100000"/>
                </a:schemeClr>
              </a:buClr>
              <a:buSzPct val="100000"/>
            </a:pPr>
            <a:r>
              <a:rPr lang="en-US" sz="1400" dirty="0">
                <a:solidFill>
                  <a:srgbClr val="7F7F7F"/>
                </a:solidFill>
                <a:latin typeface="Trebuchet MS" panose="020B0603020202020204" pitchFamily="34" charset="0"/>
              </a:rPr>
              <a:t>Change one thing at a time to prove or discard hypothesis</a:t>
            </a:r>
          </a:p>
        </p:txBody>
      </p:sp>
      <p:sp>
        <p:nvSpPr>
          <p:cNvPr id="11" name="Oval 20"/>
          <p:cNvSpPr>
            <a:spLocks noChangeAspect="1" noChangeArrowheads="1"/>
          </p:cNvSpPr>
          <p:nvPr/>
        </p:nvSpPr>
        <p:spPr bwMode="auto">
          <a:xfrm>
            <a:off x="5482605" y="4029370"/>
            <a:ext cx="235273" cy="235273"/>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dirty="0">
                <a:solidFill>
                  <a:schemeClr val="bg1"/>
                </a:solidFill>
              </a:rPr>
              <a:t>1</a:t>
            </a:r>
          </a:p>
        </p:txBody>
      </p:sp>
      <p:cxnSp>
        <p:nvCxnSpPr>
          <p:cNvPr id="13" name="Elbow Connector 12"/>
          <p:cNvCxnSpPr/>
          <p:nvPr/>
        </p:nvCxnSpPr>
        <p:spPr>
          <a:xfrm rot="10800000">
            <a:off x="5149211" y="4147555"/>
            <a:ext cx="320487" cy="840711"/>
          </a:xfrm>
          <a:prstGeom prst="bentConnector2">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052830" y="3937485"/>
            <a:ext cx="6290359" cy="1774843"/>
          </a:xfrm>
          <a:prstGeom prst="rect">
            <a:avLst/>
          </a:prstGeom>
          <a:noFill/>
          <a:ln w="9525" cap="rnd" cmpd="sng" algn="ctr">
            <a:solidFill>
              <a:srgbClr val="29BA74"/>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a:solidFill>
                <a:srgbClr val="FFFFFF"/>
              </a:solidFill>
            </a:endParaRPr>
          </a:p>
        </p:txBody>
      </p:sp>
      <p:sp>
        <p:nvSpPr>
          <p:cNvPr id="16" name="TextBox 15"/>
          <p:cNvSpPr txBox="1"/>
          <p:nvPr/>
        </p:nvSpPr>
        <p:spPr>
          <a:xfrm>
            <a:off x="4884778" y="5882201"/>
            <a:ext cx="6115050" cy="35687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rgbClr val="575757"/>
                </a:solidFill>
              </a:rPr>
              <a:t>Prevent the issue from happening again</a:t>
            </a:r>
          </a:p>
        </p:txBody>
      </p:sp>
      <p:grpSp>
        <p:nvGrpSpPr>
          <p:cNvPr id="17" name="Group 16"/>
          <p:cNvGrpSpPr>
            <a:grpSpLocks noChangeAspect="1"/>
          </p:cNvGrpSpPr>
          <p:nvPr/>
        </p:nvGrpSpPr>
        <p:grpSpPr>
          <a:xfrm>
            <a:off x="4608081" y="2734371"/>
            <a:ext cx="222930" cy="222930"/>
            <a:chOff x="982662" y="1847850"/>
            <a:chExt cx="269875" cy="269875"/>
          </a:xfrm>
        </p:grpSpPr>
        <p:sp>
          <p:nvSpPr>
            <p:cNvPr id="19"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0"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30" name="Group 29"/>
          <p:cNvGrpSpPr>
            <a:grpSpLocks noChangeAspect="1"/>
          </p:cNvGrpSpPr>
          <p:nvPr/>
        </p:nvGrpSpPr>
        <p:grpSpPr>
          <a:xfrm>
            <a:off x="4608081" y="3649691"/>
            <a:ext cx="222930" cy="222930"/>
            <a:chOff x="982662" y="1847850"/>
            <a:chExt cx="269875" cy="269875"/>
          </a:xfrm>
        </p:grpSpPr>
        <p:sp>
          <p:nvSpPr>
            <p:cNvPr id="31"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2"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33" name="Group 32"/>
          <p:cNvGrpSpPr>
            <a:grpSpLocks noChangeAspect="1"/>
          </p:cNvGrpSpPr>
          <p:nvPr/>
        </p:nvGrpSpPr>
        <p:grpSpPr>
          <a:xfrm>
            <a:off x="4579232" y="5938158"/>
            <a:ext cx="222930" cy="222930"/>
            <a:chOff x="982662" y="1847850"/>
            <a:chExt cx="269875" cy="269875"/>
          </a:xfrm>
        </p:grpSpPr>
        <p:sp>
          <p:nvSpPr>
            <p:cNvPr id="34"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5"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cxnSp>
        <p:nvCxnSpPr>
          <p:cNvPr id="22" name="Straight Arrow Connector 21"/>
          <p:cNvCxnSpPr>
            <a:endCxn id="11" idx="2"/>
          </p:cNvCxnSpPr>
          <p:nvPr/>
        </p:nvCxnSpPr>
        <p:spPr>
          <a:xfrm flipV="1">
            <a:off x="5149210" y="4147007"/>
            <a:ext cx="333395" cy="548"/>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40" name="Oval 20"/>
          <p:cNvSpPr>
            <a:spLocks noChangeAspect="1" noChangeArrowheads="1"/>
          </p:cNvSpPr>
          <p:nvPr/>
        </p:nvSpPr>
        <p:spPr bwMode="auto">
          <a:xfrm>
            <a:off x="5482605" y="4465484"/>
            <a:ext cx="235273" cy="235273"/>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dirty="0">
                <a:solidFill>
                  <a:schemeClr val="bg1"/>
                </a:solidFill>
              </a:rPr>
              <a:t>2</a:t>
            </a:r>
          </a:p>
        </p:txBody>
      </p:sp>
      <p:sp>
        <p:nvSpPr>
          <p:cNvPr id="41" name="Oval 20"/>
          <p:cNvSpPr>
            <a:spLocks noChangeAspect="1" noChangeArrowheads="1"/>
          </p:cNvSpPr>
          <p:nvPr/>
        </p:nvSpPr>
        <p:spPr bwMode="auto">
          <a:xfrm>
            <a:off x="5482605" y="4870630"/>
            <a:ext cx="235273" cy="235273"/>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dirty="0">
                <a:solidFill>
                  <a:schemeClr val="bg1"/>
                </a:solidFill>
              </a:rPr>
              <a:t>3</a:t>
            </a:r>
          </a:p>
        </p:txBody>
      </p:sp>
      <p:sp>
        <p:nvSpPr>
          <p:cNvPr id="42" name="Rectangle 41"/>
          <p:cNvSpPr/>
          <p:nvPr/>
        </p:nvSpPr>
        <p:spPr>
          <a:xfrm>
            <a:off x="5038267" y="5189108"/>
            <a:ext cx="5405714" cy="523220"/>
          </a:xfrm>
          <a:prstGeom prst="rect">
            <a:avLst/>
          </a:prstGeom>
        </p:spPr>
        <p:txBody>
          <a:bodyPr wrap="square">
            <a:spAutoFit/>
          </a:bodyPr>
          <a:lstStyle/>
          <a:p>
            <a:pPr>
              <a:buSzPct val="100000"/>
              <a:buFont typeface="Trebuchet MS" panose="020B0603020202020204" pitchFamily="34" charset="0"/>
              <a:buChar char="​"/>
            </a:pPr>
            <a:r>
              <a:rPr lang="en-US" sz="1400" dirty="0">
                <a:solidFill>
                  <a:srgbClr val="7F7F7F"/>
                </a:solidFill>
                <a:latin typeface="Trebuchet MS" panose="020B0603020202020204" pitchFamily="34" charset="0"/>
              </a:rPr>
              <a:t>Repeat the steps until the scope of potential root causes is narrowed down to one</a:t>
            </a:r>
          </a:p>
        </p:txBody>
      </p:sp>
      <p:sp>
        <p:nvSpPr>
          <p:cNvPr id="43" name="Rectangle 42"/>
          <p:cNvSpPr/>
          <p:nvPr/>
        </p:nvSpPr>
        <p:spPr>
          <a:xfrm>
            <a:off x="4476292" y="1860207"/>
            <a:ext cx="7087058" cy="646331"/>
          </a:xfrm>
          <a:prstGeom prst="rect">
            <a:avLst/>
          </a:prstGeom>
        </p:spPr>
        <p:txBody>
          <a:bodyPr wrap="square">
            <a:spAutoFit/>
          </a:bodyPr>
          <a:lstStyle/>
          <a:p>
            <a:r>
              <a:rPr lang="en-US" dirty="0">
                <a:solidFill>
                  <a:srgbClr val="575757"/>
                </a:solidFill>
              </a:rPr>
              <a:t>Use a </a:t>
            </a:r>
            <a:r>
              <a:rPr lang="en-US" dirty="0">
                <a:solidFill>
                  <a:srgbClr val="29BA74"/>
                </a:solidFill>
              </a:rPr>
              <a:t>scientific method </a:t>
            </a:r>
            <a:r>
              <a:rPr lang="en-US" dirty="0">
                <a:solidFill>
                  <a:srgbClr val="575757"/>
                </a:solidFill>
              </a:rPr>
              <a:t>to find the source of a bug in a systematic way</a:t>
            </a:r>
          </a:p>
        </p:txBody>
      </p:sp>
    </p:spTree>
    <p:extLst>
      <p:ext uri="{BB962C8B-B14F-4D97-AF65-F5344CB8AC3E}">
        <p14:creationId xmlns:p14="http://schemas.microsoft.com/office/powerpoint/2010/main" val="1822236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1482" name="think-cell Slide" r:id="rId4" imgW="473" imgH="473" progId="TCLayout.ActiveDocument.1">
                  <p:embed/>
                </p:oleObj>
              </mc:Choice>
              <mc:Fallback>
                <p:oleObj name="think-cell Slide" r:id="rId4" imgW="473" imgH="47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0" name="TextBox 29"/>
          <p:cNvSpPr txBox="1"/>
          <p:nvPr/>
        </p:nvSpPr>
        <p:spPr>
          <a:xfrm>
            <a:off x="487690" y="3388159"/>
            <a:ext cx="2773076" cy="115385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08000" lvl="1">
              <a:buClr>
                <a:schemeClr val="tx2">
                  <a:lumMod val="100000"/>
                </a:schemeClr>
              </a:buClr>
              <a:buSzPct val="100000"/>
            </a:pPr>
            <a:r>
              <a:rPr lang="en-US" dirty="0">
                <a:solidFill>
                  <a:srgbClr val="FFFFFF"/>
                </a:solidFill>
                <a:latin typeface="Trebuchet MS" panose="020B0603020202020204" pitchFamily="34" charset="0"/>
              </a:rPr>
              <a:t>Example with Pycharm</a:t>
            </a:r>
          </a:p>
        </p:txBody>
      </p:sp>
      <p:pic>
        <p:nvPicPr>
          <p:cNvPr id="419842" name="Picture 2" descr="Adding breakpoint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87584" y="638207"/>
            <a:ext cx="4257675" cy="1787071"/>
          </a:xfrm>
          <a:prstGeom prst="rect">
            <a:avLst/>
          </a:prstGeom>
          <a:noFill/>
          <a:extLst>
            <a:ext uri="{909E8E84-426E-40DD-AFC4-6F175D3DCCD1}">
              <a14:hiddenFill xmlns:a14="http://schemas.microsoft.com/office/drawing/2010/main">
                <a:solidFill>
                  <a:srgbClr val="FFFFFF"/>
                </a:solidFill>
              </a14:hiddenFill>
            </a:ext>
          </a:extLst>
        </p:spPr>
      </p:pic>
      <p:pic>
        <p:nvPicPr>
          <p:cNvPr id="419845" name="Picture 5" descr="Step into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7584" y="4144032"/>
            <a:ext cx="263525" cy="263526"/>
          </a:xfrm>
          <a:prstGeom prst="rect">
            <a:avLst/>
          </a:prstGeom>
          <a:noFill/>
          <a:extLst>
            <a:ext uri="{909E8E84-426E-40DD-AFC4-6F175D3DCCD1}">
              <a14:hiddenFill xmlns:a14="http://schemas.microsoft.com/office/drawing/2010/main">
                <a:solidFill>
                  <a:srgbClr val="FFFFFF"/>
                </a:solidFill>
              </a14:hiddenFill>
            </a:ext>
          </a:extLst>
        </p:spPr>
      </p:pic>
      <p:pic>
        <p:nvPicPr>
          <p:cNvPr id="419847" name="Picture 7" descr="Step over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7584" y="3682848"/>
            <a:ext cx="259595" cy="259596"/>
          </a:xfrm>
          <a:prstGeom prst="rect">
            <a:avLst/>
          </a:prstGeom>
          <a:noFill/>
          <a:extLst>
            <a:ext uri="{909E8E84-426E-40DD-AFC4-6F175D3DCCD1}">
              <a14:hiddenFill xmlns:a14="http://schemas.microsoft.com/office/drawing/2010/main">
                <a:solidFill>
                  <a:srgbClr val="FFFFFF"/>
                </a:solidFill>
              </a14:hiddenFill>
            </a:ext>
          </a:extLst>
        </p:spPr>
      </p:pic>
      <p:pic>
        <p:nvPicPr>
          <p:cNvPr id="419849" name="Picture 9" descr="Resume 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89565" y="3300192"/>
            <a:ext cx="257614" cy="257615"/>
          </a:xfrm>
          <a:prstGeom prst="rect">
            <a:avLst/>
          </a:prstGeom>
          <a:noFill/>
          <a:extLst>
            <a:ext uri="{909E8E84-426E-40DD-AFC4-6F175D3DCCD1}">
              <a14:hiddenFill xmlns:a14="http://schemas.microsoft.com/office/drawing/2010/main">
                <a:solidFill>
                  <a:srgbClr val="FFFFFF"/>
                </a:solidFill>
              </a14:hiddenFill>
            </a:ext>
          </a:extLst>
        </p:spPr>
      </p:pic>
      <p:pic>
        <p:nvPicPr>
          <p:cNvPr id="419851" name="Picture 11" descr="Evaluate dialo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64414" y="5369709"/>
            <a:ext cx="1739880" cy="990016"/>
          </a:xfrm>
          <a:prstGeom prst="rect">
            <a:avLst/>
          </a:prstGeom>
          <a:noFill/>
          <a:extLst>
            <a:ext uri="{909E8E84-426E-40DD-AFC4-6F175D3DCCD1}">
              <a14:hiddenFill xmlns:a14="http://schemas.microsoft.com/office/drawing/2010/main">
                <a:solidFill>
                  <a:srgbClr val="FFFFFF"/>
                </a:solidFill>
              </a14:hiddenFill>
            </a:ext>
          </a:extLst>
        </p:spPr>
      </p:pic>
      <p:pic>
        <p:nvPicPr>
          <p:cNvPr id="419853" name="Picture 13" descr="Watched variable gets a value"/>
          <p:cNvPicPr>
            <a:picLocks noChangeAspect="1" noChangeArrowheads="1"/>
          </p:cNvPicPr>
          <p:nvPr/>
        </p:nvPicPr>
        <p:blipFill rotWithShape="1">
          <a:blip r:embed="rId11">
            <a:extLst>
              <a:ext uri="{28A0092B-C50C-407E-A947-70E740481C1C}">
                <a14:useLocalDpi xmlns:a14="http://schemas.microsoft.com/office/drawing/2010/main" val="0"/>
              </a:ext>
            </a:extLst>
          </a:blip>
          <a:srcRect l="38177" t="24302" r="12955"/>
          <a:stretch/>
        </p:blipFill>
        <p:spPr bwMode="auto">
          <a:xfrm>
            <a:off x="6687584" y="5369709"/>
            <a:ext cx="2529167" cy="98965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994365" y="2930313"/>
            <a:ext cx="4476750" cy="158976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dirty="0">
              <a:solidFill>
                <a:srgbClr val="575757"/>
              </a:solidFill>
            </a:endParaRPr>
          </a:p>
          <a:p>
            <a:r>
              <a:rPr lang="en-US" sz="1400" dirty="0">
                <a:solidFill>
                  <a:srgbClr val="7F7F7F"/>
                </a:solidFill>
              </a:rPr>
              <a:t>Resume program to go to the next breaking point</a:t>
            </a:r>
          </a:p>
          <a:p>
            <a:endParaRPr lang="en-US" sz="1600" dirty="0">
              <a:solidFill>
                <a:srgbClr val="575757"/>
              </a:solidFill>
            </a:endParaRPr>
          </a:p>
          <a:p>
            <a:r>
              <a:rPr lang="en-US" sz="1400" dirty="0">
                <a:solidFill>
                  <a:srgbClr val="7F7F7F"/>
                </a:solidFill>
              </a:rPr>
              <a:t>Step over to go line by line</a:t>
            </a:r>
          </a:p>
          <a:p>
            <a:endParaRPr lang="en-US" sz="1600" dirty="0">
              <a:solidFill>
                <a:srgbClr val="575757"/>
              </a:solidFill>
            </a:endParaRPr>
          </a:p>
          <a:p>
            <a:r>
              <a:rPr lang="en-US" sz="1400" dirty="0">
                <a:solidFill>
                  <a:srgbClr val="7F7F7F"/>
                </a:solidFill>
              </a:rPr>
              <a:t>Step into to go inside the function</a:t>
            </a:r>
          </a:p>
        </p:txBody>
      </p:sp>
      <p:sp>
        <p:nvSpPr>
          <p:cNvPr id="22" name="TextBox 21"/>
          <p:cNvSpPr txBox="1"/>
          <p:nvPr/>
        </p:nvSpPr>
        <p:spPr>
          <a:xfrm>
            <a:off x="4417872" y="1281080"/>
            <a:ext cx="1628775" cy="5715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575757"/>
                </a:solidFill>
              </a:rPr>
              <a:t>Add breaking points</a:t>
            </a:r>
          </a:p>
        </p:txBody>
      </p:sp>
      <p:sp>
        <p:nvSpPr>
          <p:cNvPr id="38" name="TextBox 37"/>
          <p:cNvSpPr txBox="1"/>
          <p:nvPr/>
        </p:nvSpPr>
        <p:spPr>
          <a:xfrm>
            <a:off x="4485814" y="3241146"/>
            <a:ext cx="1628775" cy="5715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575757"/>
                </a:solidFill>
              </a:rPr>
              <a:t>Run the debugger</a:t>
            </a:r>
          </a:p>
        </p:txBody>
      </p:sp>
      <p:sp>
        <p:nvSpPr>
          <p:cNvPr id="39" name="TextBox 38"/>
          <p:cNvSpPr txBox="1"/>
          <p:nvPr/>
        </p:nvSpPr>
        <p:spPr>
          <a:xfrm>
            <a:off x="4439147" y="5527698"/>
            <a:ext cx="1628775" cy="5715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575757"/>
                </a:solidFill>
              </a:rPr>
              <a:t>Watch and evaluate variables</a:t>
            </a:r>
          </a:p>
        </p:txBody>
      </p:sp>
      <p:sp>
        <p:nvSpPr>
          <p:cNvPr id="40" name="Rectangular Callout 39"/>
          <p:cNvSpPr/>
          <p:nvPr/>
        </p:nvSpPr>
        <p:spPr>
          <a:xfrm>
            <a:off x="4590555" y="4114412"/>
            <a:ext cx="1279519" cy="416182"/>
          </a:xfrm>
          <a:prstGeom prst="wedgeRectCallout">
            <a:avLst>
              <a:gd name="adj1" fmla="val -4629"/>
              <a:gd name="adj2" fmla="val 15701"/>
            </a:avLst>
          </a:prstGeom>
          <a:noFill/>
          <a:ln w="9525" cap="rnd" cmpd="sng" algn="ctr">
            <a:solidFill>
              <a:srgbClr val="29BA74"/>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575757"/>
                </a:solidFill>
              </a:rPr>
              <a:t>  Use keywords shortcuts!</a:t>
            </a:r>
          </a:p>
        </p:txBody>
      </p:sp>
      <p:sp>
        <p:nvSpPr>
          <p:cNvPr id="27" name="Title 1"/>
          <p:cNvSpPr>
            <a:spLocks noGrp="1"/>
          </p:cNvSpPr>
          <p:nvPr>
            <p:ph type="title"/>
          </p:nvPr>
        </p:nvSpPr>
        <p:spPr>
          <a:xfrm>
            <a:off x="1547772" y="2689000"/>
            <a:ext cx="3127881" cy="1495794"/>
          </a:xfrm>
        </p:spPr>
        <p:txBody>
          <a:bodyPr/>
          <a:lstStyle/>
          <a:p>
            <a:r>
              <a:rPr lang="en-US" dirty="0"/>
              <a:t>Debugging</a:t>
            </a:r>
          </a:p>
        </p:txBody>
      </p:sp>
      <p:grpSp>
        <p:nvGrpSpPr>
          <p:cNvPr id="28" name="Group 27"/>
          <p:cNvGrpSpPr/>
          <p:nvPr/>
        </p:nvGrpSpPr>
        <p:grpSpPr>
          <a:xfrm rot="2474188">
            <a:off x="638882" y="2879812"/>
            <a:ext cx="928688" cy="929583"/>
            <a:chOff x="5273677" y="2605088"/>
            <a:chExt cx="1646238" cy="1647825"/>
          </a:xfrm>
        </p:grpSpPr>
        <p:sp>
          <p:nvSpPr>
            <p:cNvPr id="29" name="AutoShape 3"/>
            <p:cNvSpPr>
              <a:spLocks noChangeAspect="1" noChangeArrowheads="1" noTextEdit="1"/>
            </p:cNvSpPr>
            <p:nvPr/>
          </p:nvSpPr>
          <p:spPr bwMode="auto">
            <a:xfrm>
              <a:off x="5273677" y="2605088"/>
              <a:ext cx="1646238"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0"/>
            <p:cNvSpPr>
              <a:spLocks noChangeAspect="1"/>
            </p:cNvSpPr>
            <p:nvPr/>
          </p:nvSpPr>
          <p:spPr bwMode="auto">
            <a:xfrm>
              <a:off x="5528384" y="2751523"/>
              <a:ext cx="1130876" cy="1336287"/>
            </a:xfrm>
            <a:custGeom>
              <a:avLst/>
              <a:gdLst>
                <a:gd name="connsiteX0" fmla="*/ 808749 w 1130875"/>
                <a:gd name="connsiteY0" fmla="*/ 483801 h 1336288"/>
                <a:gd name="connsiteX1" fmla="*/ 839997 w 1130875"/>
                <a:gd name="connsiteY1" fmla="*/ 516034 h 1336288"/>
                <a:gd name="connsiteX2" fmla="*/ 857752 w 1130875"/>
                <a:gd name="connsiteY2" fmla="*/ 546117 h 1336288"/>
                <a:gd name="connsiteX3" fmla="*/ 861303 w 1130875"/>
                <a:gd name="connsiteY3" fmla="*/ 617028 h 1336288"/>
                <a:gd name="connsiteX4" fmla="*/ 859173 w 1130875"/>
                <a:gd name="connsiteY4" fmla="*/ 989492 h 1336288"/>
                <a:gd name="connsiteX5" fmla="*/ 854201 w 1130875"/>
                <a:gd name="connsiteY5" fmla="*/ 1040347 h 1336288"/>
                <a:gd name="connsiteX6" fmla="*/ 833606 w 1130875"/>
                <a:gd name="connsiteY6" fmla="*/ 1088338 h 1336288"/>
                <a:gd name="connsiteX7" fmla="*/ 825793 w 1130875"/>
                <a:gd name="connsiteY7" fmla="*/ 1102663 h 1336288"/>
                <a:gd name="connsiteX8" fmla="*/ 798096 w 1130875"/>
                <a:gd name="connsiteY8" fmla="*/ 1147072 h 1336288"/>
                <a:gd name="connsiteX9" fmla="*/ 754774 w 1130875"/>
                <a:gd name="connsiteY9" fmla="*/ 1192197 h 1336288"/>
                <a:gd name="connsiteX10" fmla="*/ 645403 w 1130875"/>
                <a:gd name="connsiteY10" fmla="*/ 1261676 h 1336288"/>
                <a:gd name="connsiteX11" fmla="*/ 645403 w 1130875"/>
                <a:gd name="connsiteY11" fmla="*/ 543968 h 1336288"/>
                <a:gd name="connsiteX12" fmla="*/ 808749 w 1130875"/>
                <a:gd name="connsiteY12" fmla="*/ 483801 h 1336288"/>
                <a:gd name="connsiteX13" fmla="*/ 323481 w 1130875"/>
                <a:gd name="connsiteY13" fmla="*/ 483801 h 1336288"/>
                <a:gd name="connsiteX14" fmla="*/ 486653 w 1130875"/>
                <a:gd name="connsiteY14" fmla="*/ 543968 h 1336288"/>
                <a:gd name="connsiteX15" fmla="*/ 486653 w 1130875"/>
                <a:gd name="connsiteY15" fmla="*/ 1261676 h 1336288"/>
                <a:gd name="connsiteX16" fmla="*/ 376922 w 1130875"/>
                <a:gd name="connsiteY16" fmla="*/ 1192197 h 1336288"/>
                <a:gd name="connsiteX17" fmla="*/ 334169 w 1130875"/>
                <a:gd name="connsiteY17" fmla="*/ 1147072 h 1336288"/>
                <a:gd name="connsiteX18" fmla="*/ 306380 w 1130875"/>
                <a:gd name="connsiteY18" fmla="*/ 1103379 h 1336288"/>
                <a:gd name="connsiteX19" fmla="*/ 297830 w 1130875"/>
                <a:gd name="connsiteY19" fmla="*/ 1088338 h 1336288"/>
                <a:gd name="connsiteX20" fmla="*/ 277166 w 1130875"/>
                <a:gd name="connsiteY20" fmla="*/ 1040347 h 1336288"/>
                <a:gd name="connsiteX21" fmla="*/ 272891 w 1130875"/>
                <a:gd name="connsiteY21" fmla="*/ 989492 h 1336288"/>
                <a:gd name="connsiteX22" fmla="*/ 270753 w 1130875"/>
                <a:gd name="connsiteY22" fmla="*/ 617028 h 1336288"/>
                <a:gd name="connsiteX23" fmla="*/ 274316 w 1130875"/>
                <a:gd name="connsiteY23" fmla="*/ 546117 h 1336288"/>
                <a:gd name="connsiteX24" fmla="*/ 291417 w 1130875"/>
                <a:gd name="connsiteY24" fmla="*/ 516034 h 1336288"/>
                <a:gd name="connsiteX25" fmla="*/ 323481 w 1130875"/>
                <a:gd name="connsiteY25" fmla="*/ 483801 h 1336288"/>
                <a:gd name="connsiteX26" fmla="*/ 812975 w 1130875"/>
                <a:gd name="connsiteY26" fmla="*/ 442526 h 1336288"/>
                <a:gd name="connsiteX27" fmla="*/ 612780 w 1130875"/>
                <a:gd name="connsiteY27" fmla="*/ 516821 h 1336288"/>
                <a:gd name="connsiteX28" fmla="*/ 612065 w 1130875"/>
                <a:gd name="connsiteY28" fmla="*/ 1299776 h 1336288"/>
                <a:gd name="connsiteX29" fmla="*/ 776511 w 1130875"/>
                <a:gd name="connsiteY29" fmla="*/ 1214051 h 1336288"/>
                <a:gd name="connsiteX30" fmla="*/ 821555 w 1130875"/>
                <a:gd name="connsiteY30" fmla="*/ 1166902 h 1336288"/>
                <a:gd name="connsiteX31" fmla="*/ 853014 w 1130875"/>
                <a:gd name="connsiteY31" fmla="*/ 1118325 h 1336288"/>
                <a:gd name="connsiteX32" fmla="*/ 862309 w 1130875"/>
                <a:gd name="connsiteY32" fmla="*/ 1102609 h 1336288"/>
                <a:gd name="connsiteX33" fmla="*/ 884473 w 1130875"/>
                <a:gd name="connsiteY33" fmla="*/ 1050459 h 1336288"/>
                <a:gd name="connsiteX34" fmla="*/ 890908 w 1130875"/>
                <a:gd name="connsiteY34" fmla="*/ 989023 h 1336288"/>
                <a:gd name="connsiteX35" fmla="*/ 893053 w 1130875"/>
                <a:gd name="connsiteY35" fmla="*/ 615405 h 1336288"/>
                <a:gd name="connsiteX36" fmla="*/ 889478 w 1130875"/>
                <a:gd name="connsiteY36" fmla="*/ 541824 h 1336288"/>
                <a:gd name="connsiteX37" fmla="*/ 863024 w 1130875"/>
                <a:gd name="connsiteY37" fmla="*/ 493247 h 1336288"/>
                <a:gd name="connsiteX38" fmla="*/ 812975 w 1130875"/>
                <a:gd name="connsiteY38" fmla="*/ 442526 h 1336288"/>
                <a:gd name="connsiteX39" fmla="*/ 319036 w 1130875"/>
                <a:gd name="connsiteY39" fmla="*/ 442526 h 1336288"/>
                <a:gd name="connsiteX40" fmla="*/ 269016 w 1130875"/>
                <a:gd name="connsiteY40" fmla="*/ 493247 h 1336288"/>
                <a:gd name="connsiteX41" fmla="*/ 242576 w 1130875"/>
                <a:gd name="connsiteY41" fmla="*/ 541824 h 1336288"/>
                <a:gd name="connsiteX42" fmla="*/ 239003 w 1130875"/>
                <a:gd name="connsiteY42" fmla="*/ 615405 h 1336288"/>
                <a:gd name="connsiteX43" fmla="*/ 241147 w 1130875"/>
                <a:gd name="connsiteY43" fmla="*/ 989023 h 1336288"/>
                <a:gd name="connsiteX44" fmla="*/ 247578 w 1130875"/>
                <a:gd name="connsiteY44" fmla="*/ 1050459 h 1336288"/>
                <a:gd name="connsiteX45" fmla="*/ 269730 w 1130875"/>
                <a:gd name="connsiteY45" fmla="*/ 1102609 h 1336288"/>
                <a:gd name="connsiteX46" fmla="*/ 279020 w 1130875"/>
                <a:gd name="connsiteY46" fmla="*/ 1118325 h 1336288"/>
                <a:gd name="connsiteX47" fmla="*/ 309746 w 1130875"/>
                <a:gd name="connsiteY47" fmla="*/ 1166902 h 1336288"/>
                <a:gd name="connsiteX48" fmla="*/ 355479 w 1130875"/>
                <a:gd name="connsiteY48" fmla="*/ 1214051 h 1336288"/>
                <a:gd name="connsiteX49" fmla="*/ 518403 w 1130875"/>
                <a:gd name="connsiteY49" fmla="*/ 1299776 h 1336288"/>
                <a:gd name="connsiteX50" fmla="*/ 518403 w 1130875"/>
                <a:gd name="connsiteY50" fmla="*/ 516821 h 1336288"/>
                <a:gd name="connsiteX51" fmla="*/ 319036 w 1130875"/>
                <a:gd name="connsiteY51" fmla="*/ 442526 h 1336288"/>
                <a:gd name="connsiteX52" fmla="*/ 813838 w 1130875"/>
                <a:gd name="connsiteY52" fmla="*/ 408520 h 1336288"/>
                <a:gd name="connsiteX53" fmla="*/ 833313 w 1130875"/>
                <a:gd name="connsiteY53" fmla="*/ 418188 h 1336288"/>
                <a:gd name="connsiteX54" fmla="*/ 884770 w 1130875"/>
                <a:gd name="connsiteY54" fmla="*/ 469750 h 1336288"/>
                <a:gd name="connsiteX55" fmla="*/ 920504 w 1130875"/>
                <a:gd name="connsiteY55" fmla="*/ 538500 h 1336288"/>
                <a:gd name="connsiteX56" fmla="*/ 923363 w 1130875"/>
                <a:gd name="connsiteY56" fmla="*/ 599373 h 1336288"/>
                <a:gd name="connsiteX57" fmla="*/ 1013413 w 1130875"/>
                <a:gd name="connsiteY57" fmla="*/ 578605 h 1336288"/>
                <a:gd name="connsiteX58" fmla="*/ 1037712 w 1130875"/>
                <a:gd name="connsiteY58" fmla="*/ 561417 h 1336288"/>
                <a:gd name="connsiteX59" fmla="*/ 1081308 w 1130875"/>
                <a:gd name="connsiteY59" fmla="*/ 489802 h 1336288"/>
                <a:gd name="connsiteX60" fmla="*/ 1103463 w 1130875"/>
                <a:gd name="connsiteY60" fmla="*/ 484789 h 1336288"/>
                <a:gd name="connsiteX61" fmla="*/ 1108466 w 1130875"/>
                <a:gd name="connsiteY61" fmla="*/ 506274 h 1336288"/>
                <a:gd name="connsiteX62" fmla="*/ 1064156 w 1130875"/>
                <a:gd name="connsiteY62" fmla="*/ 577888 h 1336288"/>
                <a:gd name="connsiteX63" fmla="*/ 1020560 w 1130875"/>
                <a:gd name="connsiteY63" fmla="*/ 609399 h 1336288"/>
                <a:gd name="connsiteX64" fmla="*/ 929795 w 1130875"/>
                <a:gd name="connsiteY64" fmla="*/ 630167 h 1336288"/>
                <a:gd name="connsiteX65" fmla="*/ 926222 w 1130875"/>
                <a:gd name="connsiteY65" fmla="*/ 630167 h 1336288"/>
                <a:gd name="connsiteX66" fmla="*/ 924078 w 1130875"/>
                <a:gd name="connsiteY66" fmla="*/ 630167 h 1336288"/>
                <a:gd name="connsiteX67" fmla="*/ 922648 w 1130875"/>
                <a:gd name="connsiteY67" fmla="*/ 806339 h 1336288"/>
                <a:gd name="connsiteX68" fmla="*/ 924078 w 1130875"/>
                <a:gd name="connsiteY68" fmla="*/ 806339 h 1336288"/>
                <a:gd name="connsiteX69" fmla="*/ 1009840 w 1130875"/>
                <a:gd name="connsiteY69" fmla="*/ 799178 h 1336288"/>
                <a:gd name="connsiteX70" fmla="*/ 1053435 w 1130875"/>
                <a:gd name="connsiteY70" fmla="*/ 805623 h 1336288"/>
                <a:gd name="connsiteX71" fmla="*/ 1120616 w 1130875"/>
                <a:gd name="connsiteY71" fmla="*/ 832837 h 1336288"/>
                <a:gd name="connsiteX72" fmla="*/ 1129906 w 1130875"/>
                <a:gd name="connsiteY72" fmla="*/ 852889 h 1336288"/>
                <a:gd name="connsiteX73" fmla="*/ 1114898 w 1130875"/>
                <a:gd name="connsiteY73" fmla="*/ 862915 h 1336288"/>
                <a:gd name="connsiteX74" fmla="*/ 1109181 w 1130875"/>
                <a:gd name="connsiteY74" fmla="*/ 862199 h 1336288"/>
                <a:gd name="connsiteX75" fmla="*/ 1041286 w 1130875"/>
                <a:gd name="connsiteY75" fmla="*/ 834985 h 1336288"/>
                <a:gd name="connsiteX76" fmla="*/ 1012698 w 1130875"/>
                <a:gd name="connsiteY76" fmla="*/ 830688 h 1336288"/>
                <a:gd name="connsiteX77" fmla="*/ 926937 w 1130875"/>
                <a:gd name="connsiteY77" fmla="*/ 837850 h 1336288"/>
                <a:gd name="connsiteX78" fmla="*/ 922648 w 1130875"/>
                <a:gd name="connsiteY78" fmla="*/ 837850 h 1336288"/>
                <a:gd name="connsiteX79" fmla="*/ 922648 w 1130875"/>
                <a:gd name="connsiteY79" fmla="*/ 870076 h 1336288"/>
                <a:gd name="connsiteX80" fmla="*/ 921934 w 1130875"/>
                <a:gd name="connsiteY80" fmla="*/ 989673 h 1336288"/>
                <a:gd name="connsiteX81" fmla="*/ 916931 w 1130875"/>
                <a:gd name="connsiteY81" fmla="*/ 1049829 h 1336288"/>
                <a:gd name="connsiteX82" fmla="*/ 920504 w 1130875"/>
                <a:gd name="connsiteY82" fmla="*/ 1050545 h 1336288"/>
                <a:gd name="connsiteX83" fmla="*/ 1004122 w 1130875"/>
                <a:gd name="connsiteY83" fmla="*/ 1083488 h 1336288"/>
                <a:gd name="connsiteX84" fmla="*/ 1041286 w 1130875"/>
                <a:gd name="connsiteY84" fmla="*/ 1118579 h 1336288"/>
                <a:gd name="connsiteX85" fmla="*/ 1072732 w 1130875"/>
                <a:gd name="connsiteY85" fmla="*/ 1191626 h 1336288"/>
                <a:gd name="connsiteX86" fmla="*/ 1064870 w 1130875"/>
                <a:gd name="connsiteY86" fmla="*/ 1212395 h 1336288"/>
                <a:gd name="connsiteX87" fmla="*/ 1058438 w 1130875"/>
                <a:gd name="connsiteY87" fmla="*/ 1213827 h 1336288"/>
                <a:gd name="connsiteX88" fmla="*/ 1044145 w 1130875"/>
                <a:gd name="connsiteY88" fmla="*/ 1204517 h 1336288"/>
                <a:gd name="connsiteX89" fmla="*/ 1011984 w 1130875"/>
                <a:gd name="connsiteY89" fmla="*/ 1131470 h 1336288"/>
                <a:gd name="connsiteX90" fmla="*/ 992687 w 1130875"/>
                <a:gd name="connsiteY90" fmla="*/ 1112850 h 1336288"/>
                <a:gd name="connsiteX91" fmla="*/ 909784 w 1130875"/>
                <a:gd name="connsiteY91" fmla="*/ 1080624 h 1336288"/>
                <a:gd name="connsiteX92" fmla="*/ 906211 w 1130875"/>
                <a:gd name="connsiteY92" fmla="*/ 1079191 h 1336288"/>
                <a:gd name="connsiteX93" fmla="*/ 889773 w 1130875"/>
                <a:gd name="connsiteY93" fmla="*/ 1117863 h 1336288"/>
                <a:gd name="connsiteX94" fmla="*/ 845463 w 1130875"/>
                <a:gd name="connsiteY94" fmla="*/ 1188762 h 1336288"/>
                <a:gd name="connsiteX95" fmla="*/ 798294 w 1130875"/>
                <a:gd name="connsiteY95" fmla="*/ 1238176 h 1336288"/>
                <a:gd name="connsiteX96" fmla="*/ 580315 w 1130875"/>
                <a:gd name="connsiteY96" fmla="*/ 1336288 h 1336288"/>
                <a:gd name="connsiteX97" fmla="*/ 581030 w 1130875"/>
                <a:gd name="connsiteY97" fmla="*/ 489086 h 1336288"/>
                <a:gd name="connsiteX98" fmla="*/ 797579 w 1130875"/>
                <a:gd name="connsiteY98" fmla="*/ 413891 h 1336288"/>
                <a:gd name="connsiteX99" fmla="*/ 813838 w 1130875"/>
                <a:gd name="connsiteY99" fmla="*/ 408520 h 1336288"/>
                <a:gd name="connsiteX100" fmla="*/ 316572 w 1130875"/>
                <a:gd name="connsiteY100" fmla="*/ 408520 h 1336288"/>
                <a:gd name="connsiteX101" fmla="*/ 333073 w 1130875"/>
                <a:gd name="connsiteY101" fmla="*/ 413891 h 1336288"/>
                <a:gd name="connsiteX102" fmla="*/ 548566 w 1130875"/>
                <a:gd name="connsiteY102" fmla="*/ 489086 h 1336288"/>
                <a:gd name="connsiteX103" fmla="*/ 548566 w 1130875"/>
                <a:gd name="connsiteY103" fmla="*/ 1336288 h 1336288"/>
                <a:gd name="connsiteX104" fmla="*/ 332360 w 1130875"/>
                <a:gd name="connsiteY104" fmla="*/ 1238176 h 1336288"/>
                <a:gd name="connsiteX105" fmla="*/ 285265 w 1130875"/>
                <a:gd name="connsiteY105" fmla="*/ 1188762 h 1336288"/>
                <a:gd name="connsiteX106" fmla="*/ 241025 w 1130875"/>
                <a:gd name="connsiteY106" fmla="*/ 1117863 h 1336288"/>
                <a:gd name="connsiteX107" fmla="*/ 224613 w 1130875"/>
                <a:gd name="connsiteY107" fmla="*/ 1079191 h 1336288"/>
                <a:gd name="connsiteX108" fmla="*/ 221045 w 1130875"/>
                <a:gd name="connsiteY108" fmla="*/ 1080624 h 1336288"/>
                <a:gd name="connsiteX109" fmla="*/ 138273 w 1130875"/>
                <a:gd name="connsiteY109" fmla="*/ 1112850 h 1336288"/>
                <a:gd name="connsiteX110" fmla="*/ 119007 w 1130875"/>
                <a:gd name="connsiteY110" fmla="*/ 1131470 h 1336288"/>
                <a:gd name="connsiteX111" fmla="*/ 87611 w 1130875"/>
                <a:gd name="connsiteY111" fmla="*/ 1204517 h 1336288"/>
                <a:gd name="connsiteX112" fmla="*/ 72626 w 1130875"/>
                <a:gd name="connsiteY112" fmla="*/ 1213827 h 1336288"/>
                <a:gd name="connsiteX113" fmla="*/ 66918 w 1130875"/>
                <a:gd name="connsiteY113" fmla="*/ 1212395 h 1336288"/>
                <a:gd name="connsiteX114" fmla="*/ 58355 w 1130875"/>
                <a:gd name="connsiteY114" fmla="*/ 1191626 h 1336288"/>
                <a:gd name="connsiteX115" fmla="*/ 89752 w 1130875"/>
                <a:gd name="connsiteY115" fmla="*/ 1118579 h 1336288"/>
                <a:gd name="connsiteX116" fmla="*/ 127570 w 1130875"/>
                <a:gd name="connsiteY116" fmla="*/ 1083488 h 1336288"/>
                <a:gd name="connsiteX117" fmla="*/ 210342 w 1130875"/>
                <a:gd name="connsiteY117" fmla="*/ 1050545 h 1336288"/>
                <a:gd name="connsiteX118" fmla="*/ 213910 w 1130875"/>
                <a:gd name="connsiteY118" fmla="*/ 1049829 h 1336288"/>
                <a:gd name="connsiteX119" fmla="*/ 208915 w 1130875"/>
                <a:gd name="connsiteY119" fmla="*/ 989673 h 1336288"/>
                <a:gd name="connsiteX120" fmla="*/ 208201 w 1130875"/>
                <a:gd name="connsiteY120" fmla="*/ 870076 h 1336288"/>
                <a:gd name="connsiteX121" fmla="*/ 208201 w 1130875"/>
                <a:gd name="connsiteY121" fmla="*/ 837850 h 1336288"/>
                <a:gd name="connsiteX122" fmla="*/ 204634 w 1130875"/>
                <a:gd name="connsiteY122" fmla="*/ 837850 h 1336288"/>
                <a:gd name="connsiteX123" fmla="*/ 118294 w 1130875"/>
                <a:gd name="connsiteY123" fmla="*/ 830688 h 1336288"/>
                <a:gd name="connsiteX124" fmla="*/ 89752 w 1130875"/>
                <a:gd name="connsiteY124" fmla="*/ 834985 h 1336288"/>
                <a:gd name="connsiteX125" fmla="*/ 21251 w 1130875"/>
                <a:gd name="connsiteY125" fmla="*/ 862199 h 1336288"/>
                <a:gd name="connsiteX126" fmla="*/ 15542 w 1130875"/>
                <a:gd name="connsiteY126" fmla="*/ 862915 h 1336288"/>
                <a:gd name="connsiteX127" fmla="*/ 1271 w 1130875"/>
                <a:gd name="connsiteY127" fmla="*/ 852889 h 1336288"/>
                <a:gd name="connsiteX128" fmla="*/ 9834 w 1130875"/>
                <a:gd name="connsiteY128" fmla="*/ 832837 h 1336288"/>
                <a:gd name="connsiteX129" fmla="*/ 78335 w 1130875"/>
                <a:gd name="connsiteY129" fmla="*/ 805623 h 1336288"/>
                <a:gd name="connsiteX130" fmla="*/ 121148 w 1130875"/>
                <a:gd name="connsiteY130" fmla="*/ 799178 h 1336288"/>
                <a:gd name="connsiteX131" fmla="*/ 206774 w 1130875"/>
                <a:gd name="connsiteY131" fmla="*/ 806339 h 1336288"/>
                <a:gd name="connsiteX132" fmla="*/ 207488 w 1130875"/>
                <a:gd name="connsiteY132" fmla="*/ 806339 h 1336288"/>
                <a:gd name="connsiteX133" fmla="*/ 206774 w 1130875"/>
                <a:gd name="connsiteY133" fmla="*/ 630167 h 1336288"/>
                <a:gd name="connsiteX134" fmla="*/ 204634 w 1130875"/>
                <a:gd name="connsiteY134" fmla="*/ 630167 h 1336288"/>
                <a:gd name="connsiteX135" fmla="*/ 201066 w 1130875"/>
                <a:gd name="connsiteY135" fmla="*/ 630167 h 1336288"/>
                <a:gd name="connsiteX136" fmla="*/ 110445 w 1130875"/>
                <a:gd name="connsiteY136" fmla="*/ 609399 h 1336288"/>
                <a:gd name="connsiteX137" fmla="*/ 66918 w 1130875"/>
                <a:gd name="connsiteY137" fmla="*/ 577888 h 1336288"/>
                <a:gd name="connsiteX138" fmla="*/ 22678 w 1130875"/>
                <a:gd name="connsiteY138" fmla="*/ 506274 h 1336288"/>
                <a:gd name="connsiteX139" fmla="*/ 27672 w 1130875"/>
                <a:gd name="connsiteY139" fmla="*/ 484789 h 1336288"/>
                <a:gd name="connsiteX140" fmla="*/ 49079 w 1130875"/>
                <a:gd name="connsiteY140" fmla="*/ 489802 h 1336288"/>
                <a:gd name="connsiteX141" fmla="*/ 93319 w 1130875"/>
                <a:gd name="connsiteY141" fmla="*/ 561417 h 1336288"/>
                <a:gd name="connsiteX142" fmla="*/ 117580 w 1130875"/>
                <a:gd name="connsiteY142" fmla="*/ 578605 h 1336288"/>
                <a:gd name="connsiteX143" fmla="*/ 207488 w 1130875"/>
                <a:gd name="connsiteY143" fmla="*/ 599373 h 1336288"/>
                <a:gd name="connsiteX144" fmla="*/ 210342 w 1130875"/>
                <a:gd name="connsiteY144" fmla="*/ 538500 h 1336288"/>
                <a:gd name="connsiteX145" fmla="*/ 246020 w 1130875"/>
                <a:gd name="connsiteY145" fmla="*/ 469750 h 1336288"/>
                <a:gd name="connsiteX146" fmla="*/ 297396 w 1130875"/>
                <a:gd name="connsiteY146" fmla="*/ 418188 h 1336288"/>
                <a:gd name="connsiteX147" fmla="*/ 316572 w 1130875"/>
                <a:gd name="connsiteY147" fmla="*/ 408520 h 1336288"/>
                <a:gd name="connsiteX148" fmla="*/ 360869 w 1130875"/>
                <a:gd name="connsiteY148" fmla="*/ 889 h 1336288"/>
                <a:gd name="connsiteX149" fmla="*/ 438101 w 1130875"/>
                <a:gd name="connsiteY149" fmla="*/ 50286 h 1336288"/>
                <a:gd name="connsiteX150" fmla="*/ 498886 w 1130875"/>
                <a:gd name="connsiteY150" fmla="*/ 157668 h 1336288"/>
                <a:gd name="connsiteX151" fmla="*/ 499601 w 1130875"/>
                <a:gd name="connsiteY151" fmla="*/ 161248 h 1336288"/>
                <a:gd name="connsiteX152" fmla="*/ 634042 w 1130875"/>
                <a:gd name="connsiteY152" fmla="*/ 161248 h 1336288"/>
                <a:gd name="connsiteX153" fmla="*/ 634042 w 1130875"/>
                <a:gd name="connsiteY153" fmla="*/ 157668 h 1336288"/>
                <a:gd name="connsiteX154" fmla="*/ 695542 w 1130875"/>
                <a:gd name="connsiteY154" fmla="*/ 50286 h 1336288"/>
                <a:gd name="connsiteX155" fmla="*/ 772774 w 1130875"/>
                <a:gd name="connsiteY155" fmla="*/ 889 h 1336288"/>
                <a:gd name="connsiteX156" fmla="*/ 792797 w 1130875"/>
                <a:gd name="connsiteY156" fmla="*/ 10196 h 1336288"/>
                <a:gd name="connsiteX157" fmla="*/ 784216 w 1130875"/>
                <a:gd name="connsiteY157" fmla="*/ 29525 h 1336288"/>
                <a:gd name="connsiteX158" fmla="*/ 717711 w 1130875"/>
                <a:gd name="connsiteY158" fmla="*/ 72478 h 1336288"/>
                <a:gd name="connsiteX159" fmla="*/ 664792 w 1130875"/>
                <a:gd name="connsiteY159" fmla="*/ 165543 h 1336288"/>
                <a:gd name="connsiteX160" fmla="*/ 789222 w 1130875"/>
                <a:gd name="connsiteY160" fmla="*/ 330197 h 1336288"/>
                <a:gd name="connsiteX161" fmla="*/ 785646 w 1130875"/>
                <a:gd name="connsiteY161" fmla="*/ 365991 h 1336288"/>
                <a:gd name="connsiteX162" fmla="*/ 347997 w 1130875"/>
                <a:gd name="connsiteY162" fmla="*/ 368139 h 1336288"/>
                <a:gd name="connsiteX163" fmla="*/ 343706 w 1130875"/>
                <a:gd name="connsiteY163" fmla="*/ 332345 h 1336288"/>
                <a:gd name="connsiteX164" fmla="*/ 468136 w 1130875"/>
                <a:gd name="connsiteY164" fmla="*/ 164827 h 1336288"/>
                <a:gd name="connsiteX165" fmla="*/ 415933 w 1130875"/>
                <a:gd name="connsiteY165" fmla="*/ 72478 h 1336288"/>
                <a:gd name="connsiteX166" fmla="*/ 349427 w 1130875"/>
                <a:gd name="connsiteY166" fmla="*/ 29525 h 1336288"/>
                <a:gd name="connsiteX167" fmla="*/ 340131 w 1130875"/>
                <a:gd name="connsiteY167" fmla="*/ 10196 h 1336288"/>
                <a:gd name="connsiteX168" fmla="*/ 360869 w 1130875"/>
                <a:gd name="connsiteY168" fmla="*/ 889 h 133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130875" h="1336288">
                  <a:moveTo>
                    <a:pt x="808749" y="483801"/>
                  </a:moveTo>
                  <a:cubicBezTo>
                    <a:pt x="839997" y="516034"/>
                    <a:pt x="839997" y="516034"/>
                    <a:pt x="839997" y="516034"/>
                  </a:cubicBezTo>
                  <a:cubicBezTo>
                    <a:pt x="852781" y="528926"/>
                    <a:pt x="856332" y="536806"/>
                    <a:pt x="857752" y="546117"/>
                  </a:cubicBezTo>
                  <a:cubicBezTo>
                    <a:pt x="861303" y="617028"/>
                    <a:pt x="861303" y="617028"/>
                    <a:pt x="861303" y="617028"/>
                  </a:cubicBezTo>
                  <a:cubicBezTo>
                    <a:pt x="859173" y="989492"/>
                    <a:pt x="859173" y="989492"/>
                    <a:pt x="859173" y="989492"/>
                  </a:cubicBezTo>
                  <a:cubicBezTo>
                    <a:pt x="859173" y="1005250"/>
                    <a:pt x="858462" y="1023873"/>
                    <a:pt x="854201" y="1040347"/>
                  </a:cubicBezTo>
                  <a:cubicBezTo>
                    <a:pt x="833606" y="1088338"/>
                    <a:pt x="833606" y="1088338"/>
                    <a:pt x="833606" y="1088338"/>
                  </a:cubicBezTo>
                  <a:cubicBezTo>
                    <a:pt x="830765" y="1093351"/>
                    <a:pt x="828634" y="1097649"/>
                    <a:pt x="825793" y="1102663"/>
                  </a:cubicBezTo>
                  <a:cubicBezTo>
                    <a:pt x="816561" y="1118421"/>
                    <a:pt x="808749" y="1132747"/>
                    <a:pt x="798096" y="1147072"/>
                  </a:cubicBezTo>
                  <a:cubicBezTo>
                    <a:pt x="754774" y="1192197"/>
                    <a:pt x="754774" y="1192197"/>
                    <a:pt x="754774" y="1192197"/>
                  </a:cubicBezTo>
                  <a:cubicBezTo>
                    <a:pt x="710741" y="1233741"/>
                    <a:pt x="675942" y="1252365"/>
                    <a:pt x="645403" y="1261676"/>
                  </a:cubicBezTo>
                  <a:cubicBezTo>
                    <a:pt x="645403" y="543968"/>
                    <a:pt x="645403" y="543968"/>
                    <a:pt x="645403" y="543968"/>
                  </a:cubicBezTo>
                  <a:cubicBezTo>
                    <a:pt x="687305" y="534657"/>
                    <a:pt x="752643" y="516750"/>
                    <a:pt x="808749" y="483801"/>
                  </a:cubicBezTo>
                  <a:close/>
                  <a:moveTo>
                    <a:pt x="323481" y="483801"/>
                  </a:moveTo>
                  <a:cubicBezTo>
                    <a:pt x="379772" y="516750"/>
                    <a:pt x="445326" y="534657"/>
                    <a:pt x="486653" y="543968"/>
                  </a:cubicBezTo>
                  <a:cubicBezTo>
                    <a:pt x="486653" y="543968"/>
                    <a:pt x="486653" y="543968"/>
                    <a:pt x="486653" y="1261676"/>
                  </a:cubicBezTo>
                  <a:cubicBezTo>
                    <a:pt x="456727" y="1252365"/>
                    <a:pt x="421812" y="1233741"/>
                    <a:pt x="376922" y="1192197"/>
                  </a:cubicBezTo>
                  <a:cubicBezTo>
                    <a:pt x="376922" y="1192197"/>
                    <a:pt x="376922" y="1192197"/>
                    <a:pt x="334169" y="1147072"/>
                  </a:cubicBezTo>
                  <a:cubicBezTo>
                    <a:pt x="323481" y="1132747"/>
                    <a:pt x="314931" y="1118421"/>
                    <a:pt x="306380" y="1103379"/>
                  </a:cubicBezTo>
                  <a:cubicBezTo>
                    <a:pt x="303530" y="1098365"/>
                    <a:pt x="300680" y="1093351"/>
                    <a:pt x="297830" y="1088338"/>
                  </a:cubicBezTo>
                  <a:cubicBezTo>
                    <a:pt x="297830" y="1088338"/>
                    <a:pt x="297830" y="1088338"/>
                    <a:pt x="277166" y="1040347"/>
                  </a:cubicBezTo>
                  <a:cubicBezTo>
                    <a:pt x="273603" y="1023873"/>
                    <a:pt x="272891" y="1005250"/>
                    <a:pt x="272891" y="989492"/>
                  </a:cubicBezTo>
                  <a:cubicBezTo>
                    <a:pt x="272891" y="989492"/>
                    <a:pt x="272891" y="989492"/>
                    <a:pt x="270753" y="617028"/>
                  </a:cubicBezTo>
                  <a:cubicBezTo>
                    <a:pt x="270753" y="617028"/>
                    <a:pt x="270753" y="617028"/>
                    <a:pt x="274316" y="546117"/>
                  </a:cubicBezTo>
                  <a:cubicBezTo>
                    <a:pt x="275741" y="536806"/>
                    <a:pt x="279304" y="528926"/>
                    <a:pt x="291417" y="516034"/>
                  </a:cubicBezTo>
                  <a:cubicBezTo>
                    <a:pt x="291417" y="516034"/>
                    <a:pt x="291417" y="516034"/>
                    <a:pt x="323481" y="483801"/>
                  </a:cubicBezTo>
                  <a:close/>
                  <a:moveTo>
                    <a:pt x="812975" y="442526"/>
                  </a:moveTo>
                  <a:cubicBezTo>
                    <a:pt x="757207" y="482531"/>
                    <a:pt x="677844" y="506106"/>
                    <a:pt x="612780" y="516821"/>
                  </a:cubicBezTo>
                  <a:cubicBezTo>
                    <a:pt x="612780" y="516821"/>
                    <a:pt x="612780" y="516821"/>
                    <a:pt x="612065" y="1299776"/>
                  </a:cubicBezTo>
                  <a:cubicBezTo>
                    <a:pt x="657109" y="1293347"/>
                    <a:pt x="708588" y="1277631"/>
                    <a:pt x="776511" y="1214051"/>
                  </a:cubicBezTo>
                  <a:cubicBezTo>
                    <a:pt x="776511" y="1214051"/>
                    <a:pt x="776511" y="1214051"/>
                    <a:pt x="821555" y="1166902"/>
                  </a:cubicBezTo>
                  <a:cubicBezTo>
                    <a:pt x="834425" y="1150472"/>
                    <a:pt x="843719" y="1134756"/>
                    <a:pt x="853014" y="1118325"/>
                  </a:cubicBezTo>
                  <a:cubicBezTo>
                    <a:pt x="855874" y="1113324"/>
                    <a:pt x="858734" y="1107609"/>
                    <a:pt x="862309" y="1102609"/>
                  </a:cubicBezTo>
                  <a:cubicBezTo>
                    <a:pt x="862309" y="1102609"/>
                    <a:pt x="862309" y="1102609"/>
                    <a:pt x="884473" y="1050459"/>
                  </a:cubicBezTo>
                  <a:cubicBezTo>
                    <a:pt x="890193" y="1029742"/>
                    <a:pt x="890908" y="1008311"/>
                    <a:pt x="890908" y="989023"/>
                  </a:cubicBezTo>
                  <a:cubicBezTo>
                    <a:pt x="890908" y="989023"/>
                    <a:pt x="890908" y="989023"/>
                    <a:pt x="893053" y="615405"/>
                  </a:cubicBezTo>
                  <a:cubicBezTo>
                    <a:pt x="893053" y="615405"/>
                    <a:pt x="893053" y="615405"/>
                    <a:pt x="889478" y="541824"/>
                  </a:cubicBezTo>
                  <a:cubicBezTo>
                    <a:pt x="886618" y="523251"/>
                    <a:pt x="878754" y="509677"/>
                    <a:pt x="863024" y="493247"/>
                  </a:cubicBezTo>
                  <a:cubicBezTo>
                    <a:pt x="863024" y="493247"/>
                    <a:pt x="863024" y="493247"/>
                    <a:pt x="812975" y="442526"/>
                  </a:cubicBezTo>
                  <a:close/>
                  <a:moveTo>
                    <a:pt x="319036" y="442526"/>
                  </a:moveTo>
                  <a:cubicBezTo>
                    <a:pt x="319036" y="442526"/>
                    <a:pt x="319036" y="442526"/>
                    <a:pt x="269016" y="493247"/>
                  </a:cubicBezTo>
                  <a:cubicBezTo>
                    <a:pt x="252580" y="509677"/>
                    <a:pt x="245434" y="523251"/>
                    <a:pt x="242576" y="541824"/>
                  </a:cubicBezTo>
                  <a:cubicBezTo>
                    <a:pt x="242576" y="541824"/>
                    <a:pt x="242576" y="541824"/>
                    <a:pt x="239003" y="615405"/>
                  </a:cubicBezTo>
                  <a:cubicBezTo>
                    <a:pt x="239003" y="615405"/>
                    <a:pt x="239003" y="615405"/>
                    <a:pt x="241147" y="989023"/>
                  </a:cubicBezTo>
                  <a:cubicBezTo>
                    <a:pt x="241147" y="1008311"/>
                    <a:pt x="241862" y="1029742"/>
                    <a:pt x="247578" y="1050459"/>
                  </a:cubicBezTo>
                  <a:cubicBezTo>
                    <a:pt x="247578" y="1050459"/>
                    <a:pt x="247578" y="1050459"/>
                    <a:pt x="269730" y="1102609"/>
                  </a:cubicBezTo>
                  <a:cubicBezTo>
                    <a:pt x="272588" y="1107609"/>
                    <a:pt x="276161" y="1113324"/>
                    <a:pt x="279020" y="1118325"/>
                  </a:cubicBezTo>
                  <a:cubicBezTo>
                    <a:pt x="288309" y="1134756"/>
                    <a:pt x="297599" y="1150472"/>
                    <a:pt x="309746" y="1166902"/>
                  </a:cubicBezTo>
                  <a:cubicBezTo>
                    <a:pt x="309746" y="1166902"/>
                    <a:pt x="309746" y="1166902"/>
                    <a:pt x="355479" y="1214051"/>
                  </a:cubicBezTo>
                  <a:cubicBezTo>
                    <a:pt x="423364" y="1277631"/>
                    <a:pt x="473385" y="1293347"/>
                    <a:pt x="518403" y="1299776"/>
                  </a:cubicBezTo>
                  <a:cubicBezTo>
                    <a:pt x="518403" y="1299776"/>
                    <a:pt x="518403" y="1299776"/>
                    <a:pt x="518403" y="516821"/>
                  </a:cubicBezTo>
                  <a:cubicBezTo>
                    <a:pt x="454091" y="506106"/>
                    <a:pt x="374773" y="482531"/>
                    <a:pt x="319036" y="442526"/>
                  </a:cubicBezTo>
                  <a:close/>
                  <a:moveTo>
                    <a:pt x="813838" y="408520"/>
                  </a:moveTo>
                  <a:cubicBezTo>
                    <a:pt x="820270" y="409057"/>
                    <a:pt x="827238" y="412100"/>
                    <a:pt x="833313" y="418188"/>
                  </a:cubicBezTo>
                  <a:cubicBezTo>
                    <a:pt x="833313" y="418188"/>
                    <a:pt x="833313" y="418188"/>
                    <a:pt x="884770" y="469750"/>
                  </a:cubicBezTo>
                  <a:cubicBezTo>
                    <a:pt x="904781" y="490518"/>
                    <a:pt x="916216" y="510571"/>
                    <a:pt x="920504" y="538500"/>
                  </a:cubicBezTo>
                  <a:cubicBezTo>
                    <a:pt x="920504" y="538500"/>
                    <a:pt x="920504" y="538500"/>
                    <a:pt x="923363" y="599373"/>
                  </a:cubicBezTo>
                  <a:cubicBezTo>
                    <a:pt x="923363" y="599373"/>
                    <a:pt x="923363" y="599373"/>
                    <a:pt x="1013413" y="578605"/>
                  </a:cubicBezTo>
                  <a:cubicBezTo>
                    <a:pt x="1023419" y="576456"/>
                    <a:pt x="1031995" y="570011"/>
                    <a:pt x="1037712" y="561417"/>
                  </a:cubicBezTo>
                  <a:cubicBezTo>
                    <a:pt x="1037712" y="561417"/>
                    <a:pt x="1037712" y="561417"/>
                    <a:pt x="1081308" y="489802"/>
                  </a:cubicBezTo>
                  <a:cubicBezTo>
                    <a:pt x="1086311" y="482641"/>
                    <a:pt x="1095602" y="480492"/>
                    <a:pt x="1103463" y="484789"/>
                  </a:cubicBezTo>
                  <a:cubicBezTo>
                    <a:pt x="1110610" y="489802"/>
                    <a:pt x="1112754" y="499112"/>
                    <a:pt x="1108466" y="506274"/>
                  </a:cubicBezTo>
                  <a:cubicBezTo>
                    <a:pt x="1108466" y="506274"/>
                    <a:pt x="1108466" y="506274"/>
                    <a:pt x="1064156" y="577888"/>
                  </a:cubicBezTo>
                  <a:cubicBezTo>
                    <a:pt x="1054150" y="594360"/>
                    <a:pt x="1038427" y="605102"/>
                    <a:pt x="1020560" y="609399"/>
                  </a:cubicBezTo>
                  <a:cubicBezTo>
                    <a:pt x="1020560" y="609399"/>
                    <a:pt x="1020560" y="609399"/>
                    <a:pt x="929795" y="630167"/>
                  </a:cubicBezTo>
                  <a:cubicBezTo>
                    <a:pt x="928366" y="630167"/>
                    <a:pt x="927651" y="630167"/>
                    <a:pt x="926222" y="630167"/>
                  </a:cubicBezTo>
                  <a:cubicBezTo>
                    <a:pt x="925507" y="630167"/>
                    <a:pt x="924792" y="630167"/>
                    <a:pt x="924078" y="630167"/>
                  </a:cubicBezTo>
                  <a:cubicBezTo>
                    <a:pt x="924078" y="630167"/>
                    <a:pt x="924078" y="630167"/>
                    <a:pt x="922648" y="806339"/>
                  </a:cubicBezTo>
                  <a:cubicBezTo>
                    <a:pt x="923363" y="806339"/>
                    <a:pt x="923363" y="806339"/>
                    <a:pt x="924078" y="806339"/>
                  </a:cubicBezTo>
                  <a:cubicBezTo>
                    <a:pt x="924078" y="806339"/>
                    <a:pt x="924078" y="806339"/>
                    <a:pt x="1009840" y="799178"/>
                  </a:cubicBezTo>
                  <a:cubicBezTo>
                    <a:pt x="1024848" y="797746"/>
                    <a:pt x="1039856" y="799894"/>
                    <a:pt x="1053435" y="805623"/>
                  </a:cubicBezTo>
                  <a:cubicBezTo>
                    <a:pt x="1053435" y="805623"/>
                    <a:pt x="1053435" y="805623"/>
                    <a:pt x="1120616" y="832837"/>
                  </a:cubicBezTo>
                  <a:cubicBezTo>
                    <a:pt x="1129192" y="835701"/>
                    <a:pt x="1132765" y="845011"/>
                    <a:pt x="1129906" y="852889"/>
                  </a:cubicBezTo>
                  <a:cubicBezTo>
                    <a:pt x="1127048" y="859334"/>
                    <a:pt x="1121330" y="862915"/>
                    <a:pt x="1114898" y="862915"/>
                  </a:cubicBezTo>
                  <a:cubicBezTo>
                    <a:pt x="1112754" y="862915"/>
                    <a:pt x="1111325" y="862915"/>
                    <a:pt x="1109181" y="862199"/>
                  </a:cubicBezTo>
                  <a:cubicBezTo>
                    <a:pt x="1109181" y="862199"/>
                    <a:pt x="1109181" y="862199"/>
                    <a:pt x="1041286" y="834985"/>
                  </a:cubicBezTo>
                  <a:cubicBezTo>
                    <a:pt x="1032710" y="831404"/>
                    <a:pt x="1022704" y="829972"/>
                    <a:pt x="1012698" y="830688"/>
                  </a:cubicBezTo>
                  <a:cubicBezTo>
                    <a:pt x="1012698" y="830688"/>
                    <a:pt x="1012698" y="830688"/>
                    <a:pt x="926937" y="837850"/>
                  </a:cubicBezTo>
                  <a:cubicBezTo>
                    <a:pt x="925507" y="837850"/>
                    <a:pt x="924078" y="837850"/>
                    <a:pt x="922648" y="837850"/>
                  </a:cubicBezTo>
                  <a:cubicBezTo>
                    <a:pt x="922648" y="837850"/>
                    <a:pt x="922648" y="837850"/>
                    <a:pt x="922648" y="870076"/>
                  </a:cubicBezTo>
                  <a:cubicBezTo>
                    <a:pt x="922648" y="870076"/>
                    <a:pt x="922648" y="870076"/>
                    <a:pt x="921934" y="989673"/>
                  </a:cubicBezTo>
                  <a:cubicBezTo>
                    <a:pt x="921934" y="1009725"/>
                    <a:pt x="921219" y="1030493"/>
                    <a:pt x="916931" y="1049829"/>
                  </a:cubicBezTo>
                  <a:cubicBezTo>
                    <a:pt x="918360" y="1049829"/>
                    <a:pt x="919790" y="1050545"/>
                    <a:pt x="920504" y="1050545"/>
                  </a:cubicBezTo>
                  <a:cubicBezTo>
                    <a:pt x="920504" y="1050545"/>
                    <a:pt x="920504" y="1050545"/>
                    <a:pt x="1004122" y="1083488"/>
                  </a:cubicBezTo>
                  <a:cubicBezTo>
                    <a:pt x="1020560" y="1089217"/>
                    <a:pt x="1034139" y="1102824"/>
                    <a:pt x="1041286" y="1118579"/>
                  </a:cubicBezTo>
                  <a:cubicBezTo>
                    <a:pt x="1041286" y="1118579"/>
                    <a:pt x="1041286" y="1118579"/>
                    <a:pt x="1072732" y="1191626"/>
                  </a:cubicBezTo>
                  <a:cubicBezTo>
                    <a:pt x="1076305" y="1199504"/>
                    <a:pt x="1072732" y="1208814"/>
                    <a:pt x="1064870" y="1212395"/>
                  </a:cubicBezTo>
                  <a:cubicBezTo>
                    <a:pt x="1062726" y="1213111"/>
                    <a:pt x="1060582" y="1213827"/>
                    <a:pt x="1058438" y="1213827"/>
                  </a:cubicBezTo>
                  <a:cubicBezTo>
                    <a:pt x="1052006" y="1213827"/>
                    <a:pt x="1046289" y="1210246"/>
                    <a:pt x="1044145" y="1204517"/>
                  </a:cubicBezTo>
                  <a:cubicBezTo>
                    <a:pt x="1044145" y="1204517"/>
                    <a:pt x="1044145" y="1204517"/>
                    <a:pt x="1011984" y="1131470"/>
                  </a:cubicBezTo>
                  <a:cubicBezTo>
                    <a:pt x="1008410" y="1122876"/>
                    <a:pt x="1001264" y="1115715"/>
                    <a:pt x="992687" y="1112850"/>
                  </a:cubicBezTo>
                  <a:cubicBezTo>
                    <a:pt x="992687" y="1112850"/>
                    <a:pt x="992687" y="1112850"/>
                    <a:pt x="909784" y="1080624"/>
                  </a:cubicBezTo>
                  <a:cubicBezTo>
                    <a:pt x="908355" y="1080624"/>
                    <a:pt x="907640" y="1079908"/>
                    <a:pt x="906211" y="1079191"/>
                  </a:cubicBezTo>
                  <a:cubicBezTo>
                    <a:pt x="906211" y="1079191"/>
                    <a:pt x="906211" y="1079191"/>
                    <a:pt x="889773" y="1117863"/>
                  </a:cubicBezTo>
                  <a:cubicBezTo>
                    <a:pt x="877623" y="1137915"/>
                    <a:pt x="864759" y="1163697"/>
                    <a:pt x="845463" y="1188762"/>
                  </a:cubicBezTo>
                  <a:cubicBezTo>
                    <a:pt x="845463" y="1188762"/>
                    <a:pt x="845463" y="1188762"/>
                    <a:pt x="798294" y="1238176"/>
                  </a:cubicBezTo>
                  <a:cubicBezTo>
                    <a:pt x="703955" y="1326262"/>
                    <a:pt x="636775" y="1331275"/>
                    <a:pt x="580315" y="1336288"/>
                  </a:cubicBezTo>
                  <a:cubicBezTo>
                    <a:pt x="580315" y="1336288"/>
                    <a:pt x="580315" y="1336288"/>
                    <a:pt x="581030" y="489086"/>
                  </a:cubicBezTo>
                  <a:cubicBezTo>
                    <a:pt x="645351" y="481925"/>
                    <a:pt x="737546" y="457576"/>
                    <a:pt x="797579" y="413891"/>
                  </a:cubicBezTo>
                  <a:cubicBezTo>
                    <a:pt x="801510" y="409952"/>
                    <a:pt x="807406" y="407983"/>
                    <a:pt x="813838" y="408520"/>
                  </a:cubicBezTo>
                  <a:close/>
                  <a:moveTo>
                    <a:pt x="316572" y="408520"/>
                  </a:moveTo>
                  <a:cubicBezTo>
                    <a:pt x="323084" y="407983"/>
                    <a:pt x="329149" y="409952"/>
                    <a:pt x="333073" y="413891"/>
                  </a:cubicBezTo>
                  <a:cubicBezTo>
                    <a:pt x="393012" y="457576"/>
                    <a:pt x="485060" y="481925"/>
                    <a:pt x="548566" y="489086"/>
                  </a:cubicBezTo>
                  <a:cubicBezTo>
                    <a:pt x="548566" y="489086"/>
                    <a:pt x="548566" y="489086"/>
                    <a:pt x="548566" y="1336288"/>
                  </a:cubicBezTo>
                  <a:cubicBezTo>
                    <a:pt x="492196" y="1331275"/>
                    <a:pt x="425835" y="1326262"/>
                    <a:pt x="332360" y="1238176"/>
                  </a:cubicBezTo>
                  <a:cubicBezTo>
                    <a:pt x="332360" y="1238176"/>
                    <a:pt x="332360" y="1238176"/>
                    <a:pt x="285265" y="1188762"/>
                  </a:cubicBezTo>
                  <a:cubicBezTo>
                    <a:pt x="265286" y="1163697"/>
                    <a:pt x="253155" y="1137915"/>
                    <a:pt x="241025" y="1117863"/>
                  </a:cubicBezTo>
                  <a:cubicBezTo>
                    <a:pt x="241025" y="1117863"/>
                    <a:pt x="241025" y="1117863"/>
                    <a:pt x="224613" y="1079191"/>
                  </a:cubicBezTo>
                  <a:cubicBezTo>
                    <a:pt x="223186" y="1079908"/>
                    <a:pt x="222472" y="1080624"/>
                    <a:pt x="221045" y="1080624"/>
                  </a:cubicBezTo>
                  <a:cubicBezTo>
                    <a:pt x="221045" y="1080624"/>
                    <a:pt x="221045" y="1080624"/>
                    <a:pt x="138273" y="1112850"/>
                  </a:cubicBezTo>
                  <a:cubicBezTo>
                    <a:pt x="129711" y="1115715"/>
                    <a:pt x="122575" y="1122876"/>
                    <a:pt x="119007" y="1131470"/>
                  </a:cubicBezTo>
                  <a:cubicBezTo>
                    <a:pt x="119007" y="1131470"/>
                    <a:pt x="119007" y="1131470"/>
                    <a:pt x="87611" y="1204517"/>
                  </a:cubicBezTo>
                  <a:cubicBezTo>
                    <a:pt x="84757" y="1210246"/>
                    <a:pt x="79048" y="1213827"/>
                    <a:pt x="72626" y="1213827"/>
                  </a:cubicBezTo>
                  <a:cubicBezTo>
                    <a:pt x="71199" y="1213827"/>
                    <a:pt x="69059" y="1213111"/>
                    <a:pt x="66918" y="1212395"/>
                  </a:cubicBezTo>
                  <a:cubicBezTo>
                    <a:pt x="59069" y="1208814"/>
                    <a:pt x="54787" y="1199504"/>
                    <a:pt x="58355" y="1191626"/>
                  </a:cubicBezTo>
                  <a:cubicBezTo>
                    <a:pt x="58355" y="1191626"/>
                    <a:pt x="58355" y="1191626"/>
                    <a:pt x="89752" y="1118579"/>
                  </a:cubicBezTo>
                  <a:cubicBezTo>
                    <a:pt x="96887" y="1102824"/>
                    <a:pt x="110445" y="1089217"/>
                    <a:pt x="127570" y="1083488"/>
                  </a:cubicBezTo>
                  <a:cubicBezTo>
                    <a:pt x="127570" y="1083488"/>
                    <a:pt x="127570" y="1083488"/>
                    <a:pt x="210342" y="1050545"/>
                  </a:cubicBezTo>
                  <a:cubicBezTo>
                    <a:pt x="211769" y="1050545"/>
                    <a:pt x="212483" y="1049829"/>
                    <a:pt x="213910" y="1049829"/>
                  </a:cubicBezTo>
                  <a:cubicBezTo>
                    <a:pt x="209629" y="1030493"/>
                    <a:pt x="208915" y="1009725"/>
                    <a:pt x="208915" y="989673"/>
                  </a:cubicBezTo>
                  <a:cubicBezTo>
                    <a:pt x="208915" y="989673"/>
                    <a:pt x="208915" y="989673"/>
                    <a:pt x="208201" y="870076"/>
                  </a:cubicBezTo>
                  <a:cubicBezTo>
                    <a:pt x="208201" y="870076"/>
                    <a:pt x="208201" y="870076"/>
                    <a:pt x="208201" y="837850"/>
                  </a:cubicBezTo>
                  <a:cubicBezTo>
                    <a:pt x="206774" y="837850"/>
                    <a:pt x="205347" y="837850"/>
                    <a:pt x="204634" y="837850"/>
                  </a:cubicBezTo>
                  <a:cubicBezTo>
                    <a:pt x="204634" y="837850"/>
                    <a:pt x="204634" y="837850"/>
                    <a:pt x="118294" y="830688"/>
                  </a:cubicBezTo>
                  <a:cubicBezTo>
                    <a:pt x="108304" y="829972"/>
                    <a:pt x="98314" y="831404"/>
                    <a:pt x="89752" y="834985"/>
                  </a:cubicBezTo>
                  <a:cubicBezTo>
                    <a:pt x="89752" y="834985"/>
                    <a:pt x="89752" y="834985"/>
                    <a:pt x="21251" y="862199"/>
                  </a:cubicBezTo>
                  <a:cubicBezTo>
                    <a:pt x="19110" y="862915"/>
                    <a:pt x="17683" y="862915"/>
                    <a:pt x="15542" y="862915"/>
                  </a:cubicBezTo>
                  <a:cubicBezTo>
                    <a:pt x="9120" y="862915"/>
                    <a:pt x="3412" y="859334"/>
                    <a:pt x="1271" y="852889"/>
                  </a:cubicBezTo>
                  <a:cubicBezTo>
                    <a:pt x="-2297" y="845011"/>
                    <a:pt x="1985" y="835701"/>
                    <a:pt x="9834" y="832837"/>
                  </a:cubicBezTo>
                  <a:cubicBezTo>
                    <a:pt x="9834" y="832837"/>
                    <a:pt x="9834" y="832837"/>
                    <a:pt x="78335" y="805623"/>
                  </a:cubicBezTo>
                  <a:cubicBezTo>
                    <a:pt x="91179" y="799894"/>
                    <a:pt x="106163" y="797746"/>
                    <a:pt x="121148" y="799178"/>
                  </a:cubicBezTo>
                  <a:cubicBezTo>
                    <a:pt x="121148" y="799178"/>
                    <a:pt x="121148" y="799178"/>
                    <a:pt x="206774" y="806339"/>
                  </a:cubicBezTo>
                  <a:cubicBezTo>
                    <a:pt x="207488" y="806339"/>
                    <a:pt x="207488" y="806339"/>
                    <a:pt x="207488" y="806339"/>
                  </a:cubicBezTo>
                  <a:cubicBezTo>
                    <a:pt x="207488" y="806339"/>
                    <a:pt x="207488" y="806339"/>
                    <a:pt x="206774" y="630167"/>
                  </a:cubicBezTo>
                  <a:cubicBezTo>
                    <a:pt x="206061" y="630167"/>
                    <a:pt x="205347" y="630167"/>
                    <a:pt x="204634" y="630167"/>
                  </a:cubicBezTo>
                  <a:cubicBezTo>
                    <a:pt x="203920" y="630167"/>
                    <a:pt x="202493" y="630167"/>
                    <a:pt x="201066" y="630167"/>
                  </a:cubicBezTo>
                  <a:cubicBezTo>
                    <a:pt x="201066" y="630167"/>
                    <a:pt x="201066" y="630167"/>
                    <a:pt x="110445" y="609399"/>
                  </a:cubicBezTo>
                  <a:cubicBezTo>
                    <a:pt x="92606" y="605102"/>
                    <a:pt x="76908" y="594360"/>
                    <a:pt x="66918" y="577888"/>
                  </a:cubicBezTo>
                  <a:cubicBezTo>
                    <a:pt x="66918" y="577888"/>
                    <a:pt x="66918" y="577888"/>
                    <a:pt x="22678" y="506274"/>
                  </a:cubicBezTo>
                  <a:cubicBezTo>
                    <a:pt x="17683" y="499112"/>
                    <a:pt x="19823" y="489802"/>
                    <a:pt x="27672" y="484789"/>
                  </a:cubicBezTo>
                  <a:cubicBezTo>
                    <a:pt x="34808" y="480492"/>
                    <a:pt x="44084" y="482641"/>
                    <a:pt x="49079" y="489802"/>
                  </a:cubicBezTo>
                  <a:cubicBezTo>
                    <a:pt x="49079" y="489802"/>
                    <a:pt x="49079" y="489802"/>
                    <a:pt x="93319" y="561417"/>
                  </a:cubicBezTo>
                  <a:cubicBezTo>
                    <a:pt x="99028" y="570011"/>
                    <a:pt x="107590" y="576456"/>
                    <a:pt x="117580" y="578605"/>
                  </a:cubicBezTo>
                  <a:cubicBezTo>
                    <a:pt x="117580" y="578605"/>
                    <a:pt x="117580" y="578605"/>
                    <a:pt x="207488" y="599373"/>
                  </a:cubicBezTo>
                  <a:cubicBezTo>
                    <a:pt x="207488" y="599373"/>
                    <a:pt x="207488" y="599373"/>
                    <a:pt x="210342" y="538500"/>
                  </a:cubicBezTo>
                  <a:cubicBezTo>
                    <a:pt x="213910" y="510571"/>
                    <a:pt x="226040" y="490518"/>
                    <a:pt x="246020" y="469750"/>
                  </a:cubicBezTo>
                  <a:cubicBezTo>
                    <a:pt x="246020" y="469750"/>
                    <a:pt x="246020" y="469750"/>
                    <a:pt x="297396" y="418188"/>
                  </a:cubicBezTo>
                  <a:cubicBezTo>
                    <a:pt x="303104" y="412100"/>
                    <a:pt x="310061" y="409057"/>
                    <a:pt x="316572" y="408520"/>
                  </a:cubicBezTo>
                  <a:close/>
                  <a:moveTo>
                    <a:pt x="360869" y="889"/>
                  </a:moveTo>
                  <a:cubicBezTo>
                    <a:pt x="390189" y="12344"/>
                    <a:pt x="415933" y="28809"/>
                    <a:pt x="438101" y="50286"/>
                  </a:cubicBezTo>
                  <a:cubicBezTo>
                    <a:pt x="475287" y="87512"/>
                    <a:pt x="491735" y="129033"/>
                    <a:pt x="498886" y="157668"/>
                  </a:cubicBezTo>
                  <a:cubicBezTo>
                    <a:pt x="499601" y="159100"/>
                    <a:pt x="499601" y="159816"/>
                    <a:pt x="499601" y="161248"/>
                  </a:cubicBezTo>
                  <a:cubicBezTo>
                    <a:pt x="499601" y="161248"/>
                    <a:pt x="499601" y="161248"/>
                    <a:pt x="634042" y="161248"/>
                  </a:cubicBezTo>
                  <a:cubicBezTo>
                    <a:pt x="634042" y="159816"/>
                    <a:pt x="634042" y="159100"/>
                    <a:pt x="634042" y="157668"/>
                  </a:cubicBezTo>
                  <a:cubicBezTo>
                    <a:pt x="641193" y="129033"/>
                    <a:pt x="657641" y="87512"/>
                    <a:pt x="695542" y="50286"/>
                  </a:cubicBezTo>
                  <a:cubicBezTo>
                    <a:pt x="717711" y="28809"/>
                    <a:pt x="743455" y="12344"/>
                    <a:pt x="772774" y="889"/>
                  </a:cubicBezTo>
                  <a:cubicBezTo>
                    <a:pt x="780641" y="-1974"/>
                    <a:pt x="789937" y="2321"/>
                    <a:pt x="792797" y="10196"/>
                  </a:cubicBezTo>
                  <a:cubicBezTo>
                    <a:pt x="796373" y="18071"/>
                    <a:pt x="792082" y="26661"/>
                    <a:pt x="784216" y="29525"/>
                  </a:cubicBezTo>
                  <a:cubicBezTo>
                    <a:pt x="758472" y="39547"/>
                    <a:pt x="736304" y="53865"/>
                    <a:pt x="717711" y="72478"/>
                  </a:cubicBezTo>
                  <a:cubicBezTo>
                    <a:pt x="685530" y="104693"/>
                    <a:pt x="671228" y="140487"/>
                    <a:pt x="664792" y="165543"/>
                  </a:cubicBezTo>
                  <a:cubicBezTo>
                    <a:pt x="664792" y="165543"/>
                    <a:pt x="664792" y="165543"/>
                    <a:pt x="789222" y="330197"/>
                  </a:cubicBezTo>
                  <a:cubicBezTo>
                    <a:pt x="797803" y="338072"/>
                    <a:pt x="793513" y="358116"/>
                    <a:pt x="785646" y="365991"/>
                  </a:cubicBezTo>
                  <a:cubicBezTo>
                    <a:pt x="666938" y="486260"/>
                    <a:pt x="468136" y="486976"/>
                    <a:pt x="347997" y="368139"/>
                  </a:cubicBezTo>
                  <a:cubicBezTo>
                    <a:pt x="335840" y="356685"/>
                    <a:pt x="335840" y="340219"/>
                    <a:pt x="343706" y="332345"/>
                  </a:cubicBezTo>
                  <a:cubicBezTo>
                    <a:pt x="343706" y="332345"/>
                    <a:pt x="343706" y="332345"/>
                    <a:pt x="468136" y="164827"/>
                  </a:cubicBezTo>
                  <a:cubicBezTo>
                    <a:pt x="461700" y="139771"/>
                    <a:pt x="447398" y="103977"/>
                    <a:pt x="415933" y="72478"/>
                  </a:cubicBezTo>
                  <a:cubicBezTo>
                    <a:pt x="396625" y="53865"/>
                    <a:pt x="374456" y="39547"/>
                    <a:pt x="349427" y="29525"/>
                  </a:cubicBezTo>
                  <a:cubicBezTo>
                    <a:pt x="341561" y="26661"/>
                    <a:pt x="337270" y="18071"/>
                    <a:pt x="340131" y="10196"/>
                  </a:cubicBezTo>
                  <a:cubicBezTo>
                    <a:pt x="343706" y="2321"/>
                    <a:pt x="353003" y="-1974"/>
                    <a:pt x="360869" y="889"/>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cxnSp>
        <p:nvCxnSpPr>
          <p:cNvPr id="9" name="Straight Connector 8"/>
          <p:cNvCxnSpPr/>
          <p:nvPr/>
        </p:nvCxnSpPr>
        <p:spPr>
          <a:xfrm>
            <a:off x="6102945" y="629822"/>
            <a:ext cx="0" cy="1787071"/>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102945" y="2930313"/>
            <a:ext cx="0" cy="1787071"/>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096000" y="4986863"/>
            <a:ext cx="0" cy="1787071"/>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44" name="Group 43"/>
          <p:cNvGrpSpPr>
            <a:grpSpLocks noChangeAspect="1"/>
          </p:cNvGrpSpPr>
          <p:nvPr/>
        </p:nvGrpSpPr>
        <p:grpSpPr>
          <a:xfrm>
            <a:off x="5986509" y="1337077"/>
            <a:ext cx="232872" cy="232872"/>
            <a:chOff x="982662" y="1847850"/>
            <a:chExt cx="269875" cy="269875"/>
          </a:xfrm>
        </p:grpSpPr>
        <p:sp>
          <p:nvSpPr>
            <p:cNvPr id="45"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46"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47" name="Group 46"/>
          <p:cNvGrpSpPr>
            <a:grpSpLocks noChangeAspect="1"/>
          </p:cNvGrpSpPr>
          <p:nvPr/>
        </p:nvGrpSpPr>
        <p:grpSpPr>
          <a:xfrm>
            <a:off x="5986509" y="3727138"/>
            <a:ext cx="232872" cy="232872"/>
            <a:chOff x="982662" y="1847850"/>
            <a:chExt cx="269875" cy="269875"/>
          </a:xfrm>
        </p:grpSpPr>
        <p:sp>
          <p:nvSpPr>
            <p:cNvPr id="48"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49"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50" name="Group 49"/>
          <p:cNvGrpSpPr>
            <a:grpSpLocks noChangeAspect="1"/>
          </p:cNvGrpSpPr>
          <p:nvPr/>
        </p:nvGrpSpPr>
        <p:grpSpPr>
          <a:xfrm>
            <a:off x="5986509" y="5761368"/>
            <a:ext cx="232872" cy="232872"/>
            <a:chOff x="982662" y="1847850"/>
            <a:chExt cx="269875" cy="269875"/>
          </a:xfrm>
        </p:grpSpPr>
        <p:sp>
          <p:nvSpPr>
            <p:cNvPr id="51"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52"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58" name="Oval 57"/>
          <p:cNvSpPr/>
          <p:nvPr/>
        </p:nvSpPr>
        <p:spPr>
          <a:xfrm>
            <a:off x="4439906" y="3953028"/>
            <a:ext cx="339400" cy="322767"/>
          </a:xfrm>
          <a:prstGeom prst="ellipse">
            <a:avLst/>
          </a:prstGeom>
          <a:solidFill>
            <a:srgbClr val="FFFFFF"/>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59" name="Group 58"/>
          <p:cNvGrpSpPr>
            <a:grpSpLocks noChangeAspect="1"/>
          </p:cNvGrpSpPr>
          <p:nvPr/>
        </p:nvGrpSpPr>
        <p:grpSpPr>
          <a:xfrm>
            <a:off x="4469980" y="3989259"/>
            <a:ext cx="266796" cy="267043"/>
            <a:chOff x="5273801" y="2606040"/>
            <a:chExt cx="1644396" cy="1645920"/>
          </a:xfrm>
        </p:grpSpPr>
        <p:sp>
          <p:nvSpPr>
            <p:cNvPr id="60" name="AutoShape 34">
              <a:extLst>
                <a:ext uri="{FF2B5EF4-FFF2-40B4-BE49-F238E27FC236}">
                  <a16:creationId xmlns:a16="http://schemas.microsoft.com/office/drawing/2014/main" xmlns="" id="{53EBCFA3-42E5-408A-AB98-5437639B6F86}"/>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1" name="Group 60"/>
            <p:cNvGrpSpPr/>
            <p:nvPr/>
          </p:nvGrpSpPr>
          <p:grpSpPr>
            <a:xfrm>
              <a:off x="5724143" y="2796921"/>
              <a:ext cx="745236" cy="1259967"/>
              <a:chOff x="5724143" y="2796921"/>
              <a:chExt cx="745236" cy="1259967"/>
            </a:xfrm>
          </p:grpSpPr>
          <p:sp>
            <p:nvSpPr>
              <p:cNvPr id="62" name="Freeform 36">
                <a:extLst>
                  <a:ext uri="{FF2B5EF4-FFF2-40B4-BE49-F238E27FC236}">
                    <a16:creationId xmlns:a16="http://schemas.microsoft.com/office/drawing/2014/main" xmlns="" id="{53AE4B90-A59F-42A8-9254-913198CC23DE}"/>
                  </a:ext>
                </a:extLst>
              </p:cNvPr>
              <p:cNvSpPr>
                <a:spLocks noEditPoints="1"/>
              </p:cNvSpPr>
              <p:nvPr/>
            </p:nvSpPr>
            <p:spPr bwMode="auto">
              <a:xfrm>
                <a:off x="5724143" y="2796921"/>
                <a:ext cx="745236" cy="1259967"/>
              </a:xfrm>
              <a:custGeom>
                <a:avLst/>
                <a:gdLst>
                  <a:gd name="T0" fmla="*/ 0 w 1044"/>
                  <a:gd name="T1" fmla="*/ 521 h 1764"/>
                  <a:gd name="T2" fmla="*/ 129 w 1044"/>
                  <a:gd name="T3" fmla="*/ 864 h 1764"/>
                  <a:gd name="T4" fmla="*/ 263 w 1044"/>
                  <a:gd name="T5" fmla="*/ 1262 h 1764"/>
                  <a:gd name="T6" fmla="*/ 200 w 1044"/>
                  <a:gd name="T7" fmla="*/ 1305 h 1764"/>
                  <a:gd name="T8" fmla="*/ 206 w 1044"/>
                  <a:gd name="T9" fmla="*/ 1414 h 1764"/>
                  <a:gd name="T10" fmla="*/ 200 w 1044"/>
                  <a:gd name="T11" fmla="*/ 1503 h 1764"/>
                  <a:gd name="T12" fmla="*/ 200 w 1044"/>
                  <a:gd name="T13" fmla="*/ 1545 h 1764"/>
                  <a:gd name="T14" fmla="*/ 243 w 1044"/>
                  <a:gd name="T15" fmla="*/ 1659 h 1764"/>
                  <a:gd name="T16" fmla="*/ 294 w 1044"/>
                  <a:gd name="T17" fmla="*/ 1698 h 1764"/>
                  <a:gd name="T18" fmla="*/ 497 w 1044"/>
                  <a:gd name="T19" fmla="*/ 1758 h 1764"/>
                  <a:gd name="T20" fmla="*/ 737 w 1044"/>
                  <a:gd name="T21" fmla="*/ 1718 h 1764"/>
                  <a:gd name="T22" fmla="*/ 750 w 1044"/>
                  <a:gd name="T23" fmla="*/ 1659 h 1764"/>
                  <a:gd name="T24" fmla="*/ 847 w 1044"/>
                  <a:gd name="T25" fmla="*/ 1616 h 1764"/>
                  <a:gd name="T26" fmla="*/ 842 w 1044"/>
                  <a:gd name="T27" fmla="*/ 1524 h 1764"/>
                  <a:gd name="T28" fmla="*/ 847 w 1044"/>
                  <a:gd name="T29" fmla="*/ 1435 h 1764"/>
                  <a:gd name="T30" fmla="*/ 847 w 1044"/>
                  <a:gd name="T31" fmla="*/ 1393 h 1764"/>
                  <a:gd name="T32" fmla="*/ 804 w 1044"/>
                  <a:gd name="T33" fmla="*/ 1262 h 1764"/>
                  <a:gd name="T34" fmla="*/ 781 w 1044"/>
                  <a:gd name="T35" fmla="*/ 1130 h 1764"/>
                  <a:gd name="T36" fmla="*/ 917 w 1044"/>
                  <a:gd name="T37" fmla="*/ 862 h 1764"/>
                  <a:gd name="T38" fmla="*/ 522 w 1044"/>
                  <a:gd name="T39" fmla="*/ 0 h 1764"/>
                  <a:gd name="T40" fmla="*/ 244 w 1044"/>
                  <a:gd name="T41" fmla="*/ 1436 h 1764"/>
                  <a:gd name="T42" fmla="*/ 803 w 1044"/>
                  <a:gd name="T43" fmla="*/ 1502 h 1764"/>
                  <a:gd name="T44" fmla="*/ 706 w 1044"/>
                  <a:gd name="T45" fmla="*/ 1684 h 1764"/>
                  <a:gd name="T46" fmla="*/ 520 w 1044"/>
                  <a:gd name="T47" fmla="*/ 1713 h 1764"/>
                  <a:gd name="T48" fmla="*/ 338 w 1044"/>
                  <a:gd name="T49" fmla="*/ 1659 h 1764"/>
                  <a:gd name="T50" fmla="*/ 706 w 1044"/>
                  <a:gd name="T51" fmla="*/ 1684 h 1764"/>
                  <a:gd name="T52" fmla="*/ 244 w 1044"/>
                  <a:gd name="T53" fmla="*/ 1546 h 1764"/>
                  <a:gd name="T54" fmla="*/ 803 w 1044"/>
                  <a:gd name="T55" fmla="*/ 1615 h 1764"/>
                  <a:gd name="T56" fmla="*/ 803 w 1044"/>
                  <a:gd name="T57" fmla="*/ 1392 h 1764"/>
                  <a:gd name="T58" fmla="*/ 244 w 1044"/>
                  <a:gd name="T59" fmla="*/ 1306 h 1764"/>
                  <a:gd name="T60" fmla="*/ 803 w 1044"/>
                  <a:gd name="T61" fmla="*/ 1392 h 1764"/>
                  <a:gd name="T62" fmla="*/ 737 w 1044"/>
                  <a:gd name="T63" fmla="*/ 1130 h 1764"/>
                  <a:gd name="T64" fmla="*/ 307 w 1044"/>
                  <a:gd name="T65" fmla="*/ 1262 h 1764"/>
                  <a:gd name="T66" fmla="*/ 160 w 1044"/>
                  <a:gd name="T67" fmla="*/ 833 h 1764"/>
                  <a:gd name="T68" fmla="*/ 522 w 1044"/>
                  <a:gd name="T69" fmla="*/ 44 h 1764"/>
                  <a:gd name="T70" fmla="*/ 884 w 1044"/>
                  <a:gd name="T71" fmla="*/ 833 h 1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4" h="1764">
                    <a:moveTo>
                      <a:pt x="522" y="0"/>
                    </a:moveTo>
                    <a:cubicBezTo>
                      <a:pt x="234" y="0"/>
                      <a:pt x="0" y="234"/>
                      <a:pt x="0" y="521"/>
                    </a:cubicBezTo>
                    <a:cubicBezTo>
                      <a:pt x="0" y="647"/>
                      <a:pt x="46" y="768"/>
                      <a:pt x="128" y="862"/>
                    </a:cubicBezTo>
                    <a:cubicBezTo>
                      <a:pt x="129" y="864"/>
                      <a:pt x="129" y="864"/>
                      <a:pt x="129" y="864"/>
                    </a:cubicBezTo>
                    <a:cubicBezTo>
                      <a:pt x="131" y="865"/>
                      <a:pt x="263" y="991"/>
                      <a:pt x="263" y="1130"/>
                    </a:cubicBezTo>
                    <a:cubicBezTo>
                      <a:pt x="263" y="1262"/>
                      <a:pt x="263" y="1262"/>
                      <a:pt x="263" y="1262"/>
                    </a:cubicBezTo>
                    <a:cubicBezTo>
                      <a:pt x="243" y="1262"/>
                      <a:pt x="243" y="1262"/>
                      <a:pt x="243" y="1262"/>
                    </a:cubicBezTo>
                    <a:cubicBezTo>
                      <a:pt x="219" y="1262"/>
                      <a:pt x="200" y="1281"/>
                      <a:pt x="200" y="1305"/>
                    </a:cubicBezTo>
                    <a:cubicBezTo>
                      <a:pt x="200" y="1393"/>
                      <a:pt x="200" y="1393"/>
                      <a:pt x="200" y="1393"/>
                    </a:cubicBezTo>
                    <a:cubicBezTo>
                      <a:pt x="200" y="1401"/>
                      <a:pt x="202" y="1408"/>
                      <a:pt x="206" y="1414"/>
                    </a:cubicBezTo>
                    <a:cubicBezTo>
                      <a:pt x="202" y="1420"/>
                      <a:pt x="200" y="1427"/>
                      <a:pt x="200" y="1435"/>
                    </a:cubicBezTo>
                    <a:cubicBezTo>
                      <a:pt x="200" y="1503"/>
                      <a:pt x="200" y="1503"/>
                      <a:pt x="200" y="1503"/>
                    </a:cubicBezTo>
                    <a:cubicBezTo>
                      <a:pt x="200" y="1510"/>
                      <a:pt x="202" y="1517"/>
                      <a:pt x="206" y="1524"/>
                    </a:cubicBezTo>
                    <a:cubicBezTo>
                      <a:pt x="202" y="1530"/>
                      <a:pt x="200" y="1537"/>
                      <a:pt x="200" y="1545"/>
                    </a:cubicBezTo>
                    <a:cubicBezTo>
                      <a:pt x="200" y="1616"/>
                      <a:pt x="200" y="1616"/>
                      <a:pt x="200" y="1616"/>
                    </a:cubicBezTo>
                    <a:cubicBezTo>
                      <a:pt x="200" y="1640"/>
                      <a:pt x="219" y="1659"/>
                      <a:pt x="243" y="1659"/>
                    </a:cubicBezTo>
                    <a:cubicBezTo>
                      <a:pt x="294" y="1659"/>
                      <a:pt x="294" y="1659"/>
                      <a:pt x="294" y="1659"/>
                    </a:cubicBezTo>
                    <a:cubicBezTo>
                      <a:pt x="294" y="1698"/>
                      <a:pt x="294" y="1698"/>
                      <a:pt x="294" y="1698"/>
                    </a:cubicBezTo>
                    <a:cubicBezTo>
                      <a:pt x="294" y="1707"/>
                      <a:pt x="299" y="1715"/>
                      <a:pt x="307" y="1718"/>
                    </a:cubicBezTo>
                    <a:cubicBezTo>
                      <a:pt x="385" y="1753"/>
                      <a:pt x="459" y="1758"/>
                      <a:pt x="497" y="1758"/>
                    </a:cubicBezTo>
                    <a:cubicBezTo>
                      <a:pt x="509" y="1758"/>
                      <a:pt x="518" y="1758"/>
                      <a:pt x="522" y="1757"/>
                    </a:cubicBezTo>
                    <a:cubicBezTo>
                      <a:pt x="538" y="1758"/>
                      <a:pt x="634" y="1764"/>
                      <a:pt x="737" y="1718"/>
                    </a:cubicBezTo>
                    <a:cubicBezTo>
                      <a:pt x="745" y="1715"/>
                      <a:pt x="750" y="1707"/>
                      <a:pt x="750" y="1698"/>
                    </a:cubicBezTo>
                    <a:cubicBezTo>
                      <a:pt x="750" y="1659"/>
                      <a:pt x="750" y="1659"/>
                      <a:pt x="750" y="1659"/>
                    </a:cubicBezTo>
                    <a:cubicBezTo>
                      <a:pt x="804" y="1659"/>
                      <a:pt x="804" y="1659"/>
                      <a:pt x="804" y="1659"/>
                    </a:cubicBezTo>
                    <a:cubicBezTo>
                      <a:pt x="828" y="1659"/>
                      <a:pt x="847" y="1640"/>
                      <a:pt x="847" y="1616"/>
                    </a:cubicBezTo>
                    <a:cubicBezTo>
                      <a:pt x="847" y="1545"/>
                      <a:pt x="847" y="1545"/>
                      <a:pt x="847" y="1545"/>
                    </a:cubicBezTo>
                    <a:cubicBezTo>
                      <a:pt x="847" y="1537"/>
                      <a:pt x="845" y="1530"/>
                      <a:pt x="842" y="1524"/>
                    </a:cubicBezTo>
                    <a:cubicBezTo>
                      <a:pt x="845" y="1517"/>
                      <a:pt x="847" y="1510"/>
                      <a:pt x="847" y="1503"/>
                    </a:cubicBezTo>
                    <a:cubicBezTo>
                      <a:pt x="847" y="1435"/>
                      <a:pt x="847" y="1435"/>
                      <a:pt x="847" y="1435"/>
                    </a:cubicBezTo>
                    <a:cubicBezTo>
                      <a:pt x="847" y="1427"/>
                      <a:pt x="845" y="1420"/>
                      <a:pt x="842" y="1414"/>
                    </a:cubicBezTo>
                    <a:cubicBezTo>
                      <a:pt x="845" y="1408"/>
                      <a:pt x="847" y="1401"/>
                      <a:pt x="847" y="1393"/>
                    </a:cubicBezTo>
                    <a:cubicBezTo>
                      <a:pt x="847" y="1305"/>
                      <a:pt x="847" y="1305"/>
                      <a:pt x="847" y="1305"/>
                    </a:cubicBezTo>
                    <a:cubicBezTo>
                      <a:pt x="847" y="1281"/>
                      <a:pt x="828" y="1262"/>
                      <a:pt x="804" y="1262"/>
                    </a:cubicBezTo>
                    <a:cubicBezTo>
                      <a:pt x="781" y="1262"/>
                      <a:pt x="781" y="1262"/>
                      <a:pt x="781" y="1262"/>
                    </a:cubicBezTo>
                    <a:cubicBezTo>
                      <a:pt x="781" y="1130"/>
                      <a:pt x="781" y="1130"/>
                      <a:pt x="781" y="1130"/>
                    </a:cubicBezTo>
                    <a:cubicBezTo>
                      <a:pt x="781" y="991"/>
                      <a:pt x="914" y="865"/>
                      <a:pt x="915" y="864"/>
                    </a:cubicBezTo>
                    <a:cubicBezTo>
                      <a:pt x="917" y="862"/>
                      <a:pt x="917" y="862"/>
                      <a:pt x="917" y="862"/>
                    </a:cubicBezTo>
                    <a:cubicBezTo>
                      <a:pt x="999" y="768"/>
                      <a:pt x="1044" y="647"/>
                      <a:pt x="1044" y="521"/>
                    </a:cubicBezTo>
                    <a:cubicBezTo>
                      <a:pt x="1044" y="234"/>
                      <a:pt x="810" y="0"/>
                      <a:pt x="522" y="0"/>
                    </a:cubicBezTo>
                    <a:close/>
                    <a:moveTo>
                      <a:pt x="244" y="1502"/>
                    </a:moveTo>
                    <a:cubicBezTo>
                      <a:pt x="244" y="1436"/>
                      <a:pt x="244" y="1436"/>
                      <a:pt x="244" y="1436"/>
                    </a:cubicBezTo>
                    <a:cubicBezTo>
                      <a:pt x="803" y="1436"/>
                      <a:pt x="803" y="1436"/>
                      <a:pt x="803" y="1436"/>
                    </a:cubicBezTo>
                    <a:cubicBezTo>
                      <a:pt x="803" y="1502"/>
                      <a:pt x="803" y="1502"/>
                      <a:pt x="803" y="1502"/>
                    </a:cubicBezTo>
                    <a:lnTo>
                      <a:pt x="244" y="1502"/>
                    </a:lnTo>
                    <a:close/>
                    <a:moveTo>
                      <a:pt x="706" y="1684"/>
                    </a:moveTo>
                    <a:cubicBezTo>
                      <a:pt x="611" y="1721"/>
                      <a:pt x="525" y="1713"/>
                      <a:pt x="524" y="1713"/>
                    </a:cubicBezTo>
                    <a:cubicBezTo>
                      <a:pt x="523" y="1713"/>
                      <a:pt x="521" y="1713"/>
                      <a:pt x="520" y="1713"/>
                    </a:cubicBezTo>
                    <a:cubicBezTo>
                      <a:pt x="519" y="1713"/>
                      <a:pt x="433" y="1721"/>
                      <a:pt x="338" y="1684"/>
                    </a:cubicBezTo>
                    <a:cubicBezTo>
                      <a:pt x="338" y="1659"/>
                      <a:pt x="338" y="1659"/>
                      <a:pt x="338" y="1659"/>
                    </a:cubicBezTo>
                    <a:cubicBezTo>
                      <a:pt x="706" y="1659"/>
                      <a:pt x="706" y="1659"/>
                      <a:pt x="706" y="1659"/>
                    </a:cubicBezTo>
                    <a:lnTo>
                      <a:pt x="706" y="1684"/>
                    </a:lnTo>
                    <a:close/>
                    <a:moveTo>
                      <a:pt x="244" y="1615"/>
                    </a:moveTo>
                    <a:cubicBezTo>
                      <a:pt x="244" y="1546"/>
                      <a:pt x="244" y="1546"/>
                      <a:pt x="244" y="1546"/>
                    </a:cubicBezTo>
                    <a:cubicBezTo>
                      <a:pt x="803" y="1546"/>
                      <a:pt x="803" y="1546"/>
                      <a:pt x="803" y="1546"/>
                    </a:cubicBezTo>
                    <a:cubicBezTo>
                      <a:pt x="803" y="1615"/>
                      <a:pt x="803" y="1615"/>
                      <a:pt x="803" y="1615"/>
                    </a:cubicBezTo>
                    <a:lnTo>
                      <a:pt x="244" y="1615"/>
                    </a:lnTo>
                    <a:close/>
                    <a:moveTo>
                      <a:pt x="803" y="1392"/>
                    </a:moveTo>
                    <a:cubicBezTo>
                      <a:pt x="244" y="1392"/>
                      <a:pt x="244" y="1392"/>
                      <a:pt x="244" y="1392"/>
                    </a:cubicBezTo>
                    <a:cubicBezTo>
                      <a:pt x="244" y="1306"/>
                      <a:pt x="244" y="1306"/>
                      <a:pt x="244" y="1306"/>
                    </a:cubicBezTo>
                    <a:cubicBezTo>
                      <a:pt x="803" y="1306"/>
                      <a:pt x="803" y="1306"/>
                      <a:pt x="803" y="1306"/>
                    </a:cubicBezTo>
                    <a:lnTo>
                      <a:pt x="803" y="1392"/>
                    </a:lnTo>
                    <a:close/>
                    <a:moveTo>
                      <a:pt x="884" y="833"/>
                    </a:moveTo>
                    <a:cubicBezTo>
                      <a:pt x="870" y="846"/>
                      <a:pt x="737" y="976"/>
                      <a:pt x="737" y="1130"/>
                    </a:cubicBezTo>
                    <a:cubicBezTo>
                      <a:pt x="737" y="1262"/>
                      <a:pt x="737" y="1262"/>
                      <a:pt x="737" y="1262"/>
                    </a:cubicBezTo>
                    <a:cubicBezTo>
                      <a:pt x="307" y="1262"/>
                      <a:pt x="307" y="1262"/>
                      <a:pt x="307" y="1262"/>
                    </a:cubicBezTo>
                    <a:cubicBezTo>
                      <a:pt x="307" y="1130"/>
                      <a:pt x="307" y="1130"/>
                      <a:pt x="307" y="1130"/>
                    </a:cubicBezTo>
                    <a:cubicBezTo>
                      <a:pt x="307" y="976"/>
                      <a:pt x="174" y="846"/>
                      <a:pt x="160" y="833"/>
                    </a:cubicBezTo>
                    <a:cubicBezTo>
                      <a:pt x="85" y="746"/>
                      <a:pt x="44" y="636"/>
                      <a:pt x="44" y="521"/>
                    </a:cubicBezTo>
                    <a:cubicBezTo>
                      <a:pt x="44" y="258"/>
                      <a:pt x="259" y="44"/>
                      <a:pt x="522" y="44"/>
                    </a:cubicBezTo>
                    <a:cubicBezTo>
                      <a:pt x="785" y="44"/>
                      <a:pt x="1000" y="258"/>
                      <a:pt x="1000" y="521"/>
                    </a:cubicBezTo>
                    <a:cubicBezTo>
                      <a:pt x="1000" y="636"/>
                      <a:pt x="959" y="746"/>
                      <a:pt x="884" y="83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37">
                <a:extLst>
                  <a:ext uri="{FF2B5EF4-FFF2-40B4-BE49-F238E27FC236}">
                    <a16:creationId xmlns:a16="http://schemas.microsoft.com/office/drawing/2014/main" xmlns="" id="{4D1A971A-9F80-4D43-B789-44A9DEB8CB39}"/>
                  </a:ext>
                </a:extLst>
              </p:cNvPr>
              <p:cNvSpPr>
                <a:spLocks/>
              </p:cNvSpPr>
              <p:nvPr/>
            </p:nvSpPr>
            <p:spPr bwMode="auto">
              <a:xfrm>
                <a:off x="5784722" y="2857500"/>
                <a:ext cx="624078" cy="811530"/>
              </a:xfrm>
              <a:custGeom>
                <a:avLst/>
                <a:gdLst>
                  <a:gd name="T0" fmla="*/ 437 w 874"/>
                  <a:gd name="T1" fmla="*/ 0 h 1136"/>
                  <a:gd name="T2" fmla="*/ 0 w 874"/>
                  <a:gd name="T3" fmla="*/ 436 h 1136"/>
                  <a:gd name="T4" fmla="*/ 105 w 874"/>
                  <a:gd name="T5" fmla="*/ 720 h 1136"/>
                  <a:gd name="T6" fmla="*/ 263 w 874"/>
                  <a:gd name="T7" fmla="*/ 1045 h 1136"/>
                  <a:gd name="T8" fmla="*/ 263 w 874"/>
                  <a:gd name="T9" fmla="*/ 1136 h 1136"/>
                  <a:gd name="T10" fmla="*/ 415 w 874"/>
                  <a:gd name="T11" fmla="*/ 1136 h 1136"/>
                  <a:gd name="T12" fmla="*/ 415 w 874"/>
                  <a:gd name="T13" fmla="*/ 897 h 1136"/>
                  <a:gd name="T14" fmla="*/ 421 w 874"/>
                  <a:gd name="T15" fmla="*/ 882 h 1136"/>
                  <a:gd name="T16" fmla="*/ 525 w 874"/>
                  <a:gd name="T17" fmla="*/ 771 h 1136"/>
                  <a:gd name="T18" fmla="*/ 370 w 874"/>
                  <a:gd name="T19" fmla="*/ 771 h 1136"/>
                  <a:gd name="T20" fmla="*/ 349 w 874"/>
                  <a:gd name="T21" fmla="*/ 758 h 1136"/>
                  <a:gd name="T22" fmla="*/ 354 w 874"/>
                  <a:gd name="T23" fmla="*/ 734 h 1136"/>
                  <a:gd name="T24" fmla="*/ 481 w 874"/>
                  <a:gd name="T25" fmla="*/ 601 h 1136"/>
                  <a:gd name="T26" fmla="*/ 354 w 874"/>
                  <a:gd name="T27" fmla="*/ 601 h 1136"/>
                  <a:gd name="T28" fmla="*/ 334 w 874"/>
                  <a:gd name="T29" fmla="*/ 588 h 1136"/>
                  <a:gd name="T30" fmla="*/ 338 w 874"/>
                  <a:gd name="T31" fmla="*/ 564 h 1136"/>
                  <a:gd name="T32" fmla="*/ 508 w 874"/>
                  <a:gd name="T33" fmla="*/ 368 h 1136"/>
                  <a:gd name="T34" fmla="*/ 539 w 874"/>
                  <a:gd name="T35" fmla="*/ 366 h 1136"/>
                  <a:gd name="T36" fmla="*/ 541 w 874"/>
                  <a:gd name="T37" fmla="*/ 397 h 1136"/>
                  <a:gd name="T38" fmla="*/ 403 w 874"/>
                  <a:gd name="T39" fmla="*/ 557 h 1136"/>
                  <a:gd name="T40" fmla="*/ 532 w 874"/>
                  <a:gd name="T41" fmla="*/ 557 h 1136"/>
                  <a:gd name="T42" fmla="*/ 553 w 874"/>
                  <a:gd name="T43" fmla="*/ 570 h 1136"/>
                  <a:gd name="T44" fmla="*/ 548 w 874"/>
                  <a:gd name="T45" fmla="*/ 594 h 1136"/>
                  <a:gd name="T46" fmla="*/ 421 w 874"/>
                  <a:gd name="T47" fmla="*/ 727 h 1136"/>
                  <a:gd name="T48" fmla="*/ 576 w 874"/>
                  <a:gd name="T49" fmla="*/ 727 h 1136"/>
                  <a:gd name="T50" fmla="*/ 596 w 874"/>
                  <a:gd name="T51" fmla="*/ 740 h 1136"/>
                  <a:gd name="T52" fmla="*/ 592 w 874"/>
                  <a:gd name="T53" fmla="*/ 764 h 1136"/>
                  <a:gd name="T54" fmla="*/ 459 w 874"/>
                  <a:gd name="T55" fmla="*/ 905 h 1136"/>
                  <a:gd name="T56" fmla="*/ 459 w 874"/>
                  <a:gd name="T57" fmla="*/ 1136 h 1136"/>
                  <a:gd name="T58" fmla="*/ 611 w 874"/>
                  <a:gd name="T59" fmla="*/ 1136 h 1136"/>
                  <a:gd name="T60" fmla="*/ 611 w 874"/>
                  <a:gd name="T61" fmla="*/ 1045 h 1136"/>
                  <a:gd name="T62" fmla="*/ 769 w 874"/>
                  <a:gd name="T63" fmla="*/ 720 h 1136"/>
                  <a:gd name="T64" fmla="*/ 874 w 874"/>
                  <a:gd name="T65" fmla="*/ 436 h 1136"/>
                  <a:gd name="T66" fmla="*/ 437 w 874"/>
                  <a:gd name="T67" fmla="*/ 0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4" h="1136">
                    <a:moveTo>
                      <a:pt x="437" y="0"/>
                    </a:moveTo>
                    <a:cubicBezTo>
                      <a:pt x="196" y="0"/>
                      <a:pt x="0" y="195"/>
                      <a:pt x="0" y="436"/>
                    </a:cubicBezTo>
                    <a:cubicBezTo>
                      <a:pt x="0" y="540"/>
                      <a:pt x="37" y="641"/>
                      <a:pt x="105" y="720"/>
                    </a:cubicBezTo>
                    <a:cubicBezTo>
                      <a:pt x="127" y="741"/>
                      <a:pt x="263" y="880"/>
                      <a:pt x="263" y="1045"/>
                    </a:cubicBezTo>
                    <a:cubicBezTo>
                      <a:pt x="263" y="1136"/>
                      <a:pt x="263" y="1136"/>
                      <a:pt x="263" y="1136"/>
                    </a:cubicBezTo>
                    <a:cubicBezTo>
                      <a:pt x="415" y="1136"/>
                      <a:pt x="415" y="1136"/>
                      <a:pt x="415" y="1136"/>
                    </a:cubicBezTo>
                    <a:cubicBezTo>
                      <a:pt x="415" y="897"/>
                      <a:pt x="415" y="897"/>
                      <a:pt x="415" y="897"/>
                    </a:cubicBezTo>
                    <a:cubicBezTo>
                      <a:pt x="415" y="891"/>
                      <a:pt x="417" y="886"/>
                      <a:pt x="421" y="882"/>
                    </a:cubicBezTo>
                    <a:cubicBezTo>
                      <a:pt x="525" y="771"/>
                      <a:pt x="525" y="771"/>
                      <a:pt x="525" y="771"/>
                    </a:cubicBezTo>
                    <a:cubicBezTo>
                      <a:pt x="370" y="771"/>
                      <a:pt x="370" y="771"/>
                      <a:pt x="370" y="771"/>
                    </a:cubicBezTo>
                    <a:cubicBezTo>
                      <a:pt x="361" y="771"/>
                      <a:pt x="353" y="766"/>
                      <a:pt x="349" y="758"/>
                    </a:cubicBezTo>
                    <a:cubicBezTo>
                      <a:pt x="346" y="750"/>
                      <a:pt x="348" y="740"/>
                      <a:pt x="354" y="734"/>
                    </a:cubicBezTo>
                    <a:cubicBezTo>
                      <a:pt x="481" y="601"/>
                      <a:pt x="481" y="601"/>
                      <a:pt x="481" y="601"/>
                    </a:cubicBezTo>
                    <a:cubicBezTo>
                      <a:pt x="354" y="601"/>
                      <a:pt x="354" y="601"/>
                      <a:pt x="354" y="601"/>
                    </a:cubicBezTo>
                    <a:cubicBezTo>
                      <a:pt x="346" y="601"/>
                      <a:pt x="338" y="596"/>
                      <a:pt x="334" y="588"/>
                    </a:cubicBezTo>
                    <a:cubicBezTo>
                      <a:pt x="331" y="580"/>
                      <a:pt x="332" y="571"/>
                      <a:pt x="338" y="564"/>
                    </a:cubicBezTo>
                    <a:cubicBezTo>
                      <a:pt x="508" y="368"/>
                      <a:pt x="508" y="368"/>
                      <a:pt x="508" y="368"/>
                    </a:cubicBezTo>
                    <a:cubicBezTo>
                      <a:pt x="516" y="359"/>
                      <a:pt x="530" y="358"/>
                      <a:pt x="539" y="366"/>
                    </a:cubicBezTo>
                    <a:cubicBezTo>
                      <a:pt x="548" y="374"/>
                      <a:pt x="549" y="388"/>
                      <a:pt x="541" y="397"/>
                    </a:cubicBezTo>
                    <a:cubicBezTo>
                      <a:pt x="403" y="557"/>
                      <a:pt x="403" y="557"/>
                      <a:pt x="403" y="557"/>
                    </a:cubicBezTo>
                    <a:cubicBezTo>
                      <a:pt x="532" y="557"/>
                      <a:pt x="532" y="557"/>
                      <a:pt x="532" y="557"/>
                    </a:cubicBezTo>
                    <a:cubicBezTo>
                      <a:pt x="541" y="557"/>
                      <a:pt x="549" y="562"/>
                      <a:pt x="553" y="570"/>
                    </a:cubicBezTo>
                    <a:cubicBezTo>
                      <a:pt x="556" y="578"/>
                      <a:pt x="554" y="587"/>
                      <a:pt x="548" y="594"/>
                    </a:cubicBezTo>
                    <a:cubicBezTo>
                      <a:pt x="421" y="727"/>
                      <a:pt x="421" y="727"/>
                      <a:pt x="421" y="727"/>
                    </a:cubicBezTo>
                    <a:cubicBezTo>
                      <a:pt x="576" y="727"/>
                      <a:pt x="576" y="727"/>
                      <a:pt x="576" y="727"/>
                    </a:cubicBezTo>
                    <a:cubicBezTo>
                      <a:pt x="584" y="727"/>
                      <a:pt x="592" y="732"/>
                      <a:pt x="596" y="740"/>
                    </a:cubicBezTo>
                    <a:cubicBezTo>
                      <a:pt x="599" y="748"/>
                      <a:pt x="598" y="758"/>
                      <a:pt x="592" y="764"/>
                    </a:cubicBezTo>
                    <a:cubicBezTo>
                      <a:pt x="459" y="905"/>
                      <a:pt x="459" y="905"/>
                      <a:pt x="459" y="905"/>
                    </a:cubicBezTo>
                    <a:cubicBezTo>
                      <a:pt x="459" y="1136"/>
                      <a:pt x="459" y="1136"/>
                      <a:pt x="459" y="1136"/>
                    </a:cubicBezTo>
                    <a:cubicBezTo>
                      <a:pt x="611" y="1136"/>
                      <a:pt x="611" y="1136"/>
                      <a:pt x="611" y="1136"/>
                    </a:cubicBezTo>
                    <a:cubicBezTo>
                      <a:pt x="611" y="1045"/>
                      <a:pt x="611" y="1045"/>
                      <a:pt x="611" y="1045"/>
                    </a:cubicBezTo>
                    <a:cubicBezTo>
                      <a:pt x="611" y="880"/>
                      <a:pt x="747" y="741"/>
                      <a:pt x="769" y="720"/>
                    </a:cubicBezTo>
                    <a:cubicBezTo>
                      <a:pt x="837" y="641"/>
                      <a:pt x="874" y="540"/>
                      <a:pt x="874" y="436"/>
                    </a:cubicBezTo>
                    <a:cubicBezTo>
                      <a:pt x="874" y="195"/>
                      <a:pt x="678" y="0"/>
                      <a:pt x="43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9696934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a:hlinkClick r:id="rId26" action="ppaction://hlinksldjump"/>
          </p:cNvPr>
          <p:cNvSpPr/>
          <p:nvPr>
            <p:custDataLst>
              <p:tags r:id="rId3"/>
            </p:custDataLst>
          </p:nvPr>
        </p:nvSpPr>
        <p:spPr>
          <a:xfrm>
            <a:off x="5166432" y="55320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Solution overview</a:t>
            </a:r>
          </a:p>
        </p:txBody>
      </p:sp>
      <p:sp>
        <p:nvSpPr>
          <p:cNvPr id="85" name="Rectangle 84">
            <a:hlinkClick r:id="rId27" action="ppaction://hlinksldjump"/>
          </p:cNvPr>
          <p:cNvSpPr/>
          <p:nvPr>
            <p:custDataLst>
              <p:tags r:id="rId4"/>
            </p:custDataLst>
          </p:nvPr>
        </p:nvSpPr>
        <p:spPr>
          <a:xfrm>
            <a:off x="5166432" y="525558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CI</a:t>
            </a:r>
          </a:p>
        </p:txBody>
      </p:sp>
      <p:sp>
        <p:nvSpPr>
          <p:cNvPr id="84" name="Rectangle 83">
            <a:hlinkClick r:id="rId28" action="ppaction://hlinksldjump"/>
          </p:cNvPr>
          <p:cNvSpPr/>
          <p:nvPr>
            <p:custDataLst>
              <p:tags r:id="rId5"/>
            </p:custDataLst>
          </p:nvPr>
        </p:nvSpPr>
        <p:spPr>
          <a:xfrm>
            <a:off x="5166432" y="501710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Docker</a:t>
            </a:r>
          </a:p>
        </p:txBody>
      </p:sp>
      <p:sp>
        <p:nvSpPr>
          <p:cNvPr id="83" name="Rectangle 82">
            <a:hlinkClick r:id="rId29" action="ppaction://hlinksldjump"/>
          </p:cNvPr>
          <p:cNvSpPr/>
          <p:nvPr>
            <p:custDataLst>
              <p:tags r:id="rId6"/>
            </p:custDataLst>
          </p:nvPr>
        </p:nvSpPr>
        <p:spPr>
          <a:xfrm>
            <a:off x="5166432" y="471604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Deployment (Not covered along training sessions)</a:t>
            </a:r>
          </a:p>
        </p:txBody>
      </p:sp>
      <p:sp>
        <p:nvSpPr>
          <p:cNvPr id="82" name="Rectangle 81">
            <a:hlinkClick r:id="rId30" action="ppaction://hlinksldjump"/>
          </p:cNvPr>
          <p:cNvSpPr/>
          <p:nvPr>
            <p:custDataLst>
              <p:tags r:id="rId7"/>
            </p:custDataLst>
          </p:nvPr>
        </p:nvSpPr>
        <p:spPr>
          <a:xfrm>
            <a:off x="5166432" y="437703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Context Manager &amp; Decorator (Reminder)</a:t>
            </a:r>
          </a:p>
        </p:txBody>
      </p:sp>
      <p:sp>
        <p:nvSpPr>
          <p:cNvPr id="81" name="Oval 80"/>
          <p:cNvSpPr/>
          <p:nvPr>
            <p:custDataLst>
              <p:tags r:id="rId8"/>
            </p:custDataLst>
          </p:nvPr>
        </p:nvSpPr>
        <p:spPr>
          <a:xfrm>
            <a:off x="4714058" y="4048132"/>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smtClean="0">
              <a:solidFill>
                <a:schemeClr val="tx1">
                  <a:lumMod val="100000"/>
                </a:schemeClr>
              </a:solidFill>
              <a:latin typeface="Trebuchet MS" panose="020B0603020202020204" pitchFamily="34" charset="0"/>
            </a:endParaRPr>
          </a:p>
        </p:txBody>
      </p:sp>
      <p:pic>
        <p:nvPicPr>
          <p:cNvPr id="80" name="Picture 79"/>
          <p:cNvPicPr>
            <a:picLocks/>
          </p:cNvPicPr>
          <p:nvPr>
            <p:custDataLst>
              <p:tags r:id="rId9"/>
            </p:custDataLst>
          </p:nvPr>
        </p:nvPicPr>
        <p:blipFill>
          <a:blip r:embed="rId31">
            <a:extLst>
              <a:ext uri="{28A0092B-C50C-407E-A947-70E740481C1C}">
                <a14:useLocalDpi xmlns:a14="http://schemas.microsoft.com/office/drawing/2010/main" val="0"/>
              </a:ext>
            </a:extLst>
          </a:blip>
          <a:stretch>
            <a:fillRect/>
          </a:stretch>
        </p:blipFill>
        <p:spPr>
          <a:xfrm>
            <a:off x="4714058" y="4048132"/>
            <a:ext cx="293147" cy="292608"/>
          </a:xfrm>
          <a:prstGeom prst="rect">
            <a:avLst/>
          </a:prstGeom>
        </p:spPr>
      </p:pic>
      <p:sp>
        <p:nvSpPr>
          <p:cNvPr id="79" name="Rectangle 78">
            <a:hlinkClick r:id="rId32" action="ppaction://hlinksldjump"/>
          </p:cNvPr>
          <p:cNvSpPr/>
          <p:nvPr>
            <p:custDataLst>
              <p:tags r:id="rId10"/>
            </p:custDataLst>
          </p:nvPr>
        </p:nvSpPr>
        <p:spPr>
          <a:xfrm>
            <a:off x="5166432" y="41005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Package Design</a:t>
            </a:r>
          </a:p>
        </p:txBody>
      </p:sp>
      <p:sp>
        <p:nvSpPr>
          <p:cNvPr id="78" name="Rectangle 77">
            <a:hlinkClick r:id="rId33" action="ppaction://hlinksldjump"/>
          </p:cNvPr>
          <p:cNvSpPr/>
          <p:nvPr>
            <p:custDataLst>
              <p:tags r:id="rId11"/>
            </p:custDataLst>
          </p:nvPr>
        </p:nvSpPr>
        <p:spPr>
          <a:xfrm>
            <a:off x="5166432" y="38621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Debugging</a:t>
            </a:r>
          </a:p>
        </p:txBody>
      </p:sp>
      <p:sp>
        <p:nvSpPr>
          <p:cNvPr id="77" name="Rectangle 76">
            <a:hlinkClick r:id="rId34" action="ppaction://hlinksldjump"/>
          </p:cNvPr>
          <p:cNvSpPr/>
          <p:nvPr>
            <p:custDataLst>
              <p:tags r:id="rId12"/>
            </p:custDataLst>
          </p:nvPr>
        </p:nvSpPr>
        <p:spPr>
          <a:xfrm>
            <a:off x="5166432" y="36236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Formatting</a:t>
            </a:r>
          </a:p>
        </p:txBody>
      </p:sp>
      <p:sp>
        <p:nvSpPr>
          <p:cNvPr id="76" name="Rectangle 75">
            <a:hlinkClick r:id="rId35" action="ppaction://hlinksldjump"/>
          </p:cNvPr>
          <p:cNvSpPr/>
          <p:nvPr>
            <p:custDataLst>
              <p:tags r:id="rId13"/>
            </p:custDataLst>
          </p:nvPr>
        </p:nvSpPr>
        <p:spPr>
          <a:xfrm>
            <a:off x="5166432" y="338515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Documenting</a:t>
            </a:r>
          </a:p>
        </p:txBody>
      </p:sp>
      <p:sp>
        <p:nvSpPr>
          <p:cNvPr id="75" name="Rectangle 74">
            <a:hlinkClick r:id="rId36" action="ppaction://hlinksldjump"/>
          </p:cNvPr>
          <p:cNvSpPr/>
          <p:nvPr>
            <p:custDataLst>
              <p:tags r:id="rId14"/>
            </p:custDataLst>
          </p:nvPr>
        </p:nvSpPr>
        <p:spPr>
          <a:xfrm>
            <a:off x="5166432" y="314667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Logging</a:t>
            </a:r>
          </a:p>
        </p:txBody>
      </p:sp>
      <p:sp>
        <p:nvSpPr>
          <p:cNvPr id="74" name="Rectangle 73">
            <a:hlinkClick r:id="rId37" action="ppaction://hlinksldjump"/>
          </p:cNvPr>
          <p:cNvSpPr/>
          <p:nvPr>
            <p:custDataLst>
              <p:tags r:id="rId15"/>
            </p:custDataLst>
          </p:nvPr>
        </p:nvSpPr>
        <p:spPr>
          <a:xfrm>
            <a:off x="5166432" y="29081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Errors</a:t>
            </a:r>
          </a:p>
        </p:txBody>
      </p:sp>
      <p:sp>
        <p:nvSpPr>
          <p:cNvPr id="73" name="Rectangle 72">
            <a:hlinkClick r:id="rId38" action="ppaction://hlinksldjump"/>
          </p:cNvPr>
          <p:cNvSpPr/>
          <p:nvPr>
            <p:custDataLst>
              <p:tags r:id="rId16"/>
            </p:custDataLst>
          </p:nvPr>
        </p:nvSpPr>
        <p:spPr>
          <a:xfrm>
            <a:off x="5166432" y="26697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Data Ingestion</a:t>
            </a:r>
          </a:p>
        </p:txBody>
      </p:sp>
      <p:sp>
        <p:nvSpPr>
          <p:cNvPr id="72" name="Rectangle 71">
            <a:hlinkClick r:id="rId39" action="ppaction://hlinksldjump"/>
          </p:cNvPr>
          <p:cNvSpPr/>
          <p:nvPr>
            <p:custDataLst>
              <p:tags r:id="rId17"/>
            </p:custDataLst>
          </p:nvPr>
        </p:nvSpPr>
        <p:spPr>
          <a:xfrm>
            <a:off x="5166432" y="24312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Organize your code</a:t>
            </a:r>
          </a:p>
        </p:txBody>
      </p:sp>
      <p:sp>
        <p:nvSpPr>
          <p:cNvPr id="71" name="Rectangle 70">
            <a:hlinkClick r:id="rId40" action="ppaction://hlinksldjump"/>
          </p:cNvPr>
          <p:cNvSpPr/>
          <p:nvPr>
            <p:custDataLst>
              <p:tags r:id="rId18"/>
            </p:custDataLst>
          </p:nvPr>
        </p:nvSpPr>
        <p:spPr>
          <a:xfrm>
            <a:off x="5166432" y="213017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Code Improvement</a:t>
            </a:r>
          </a:p>
        </p:txBody>
      </p:sp>
      <p:sp>
        <p:nvSpPr>
          <p:cNvPr id="70" name="Rectangle 69">
            <a:hlinkClick r:id="rId41" action="ppaction://hlinksldjump"/>
          </p:cNvPr>
          <p:cNvSpPr/>
          <p:nvPr>
            <p:custDataLst>
              <p:tags r:id="rId19"/>
            </p:custDataLst>
          </p:nvPr>
        </p:nvSpPr>
        <p:spPr>
          <a:xfrm>
            <a:off x="5166432" y="185374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Abstract Classes</a:t>
            </a:r>
          </a:p>
        </p:txBody>
      </p:sp>
      <p:sp>
        <p:nvSpPr>
          <p:cNvPr id="69" name="Rectangle 68">
            <a:hlinkClick r:id="rId42" action="ppaction://hlinksldjump"/>
          </p:cNvPr>
          <p:cNvSpPr/>
          <p:nvPr>
            <p:custDataLst>
              <p:tags r:id="rId20"/>
            </p:custDataLst>
          </p:nvPr>
        </p:nvSpPr>
        <p:spPr>
          <a:xfrm>
            <a:off x="5166432" y="161526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Factory</a:t>
            </a:r>
          </a:p>
        </p:txBody>
      </p:sp>
      <p:sp>
        <p:nvSpPr>
          <p:cNvPr id="68" name="Rectangle 67">
            <a:hlinkClick r:id="rId43" action="ppaction://hlinksldjump"/>
          </p:cNvPr>
          <p:cNvSpPr/>
          <p:nvPr>
            <p:custDataLst>
              <p:tags r:id="rId21"/>
            </p:custDataLst>
          </p:nvPr>
        </p:nvSpPr>
        <p:spPr>
          <a:xfrm>
            <a:off x="5166432" y="137678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Singleton</a:t>
            </a:r>
          </a:p>
        </p:txBody>
      </p:sp>
      <p:sp>
        <p:nvSpPr>
          <p:cNvPr id="67" name="Rectangle 66">
            <a:hlinkClick r:id="rId44" action="ppaction://hlinksldjump"/>
          </p:cNvPr>
          <p:cNvSpPr/>
          <p:nvPr>
            <p:custDataLst>
              <p:tags r:id="rId22"/>
            </p:custDataLst>
          </p:nvPr>
        </p:nvSpPr>
        <p:spPr>
          <a:xfrm>
            <a:off x="5166432" y="10757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Design Pattern</a:t>
            </a:r>
          </a:p>
        </p:txBody>
      </p:sp>
      <p:sp>
        <p:nvSpPr>
          <p:cNvPr id="66" name="Title 65"/>
          <p:cNvSpPr>
            <a:spLocks noGrp="1"/>
          </p:cNvSpPr>
          <p:nvPr>
            <p:ph type="title"/>
            <p:custDataLst>
              <p:tags r:id="rId23"/>
            </p:custDataLst>
          </p:nvPr>
        </p:nvSpPr>
        <p:spPr/>
        <p:txBody>
          <a:bodyPr/>
          <a:lstStyle/>
          <a:p>
            <a:r>
              <a:rPr lang="en-US" smtClean="0"/>
              <a:t>Agenda</a:t>
            </a:r>
            <a:endParaRPr lang="en-US"/>
          </a:p>
        </p:txBody>
      </p:sp>
      <p:graphicFrame>
        <p:nvGraphicFramePr>
          <p:cNvPr id="65" name="Object 64" hidden="1"/>
          <p:cNvGraphicFramePr>
            <a:graphicFrameLocks noChangeAspect="1"/>
          </p:cNvGraphicFramePr>
          <p:nvPr>
            <p:custDataLst>
              <p:tags r:id="rId24"/>
            </p:custDataLst>
            <p:extLst>
              <p:ext uri="{D42A27DB-BD31-4B8C-83A1-F6EECF244321}">
                <p14:modId xmlns:p14="http://schemas.microsoft.com/office/powerpoint/2010/main" val="31273527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523" name="think-cell Slide" r:id="rId45" imgW="473" imgH="473" progId="TCLayout.ActiveDocument.1">
                  <p:embed/>
                </p:oleObj>
              </mc:Choice>
              <mc:Fallback>
                <p:oleObj name="think-cell Slide" r:id="rId45" imgW="473" imgH="473" progId="TCLayout.ActiveDocument.1">
                  <p:embed/>
                  <p:pic>
                    <p:nvPicPr>
                      <p:cNvPr id="0" name=""/>
                      <p:cNvPicPr/>
                      <p:nvPr/>
                    </p:nvPicPr>
                    <p:blipFill>
                      <a:blip r:embed="rId4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47096204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2506"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15849" y="1656271"/>
            <a:ext cx="3127881" cy="424941"/>
          </a:xfrm>
        </p:spPr>
        <p:txBody>
          <a:bodyPr/>
          <a:lstStyle/>
          <a:p>
            <a:r>
              <a:rPr lang="en-US" dirty="0"/>
              <a:t>Package design</a:t>
            </a:r>
          </a:p>
        </p:txBody>
      </p:sp>
      <p:sp>
        <p:nvSpPr>
          <p:cNvPr id="5" name="TextBox 4"/>
          <p:cNvSpPr txBox="1"/>
          <p:nvPr/>
        </p:nvSpPr>
        <p:spPr>
          <a:xfrm>
            <a:off x="625951" y="2957188"/>
            <a:ext cx="3165715" cy="177756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D4DF33"/>
                </a:solidFill>
              </a:rPr>
              <a:t>Method 1 </a:t>
            </a:r>
          </a:p>
          <a:p>
            <a:endParaRPr lang="en-US" dirty="0">
              <a:solidFill>
                <a:schemeClr val="bg1"/>
              </a:solidFill>
            </a:endParaRPr>
          </a:p>
          <a:p>
            <a:r>
              <a:rPr lang="en-US" dirty="0">
                <a:solidFill>
                  <a:schemeClr val="bg1"/>
                </a:solidFill>
              </a:rPr>
              <a:t>The user gets </a:t>
            </a:r>
            <a:r>
              <a:rPr lang="en-US" dirty="0">
                <a:solidFill>
                  <a:srgbClr val="D4DF33"/>
                </a:solidFill>
              </a:rPr>
              <a:t>access to everything</a:t>
            </a:r>
            <a:r>
              <a:rPr lang="en-US" dirty="0">
                <a:solidFill>
                  <a:schemeClr val="bg1"/>
                </a:solidFill>
              </a:rPr>
              <a:t> in the module</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6" name="TextBox 5"/>
          <p:cNvSpPr txBox="1"/>
          <p:nvPr/>
        </p:nvSpPr>
        <p:spPr>
          <a:xfrm>
            <a:off x="9081377" y="2573115"/>
            <a:ext cx="2535891" cy="195162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08000" lvl="1">
              <a:buClr>
                <a:schemeClr val="tx2">
                  <a:lumMod val="100000"/>
                </a:schemeClr>
              </a:buClr>
              <a:buSzPct val="100000"/>
            </a:pPr>
            <a:r>
              <a:rPr lang="en-US" sz="1400" dirty="0">
                <a:solidFill>
                  <a:schemeClr val="tx1">
                    <a:lumMod val="100000"/>
                  </a:schemeClr>
                </a:solidFill>
                <a:latin typeface="Trebuchet MS" panose="020B0603020202020204" pitchFamily="34" charset="0"/>
              </a:rPr>
              <a:t>No need to know each module names or remember where each function is</a:t>
            </a:r>
          </a:p>
          <a:p>
            <a:endParaRPr lang="en-US" sz="1600" dirty="0">
              <a:solidFill>
                <a:srgbClr val="575757"/>
              </a:solidFill>
            </a:endParaRPr>
          </a:p>
          <a:p>
            <a:endParaRPr lang="en-US" sz="1600" dirty="0" err="1">
              <a:solidFill>
                <a:srgbClr val="575757"/>
              </a:solidFill>
            </a:endParaRPr>
          </a:p>
        </p:txBody>
      </p:sp>
      <p:grpSp>
        <p:nvGrpSpPr>
          <p:cNvPr id="15" name="bcgIcons_ThumbsUp">
            <a:extLst>
              <a:ext uri="{FF2B5EF4-FFF2-40B4-BE49-F238E27FC236}">
                <a16:creationId xmlns:a16="http://schemas.microsoft.com/office/drawing/2014/main" xmlns="" id="{C683F435-8684-42DF-9D7A-77B11EA29B55}"/>
              </a:ext>
            </a:extLst>
          </p:cNvPr>
          <p:cNvGrpSpPr>
            <a:grpSpLocks noChangeAspect="1"/>
          </p:cNvGrpSpPr>
          <p:nvPr/>
        </p:nvGrpSpPr>
        <p:grpSpPr bwMode="auto">
          <a:xfrm>
            <a:off x="8503838" y="2915733"/>
            <a:ext cx="688464" cy="689102"/>
            <a:chOff x="1682" y="0"/>
            <a:chExt cx="4316" cy="4320"/>
          </a:xfrm>
        </p:grpSpPr>
        <p:sp>
          <p:nvSpPr>
            <p:cNvPr id="16" name="AutoShape 3">
              <a:extLst>
                <a:ext uri="{FF2B5EF4-FFF2-40B4-BE49-F238E27FC236}">
                  <a16:creationId xmlns:a16="http://schemas.microsoft.com/office/drawing/2014/main" xmlns="" id="{3791D042-F92F-4CC2-8DD6-DDE02CC55D46}"/>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5">
              <a:extLst>
                <a:ext uri="{FF2B5EF4-FFF2-40B4-BE49-F238E27FC236}">
                  <a16:creationId xmlns:a16="http://schemas.microsoft.com/office/drawing/2014/main" xmlns="" id="{A1D8D785-64BE-4F3D-B7FB-AA35AB4AB0C9}"/>
                </a:ext>
              </a:extLst>
            </p:cNvPr>
            <p:cNvSpPr>
              <a:spLocks/>
            </p:cNvSpPr>
            <p:nvPr/>
          </p:nvSpPr>
          <p:spPr bwMode="auto">
            <a:xfrm>
              <a:off x="3248" y="698"/>
              <a:ext cx="2034" cy="2919"/>
            </a:xfrm>
            <a:custGeom>
              <a:avLst/>
              <a:gdLst>
                <a:gd name="T0" fmla="*/ 1086 w 1086"/>
                <a:gd name="T1" fmla="*/ 681 h 1557"/>
                <a:gd name="T2" fmla="*/ 530 w 1086"/>
                <a:gd name="T3" fmla="*/ 537 h 1557"/>
                <a:gd name="T4" fmla="*/ 593 w 1086"/>
                <a:gd name="T5" fmla="*/ 253 h 1557"/>
                <a:gd name="T6" fmla="*/ 391 w 1086"/>
                <a:gd name="T7" fmla="*/ 4 h 1557"/>
                <a:gd name="T8" fmla="*/ 279 w 1086"/>
                <a:gd name="T9" fmla="*/ 114 h 1557"/>
                <a:gd name="T10" fmla="*/ 279 w 1086"/>
                <a:gd name="T11" fmla="*/ 221 h 1557"/>
                <a:gd name="T12" fmla="*/ 0 w 1086"/>
                <a:gd name="T13" fmla="*/ 523 h 1557"/>
                <a:gd name="T14" fmla="*/ 203 w 1086"/>
                <a:gd name="T15" fmla="*/ 459 h 1557"/>
                <a:gd name="T16" fmla="*/ 323 w 1086"/>
                <a:gd name="T17" fmla="*/ 114 h 1557"/>
                <a:gd name="T18" fmla="*/ 386 w 1086"/>
                <a:gd name="T19" fmla="*/ 48 h 1557"/>
                <a:gd name="T20" fmla="*/ 549 w 1086"/>
                <a:gd name="T21" fmla="*/ 257 h 1557"/>
                <a:gd name="T22" fmla="*/ 476 w 1086"/>
                <a:gd name="T23" fmla="*/ 570 h 1557"/>
                <a:gd name="T24" fmla="*/ 942 w 1086"/>
                <a:gd name="T25" fmla="*/ 581 h 1557"/>
                <a:gd name="T26" fmla="*/ 942 w 1086"/>
                <a:gd name="T27" fmla="*/ 781 h 1557"/>
                <a:gd name="T28" fmla="*/ 917 w 1086"/>
                <a:gd name="T29" fmla="*/ 780 h 1557"/>
                <a:gd name="T30" fmla="*/ 757 w 1086"/>
                <a:gd name="T31" fmla="*/ 802 h 1557"/>
                <a:gd name="T32" fmla="*/ 807 w 1086"/>
                <a:gd name="T33" fmla="*/ 824 h 1557"/>
                <a:gd name="T34" fmla="*/ 924 w 1086"/>
                <a:gd name="T35" fmla="*/ 825 h 1557"/>
                <a:gd name="T36" fmla="*/ 917 w 1086"/>
                <a:gd name="T37" fmla="*/ 1024 h 1557"/>
                <a:gd name="T38" fmla="*/ 874 w 1086"/>
                <a:gd name="T39" fmla="*/ 1025 h 1557"/>
                <a:gd name="T40" fmla="*/ 757 w 1086"/>
                <a:gd name="T41" fmla="*/ 1024 h 1557"/>
                <a:gd name="T42" fmla="*/ 757 w 1086"/>
                <a:gd name="T43" fmla="*/ 1068 h 1557"/>
                <a:gd name="T44" fmla="*/ 961 w 1086"/>
                <a:gd name="T45" fmla="*/ 1168 h 1557"/>
                <a:gd name="T46" fmla="*/ 793 w 1086"/>
                <a:gd name="T47" fmla="*/ 1269 h 1557"/>
                <a:gd name="T48" fmla="*/ 724 w 1086"/>
                <a:gd name="T49" fmla="*/ 1269 h 1557"/>
                <a:gd name="T50" fmla="*/ 724 w 1086"/>
                <a:gd name="T51" fmla="*/ 1313 h 1557"/>
                <a:gd name="T52" fmla="*/ 793 w 1086"/>
                <a:gd name="T53" fmla="*/ 1313 h 1557"/>
                <a:gd name="T54" fmla="*/ 793 w 1086"/>
                <a:gd name="T55" fmla="*/ 1513 h 1557"/>
                <a:gd name="T56" fmla="*/ 26 w 1086"/>
                <a:gd name="T57" fmla="*/ 1394 h 1557"/>
                <a:gd name="T58" fmla="*/ 344 w 1086"/>
                <a:gd name="T59" fmla="*/ 1557 h 1557"/>
                <a:gd name="T60" fmla="*/ 937 w 1086"/>
                <a:gd name="T61" fmla="*/ 1413 h 1557"/>
                <a:gd name="T62" fmla="*/ 1005 w 1086"/>
                <a:gd name="T63" fmla="*/ 1168 h 1557"/>
                <a:gd name="T64" fmla="*/ 1061 w 1086"/>
                <a:gd name="T65" fmla="*/ 924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6" h="1557">
                  <a:moveTo>
                    <a:pt x="1004" y="810"/>
                  </a:moveTo>
                  <a:cubicBezTo>
                    <a:pt x="1052" y="787"/>
                    <a:pt x="1086" y="738"/>
                    <a:pt x="1086" y="681"/>
                  </a:cubicBezTo>
                  <a:cubicBezTo>
                    <a:pt x="1086" y="601"/>
                    <a:pt x="1021" y="537"/>
                    <a:pt x="942" y="537"/>
                  </a:cubicBezTo>
                  <a:cubicBezTo>
                    <a:pt x="530" y="537"/>
                    <a:pt x="530" y="537"/>
                    <a:pt x="530" y="537"/>
                  </a:cubicBezTo>
                  <a:cubicBezTo>
                    <a:pt x="553" y="485"/>
                    <a:pt x="593" y="378"/>
                    <a:pt x="593" y="255"/>
                  </a:cubicBezTo>
                  <a:cubicBezTo>
                    <a:pt x="593" y="255"/>
                    <a:pt x="593" y="254"/>
                    <a:pt x="593" y="253"/>
                  </a:cubicBezTo>
                  <a:cubicBezTo>
                    <a:pt x="592" y="251"/>
                    <a:pt x="586" y="193"/>
                    <a:pt x="559" y="134"/>
                  </a:cubicBezTo>
                  <a:cubicBezTo>
                    <a:pt x="522" y="52"/>
                    <a:pt x="464" y="7"/>
                    <a:pt x="391" y="4"/>
                  </a:cubicBezTo>
                  <a:cubicBezTo>
                    <a:pt x="383" y="3"/>
                    <a:pt x="344" y="0"/>
                    <a:pt x="313" y="26"/>
                  </a:cubicBezTo>
                  <a:cubicBezTo>
                    <a:pt x="291" y="46"/>
                    <a:pt x="279" y="75"/>
                    <a:pt x="279" y="114"/>
                  </a:cubicBezTo>
                  <a:cubicBezTo>
                    <a:pt x="279" y="221"/>
                    <a:pt x="279" y="221"/>
                    <a:pt x="279" y="221"/>
                  </a:cubicBezTo>
                  <a:cubicBezTo>
                    <a:pt x="279" y="221"/>
                    <a:pt x="279" y="221"/>
                    <a:pt x="279" y="221"/>
                  </a:cubicBezTo>
                  <a:cubicBezTo>
                    <a:pt x="279" y="223"/>
                    <a:pt x="283" y="364"/>
                    <a:pt x="181" y="420"/>
                  </a:cubicBezTo>
                  <a:cubicBezTo>
                    <a:pt x="132" y="448"/>
                    <a:pt x="63" y="487"/>
                    <a:pt x="0" y="523"/>
                  </a:cubicBezTo>
                  <a:cubicBezTo>
                    <a:pt x="12" y="531"/>
                    <a:pt x="21" y="544"/>
                    <a:pt x="25" y="559"/>
                  </a:cubicBezTo>
                  <a:cubicBezTo>
                    <a:pt x="86" y="524"/>
                    <a:pt x="154" y="486"/>
                    <a:pt x="203" y="459"/>
                  </a:cubicBezTo>
                  <a:cubicBezTo>
                    <a:pt x="326" y="390"/>
                    <a:pt x="324" y="232"/>
                    <a:pt x="323" y="220"/>
                  </a:cubicBezTo>
                  <a:cubicBezTo>
                    <a:pt x="323" y="114"/>
                    <a:pt x="323" y="114"/>
                    <a:pt x="323" y="114"/>
                  </a:cubicBezTo>
                  <a:cubicBezTo>
                    <a:pt x="323" y="89"/>
                    <a:pt x="330" y="70"/>
                    <a:pt x="342" y="60"/>
                  </a:cubicBezTo>
                  <a:cubicBezTo>
                    <a:pt x="359" y="44"/>
                    <a:pt x="386" y="48"/>
                    <a:pt x="386" y="48"/>
                  </a:cubicBezTo>
                  <a:cubicBezTo>
                    <a:pt x="387" y="48"/>
                    <a:pt x="388" y="48"/>
                    <a:pt x="389" y="48"/>
                  </a:cubicBezTo>
                  <a:cubicBezTo>
                    <a:pt x="520" y="52"/>
                    <a:pt x="547" y="241"/>
                    <a:pt x="549" y="257"/>
                  </a:cubicBezTo>
                  <a:cubicBezTo>
                    <a:pt x="548" y="413"/>
                    <a:pt x="476" y="547"/>
                    <a:pt x="476" y="548"/>
                  </a:cubicBezTo>
                  <a:cubicBezTo>
                    <a:pt x="472" y="555"/>
                    <a:pt x="472" y="563"/>
                    <a:pt x="476" y="570"/>
                  </a:cubicBezTo>
                  <a:cubicBezTo>
                    <a:pt x="480" y="577"/>
                    <a:pt x="487" y="581"/>
                    <a:pt x="495" y="581"/>
                  </a:cubicBezTo>
                  <a:cubicBezTo>
                    <a:pt x="942" y="581"/>
                    <a:pt x="942" y="581"/>
                    <a:pt x="942" y="581"/>
                  </a:cubicBezTo>
                  <a:cubicBezTo>
                    <a:pt x="997" y="581"/>
                    <a:pt x="1042" y="626"/>
                    <a:pt x="1042" y="681"/>
                  </a:cubicBezTo>
                  <a:cubicBezTo>
                    <a:pt x="1042" y="736"/>
                    <a:pt x="997" y="781"/>
                    <a:pt x="942" y="781"/>
                  </a:cubicBezTo>
                  <a:cubicBezTo>
                    <a:pt x="926" y="781"/>
                    <a:pt x="926" y="781"/>
                    <a:pt x="926" y="781"/>
                  </a:cubicBezTo>
                  <a:cubicBezTo>
                    <a:pt x="923" y="781"/>
                    <a:pt x="920" y="780"/>
                    <a:pt x="917" y="780"/>
                  </a:cubicBezTo>
                  <a:cubicBezTo>
                    <a:pt x="779" y="780"/>
                    <a:pt x="779" y="780"/>
                    <a:pt x="779" y="780"/>
                  </a:cubicBezTo>
                  <a:cubicBezTo>
                    <a:pt x="767" y="780"/>
                    <a:pt x="757" y="790"/>
                    <a:pt x="757" y="802"/>
                  </a:cubicBezTo>
                  <a:cubicBezTo>
                    <a:pt x="757" y="815"/>
                    <a:pt x="767" y="824"/>
                    <a:pt x="779" y="824"/>
                  </a:cubicBezTo>
                  <a:cubicBezTo>
                    <a:pt x="807" y="824"/>
                    <a:pt x="807" y="824"/>
                    <a:pt x="807" y="824"/>
                  </a:cubicBezTo>
                  <a:cubicBezTo>
                    <a:pt x="809" y="825"/>
                    <a:pt x="810" y="825"/>
                    <a:pt x="811" y="825"/>
                  </a:cubicBezTo>
                  <a:cubicBezTo>
                    <a:pt x="924" y="825"/>
                    <a:pt x="924" y="825"/>
                    <a:pt x="924" y="825"/>
                  </a:cubicBezTo>
                  <a:cubicBezTo>
                    <a:pt x="976" y="829"/>
                    <a:pt x="1017" y="872"/>
                    <a:pt x="1017" y="924"/>
                  </a:cubicBezTo>
                  <a:cubicBezTo>
                    <a:pt x="1017" y="980"/>
                    <a:pt x="972" y="1024"/>
                    <a:pt x="917" y="1024"/>
                  </a:cubicBezTo>
                  <a:cubicBezTo>
                    <a:pt x="879" y="1024"/>
                    <a:pt x="879" y="1024"/>
                    <a:pt x="879" y="1024"/>
                  </a:cubicBezTo>
                  <a:cubicBezTo>
                    <a:pt x="877" y="1024"/>
                    <a:pt x="875" y="1025"/>
                    <a:pt x="874" y="1025"/>
                  </a:cubicBezTo>
                  <a:cubicBezTo>
                    <a:pt x="869" y="1025"/>
                    <a:pt x="865" y="1024"/>
                    <a:pt x="861" y="1024"/>
                  </a:cubicBezTo>
                  <a:cubicBezTo>
                    <a:pt x="757" y="1024"/>
                    <a:pt x="757" y="1024"/>
                    <a:pt x="757" y="1024"/>
                  </a:cubicBezTo>
                  <a:cubicBezTo>
                    <a:pt x="745" y="1024"/>
                    <a:pt x="735" y="1034"/>
                    <a:pt x="735" y="1046"/>
                  </a:cubicBezTo>
                  <a:cubicBezTo>
                    <a:pt x="735" y="1059"/>
                    <a:pt x="745" y="1068"/>
                    <a:pt x="757" y="1068"/>
                  </a:cubicBezTo>
                  <a:cubicBezTo>
                    <a:pt x="861" y="1068"/>
                    <a:pt x="861" y="1068"/>
                    <a:pt x="861" y="1068"/>
                  </a:cubicBezTo>
                  <a:cubicBezTo>
                    <a:pt x="916" y="1068"/>
                    <a:pt x="961" y="1113"/>
                    <a:pt x="961" y="1168"/>
                  </a:cubicBezTo>
                  <a:cubicBezTo>
                    <a:pt x="961" y="1224"/>
                    <a:pt x="916" y="1269"/>
                    <a:pt x="861" y="1269"/>
                  </a:cubicBezTo>
                  <a:cubicBezTo>
                    <a:pt x="793" y="1269"/>
                    <a:pt x="793" y="1269"/>
                    <a:pt x="793" y="1269"/>
                  </a:cubicBezTo>
                  <a:cubicBezTo>
                    <a:pt x="757" y="1269"/>
                    <a:pt x="757" y="1269"/>
                    <a:pt x="757" y="1269"/>
                  </a:cubicBezTo>
                  <a:cubicBezTo>
                    <a:pt x="724" y="1269"/>
                    <a:pt x="724" y="1269"/>
                    <a:pt x="724" y="1269"/>
                  </a:cubicBezTo>
                  <a:cubicBezTo>
                    <a:pt x="712" y="1269"/>
                    <a:pt x="702" y="1278"/>
                    <a:pt x="702" y="1291"/>
                  </a:cubicBezTo>
                  <a:cubicBezTo>
                    <a:pt x="702" y="1303"/>
                    <a:pt x="712" y="1313"/>
                    <a:pt x="724" y="1313"/>
                  </a:cubicBezTo>
                  <a:cubicBezTo>
                    <a:pt x="757" y="1313"/>
                    <a:pt x="757" y="1313"/>
                    <a:pt x="757" y="1313"/>
                  </a:cubicBezTo>
                  <a:cubicBezTo>
                    <a:pt x="793" y="1313"/>
                    <a:pt x="793" y="1313"/>
                    <a:pt x="793" y="1313"/>
                  </a:cubicBezTo>
                  <a:cubicBezTo>
                    <a:pt x="848" y="1313"/>
                    <a:pt x="893" y="1357"/>
                    <a:pt x="893" y="1413"/>
                  </a:cubicBezTo>
                  <a:cubicBezTo>
                    <a:pt x="893" y="1468"/>
                    <a:pt x="848" y="1513"/>
                    <a:pt x="793" y="1513"/>
                  </a:cubicBezTo>
                  <a:cubicBezTo>
                    <a:pt x="344" y="1513"/>
                    <a:pt x="344" y="1513"/>
                    <a:pt x="344" y="1513"/>
                  </a:cubicBezTo>
                  <a:cubicBezTo>
                    <a:pt x="301" y="1513"/>
                    <a:pt x="175" y="1513"/>
                    <a:pt x="26" y="1394"/>
                  </a:cubicBezTo>
                  <a:cubicBezTo>
                    <a:pt x="26" y="1449"/>
                    <a:pt x="26" y="1449"/>
                    <a:pt x="26" y="1449"/>
                  </a:cubicBezTo>
                  <a:cubicBezTo>
                    <a:pt x="126" y="1521"/>
                    <a:pt x="230" y="1557"/>
                    <a:pt x="344" y="1557"/>
                  </a:cubicBezTo>
                  <a:cubicBezTo>
                    <a:pt x="793" y="1557"/>
                    <a:pt x="793" y="1557"/>
                    <a:pt x="793" y="1557"/>
                  </a:cubicBezTo>
                  <a:cubicBezTo>
                    <a:pt x="872" y="1557"/>
                    <a:pt x="937" y="1492"/>
                    <a:pt x="937" y="1413"/>
                  </a:cubicBezTo>
                  <a:cubicBezTo>
                    <a:pt x="937" y="1372"/>
                    <a:pt x="920" y="1335"/>
                    <a:pt x="892" y="1309"/>
                  </a:cubicBezTo>
                  <a:cubicBezTo>
                    <a:pt x="957" y="1294"/>
                    <a:pt x="1005" y="1237"/>
                    <a:pt x="1005" y="1168"/>
                  </a:cubicBezTo>
                  <a:cubicBezTo>
                    <a:pt x="1005" y="1127"/>
                    <a:pt x="987" y="1089"/>
                    <a:pt x="958" y="1062"/>
                  </a:cubicBezTo>
                  <a:cubicBezTo>
                    <a:pt x="1017" y="1045"/>
                    <a:pt x="1061" y="989"/>
                    <a:pt x="1061" y="924"/>
                  </a:cubicBezTo>
                  <a:cubicBezTo>
                    <a:pt x="1061" y="878"/>
                    <a:pt x="1039" y="837"/>
                    <a:pt x="1004" y="81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6">
              <a:extLst>
                <a:ext uri="{FF2B5EF4-FFF2-40B4-BE49-F238E27FC236}">
                  <a16:creationId xmlns:a16="http://schemas.microsoft.com/office/drawing/2014/main" xmlns="" id="{708D731E-486F-4551-ADA2-5356DB56F2F4}"/>
                </a:ext>
              </a:extLst>
            </p:cNvPr>
            <p:cNvSpPr>
              <a:spLocks noEditPoints="1"/>
            </p:cNvSpPr>
            <p:nvPr/>
          </p:nvSpPr>
          <p:spPr bwMode="auto">
            <a:xfrm>
              <a:off x="2368" y="1740"/>
              <a:ext cx="846" cy="1723"/>
            </a:xfrm>
            <a:custGeom>
              <a:avLst/>
              <a:gdLst>
                <a:gd name="T0" fmla="*/ 193 w 452"/>
                <a:gd name="T1" fmla="*/ 773 h 919"/>
                <a:gd name="T2" fmla="*/ 146 w 452"/>
                <a:gd name="T3" fmla="*/ 820 h 919"/>
                <a:gd name="T4" fmla="*/ 99 w 452"/>
                <a:gd name="T5" fmla="*/ 773 h 919"/>
                <a:gd name="T6" fmla="*/ 146 w 452"/>
                <a:gd name="T7" fmla="*/ 726 h 919"/>
                <a:gd name="T8" fmla="*/ 193 w 452"/>
                <a:gd name="T9" fmla="*/ 773 h 919"/>
                <a:gd name="T10" fmla="*/ 452 w 452"/>
                <a:gd name="T11" fmla="*/ 22 h 919"/>
                <a:gd name="T12" fmla="*/ 452 w 452"/>
                <a:gd name="T13" fmla="*/ 897 h 919"/>
                <a:gd name="T14" fmla="*/ 430 w 452"/>
                <a:gd name="T15" fmla="*/ 919 h 919"/>
                <a:gd name="T16" fmla="*/ 22 w 452"/>
                <a:gd name="T17" fmla="*/ 919 h 919"/>
                <a:gd name="T18" fmla="*/ 0 w 452"/>
                <a:gd name="T19" fmla="*/ 897 h 919"/>
                <a:gd name="T20" fmla="*/ 0 w 452"/>
                <a:gd name="T21" fmla="*/ 22 h 919"/>
                <a:gd name="T22" fmla="*/ 22 w 452"/>
                <a:gd name="T23" fmla="*/ 0 h 919"/>
                <a:gd name="T24" fmla="*/ 430 w 452"/>
                <a:gd name="T25" fmla="*/ 0 h 919"/>
                <a:gd name="T26" fmla="*/ 452 w 452"/>
                <a:gd name="T27" fmla="*/ 22 h 919"/>
                <a:gd name="T28" fmla="*/ 237 w 452"/>
                <a:gd name="T29" fmla="*/ 773 h 919"/>
                <a:gd name="T30" fmla="*/ 146 w 452"/>
                <a:gd name="T31" fmla="*/ 682 h 919"/>
                <a:gd name="T32" fmla="*/ 55 w 452"/>
                <a:gd name="T33" fmla="*/ 773 h 919"/>
                <a:gd name="T34" fmla="*/ 146 w 452"/>
                <a:gd name="T35" fmla="*/ 864 h 919"/>
                <a:gd name="T36" fmla="*/ 237 w 452"/>
                <a:gd name="T37" fmla="*/ 773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919">
                  <a:moveTo>
                    <a:pt x="193" y="773"/>
                  </a:moveTo>
                  <a:cubicBezTo>
                    <a:pt x="193" y="799"/>
                    <a:pt x="172" y="820"/>
                    <a:pt x="146" y="820"/>
                  </a:cubicBezTo>
                  <a:cubicBezTo>
                    <a:pt x="120" y="820"/>
                    <a:pt x="99" y="799"/>
                    <a:pt x="99" y="773"/>
                  </a:cubicBezTo>
                  <a:cubicBezTo>
                    <a:pt x="99" y="747"/>
                    <a:pt x="120" y="726"/>
                    <a:pt x="146" y="726"/>
                  </a:cubicBezTo>
                  <a:cubicBezTo>
                    <a:pt x="172" y="726"/>
                    <a:pt x="193" y="747"/>
                    <a:pt x="193" y="773"/>
                  </a:cubicBezTo>
                  <a:close/>
                  <a:moveTo>
                    <a:pt x="452" y="22"/>
                  </a:moveTo>
                  <a:cubicBezTo>
                    <a:pt x="452" y="897"/>
                    <a:pt x="452" y="897"/>
                    <a:pt x="452" y="897"/>
                  </a:cubicBezTo>
                  <a:cubicBezTo>
                    <a:pt x="452" y="909"/>
                    <a:pt x="442" y="919"/>
                    <a:pt x="430" y="919"/>
                  </a:cubicBezTo>
                  <a:cubicBezTo>
                    <a:pt x="22" y="919"/>
                    <a:pt x="22" y="919"/>
                    <a:pt x="22" y="919"/>
                  </a:cubicBezTo>
                  <a:cubicBezTo>
                    <a:pt x="10" y="919"/>
                    <a:pt x="0" y="909"/>
                    <a:pt x="0" y="897"/>
                  </a:cubicBezTo>
                  <a:cubicBezTo>
                    <a:pt x="0" y="22"/>
                    <a:pt x="0" y="22"/>
                    <a:pt x="0" y="22"/>
                  </a:cubicBezTo>
                  <a:cubicBezTo>
                    <a:pt x="0" y="10"/>
                    <a:pt x="10" y="0"/>
                    <a:pt x="22" y="0"/>
                  </a:cubicBezTo>
                  <a:cubicBezTo>
                    <a:pt x="430" y="0"/>
                    <a:pt x="430" y="0"/>
                    <a:pt x="430" y="0"/>
                  </a:cubicBezTo>
                  <a:cubicBezTo>
                    <a:pt x="442" y="0"/>
                    <a:pt x="452" y="10"/>
                    <a:pt x="452" y="22"/>
                  </a:cubicBezTo>
                  <a:close/>
                  <a:moveTo>
                    <a:pt x="237" y="773"/>
                  </a:moveTo>
                  <a:cubicBezTo>
                    <a:pt x="237" y="722"/>
                    <a:pt x="196" y="682"/>
                    <a:pt x="146" y="682"/>
                  </a:cubicBezTo>
                  <a:cubicBezTo>
                    <a:pt x="96" y="682"/>
                    <a:pt x="55" y="722"/>
                    <a:pt x="55" y="773"/>
                  </a:cubicBezTo>
                  <a:cubicBezTo>
                    <a:pt x="55" y="823"/>
                    <a:pt x="96" y="864"/>
                    <a:pt x="146" y="864"/>
                  </a:cubicBezTo>
                  <a:cubicBezTo>
                    <a:pt x="196" y="864"/>
                    <a:pt x="237" y="823"/>
                    <a:pt x="237" y="77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0" name="bcgIcons_ThumbsDown">
            <a:extLst>
              <a:ext uri="{FF2B5EF4-FFF2-40B4-BE49-F238E27FC236}">
                <a16:creationId xmlns:a16="http://schemas.microsoft.com/office/drawing/2014/main" xmlns="" id="{7A943297-2390-4682-B70D-D2886BA41F8E}"/>
              </a:ext>
            </a:extLst>
          </p:cNvPr>
          <p:cNvGrpSpPr>
            <a:grpSpLocks noChangeAspect="1"/>
          </p:cNvGrpSpPr>
          <p:nvPr/>
        </p:nvGrpSpPr>
        <p:grpSpPr bwMode="auto">
          <a:xfrm>
            <a:off x="8508935" y="4769698"/>
            <a:ext cx="683367" cy="684000"/>
            <a:chOff x="1682" y="0"/>
            <a:chExt cx="4316" cy="4320"/>
          </a:xfrm>
        </p:grpSpPr>
        <p:sp>
          <p:nvSpPr>
            <p:cNvPr id="21" name="AutoShape 8">
              <a:extLst>
                <a:ext uri="{FF2B5EF4-FFF2-40B4-BE49-F238E27FC236}">
                  <a16:creationId xmlns:a16="http://schemas.microsoft.com/office/drawing/2014/main" xmlns="" id="{7DA9146F-3C0D-4284-B3C4-836CE47F1CEC}"/>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1">
              <a:extLst>
                <a:ext uri="{FF2B5EF4-FFF2-40B4-BE49-F238E27FC236}">
                  <a16:creationId xmlns:a16="http://schemas.microsoft.com/office/drawing/2014/main" xmlns="" id="{B07D5565-BE59-4156-8E49-E85A424AF4C8}"/>
                </a:ext>
              </a:extLst>
            </p:cNvPr>
            <p:cNvSpPr>
              <a:spLocks/>
            </p:cNvSpPr>
            <p:nvPr/>
          </p:nvSpPr>
          <p:spPr bwMode="auto">
            <a:xfrm>
              <a:off x="2396" y="703"/>
              <a:ext cx="2034" cy="2914"/>
            </a:xfrm>
            <a:custGeom>
              <a:avLst/>
              <a:gdLst>
                <a:gd name="T0" fmla="*/ 883 w 1086"/>
                <a:gd name="T1" fmla="*/ 1098 h 1554"/>
                <a:gd name="T2" fmla="*/ 763 w 1086"/>
                <a:gd name="T3" fmla="*/ 1443 h 1554"/>
                <a:gd name="T4" fmla="*/ 700 w 1086"/>
                <a:gd name="T5" fmla="*/ 1509 h 1554"/>
                <a:gd name="T6" fmla="*/ 537 w 1086"/>
                <a:gd name="T7" fmla="*/ 1300 h 1554"/>
                <a:gd name="T8" fmla="*/ 610 w 1086"/>
                <a:gd name="T9" fmla="*/ 987 h 1554"/>
                <a:gd name="T10" fmla="*/ 144 w 1086"/>
                <a:gd name="T11" fmla="*/ 976 h 1554"/>
                <a:gd name="T12" fmla="*/ 144 w 1086"/>
                <a:gd name="T13" fmla="*/ 776 h 1554"/>
                <a:gd name="T14" fmla="*/ 169 w 1086"/>
                <a:gd name="T15" fmla="*/ 777 h 1554"/>
                <a:gd name="T16" fmla="*/ 329 w 1086"/>
                <a:gd name="T17" fmla="*/ 755 h 1554"/>
                <a:gd name="T18" fmla="*/ 279 w 1086"/>
                <a:gd name="T19" fmla="*/ 733 h 1554"/>
                <a:gd name="T20" fmla="*/ 162 w 1086"/>
                <a:gd name="T21" fmla="*/ 732 h 1554"/>
                <a:gd name="T22" fmla="*/ 169 w 1086"/>
                <a:gd name="T23" fmla="*/ 533 h 1554"/>
                <a:gd name="T24" fmla="*/ 212 w 1086"/>
                <a:gd name="T25" fmla="*/ 532 h 1554"/>
                <a:gd name="T26" fmla="*/ 329 w 1086"/>
                <a:gd name="T27" fmla="*/ 533 h 1554"/>
                <a:gd name="T28" fmla="*/ 329 w 1086"/>
                <a:gd name="T29" fmla="*/ 489 h 1554"/>
                <a:gd name="T30" fmla="*/ 125 w 1086"/>
                <a:gd name="T31" fmla="*/ 389 h 1554"/>
                <a:gd name="T32" fmla="*/ 293 w 1086"/>
                <a:gd name="T33" fmla="*/ 288 h 1554"/>
                <a:gd name="T34" fmla="*/ 362 w 1086"/>
                <a:gd name="T35" fmla="*/ 288 h 1554"/>
                <a:gd name="T36" fmla="*/ 362 w 1086"/>
                <a:gd name="T37" fmla="*/ 244 h 1554"/>
                <a:gd name="T38" fmla="*/ 293 w 1086"/>
                <a:gd name="T39" fmla="*/ 244 h 1554"/>
                <a:gd name="T40" fmla="*/ 293 w 1086"/>
                <a:gd name="T41" fmla="*/ 44 h 1554"/>
                <a:gd name="T42" fmla="*/ 1060 w 1086"/>
                <a:gd name="T43" fmla="*/ 163 h 1554"/>
                <a:gd name="T44" fmla="*/ 742 w 1086"/>
                <a:gd name="T45" fmla="*/ 0 h 1554"/>
                <a:gd name="T46" fmla="*/ 149 w 1086"/>
                <a:gd name="T47" fmla="*/ 144 h 1554"/>
                <a:gd name="T48" fmla="*/ 81 w 1086"/>
                <a:gd name="T49" fmla="*/ 389 h 1554"/>
                <a:gd name="T50" fmla="*/ 25 w 1086"/>
                <a:gd name="T51" fmla="*/ 633 h 1554"/>
                <a:gd name="T52" fmla="*/ 0 w 1086"/>
                <a:gd name="T53" fmla="*/ 876 h 1554"/>
                <a:gd name="T54" fmla="*/ 556 w 1086"/>
                <a:gd name="T55" fmla="*/ 1020 h 1554"/>
                <a:gd name="T56" fmla="*/ 493 w 1086"/>
                <a:gd name="T57" fmla="*/ 1304 h 1554"/>
                <a:gd name="T58" fmla="*/ 695 w 1086"/>
                <a:gd name="T59" fmla="*/ 1553 h 1554"/>
                <a:gd name="T60" fmla="*/ 773 w 1086"/>
                <a:gd name="T61" fmla="*/ 1531 h 1554"/>
                <a:gd name="T62" fmla="*/ 807 w 1086"/>
                <a:gd name="T63" fmla="*/ 1336 h 1554"/>
                <a:gd name="T64" fmla="*/ 905 w 1086"/>
                <a:gd name="T65" fmla="*/ 1137 h 1554"/>
                <a:gd name="T66" fmla="*/ 1061 w 1086"/>
                <a:gd name="T67" fmla="*/ 998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86" h="1554">
                  <a:moveTo>
                    <a:pt x="1061" y="998"/>
                  </a:moveTo>
                  <a:cubicBezTo>
                    <a:pt x="1000" y="1033"/>
                    <a:pt x="932" y="1071"/>
                    <a:pt x="883" y="1098"/>
                  </a:cubicBezTo>
                  <a:cubicBezTo>
                    <a:pt x="760" y="1167"/>
                    <a:pt x="762" y="1325"/>
                    <a:pt x="763" y="1337"/>
                  </a:cubicBezTo>
                  <a:cubicBezTo>
                    <a:pt x="763" y="1443"/>
                    <a:pt x="763" y="1443"/>
                    <a:pt x="763" y="1443"/>
                  </a:cubicBezTo>
                  <a:cubicBezTo>
                    <a:pt x="763" y="1468"/>
                    <a:pt x="756" y="1487"/>
                    <a:pt x="744" y="1497"/>
                  </a:cubicBezTo>
                  <a:cubicBezTo>
                    <a:pt x="727" y="1513"/>
                    <a:pt x="700" y="1509"/>
                    <a:pt x="700" y="1509"/>
                  </a:cubicBezTo>
                  <a:cubicBezTo>
                    <a:pt x="699" y="1509"/>
                    <a:pt x="698" y="1509"/>
                    <a:pt x="697" y="1509"/>
                  </a:cubicBezTo>
                  <a:cubicBezTo>
                    <a:pt x="566" y="1505"/>
                    <a:pt x="539" y="1316"/>
                    <a:pt x="537" y="1300"/>
                  </a:cubicBezTo>
                  <a:cubicBezTo>
                    <a:pt x="538" y="1144"/>
                    <a:pt x="610" y="1010"/>
                    <a:pt x="610" y="1009"/>
                  </a:cubicBezTo>
                  <a:cubicBezTo>
                    <a:pt x="614" y="1002"/>
                    <a:pt x="614" y="994"/>
                    <a:pt x="610" y="987"/>
                  </a:cubicBezTo>
                  <a:cubicBezTo>
                    <a:pt x="606" y="980"/>
                    <a:pt x="599" y="976"/>
                    <a:pt x="591" y="976"/>
                  </a:cubicBezTo>
                  <a:cubicBezTo>
                    <a:pt x="144" y="976"/>
                    <a:pt x="144" y="976"/>
                    <a:pt x="144" y="976"/>
                  </a:cubicBezTo>
                  <a:cubicBezTo>
                    <a:pt x="89" y="976"/>
                    <a:pt x="44" y="931"/>
                    <a:pt x="44" y="876"/>
                  </a:cubicBezTo>
                  <a:cubicBezTo>
                    <a:pt x="44" y="821"/>
                    <a:pt x="89" y="776"/>
                    <a:pt x="144" y="776"/>
                  </a:cubicBezTo>
                  <a:cubicBezTo>
                    <a:pt x="160" y="776"/>
                    <a:pt x="160" y="776"/>
                    <a:pt x="160" y="776"/>
                  </a:cubicBezTo>
                  <a:cubicBezTo>
                    <a:pt x="163" y="776"/>
                    <a:pt x="166" y="777"/>
                    <a:pt x="169" y="777"/>
                  </a:cubicBezTo>
                  <a:cubicBezTo>
                    <a:pt x="307" y="777"/>
                    <a:pt x="307" y="777"/>
                    <a:pt x="307" y="777"/>
                  </a:cubicBezTo>
                  <a:cubicBezTo>
                    <a:pt x="319" y="777"/>
                    <a:pt x="329" y="767"/>
                    <a:pt x="329" y="755"/>
                  </a:cubicBezTo>
                  <a:cubicBezTo>
                    <a:pt x="329" y="742"/>
                    <a:pt x="319" y="733"/>
                    <a:pt x="307" y="733"/>
                  </a:cubicBezTo>
                  <a:cubicBezTo>
                    <a:pt x="279" y="733"/>
                    <a:pt x="279" y="733"/>
                    <a:pt x="279" y="733"/>
                  </a:cubicBezTo>
                  <a:cubicBezTo>
                    <a:pt x="277" y="732"/>
                    <a:pt x="276" y="732"/>
                    <a:pt x="275" y="732"/>
                  </a:cubicBezTo>
                  <a:cubicBezTo>
                    <a:pt x="162" y="732"/>
                    <a:pt x="162" y="732"/>
                    <a:pt x="162" y="732"/>
                  </a:cubicBezTo>
                  <a:cubicBezTo>
                    <a:pt x="110" y="728"/>
                    <a:pt x="69" y="685"/>
                    <a:pt x="69" y="633"/>
                  </a:cubicBezTo>
                  <a:cubicBezTo>
                    <a:pt x="69" y="577"/>
                    <a:pt x="114" y="533"/>
                    <a:pt x="169" y="533"/>
                  </a:cubicBezTo>
                  <a:cubicBezTo>
                    <a:pt x="207" y="533"/>
                    <a:pt x="207" y="533"/>
                    <a:pt x="207" y="533"/>
                  </a:cubicBezTo>
                  <a:cubicBezTo>
                    <a:pt x="209" y="533"/>
                    <a:pt x="211" y="532"/>
                    <a:pt x="212" y="532"/>
                  </a:cubicBezTo>
                  <a:cubicBezTo>
                    <a:pt x="217" y="532"/>
                    <a:pt x="221" y="533"/>
                    <a:pt x="225" y="533"/>
                  </a:cubicBezTo>
                  <a:cubicBezTo>
                    <a:pt x="329" y="533"/>
                    <a:pt x="329" y="533"/>
                    <a:pt x="329" y="533"/>
                  </a:cubicBezTo>
                  <a:cubicBezTo>
                    <a:pt x="341" y="533"/>
                    <a:pt x="351" y="523"/>
                    <a:pt x="351" y="511"/>
                  </a:cubicBezTo>
                  <a:cubicBezTo>
                    <a:pt x="351" y="498"/>
                    <a:pt x="341" y="489"/>
                    <a:pt x="329" y="489"/>
                  </a:cubicBezTo>
                  <a:cubicBezTo>
                    <a:pt x="225" y="489"/>
                    <a:pt x="225" y="489"/>
                    <a:pt x="225" y="489"/>
                  </a:cubicBezTo>
                  <a:cubicBezTo>
                    <a:pt x="170" y="489"/>
                    <a:pt x="125" y="444"/>
                    <a:pt x="125" y="389"/>
                  </a:cubicBezTo>
                  <a:cubicBezTo>
                    <a:pt x="125" y="333"/>
                    <a:pt x="170" y="288"/>
                    <a:pt x="225" y="288"/>
                  </a:cubicBezTo>
                  <a:cubicBezTo>
                    <a:pt x="293" y="288"/>
                    <a:pt x="293" y="288"/>
                    <a:pt x="293" y="288"/>
                  </a:cubicBezTo>
                  <a:cubicBezTo>
                    <a:pt x="329" y="288"/>
                    <a:pt x="329" y="288"/>
                    <a:pt x="329" y="288"/>
                  </a:cubicBezTo>
                  <a:cubicBezTo>
                    <a:pt x="362" y="288"/>
                    <a:pt x="362" y="288"/>
                    <a:pt x="362" y="288"/>
                  </a:cubicBezTo>
                  <a:cubicBezTo>
                    <a:pt x="374" y="288"/>
                    <a:pt x="384" y="279"/>
                    <a:pt x="384" y="266"/>
                  </a:cubicBezTo>
                  <a:cubicBezTo>
                    <a:pt x="384" y="254"/>
                    <a:pt x="374" y="244"/>
                    <a:pt x="362" y="244"/>
                  </a:cubicBezTo>
                  <a:cubicBezTo>
                    <a:pt x="329" y="244"/>
                    <a:pt x="329" y="244"/>
                    <a:pt x="329" y="244"/>
                  </a:cubicBezTo>
                  <a:cubicBezTo>
                    <a:pt x="293" y="244"/>
                    <a:pt x="293" y="244"/>
                    <a:pt x="293" y="244"/>
                  </a:cubicBezTo>
                  <a:cubicBezTo>
                    <a:pt x="238" y="244"/>
                    <a:pt x="193" y="200"/>
                    <a:pt x="193" y="144"/>
                  </a:cubicBezTo>
                  <a:cubicBezTo>
                    <a:pt x="193" y="89"/>
                    <a:pt x="238" y="44"/>
                    <a:pt x="293" y="44"/>
                  </a:cubicBezTo>
                  <a:cubicBezTo>
                    <a:pt x="742" y="44"/>
                    <a:pt x="742" y="44"/>
                    <a:pt x="742" y="44"/>
                  </a:cubicBezTo>
                  <a:cubicBezTo>
                    <a:pt x="785" y="44"/>
                    <a:pt x="911" y="44"/>
                    <a:pt x="1060" y="163"/>
                  </a:cubicBezTo>
                  <a:cubicBezTo>
                    <a:pt x="1060" y="108"/>
                    <a:pt x="1060" y="108"/>
                    <a:pt x="1060" y="108"/>
                  </a:cubicBezTo>
                  <a:cubicBezTo>
                    <a:pt x="960" y="36"/>
                    <a:pt x="856" y="0"/>
                    <a:pt x="742" y="0"/>
                  </a:cubicBezTo>
                  <a:cubicBezTo>
                    <a:pt x="293" y="0"/>
                    <a:pt x="293" y="0"/>
                    <a:pt x="293" y="0"/>
                  </a:cubicBezTo>
                  <a:cubicBezTo>
                    <a:pt x="214" y="0"/>
                    <a:pt x="149" y="65"/>
                    <a:pt x="149" y="144"/>
                  </a:cubicBezTo>
                  <a:cubicBezTo>
                    <a:pt x="149" y="185"/>
                    <a:pt x="166" y="222"/>
                    <a:pt x="194" y="248"/>
                  </a:cubicBezTo>
                  <a:cubicBezTo>
                    <a:pt x="129" y="263"/>
                    <a:pt x="81" y="320"/>
                    <a:pt x="81" y="389"/>
                  </a:cubicBezTo>
                  <a:cubicBezTo>
                    <a:pt x="81" y="430"/>
                    <a:pt x="99" y="468"/>
                    <a:pt x="128" y="495"/>
                  </a:cubicBezTo>
                  <a:cubicBezTo>
                    <a:pt x="69" y="512"/>
                    <a:pt x="25" y="568"/>
                    <a:pt x="25" y="633"/>
                  </a:cubicBezTo>
                  <a:cubicBezTo>
                    <a:pt x="25" y="679"/>
                    <a:pt x="47" y="720"/>
                    <a:pt x="82" y="747"/>
                  </a:cubicBezTo>
                  <a:cubicBezTo>
                    <a:pt x="34" y="770"/>
                    <a:pt x="0" y="819"/>
                    <a:pt x="0" y="876"/>
                  </a:cubicBezTo>
                  <a:cubicBezTo>
                    <a:pt x="0" y="956"/>
                    <a:pt x="65" y="1020"/>
                    <a:pt x="144" y="1020"/>
                  </a:cubicBezTo>
                  <a:cubicBezTo>
                    <a:pt x="556" y="1020"/>
                    <a:pt x="556" y="1020"/>
                    <a:pt x="556" y="1020"/>
                  </a:cubicBezTo>
                  <a:cubicBezTo>
                    <a:pt x="533" y="1072"/>
                    <a:pt x="493" y="1179"/>
                    <a:pt x="493" y="1302"/>
                  </a:cubicBezTo>
                  <a:cubicBezTo>
                    <a:pt x="493" y="1302"/>
                    <a:pt x="493" y="1303"/>
                    <a:pt x="493" y="1304"/>
                  </a:cubicBezTo>
                  <a:cubicBezTo>
                    <a:pt x="494" y="1306"/>
                    <a:pt x="500" y="1364"/>
                    <a:pt x="527" y="1423"/>
                  </a:cubicBezTo>
                  <a:cubicBezTo>
                    <a:pt x="564" y="1505"/>
                    <a:pt x="622" y="1550"/>
                    <a:pt x="695" y="1553"/>
                  </a:cubicBezTo>
                  <a:cubicBezTo>
                    <a:pt x="697" y="1553"/>
                    <a:pt x="701" y="1554"/>
                    <a:pt x="706" y="1554"/>
                  </a:cubicBezTo>
                  <a:cubicBezTo>
                    <a:pt x="722" y="1554"/>
                    <a:pt x="750" y="1550"/>
                    <a:pt x="773" y="1531"/>
                  </a:cubicBezTo>
                  <a:cubicBezTo>
                    <a:pt x="795" y="1511"/>
                    <a:pt x="807" y="1482"/>
                    <a:pt x="807" y="1443"/>
                  </a:cubicBezTo>
                  <a:cubicBezTo>
                    <a:pt x="807" y="1336"/>
                    <a:pt x="807" y="1336"/>
                    <a:pt x="807" y="1336"/>
                  </a:cubicBezTo>
                  <a:cubicBezTo>
                    <a:pt x="807" y="1336"/>
                    <a:pt x="807" y="1336"/>
                    <a:pt x="807" y="1336"/>
                  </a:cubicBezTo>
                  <a:cubicBezTo>
                    <a:pt x="807" y="1334"/>
                    <a:pt x="803" y="1193"/>
                    <a:pt x="905" y="1137"/>
                  </a:cubicBezTo>
                  <a:cubicBezTo>
                    <a:pt x="954" y="1109"/>
                    <a:pt x="1023" y="1070"/>
                    <a:pt x="1086" y="1034"/>
                  </a:cubicBezTo>
                  <a:cubicBezTo>
                    <a:pt x="1074" y="1026"/>
                    <a:pt x="1065" y="1013"/>
                    <a:pt x="1061" y="998"/>
                  </a:cubicBezTo>
                  <a:close/>
                </a:path>
              </a:pathLst>
            </a:custGeom>
            <a:solidFill>
              <a:srgbClr val="670F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2">
              <a:extLst>
                <a:ext uri="{FF2B5EF4-FFF2-40B4-BE49-F238E27FC236}">
                  <a16:creationId xmlns:a16="http://schemas.microsoft.com/office/drawing/2014/main" xmlns="" id="{8D963CDA-CE6A-40D9-A02B-B3606210CB37}"/>
                </a:ext>
              </a:extLst>
            </p:cNvPr>
            <p:cNvSpPr>
              <a:spLocks noEditPoints="1"/>
            </p:cNvSpPr>
            <p:nvPr/>
          </p:nvSpPr>
          <p:spPr bwMode="auto">
            <a:xfrm>
              <a:off x="4464" y="857"/>
              <a:ext cx="847" cy="1723"/>
            </a:xfrm>
            <a:custGeom>
              <a:avLst/>
              <a:gdLst>
                <a:gd name="T0" fmla="*/ 430 w 452"/>
                <a:gd name="T1" fmla="*/ 0 h 919"/>
                <a:gd name="T2" fmla="*/ 22 w 452"/>
                <a:gd name="T3" fmla="*/ 0 h 919"/>
                <a:gd name="T4" fmla="*/ 0 w 452"/>
                <a:gd name="T5" fmla="*/ 22 h 919"/>
                <a:gd name="T6" fmla="*/ 0 w 452"/>
                <a:gd name="T7" fmla="*/ 897 h 919"/>
                <a:gd name="T8" fmla="*/ 22 w 452"/>
                <a:gd name="T9" fmla="*/ 919 h 919"/>
                <a:gd name="T10" fmla="*/ 430 w 452"/>
                <a:gd name="T11" fmla="*/ 919 h 919"/>
                <a:gd name="T12" fmla="*/ 452 w 452"/>
                <a:gd name="T13" fmla="*/ 897 h 919"/>
                <a:gd name="T14" fmla="*/ 452 w 452"/>
                <a:gd name="T15" fmla="*/ 22 h 919"/>
                <a:gd name="T16" fmla="*/ 430 w 452"/>
                <a:gd name="T17" fmla="*/ 0 h 919"/>
                <a:gd name="T18" fmla="*/ 306 w 452"/>
                <a:gd name="T19" fmla="*/ 237 h 919"/>
                <a:gd name="T20" fmla="*/ 215 w 452"/>
                <a:gd name="T21" fmla="*/ 146 h 919"/>
                <a:gd name="T22" fmla="*/ 306 w 452"/>
                <a:gd name="T23" fmla="*/ 55 h 919"/>
                <a:gd name="T24" fmla="*/ 397 w 452"/>
                <a:gd name="T25" fmla="*/ 146 h 919"/>
                <a:gd name="T26" fmla="*/ 306 w 452"/>
                <a:gd name="T27" fmla="*/ 237 h 919"/>
                <a:gd name="T28" fmla="*/ 353 w 452"/>
                <a:gd name="T29" fmla="*/ 146 h 919"/>
                <a:gd name="T30" fmla="*/ 306 w 452"/>
                <a:gd name="T31" fmla="*/ 193 h 919"/>
                <a:gd name="T32" fmla="*/ 259 w 452"/>
                <a:gd name="T33" fmla="*/ 146 h 919"/>
                <a:gd name="T34" fmla="*/ 306 w 452"/>
                <a:gd name="T35" fmla="*/ 99 h 919"/>
                <a:gd name="T36" fmla="*/ 353 w 452"/>
                <a:gd name="T37" fmla="*/ 146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919">
                  <a:moveTo>
                    <a:pt x="430" y="0"/>
                  </a:moveTo>
                  <a:cubicBezTo>
                    <a:pt x="22" y="0"/>
                    <a:pt x="22" y="0"/>
                    <a:pt x="22" y="0"/>
                  </a:cubicBezTo>
                  <a:cubicBezTo>
                    <a:pt x="10" y="0"/>
                    <a:pt x="0" y="10"/>
                    <a:pt x="0" y="22"/>
                  </a:cubicBezTo>
                  <a:cubicBezTo>
                    <a:pt x="0" y="897"/>
                    <a:pt x="0" y="897"/>
                    <a:pt x="0" y="897"/>
                  </a:cubicBezTo>
                  <a:cubicBezTo>
                    <a:pt x="0" y="909"/>
                    <a:pt x="10" y="919"/>
                    <a:pt x="22" y="919"/>
                  </a:cubicBezTo>
                  <a:cubicBezTo>
                    <a:pt x="430" y="919"/>
                    <a:pt x="430" y="919"/>
                    <a:pt x="430" y="919"/>
                  </a:cubicBezTo>
                  <a:cubicBezTo>
                    <a:pt x="442" y="919"/>
                    <a:pt x="452" y="909"/>
                    <a:pt x="452" y="897"/>
                  </a:cubicBezTo>
                  <a:cubicBezTo>
                    <a:pt x="452" y="22"/>
                    <a:pt x="452" y="22"/>
                    <a:pt x="452" y="22"/>
                  </a:cubicBezTo>
                  <a:cubicBezTo>
                    <a:pt x="452" y="10"/>
                    <a:pt x="442" y="0"/>
                    <a:pt x="430" y="0"/>
                  </a:cubicBezTo>
                  <a:close/>
                  <a:moveTo>
                    <a:pt x="306" y="237"/>
                  </a:moveTo>
                  <a:cubicBezTo>
                    <a:pt x="256" y="237"/>
                    <a:pt x="215" y="197"/>
                    <a:pt x="215" y="146"/>
                  </a:cubicBezTo>
                  <a:cubicBezTo>
                    <a:pt x="215" y="96"/>
                    <a:pt x="256" y="55"/>
                    <a:pt x="306" y="55"/>
                  </a:cubicBezTo>
                  <a:cubicBezTo>
                    <a:pt x="356" y="55"/>
                    <a:pt x="397" y="96"/>
                    <a:pt x="397" y="146"/>
                  </a:cubicBezTo>
                  <a:cubicBezTo>
                    <a:pt x="397" y="197"/>
                    <a:pt x="356" y="237"/>
                    <a:pt x="306" y="237"/>
                  </a:cubicBezTo>
                  <a:close/>
                  <a:moveTo>
                    <a:pt x="353" y="146"/>
                  </a:moveTo>
                  <a:cubicBezTo>
                    <a:pt x="353" y="172"/>
                    <a:pt x="332" y="193"/>
                    <a:pt x="306" y="193"/>
                  </a:cubicBezTo>
                  <a:cubicBezTo>
                    <a:pt x="280" y="193"/>
                    <a:pt x="259" y="172"/>
                    <a:pt x="259" y="146"/>
                  </a:cubicBezTo>
                  <a:cubicBezTo>
                    <a:pt x="259" y="120"/>
                    <a:pt x="280" y="99"/>
                    <a:pt x="306" y="99"/>
                  </a:cubicBezTo>
                  <a:cubicBezTo>
                    <a:pt x="332" y="99"/>
                    <a:pt x="353" y="120"/>
                    <a:pt x="353" y="146"/>
                  </a:cubicBezTo>
                  <a:close/>
                </a:path>
              </a:pathLst>
            </a:custGeom>
            <a:solidFill>
              <a:srgbClr val="E71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4" name="TextBox 23"/>
          <p:cNvSpPr txBox="1"/>
          <p:nvPr/>
        </p:nvSpPr>
        <p:spPr>
          <a:xfrm>
            <a:off x="9135364" y="4412600"/>
            <a:ext cx="2535891" cy="195162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08000" lvl="1">
              <a:buClr>
                <a:schemeClr val="tx2">
                  <a:lumMod val="100000"/>
                </a:schemeClr>
              </a:buClr>
              <a:buSzPct val="100000"/>
            </a:pPr>
            <a:r>
              <a:rPr lang="en-US" sz="1400" dirty="0">
                <a:solidFill>
                  <a:schemeClr val="tx1">
                    <a:lumMod val="100000"/>
                  </a:schemeClr>
                </a:solidFill>
                <a:latin typeface="Trebuchet MS" panose="020B0603020202020204" pitchFamily="34" charset="0"/>
              </a:rPr>
              <a:t>Each function should have unique name.</a:t>
            </a:r>
          </a:p>
          <a:p>
            <a:pPr marL="108000" lvl="1">
              <a:buClr>
                <a:schemeClr val="tx2">
                  <a:lumMod val="100000"/>
                </a:schemeClr>
              </a:buClr>
              <a:buSzPct val="100000"/>
            </a:pPr>
            <a:endParaRPr lang="en-US" sz="1400" dirty="0">
              <a:solidFill>
                <a:schemeClr val="tx1">
                  <a:lumMod val="100000"/>
                </a:schemeClr>
              </a:solidFill>
              <a:latin typeface="Trebuchet MS" panose="020B0603020202020204" pitchFamily="34" charset="0"/>
            </a:endParaRPr>
          </a:p>
          <a:p>
            <a:pPr marL="108000" lvl="1">
              <a:buClr>
                <a:schemeClr val="tx2">
                  <a:lumMod val="100000"/>
                </a:schemeClr>
              </a:buClr>
              <a:buSzPct val="100000"/>
            </a:pPr>
            <a:r>
              <a:rPr lang="en-US" sz="1400" dirty="0">
                <a:solidFill>
                  <a:schemeClr val="tx1">
                    <a:lumMod val="100000"/>
                  </a:schemeClr>
                </a:solidFill>
                <a:latin typeface="Trebuchet MS" panose="020B0603020202020204" pitchFamily="34" charset="0"/>
              </a:rPr>
              <a:t>If large package, it would add a lot to the namespace</a:t>
            </a:r>
          </a:p>
          <a:p>
            <a:endParaRPr lang="en-US" sz="1600" dirty="0">
              <a:solidFill>
                <a:srgbClr val="575757"/>
              </a:solidFill>
            </a:endParaRPr>
          </a:p>
          <a:p>
            <a:endParaRPr lang="en-US" sz="1600" dirty="0" err="1">
              <a:solidFill>
                <a:srgbClr val="575757"/>
              </a:solidFill>
            </a:endParaRPr>
          </a:p>
        </p:txBody>
      </p:sp>
      <p:grpSp>
        <p:nvGrpSpPr>
          <p:cNvPr id="26" name="Group 25"/>
          <p:cNvGrpSpPr/>
          <p:nvPr/>
        </p:nvGrpSpPr>
        <p:grpSpPr>
          <a:xfrm>
            <a:off x="236210" y="4959159"/>
            <a:ext cx="813814" cy="813350"/>
            <a:chOff x="5275671" y="2608671"/>
            <a:chExt cx="1640659" cy="1640659"/>
          </a:xfrm>
        </p:grpSpPr>
        <p:sp>
          <p:nvSpPr>
            <p:cNvPr id="27" name="Oval 26"/>
            <p:cNvSpPr>
              <a:spLocks noChangeAspect="1"/>
            </p:cNvSpPr>
            <p:nvPr/>
          </p:nvSpPr>
          <p:spPr>
            <a:xfrm>
              <a:off x="5275671" y="2608671"/>
              <a:ext cx="1640659" cy="1640659"/>
            </a:xfrm>
            <a:prstGeom prst="ellipse">
              <a:avLst/>
            </a:prstGeom>
            <a:solidFill>
              <a:srgbClr val="FFFFFF"/>
            </a:solidFill>
            <a:ln w="381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200" kern="0" dirty="0">
                <a:solidFill>
                  <a:schemeClr val="tx1"/>
                </a:solidFill>
              </a:endParaRPr>
            </a:p>
          </p:txBody>
        </p:sp>
        <p:grpSp>
          <p:nvGrpSpPr>
            <p:cNvPr id="28" name="Group 27"/>
            <p:cNvGrpSpPr>
              <a:grpSpLocks noChangeAspect="1"/>
            </p:cNvGrpSpPr>
            <p:nvPr/>
          </p:nvGrpSpPr>
          <p:grpSpPr>
            <a:xfrm>
              <a:off x="5344505" y="2674580"/>
              <a:ext cx="1502990" cy="1504383"/>
              <a:chOff x="5273801" y="2606040"/>
              <a:chExt cx="1644396" cy="1645920"/>
            </a:xfrm>
          </p:grpSpPr>
          <p:sp>
            <p:nvSpPr>
              <p:cNvPr id="29" name="AutoShape 34">
                <a:extLst>
                  <a:ext uri="{FF2B5EF4-FFF2-40B4-BE49-F238E27FC236}">
                    <a16:creationId xmlns:a16="http://schemas.microsoft.com/office/drawing/2014/main" xmlns="" id="{53EBCFA3-42E5-408A-AB98-5437639B6F86}"/>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0" name="Group 29"/>
              <p:cNvGrpSpPr/>
              <p:nvPr/>
            </p:nvGrpSpPr>
            <p:grpSpPr>
              <a:xfrm>
                <a:off x="5724143" y="2796921"/>
                <a:ext cx="745236" cy="1259967"/>
                <a:chOff x="5724143" y="2796921"/>
                <a:chExt cx="745236" cy="1259967"/>
              </a:xfrm>
            </p:grpSpPr>
            <p:sp>
              <p:nvSpPr>
                <p:cNvPr id="31" name="Freeform 36">
                  <a:extLst>
                    <a:ext uri="{FF2B5EF4-FFF2-40B4-BE49-F238E27FC236}">
                      <a16:creationId xmlns:a16="http://schemas.microsoft.com/office/drawing/2014/main" xmlns="" id="{53AE4B90-A59F-42A8-9254-913198CC23DE}"/>
                    </a:ext>
                  </a:extLst>
                </p:cNvPr>
                <p:cNvSpPr>
                  <a:spLocks noEditPoints="1"/>
                </p:cNvSpPr>
                <p:nvPr/>
              </p:nvSpPr>
              <p:spPr bwMode="auto">
                <a:xfrm>
                  <a:off x="5724143" y="2796921"/>
                  <a:ext cx="745236" cy="1259967"/>
                </a:xfrm>
                <a:custGeom>
                  <a:avLst/>
                  <a:gdLst>
                    <a:gd name="T0" fmla="*/ 0 w 1044"/>
                    <a:gd name="T1" fmla="*/ 521 h 1764"/>
                    <a:gd name="T2" fmla="*/ 129 w 1044"/>
                    <a:gd name="T3" fmla="*/ 864 h 1764"/>
                    <a:gd name="T4" fmla="*/ 263 w 1044"/>
                    <a:gd name="T5" fmla="*/ 1262 h 1764"/>
                    <a:gd name="T6" fmla="*/ 200 w 1044"/>
                    <a:gd name="T7" fmla="*/ 1305 h 1764"/>
                    <a:gd name="T8" fmla="*/ 206 w 1044"/>
                    <a:gd name="T9" fmla="*/ 1414 h 1764"/>
                    <a:gd name="T10" fmla="*/ 200 w 1044"/>
                    <a:gd name="T11" fmla="*/ 1503 h 1764"/>
                    <a:gd name="T12" fmla="*/ 200 w 1044"/>
                    <a:gd name="T13" fmla="*/ 1545 h 1764"/>
                    <a:gd name="T14" fmla="*/ 243 w 1044"/>
                    <a:gd name="T15" fmla="*/ 1659 h 1764"/>
                    <a:gd name="T16" fmla="*/ 294 w 1044"/>
                    <a:gd name="T17" fmla="*/ 1698 h 1764"/>
                    <a:gd name="T18" fmla="*/ 497 w 1044"/>
                    <a:gd name="T19" fmla="*/ 1758 h 1764"/>
                    <a:gd name="T20" fmla="*/ 737 w 1044"/>
                    <a:gd name="T21" fmla="*/ 1718 h 1764"/>
                    <a:gd name="T22" fmla="*/ 750 w 1044"/>
                    <a:gd name="T23" fmla="*/ 1659 h 1764"/>
                    <a:gd name="T24" fmla="*/ 847 w 1044"/>
                    <a:gd name="T25" fmla="*/ 1616 h 1764"/>
                    <a:gd name="T26" fmla="*/ 842 w 1044"/>
                    <a:gd name="T27" fmla="*/ 1524 h 1764"/>
                    <a:gd name="T28" fmla="*/ 847 w 1044"/>
                    <a:gd name="T29" fmla="*/ 1435 h 1764"/>
                    <a:gd name="T30" fmla="*/ 847 w 1044"/>
                    <a:gd name="T31" fmla="*/ 1393 h 1764"/>
                    <a:gd name="T32" fmla="*/ 804 w 1044"/>
                    <a:gd name="T33" fmla="*/ 1262 h 1764"/>
                    <a:gd name="T34" fmla="*/ 781 w 1044"/>
                    <a:gd name="T35" fmla="*/ 1130 h 1764"/>
                    <a:gd name="T36" fmla="*/ 917 w 1044"/>
                    <a:gd name="T37" fmla="*/ 862 h 1764"/>
                    <a:gd name="T38" fmla="*/ 522 w 1044"/>
                    <a:gd name="T39" fmla="*/ 0 h 1764"/>
                    <a:gd name="T40" fmla="*/ 244 w 1044"/>
                    <a:gd name="T41" fmla="*/ 1436 h 1764"/>
                    <a:gd name="T42" fmla="*/ 803 w 1044"/>
                    <a:gd name="T43" fmla="*/ 1502 h 1764"/>
                    <a:gd name="T44" fmla="*/ 706 w 1044"/>
                    <a:gd name="T45" fmla="*/ 1684 h 1764"/>
                    <a:gd name="T46" fmla="*/ 520 w 1044"/>
                    <a:gd name="T47" fmla="*/ 1713 h 1764"/>
                    <a:gd name="T48" fmla="*/ 338 w 1044"/>
                    <a:gd name="T49" fmla="*/ 1659 h 1764"/>
                    <a:gd name="T50" fmla="*/ 706 w 1044"/>
                    <a:gd name="T51" fmla="*/ 1684 h 1764"/>
                    <a:gd name="T52" fmla="*/ 244 w 1044"/>
                    <a:gd name="T53" fmla="*/ 1546 h 1764"/>
                    <a:gd name="T54" fmla="*/ 803 w 1044"/>
                    <a:gd name="T55" fmla="*/ 1615 h 1764"/>
                    <a:gd name="T56" fmla="*/ 803 w 1044"/>
                    <a:gd name="T57" fmla="*/ 1392 h 1764"/>
                    <a:gd name="T58" fmla="*/ 244 w 1044"/>
                    <a:gd name="T59" fmla="*/ 1306 h 1764"/>
                    <a:gd name="T60" fmla="*/ 803 w 1044"/>
                    <a:gd name="T61" fmla="*/ 1392 h 1764"/>
                    <a:gd name="T62" fmla="*/ 737 w 1044"/>
                    <a:gd name="T63" fmla="*/ 1130 h 1764"/>
                    <a:gd name="T64" fmla="*/ 307 w 1044"/>
                    <a:gd name="T65" fmla="*/ 1262 h 1764"/>
                    <a:gd name="T66" fmla="*/ 160 w 1044"/>
                    <a:gd name="T67" fmla="*/ 833 h 1764"/>
                    <a:gd name="T68" fmla="*/ 522 w 1044"/>
                    <a:gd name="T69" fmla="*/ 44 h 1764"/>
                    <a:gd name="T70" fmla="*/ 884 w 1044"/>
                    <a:gd name="T71" fmla="*/ 833 h 1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4" h="1764">
                      <a:moveTo>
                        <a:pt x="522" y="0"/>
                      </a:moveTo>
                      <a:cubicBezTo>
                        <a:pt x="234" y="0"/>
                        <a:pt x="0" y="234"/>
                        <a:pt x="0" y="521"/>
                      </a:cubicBezTo>
                      <a:cubicBezTo>
                        <a:pt x="0" y="647"/>
                        <a:pt x="46" y="768"/>
                        <a:pt x="128" y="862"/>
                      </a:cubicBezTo>
                      <a:cubicBezTo>
                        <a:pt x="129" y="864"/>
                        <a:pt x="129" y="864"/>
                        <a:pt x="129" y="864"/>
                      </a:cubicBezTo>
                      <a:cubicBezTo>
                        <a:pt x="131" y="865"/>
                        <a:pt x="263" y="991"/>
                        <a:pt x="263" y="1130"/>
                      </a:cubicBezTo>
                      <a:cubicBezTo>
                        <a:pt x="263" y="1262"/>
                        <a:pt x="263" y="1262"/>
                        <a:pt x="263" y="1262"/>
                      </a:cubicBezTo>
                      <a:cubicBezTo>
                        <a:pt x="243" y="1262"/>
                        <a:pt x="243" y="1262"/>
                        <a:pt x="243" y="1262"/>
                      </a:cubicBezTo>
                      <a:cubicBezTo>
                        <a:pt x="219" y="1262"/>
                        <a:pt x="200" y="1281"/>
                        <a:pt x="200" y="1305"/>
                      </a:cubicBezTo>
                      <a:cubicBezTo>
                        <a:pt x="200" y="1393"/>
                        <a:pt x="200" y="1393"/>
                        <a:pt x="200" y="1393"/>
                      </a:cubicBezTo>
                      <a:cubicBezTo>
                        <a:pt x="200" y="1401"/>
                        <a:pt x="202" y="1408"/>
                        <a:pt x="206" y="1414"/>
                      </a:cubicBezTo>
                      <a:cubicBezTo>
                        <a:pt x="202" y="1420"/>
                        <a:pt x="200" y="1427"/>
                        <a:pt x="200" y="1435"/>
                      </a:cubicBezTo>
                      <a:cubicBezTo>
                        <a:pt x="200" y="1503"/>
                        <a:pt x="200" y="1503"/>
                        <a:pt x="200" y="1503"/>
                      </a:cubicBezTo>
                      <a:cubicBezTo>
                        <a:pt x="200" y="1510"/>
                        <a:pt x="202" y="1517"/>
                        <a:pt x="206" y="1524"/>
                      </a:cubicBezTo>
                      <a:cubicBezTo>
                        <a:pt x="202" y="1530"/>
                        <a:pt x="200" y="1537"/>
                        <a:pt x="200" y="1545"/>
                      </a:cubicBezTo>
                      <a:cubicBezTo>
                        <a:pt x="200" y="1616"/>
                        <a:pt x="200" y="1616"/>
                        <a:pt x="200" y="1616"/>
                      </a:cubicBezTo>
                      <a:cubicBezTo>
                        <a:pt x="200" y="1640"/>
                        <a:pt x="219" y="1659"/>
                        <a:pt x="243" y="1659"/>
                      </a:cubicBezTo>
                      <a:cubicBezTo>
                        <a:pt x="294" y="1659"/>
                        <a:pt x="294" y="1659"/>
                        <a:pt x="294" y="1659"/>
                      </a:cubicBezTo>
                      <a:cubicBezTo>
                        <a:pt x="294" y="1698"/>
                        <a:pt x="294" y="1698"/>
                        <a:pt x="294" y="1698"/>
                      </a:cubicBezTo>
                      <a:cubicBezTo>
                        <a:pt x="294" y="1707"/>
                        <a:pt x="299" y="1715"/>
                        <a:pt x="307" y="1718"/>
                      </a:cubicBezTo>
                      <a:cubicBezTo>
                        <a:pt x="385" y="1753"/>
                        <a:pt x="459" y="1758"/>
                        <a:pt x="497" y="1758"/>
                      </a:cubicBezTo>
                      <a:cubicBezTo>
                        <a:pt x="509" y="1758"/>
                        <a:pt x="518" y="1758"/>
                        <a:pt x="522" y="1757"/>
                      </a:cubicBezTo>
                      <a:cubicBezTo>
                        <a:pt x="538" y="1758"/>
                        <a:pt x="634" y="1764"/>
                        <a:pt x="737" y="1718"/>
                      </a:cubicBezTo>
                      <a:cubicBezTo>
                        <a:pt x="745" y="1715"/>
                        <a:pt x="750" y="1707"/>
                        <a:pt x="750" y="1698"/>
                      </a:cubicBezTo>
                      <a:cubicBezTo>
                        <a:pt x="750" y="1659"/>
                        <a:pt x="750" y="1659"/>
                        <a:pt x="750" y="1659"/>
                      </a:cubicBezTo>
                      <a:cubicBezTo>
                        <a:pt x="804" y="1659"/>
                        <a:pt x="804" y="1659"/>
                        <a:pt x="804" y="1659"/>
                      </a:cubicBezTo>
                      <a:cubicBezTo>
                        <a:pt x="828" y="1659"/>
                        <a:pt x="847" y="1640"/>
                        <a:pt x="847" y="1616"/>
                      </a:cubicBezTo>
                      <a:cubicBezTo>
                        <a:pt x="847" y="1545"/>
                        <a:pt x="847" y="1545"/>
                        <a:pt x="847" y="1545"/>
                      </a:cubicBezTo>
                      <a:cubicBezTo>
                        <a:pt x="847" y="1537"/>
                        <a:pt x="845" y="1530"/>
                        <a:pt x="842" y="1524"/>
                      </a:cubicBezTo>
                      <a:cubicBezTo>
                        <a:pt x="845" y="1517"/>
                        <a:pt x="847" y="1510"/>
                        <a:pt x="847" y="1503"/>
                      </a:cubicBezTo>
                      <a:cubicBezTo>
                        <a:pt x="847" y="1435"/>
                        <a:pt x="847" y="1435"/>
                        <a:pt x="847" y="1435"/>
                      </a:cubicBezTo>
                      <a:cubicBezTo>
                        <a:pt x="847" y="1427"/>
                        <a:pt x="845" y="1420"/>
                        <a:pt x="842" y="1414"/>
                      </a:cubicBezTo>
                      <a:cubicBezTo>
                        <a:pt x="845" y="1408"/>
                        <a:pt x="847" y="1401"/>
                        <a:pt x="847" y="1393"/>
                      </a:cubicBezTo>
                      <a:cubicBezTo>
                        <a:pt x="847" y="1305"/>
                        <a:pt x="847" y="1305"/>
                        <a:pt x="847" y="1305"/>
                      </a:cubicBezTo>
                      <a:cubicBezTo>
                        <a:pt x="847" y="1281"/>
                        <a:pt x="828" y="1262"/>
                        <a:pt x="804" y="1262"/>
                      </a:cubicBezTo>
                      <a:cubicBezTo>
                        <a:pt x="781" y="1262"/>
                        <a:pt x="781" y="1262"/>
                        <a:pt x="781" y="1262"/>
                      </a:cubicBezTo>
                      <a:cubicBezTo>
                        <a:pt x="781" y="1130"/>
                        <a:pt x="781" y="1130"/>
                        <a:pt x="781" y="1130"/>
                      </a:cubicBezTo>
                      <a:cubicBezTo>
                        <a:pt x="781" y="991"/>
                        <a:pt x="914" y="865"/>
                        <a:pt x="915" y="864"/>
                      </a:cubicBezTo>
                      <a:cubicBezTo>
                        <a:pt x="917" y="862"/>
                        <a:pt x="917" y="862"/>
                        <a:pt x="917" y="862"/>
                      </a:cubicBezTo>
                      <a:cubicBezTo>
                        <a:pt x="999" y="768"/>
                        <a:pt x="1044" y="647"/>
                        <a:pt x="1044" y="521"/>
                      </a:cubicBezTo>
                      <a:cubicBezTo>
                        <a:pt x="1044" y="234"/>
                        <a:pt x="810" y="0"/>
                        <a:pt x="522" y="0"/>
                      </a:cubicBezTo>
                      <a:close/>
                      <a:moveTo>
                        <a:pt x="244" y="1502"/>
                      </a:moveTo>
                      <a:cubicBezTo>
                        <a:pt x="244" y="1436"/>
                        <a:pt x="244" y="1436"/>
                        <a:pt x="244" y="1436"/>
                      </a:cubicBezTo>
                      <a:cubicBezTo>
                        <a:pt x="803" y="1436"/>
                        <a:pt x="803" y="1436"/>
                        <a:pt x="803" y="1436"/>
                      </a:cubicBezTo>
                      <a:cubicBezTo>
                        <a:pt x="803" y="1502"/>
                        <a:pt x="803" y="1502"/>
                        <a:pt x="803" y="1502"/>
                      </a:cubicBezTo>
                      <a:lnTo>
                        <a:pt x="244" y="1502"/>
                      </a:lnTo>
                      <a:close/>
                      <a:moveTo>
                        <a:pt x="706" y="1684"/>
                      </a:moveTo>
                      <a:cubicBezTo>
                        <a:pt x="611" y="1721"/>
                        <a:pt x="525" y="1713"/>
                        <a:pt x="524" y="1713"/>
                      </a:cubicBezTo>
                      <a:cubicBezTo>
                        <a:pt x="523" y="1713"/>
                        <a:pt x="521" y="1713"/>
                        <a:pt x="520" y="1713"/>
                      </a:cubicBezTo>
                      <a:cubicBezTo>
                        <a:pt x="519" y="1713"/>
                        <a:pt x="433" y="1721"/>
                        <a:pt x="338" y="1684"/>
                      </a:cubicBezTo>
                      <a:cubicBezTo>
                        <a:pt x="338" y="1659"/>
                        <a:pt x="338" y="1659"/>
                        <a:pt x="338" y="1659"/>
                      </a:cubicBezTo>
                      <a:cubicBezTo>
                        <a:pt x="706" y="1659"/>
                        <a:pt x="706" y="1659"/>
                        <a:pt x="706" y="1659"/>
                      </a:cubicBezTo>
                      <a:lnTo>
                        <a:pt x="706" y="1684"/>
                      </a:lnTo>
                      <a:close/>
                      <a:moveTo>
                        <a:pt x="244" y="1615"/>
                      </a:moveTo>
                      <a:cubicBezTo>
                        <a:pt x="244" y="1546"/>
                        <a:pt x="244" y="1546"/>
                        <a:pt x="244" y="1546"/>
                      </a:cubicBezTo>
                      <a:cubicBezTo>
                        <a:pt x="803" y="1546"/>
                        <a:pt x="803" y="1546"/>
                        <a:pt x="803" y="1546"/>
                      </a:cubicBezTo>
                      <a:cubicBezTo>
                        <a:pt x="803" y="1615"/>
                        <a:pt x="803" y="1615"/>
                        <a:pt x="803" y="1615"/>
                      </a:cubicBezTo>
                      <a:lnTo>
                        <a:pt x="244" y="1615"/>
                      </a:lnTo>
                      <a:close/>
                      <a:moveTo>
                        <a:pt x="803" y="1392"/>
                      </a:moveTo>
                      <a:cubicBezTo>
                        <a:pt x="244" y="1392"/>
                        <a:pt x="244" y="1392"/>
                        <a:pt x="244" y="1392"/>
                      </a:cubicBezTo>
                      <a:cubicBezTo>
                        <a:pt x="244" y="1306"/>
                        <a:pt x="244" y="1306"/>
                        <a:pt x="244" y="1306"/>
                      </a:cubicBezTo>
                      <a:cubicBezTo>
                        <a:pt x="803" y="1306"/>
                        <a:pt x="803" y="1306"/>
                        <a:pt x="803" y="1306"/>
                      </a:cubicBezTo>
                      <a:lnTo>
                        <a:pt x="803" y="1392"/>
                      </a:lnTo>
                      <a:close/>
                      <a:moveTo>
                        <a:pt x="884" y="833"/>
                      </a:moveTo>
                      <a:cubicBezTo>
                        <a:pt x="870" y="846"/>
                        <a:pt x="737" y="976"/>
                        <a:pt x="737" y="1130"/>
                      </a:cubicBezTo>
                      <a:cubicBezTo>
                        <a:pt x="737" y="1262"/>
                        <a:pt x="737" y="1262"/>
                        <a:pt x="737" y="1262"/>
                      </a:cubicBezTo>
                      <a:cubicBezTo>
                        <a:pt x="307" y="1262"/>
                        <a:pt x="307" y="1262"/>
                        <a:pt x="307" y="1262"/>
                      </a:cubicBezTo>
                      <a:cubicBezTo>
                        <a:pt x="307" y="1130"/>
                        <a:pt x="307" y="1130"/>
                        <a:pt x="307" y="1130"/>
                      </a:cubicBezTo>
                      <a:cubicBezTo>
                        <a:pt x="307" y="976"/>
                        <a:pt x="174" y="846"/>
                        <a:pt x="160" y="833"/>
                      </a:cubicBezTo>
                      <a:cubicBezTo>
                        <a:pt x="85" y="746"/>
                        <a:pt x="44" y="636"/>
                        <a:pt x="44" y="521"/>
                      </a:cubicBezTo>
                      <a:cubicBezTo>
                        <a:pt x="44" y="258"/>
                        <a:pt x="259" y="44"/>
                        <a:pt x="522" y="44"/>
                      </a:cubicBezTo>
                      <a:cubicBezTo>
                        <a:pt x="785" y="44"/>
                        <a:pt x="1000" y="258"/>
                        <a:pt x="1000" y="521"/>
                      </a:cubicBezTo>
                      <a:cubicBezTo>
                        <a:pt x="1000" y="636"/>
                        <a:pt x="959" y="746"/>
                        <a:pt x="884" y="83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7">
                  <a:extLst>
                    <a:ext uri="{FF2B5EF4-FFF2-40B4-BE49-F238E27FC236}">
                      <a16:creationId xmlns:a16="http://schemas.microsoft.com/office/drawing/2014/main" xmlns="" id="{4D1A971A-9F80-4D43-B789-44A9DEB8CB39}"/>
                    </a:ext>
                  </a:extLst>
                </p:cNvPr>
                <p:cNvSpPr>
                  <a:spLocks/>
                </p:cNvSpPr>
                <p:nvPr/>
              </p:nvSpPr>
              <p:spPr bwMode="auto">
                <a:xfrm>
                  <a:off x="5784722" y="2857500"/>
                  <a:ext cx="624078" cy="811530"/>
                </a:xfrm>
                <a:custGeom>
                  <a:avLst/>
                  <a:gdLst>
                    <a:gd name="T0" fmla="*/ 437 w 874"/>
                    <a:gd name="T1" fmla="*/ 0 h 1136"/>
                    <a:gd name="T2" fmla="*/ 0 w 874"/>
                    <a:gd name="T3" fmla="*/ 436 h 1136"/>
                    <a:gd name="T4" fmla="*/ 105 w 874"/>
                    <a:gd name="T5" fmla="*/ 720 h 1136"/>
                    <a:gd name="T6" fmla="*/ 263 w 874"/>
                    <a:gd name="T7" fmla="*/ 1045 h 1136"/>
                    <a:gd name="T8" fmla="*/ 263 w 874"/>
                    <a:gd name="T9" fmla="*/ 1136 h 1136"/>
                    <a:gd name="T10" fmla="*/ 415 w 874"/>
                    <a:gd name="T11" fmla="*/ 1136 h 1136"/>
                    <a:gd name="T12" fmla="*/ 415 w 874"/>
                    <a:gd name="T13" fmla="*/ 897 h 1136"/>
                    <a:gd name="T14" fmla="*/ 421 w 874"/>
                    <a:gd name="T15" fmla="*/ 882 h 1136"/>
                    <a:gd name="T16" fmla="*/ 525 w 874"/>
                    <a:gd name="T17" fmla="*/ 771 h 1136"/>
                    <a:gd name="T18" fmla="*/ 370 w 874"/>
                    <a:gd name="T19" fmla="*/ 771 h 1136"/>
                    <a:gd name="T20" fmla="*/ 349 w 874"/>
                    <a:gd name="T21" fmla="*/ 758 h 1136"/>
                    <a:gd name="T22" fmla="*/ 354 w 874"/>
                    <a:gd name="T23" fmla="*/ 734 h 1136"/>
                    <a:gd name="T24" fmla="*/ 481 w 874"/>
                    <a:gd name="T25" fmla="*/ 601 h 1136"/>
                    <a:gd name="T26" fmla="*/ 354 w 874"/>
                    <a:gd name="T27" fmla="*/ 601 h 1136"/>
                    <a:gd name="T28" fmla="*/ 334 w 874"/>
                    <a:gd name="T29" fmla="*/ 588 h 1136"/>
                    <a:gd name="T30" fmla="*/ 338 w 874"/>
                    <a:gd name="T31" fmla="*/ 564 h 1136"/>
                    <a:gd name="T32" fmla="*/ 508 w 874"/>
                    <a:gd name="T33" fmla="*/ 368 h 1136"/>
                    <a:gd name="T34" fmla="*/ 539 w 874"/>
                    <a:gd name="T35" fmla="*/ 366 h 1136"/>
                    <a:gd name="T36" fmla="*/ 541 w 874"/>
                    <a:gd name="T37" fmla="*/ 397 h 1136"/>
                    <a:gd name="T38" fmla="*/ 403 w 874"/>
                    <a:gd name="T39" fmla="*/ 557 h 1136"/>
                    <a:gd name="T40" fmla="*/ 532 w 874"/>
                    <a:gd name="T41" fmla="*/ 557 h 1136"/>
                    <a:gd name="T42" fmla="*/ 553 w 874"/>
                    <a:gd name="T43" fmla="*/ 570 h 1136"/>
                    <a:gd name="T44" fmla="*/ 548 w 874"/>
                    <a:gd name="T45" fmla="*/ 594 h 1136"/>
                    <a:gd name="T46" fmla="*/ 421 w 874"/>
                    <a:gd name="T47" fmla="*/ 727 h 1136"/>
                    <a:gd name="T48" fmla="*/ 576 w 874"/>
                    <a:gd name="T49" fmla="*/ 727 h 1136"/>
                    <a:gd name="T50" fmla="*/ 596 w 874"/>
                    <a:gd name="T51" fmla="*/ 740 h 1136"/>
                    <a:gd name="T52" fmla="*/ 592 w 874"/>
                    <a:gd name="T53" fmla="*/ 764 h 1136"/>
                    <a:gd name="T54" fmla="*/ 459 w 874"/>
                    <a:gd name="T55" fmla="*/ 905 h 1136"/>
                    <a:gd name="T56" fmla="*/ 459 w 874"/>
                    <a:gd name="T57" fmla="*/ 1136 h 1136"/>
                    <a:gd name="T58" fmla="*/ 611 w 874"/>
                    <a:gd name="T59" fmla="*/ 1136 h 1136"/>
                    <a:gd name="T60" fmla="*/ 611 w 874"/>
                    <a:gd name="T61" fmla="*/ 1045 h 1136"/>
                    <a:gd name="T62" fmla="*/ 769 w 874"/>
                    <a:gd name="T63" fmla="*/ 720 h 1136"/>
                    <a:gd name="T64" fmla="*/ 874 w 874"/>
                    <a:gd name="T65" fmla="*/ 436 h 1136"/>
                    <a:gd name="T66" fmla="*/ 437 w 874"/>
                    <a:gd name="T67" fmla="*/ 0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4" h="1136">
                      <a:moveTo>
                        <a:pt x="437" y="0"/>
                      </a:moveTo>
                      <a:cubicBezTo>
                        <a:pt x="196" y="0"/>
                        <a:pt x="0" y="195"/>
                        <a:pt x="0" y="436"/>
                      </a:cubicBezTo>
                      <a:cubicBezTo>
                        <a:pt x="0" y="540"/>
                        <a:pt x="37" y="641"/>
                        <a:pt x="105" y="720"/>
                      </a:cubicBezTo>
                      <a:cubicBezTo>
                        <a:pt x="127" y="741"/>
                        <a:pt x="263" y="880"/>
                        <a:pt x="263" y="1045"/>
                      </a:cubicBezTo>
                      <a:cubicBezTo>
                        <a:pt x="263" y="1136"/>
                        <a:pt x="263" y="1136"/>
                        <a:pt x="263" y="1136"/>
                      </a:cubicBezTo>
                      <a:cubicBezTo>
                        <a:pt x="415" y="1136"/>
                        <a:pt x="415" y="1136"/>
                        <a:pt x="415" y="1136"/>
                      </a:cubicBezTo>
                      <a:cubicBezTo>
                        <a:pt x="415" y="897"/>
                        <a:pt x="415" y="897"/>
                        <a:pt x="415" y="897"/>
                      </a:cubicBezTo>
                      <a:cubicBezTo>
                        <a:pt x="415" y="891"/>
                        <a:pt x="417" y="886"/>
                        <a:pt x="421" y="882"/>
                      </a:cubicBezTo>
                      <a:cubicBezTo>
                        <a:pt x="525" y="771"/>
                        <a:pt x="525" y="771"/>
                        <a:pt x="525" y="771"/>
                      </a:cubicBezTo>
                      <a:cubicBezTo>
                        <a:pt x="370" y="771"/>
                        <a:pt x="370" y="771"/>
                        <a:pt x="370" y="771"/>
                      </a:cubicBezTo>
                      <a:cubicBezTo>
                        <a:pt x="361" y="771"/>
                        <a:pt x="353" y="766"/>
                        <a:pt x="349" y="758"/>
                      </a:cubicBezTo>
                      <a:cubicBezTo>
                        <a:pt x="346" y="750"/>
                        <a:pt x="348" y="740"/>
                        <a:pt x="354" y="734"/>
                      </a:cubicBezTo>
                      <a:cubicBezTo>
                        <a:pt x="481" y="601"/>
                        <a:pt x="481" y="601"/>
                        <a:pt x="481" y="601"/>
                      </a:cubicBezTo>
                      <a:cubicBezTo>
                        <a:pt x="354" y="601"/>
                        <a:pt x="354" y="601"/>
                        <a:pt x="354" y="601"/>
                      </a:cubicBezTo>
                      <a:cubicBezTo>
                        <a:pt x="346" y="601"/>
                        <a:pt x="338" y="596"/>
                        <a:pt x="334" y="588"/>
                      </a:cubicBezTo>
                      <a:cubicBezTo>
                        <a:pt x="331" y="580"/>
                        <a:pt x="332" y="571"/>
                        <a:pt x="338" y="564"/>
                      </a:cubicBezTo>
                      <a:cubicBezTo>
                        <a:pt x="508" y="368"/>
                        <a:pt x="508" y="368"/>
                        <a:pt x="508" y="368"/>
                      </a:cubicBezTo>
                      <a:cubicBezTo>
                        <a:pt x="516" y="359"/>
                        <a:pt x="530" y="358"/>
                        <a:pt x="539" y="366"/>
                      </a:cubicBezTo>
                      <a:cubicBezTo>
                        <a:pt x="548" y="374"/>
                        <a:pt x="549" y="388"/>
                        <a:pt x="541" y="397"/>
                      </a:cubicBezTo>
                      <a:cubicBezTo>
                        <a:pt x="403" y="557"/>
                        <a:pt x="403" y="557"/>
                        <a:pt x="403" y="557"/>
                      </a:cubicBezTo>
                      <a:cubicBezTo>
                        <a:pt x="532" y="557"/>
                        <a:pt x="532" y="557"/>
                        <a:pt x="532" y="557"/>
                      </a:cubicBezTo>
                      <a:cubicBezTo>
                        <a:pt x="541" y="557"/>
                        <a:pt x="549" y="562"/>
                        <a:pt x="553" y="570"/>
                      </a:cubicBezTo>
                      <a:cubicBezTo>
                        <a:pt x="556" y="578"/>
                        <a:pt x="554" y="587"/>
                        <a:pt x="548" y="594"/>
                      </a:cubicBezTo>
                      <a:cubicBezTo>
                        <a:pt x="421" y="727"/>
                        <a:pt x="421" y="727"/>
                        <a:pt x="421" y="727"/>
                      </a:cubicBezTo>
                      <a:cubicBezTo>
                        <a:pt x="576" y="727"/>
                        <a:pt x="576" y="727"/>
                        <a:pt x="576" y="727"/>
                      </a:cubicBezTo>
                      <a:cubicBezTo>
                        <a:pt x="584" y="727"/>
                        <a:pt x="592" y="732"/>
                        <a:pt x="596" y="740"/>
                      </a:cubicBezTo>
                      <a:cubicBezTo>
                        <a:pt x="599" y="748"/>
                        <a:pt x="598" y="758"/>
                        <a:pt x="592" y="764"/>
                      </a:cubicBezTo>
                      <a:cubicBezTo>
                        <a:pt x="459" y="905"/>
                        <a:pt x="459" y="905"/>
                        <a:pt x="459" y="905"/>
                      </a:cubicBezTo>
                      <a:cubicBezTo>
                        <a:pt x="459" y="1136"/>
                        <a:pt x="459" y="1136"/>
                        <a:pt x="459" y="1136"/>
                      </a:cubicBezTo>
                      <a:cubicBezTo>
                        <a:pt x="611" y="1136"/>
                        <a:pt x="611" y="1136"/>
                        <a:pt x="611" y="1136"/>
                      </a:cubicBezTo>
                      <a:cubicBezTo>
                        <a:pt x="611" y="1045"/>
                        <a:pt x="611" y="1045"/>
                        <a:pt x="611" y="1045"/>
                      </a:cubicBezTo>
                      <a:cubicBezTo>
                        <a:pt x="611" y="880"/>
                        <a:pt x="747" y="741"/>
                        <a:pt x="769" y="720"/>
                      </a:cubicBezTo>
                      <a:cubicBezTo>
                        <a:pt x="837" y="641"/>
                        <a:pt x="874" y="540"/>
                        <a:pt x="874" y="436"/>
                      </a:cubicBezTo>
                      <a:cubicBezTo>
                        <a:pt x="874" y="195"/>
                        <a:pt x="678" y="0"/>
                        <a:pt x="43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12" name="TextBox 11"/>
          <p:cNvSpPr txBox="1"/>
          <p:nvPr/>
        </p:nvSpPr>
        <p:spPr>
          <a:xfrm>
            <a:off x="1126567" y="4816312"/>
            <a:ext cx="2761389" cy="101535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Useful for general packages such as pandas or </a:t>
            </a:r>
            <a:r>
              <a:rPr lang="en-US" dirty="0" err="1">
                <a:solidFill>
                  <a:schemeClr val="bg1"/>
                </a:solidFill>
              </a:rPr>
              <a:t>numpy</a:t>
            </a:r>
            <a:endParaRPr lang="en-US" dirty="0">
              <a:solidFill>
                <a:schemeClr val="bg1"/>
              </a:solidFill>
            </a:endParaRPr>
          </a:p>
        </p:txBody>
      </p:sp>
      <p:sp>
        <p:nvSpPr>
          <p:cNvPr id="8" name="TextBox 7"/>
          <p:cNvSpPr txBox="1"/>
          <p:nvPr/>
        </p:nvSpPr>
        <p:spPr>
          <a:xfrm>
            <a:off x="4427109" y="4412600"/>
            <a:ext cx="2421724" cy="46402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In the main script</a:t>
            </a:r>
          </a:p>
        </p:txBody>
      </p:sp>
      <p:sp>
        <p:nvSpPr>
          <p:cNvPr id="17" name="TextBox 16"/>
          <p:cNvSpPr txBox="1"/>
          <p:nvPr/>
        </p:nvSpPr>
        <p:spPr>
          <a:xfrm>
            <a:off x="4409915" y="2774824"/>
            <a:ext cx="3422867" cy="46402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 In the package's  __init__.py</a:t>
            </a:r>
          </a:p>
        </p:txBody>
      </p:sp>
      <p:sp>
        <p:nvSpPr>
          <p:cNvPr id="25" name="TextBox 24"/>
          <p:cNvSpPr txBox="1"/>
          <p:nvPr/>
        </p:nvSpPr>
        <p:spPr>
          <a:xfrm>
            <a:off x="4354650" y="2081213"/>
            <a:ext cx="1448768" cy="25370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rgbClr val="29BA74"/>
                </a:solidFill>
              </a:rPr>
              <a:t>Approach</a:t>
            </a:r>
          </a:p>
        </p:txBody>
      </p:sp>
      <p:sp>
        <p:nvSpPr>
          <p:cNvPr id="34" name="TextBox 33"/>
          <p:cNvSpPr txBox="1"/>
          <p:nvPr/>
        </p:nvSpPr>
        <p:spPr>
          <a:xfrm>
            <a:off x="8248949" y="2035799"/>
            <a:ext cx="2130122" cy="34452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rgbClr val="29BA74"/>
                </a:solidFill>
              </a:rPr>
              <a:t>Pros and cons</a:t>
            </a:r>
          </a:p>
        </p:txBody>
      </p:sp>
      <p:sp>
        <p:nvSpPr>
          <p:cNvPr id="11" name="Rectangle 10"/>
          <p:cNvSpPr/>
          <p:nvPr/>
        </p:nvSpPr>
        <p:spPr>
          <a:xfrm>
            <a:off x="4711303" y="3310540"/>
            <a:ext cx="2602950" cy="600164"/>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en-US" sz="1100" b="1" dirty="0">
                <a:solidFill>
                  <a:srgbClr val="006699"/>
                </a:solidFill>
                <a:latin typeface="Consolas" panose="020B0609020204030204" pitchFamily="49" charset="0"/>
              </a:rPr>
              <a:t>from</a:t>
            </a:r>
            <a:r>
              <a:rPr lang="en-US" sz="1100" dirty="0">
                <a:solidFill>
                  <a:srgbClr val="000000"/>
                </a:solidFill>
                <a:latin typeface="Consolas" panose="020B0609020204030204" pitchFamily="49" charset="0"/>
              </a:rPr>
              <a:t> .foo </a:t>
            </a:r>
            <a:r>
              <a:rPr lang="en-US" sz="1100" b="1" dirty="0">
                <a:solidFill>
                  <a:srgbClr val="006699"/>
                </a:solidFill>
                <a:latin typeface="Consolas" panose="020B0609020204030204" pitchFamily="49" charset="0"/>
              </a:rPr>
              <a:t>import</a:t>
            </a:r>
            <a:r>
              <a:rPr lang="en-US" sz="1100" dirty="0">
                <a:solidFill>
                  <a:srgbClr val="000000"/>
                </a:solidFill>
                <a:latin typeface="Consolas" panose="020B0609020204030204" pitchFamily="49" charset="0"/>
              </a:rPr>
              <a:t> *  </a:t>
            </a:r>
            <a:endParaRPr lang="en-US" sz="1100" dirty="0">
              <a:solidFill>
                <a:srgbClr val="5C5C5C"/>
              </a:solidFill>
              <a:latin typeface="Consolas" panose="020B0609020204030204" pitchFamily="49" charset="0"/>
            </a:endParaRPr>
          </a:p>
          <a:p>
            <a:r>
              <a:rPr lang="en-US" sz="1100" b="1" dirty="0">
                <a:solidFill>
                  <a:srgbClr val="006699"/>
                </a:solidFill>
                <a:latin typeface="Consolas" panose="020B0609020204030204" pitchFamily="49" charset="0"/>
              </a:rPr>
              <a:t>from</a:t>
            </a:r>
            <a:r>
              <a:rPr lang="en-US" sz="1100" dirty="0">
                <a:solidFill>
                  <a:srgbClr val="000000"/>
                </a:solidFill>
                <a:latin typeface="Consolas" panose="020B0609020204030204" pitchFamily="49" charset="0"/>
              </a:rPr>
              <a:t> .bar </a:t>
            </a:r>
            <a:r>
              <a:rPr lang="en-US" sz="1100" b="1" dirty="0">
                <a:solidFill>
                  <a:srgbClr val="006699"/>
                </a:solidFill>
                <a:latin typeface="Consolas" panose="020B0609020204030204" pitchFamily="49" charset="0"/>
              </a:rPr>
              <a:t>import</a:t>
            </a:r>
            <a:r>
              <a:rPr lang="en-US" sz="1100" dirty="0">
                <a:solidFill>
                  <a:srgbClr val="000000"/>
                </a:solidFill>
                <a:latin typeface="Consolas" panose="020B0609020204030204" pitchFamily="49" charset="0"/>
              </a:rPr>
              <a:t> *  </a:t>
            </a:r>
            <a:endParaRPr lang="en-US" sz="1100" dirty="0">
              <a:solidFill>
                <a:srgbClr val="5C5C5C"/>
              </a:solidFill>
              <a:latin typeface="Consolas" panose="020B0609020204030204" pitchFamily="49" charset="0"/>
            </a:endParaRPr>
          </a:p>
          <a:p>
            <a:r>
              <a:rPr lang="en-US" sz="1100" b="1" dirty="0">
                <a:solidFill>
                  <a:srgbClr val="006699"/>
                </a:solidFill>
                <a:latin typeface="Consolas" panose="020B0609020204030204" pitchFamily="49" charset="0"/>
              </a:rPr>
              <a:t>from</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baz</a:t>
            </a:r>
            <a:r>
              <a:rPr lang="en-US" sz="1100" dirty="0">
                <a:solidFill>
                  <a:srgbClr val="000000"/>
                </a:solidFill>
                <a:latin typeface="Consolas" panose="020B0609020204030204" pitchFamily="49" charset="0"/>
              </a:rPr>
              <a:t> </a:t>
            </a:r>
            <a:r>
              <a:rPr lang="en-US" sz="1100" b="1" dirty="0">
                <a:solidFill>
                  <a:srgbClr val="006699"/>
                </a:solidFill>
                <a:latin typeface="Consolas" panose="020B0609020204030204" pitchFamily="49" charset="0"/>
              </a:rPr>
              <a:t>import</a:t>
            </a:r>
            <a:r>
              <a:rPr lang="en-US" sz="1100" dirty="0">
                <a:solidFill>
                  <a:srgbClr val="000000"/>
                </a:solidFill>
                <a:latin typeface="Consolas" panose="020B0609020204030204" pitchFamily="49" charset="0"/>
              </a:rPr>
              <a:t> *</a:t>
            </a:r>
            <a:endParaRPr lang="en-US" b="0" i="0" dirty="0">
              <a:solidFill>
                <a:srgbClr val="5C5C5C"/>
              </a:solidFill>
              <a:effectLst/>
              <a:latin typeface="Consolas" panose="020B0609020204030204" pitchFamily="49" charset="0"/>
            </a:endParaRPr>
          </a:p>
        </p:txBody>
      </p:sp>
      <p:sp>
        <p:nvSpPr>
          <p:cNvPr id="13" name="Rectangle 12"/>
          <p:cNvSpPr/>
          <p:nvPr/>
        </p:nvSpPr>
        <p:spPr>
          <a:xfrm>
            <a:off x="4743853" y="4939268"/>
            <a:ext cx="2570400" cy="769441"/>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fr-FR" sz="1100" b="1" dirty="0">
                <a:solidFill>
                  <a:srgbClr val="006699"/>
                </a:solidFill>
                <a:latin typeface="Consolas" panose="020B0609020204030204" pitchFamily="49" charset="0"/>
              </a:rPr>
              <a:t>import</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example_pkg</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err="1">
                <a:solidFill>
                  <a:srgbClr val="000000"/>
                </a:solidFill>
                <a:latin typeface="Consolas" panose="020B0609020204030204" pitchFamily="49" charset="0"/>
              </a:rPr>
              <a:t>example_pkg.foo_func</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err="1">
                <a:solidFill>
                  <a:srgbClr val="000000"/>
                </a:solidFill>
                <a:latin typeface="Consolas" panose="020B0609020204030204" pitchFamily="49" charset="0"/>
              </a:rPr>
              <a:t>example_pkg.bar_func</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err="1">
                <a:solidFill>
                  <a:srgbClr val="000000"/>
                </a:solidFill>
                <a:latin typeface="Consolas" panose="020B0609020204030204" pitchFamily="49" charset="0"/>
              </a:rPr>
              <a:t>example_pkg.baz_func</a:t>
            </a:r>
            <a:r>
              <a:rPr lang="fr-FR" sz="1100" dirty="0">
                <a:solidFill>
                  <a:srgbClr val="000000"/>
                </a:solidFill>
                <a:latin typeface="Consolas" panose="020B0609020204030204" pitchFamily="49" charset="0"/>
              </a:rPr>
              <a:t>()</a:t>
            </a:r>
            <a:endParaRPr lang="fr-FR" sz="1100" b="0" i="0" dirty="0">
              <a:solidFill>
                <a:srgbClr val="5C5C5C"/>
              </a:solidFill>
              <a:effectLst/>
              <a:latin typeface="Consolas" panose="020B0609020204030204" pitchFamily="49" charset="0"/>
            </a:endParaRPr>
          </a:p>
        </p:txBody>
      </p:sp>
      <p:grpSp>
        <p:nvGrpSpPr>
          <p:cNvPr id="35" name="Group 34"/>
          <p:cNvGrpSpPr/>
          <p:nvPr/>
        </p:nvGrpSpPr>
        <p:grpSpPr>
          <a:xfrm>
            <a:off x="8072393" y="2084019"/>
            <a:ext cx="306171" cy="4079081"/>
            <a:chOff x="5942914" y="2081213"/>
            <a:chExt cx="306171" cy="4079081"/>
          </a:xfrm>
        </p:grpSpPr>
        <p:cxnSp>
          <p:nvCxnSpPr>
            <p:cNvPr id="36" name="Straight Connector 35"/>
            <p:cNvCxnSpPr/>
            <p:nvPr/>
          </p:nvCxnSpPr>
          <p:spPr>
            <a:xfrm>
              <a:off x="6096000" y="2081213"/>
              <a:ext cx="0" cy="4079081"/>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5942914" y="3967299"/>
              <a:ext cx="306171" cy="306910"/>
              <a:chOff x="5937564" y="3833745"/>
              <a:chExt cx="306171" cy="306910"/>
            </a:xfrm>
          </p:grpSpPr>
          <p:sp>
            <p:nvSpPr>
              <p:cNvPr id="38" name="Freeform 94"/>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39" name="Freeform 95"/>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grpSp>
        <p:nvGrpSpPr>
          <p:cNvPr id="40" name="Group 39"/>
          <p:cNvGrpSpPr>
            <a:grpSpLocks noChangeAspect="1"/>
          </p:cNvGrpSpPr>
          <p:nvPr/>
        </p:nvGrpSpPr>
        <p:grpSpPr>
          <a:xfrm>
            <a:off x="4468651" y="2930108"/>
            <a:ext cx="153455" cy="153455"/>
            <a:chOff x="982662" y="1847850"/>
            <a:chExt cx="269875" cy="269875"/>
          </a:xfrm>
        </p:grpSpPr>
        <p:sp>
          <p:nvSpPr>
            <p:cNvPr id="41"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42"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43" name="Group 42"/>
          <p:cNvGrpSpPr>
            <a:grpSpLocks noChangeAspect="1"/>
          </p:cNvGrpSpPr>
          <p:nvPr/>
        </p:nvGrpSpPr>
        <p:grpSpPr>
          <a:xfrm>
            <a:off x="4507112" y="4581293"/>
            <a:ext cx="153455" cy="153455"/>
            <a:chOff x="982662" y="1847850"/>
            <a:chExt cx="269875" cy="269875"/>
          </a:xfrm>
        </p:grpSpPr>
        <p:sp>
          <p:nvSpPr>
            <p:cNvPr id="44"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45"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Tree>
    <p:custDataLst>
      <p:tags r:id="rId2"/>
    </p:custDataLst>
    <p:extLst>
      <p:ext uri="{BB962C8B-B14F-4D97-AF65-F5344CB8AC3E}">
        <p14:creationId xmlns:p14="http://schemas.microsoft.com/office/powerpoint/2010/main" val="15573020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530"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15849" y="1647645"/>
            <a:ext cx="3127881" cy="433568"/>
          </a:xfrm>
        </p:spPr>
        <p:txBody>
          <a:bodyPr/>
          <a:lstStyle/>
          <a:p>
            <a:r>
              <a:rPr lang="en-US" dirty="0"/>
              <a:t>Package design</a:t>
            </a:r>
          </a:p>
        </p:txBody>
      </p:sp>
      <p:sp>
        <p:nvSpPr>
          <p:cNvPr id="5" name="TextBox 4"/>
          <p:cNvSpPr txBox="1"/>
          <p:nvPr/>
        </p:nvSpPr>
        <p:spPr>
          <a:xfrm>
            <a:off x="625951" y="2957187"/>
            <a:ext cx="3165715" cy="207523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D4DF33"/>
                </a:solidFill>
              </a:rPr>
              <a:t>Method 2 </a:t>
            </a:r>
          </a:p>
          <a:p>
            <a:endParaRPr lang="en-US" dirty="0">
              <a:solidFill>
                <a:schemeClr val="bg1"/>
              </a:solidFill>
            </a:endParaRPr>
          </a:p>
          <a:p>
            <a:r>
              <a:rPr lang="en-US" dirty="0">
                <a:solidFill>
                  <a:schemeClr val="bg1"/>
                </a:solidFill>
              </a:rPr>
              <a:t>The user gets </a:t>
            </a:r>
            <a:r>
              <a:rPr lang="en-US" dirty="0">
                <a:solidFill>
                  <a:srgbClr val="D4DF33"/>
                </a:solidFill>
              </a:rPr>
              <a:t>access to a subset </a:t>
            </a:r>
            <a:r>
              <a:rPr lang="en-US" dirty="0">
                <a:solidFill>
                  <a:schemeClr val="bg1"/>
                </a:solidFill>
              </a:rPr>
              <a:t>of functionalities, defined in the __init__.py</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6" name="TextBox 5"/>
          <p:cNvSpPr txBox="1"/>
          <p:nvPr/>
        </p:nvSpPr>
        <p:spPr>
          <a:xfrm>
            <a:off x="9081377" y="2573115"/>
            <a:ext cx="2535891" cy="195162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08000" lvl="1">
              <a:buClr>
                <a:schemeClr val="tx2">
                  <a:lumMod val="100000"/>
                </a:schemeClr>
              </a:buClr>
              <a:buSzPct val="100000"/>
            </a:pPr>
            <a:r>
              <a:rPr lang="en-US" sz="1400" dirty="0">
                <a:solidFill>
                  <a:schemeClr val="tx1">
                    <a:lumMod val="100000"/>
                  </a:schemeClr>
                </a:solidFill>
                <a:latin typeface="Trebuchet MS" panose="020B0603020202020204" pitchFamily="34" charset="0"/>
              </a:rPr>
              <a:t>Easier to control what objects are available to user</a:t>
            </a:r>
          </a:p>
          <a:p>
            <a:endParaRPr lang="en-US" sz="1600" dirty="0">
              <a:solidFill>
                <a:srgbClr val="575757"/>
              </a:solidFill>
            </a:endParaRPr>
          </a:p>
          <a:p>
            <a:endParaRPr lang="en-US" sz="1600" dirty="0" err="1">
              <a:solidFill>
                <a:srgbClr val="575757"/>
              </a:solidFill>
            </a:endParaRPr>
          </a:p>
        </p:txBody>
      </p:sp>
      <p:grpSp>
        <p:nvGrpSpPr>
          <p:cNvPr id="15" name="bcgIcons_ThumbsUp">
            <a:extLst>
              <a:ext uri="{FF2B5EF4-FFF2-40B4-BE49-F238E27FC236}">
                <a16:creationId xmlns:a16="http://schemas.microsoft.com/office/drawing/2014/main" xmlns="" id="{C683F435-8684-42DF-9D7A-77B11EA29B55}"/>
              </a:ext>
            </a:extLst>
          </p:cNvPr>
          <p:cNvGrpSpPr>
            <a:grpSpLocks noChangeAspect="1"/>
          </p:cNvGrpSpPr>
          <p:nvPr/>
        </p:nvGrpSpPr>
        <p:grpSpPr bwMode="auto">
          <a:xfrm>
            <a:off x="8503838" y="2915733"/>
            <a:ext cx="688464" cy="689102"/>
            <a:chOff x="1682" y="0"/>
            <a:chExt cx="4316" cy="4320"/>
          </a:xfrm>
        </p:grpSpPr>
        <p:sp>
          <p:nvSpPr>
            <p:cNvPr id="16" name="AutoShape 3">
              <a:extLst>
                <a:ext uri="{FF2B5EF4-FFF2-40B4-BE49-F238E27FC236}">
                  <a16:creationId xmlns:a16="http://schemas.microsoft.com/office/drawing/2014/main" xmlns="" id="{3791D042-F92F-4CC2-8DD6-DDE02CC55D46}"/>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5">
              <a:extLst>
                <a:ext uri="{FF2B5EF4-FFF2-40B4-BE49-F238E27FC236}">
                  <a16:creationId xmlns:a16="http://schemas.microsoft.com/office/drawing/2014/main" xmlns="" id="{A1D8D785-64BE-4F3D-B7FB-AA35AB4AB0C9}"/>
                </a:ext>
              </a:extLst>
            </p:cNvPr>
            <p:cNvSpPr>
              <a:spLocks/>
            </p:cNvSpPr>
            <p:nvPr/>
          </p:nvSpPr>
          <p:spPr bwMode="auto">
            <a:xfrm>
              <a:off x="3248" y="698"/>
              <a:ext cx="2034" cy="2919"/>
            </a:xfrm>
            <a:custGeom>
              <a:avLst/>
              <a:gdLst>
                <a:gd name="T0" fmla="*/ 1086 w 1086"/>
                <a:gd name="T1" fmla="*/ 681 h 1557"/>
                <a:gd name="T2" fmla="*/ 530 w 1086"/>
                <a:gd name="T3" fmla="*/ 537 h 1557"/>
                <a:gd name="T4" fmla="*/ 593 w 1086"/>
                <a:gd name="T5" fmla="*/ 253 h 1557"/>
                <a:gd name="T6" fmla="*/ 391 w 1086"/>
                <a:gd name="T7" fmla="*/ 4 h 1557"/>
                <a:gd name="T8" fmla="*/ 279 w 1086"/>
                <a:gd name="T9" fmla="*/ 114 h 1557"/>
                <a:gd name="T10" fmla="*/ 279 w 1086"/>
                <a:gd name="T11" fmla="*/ 221 h 1557"/>
                <a:gd name="T12" fmla="*/ 0 w 1086"/>
                <a:gd name="T13" fmla="*/ 523 h 1557"/>
                <a:gd name="T14" fmla="*/ 203 w 1086"/>
                <a:gd name="T15" fmla="*/ 459 h 1557"/>
                <a:gd name="T16" fmla="*/ 323 w 1086"/>
                <a:gd name="T17" fmla="*/ 114 h 1557"/>
                <a:gd name="T18" fmla="*/ 386 w 1086"/>
                <a:gd name="T19" fmla="*/ 48 h 1557"/>
                <a:gd name="T20" fmla="*/ 549 w 1086"/>
                <a:gd name="T21" fmla="*/ 257 h 1557"/>
                <a:gd name="T22" fmla="*/ 476 w 1086"/>
                <a:gd name="T23" fmla="*/ 570 h 1557"/>
                <a:gd name="T24" fmla="*/ 942 w 1086"/>
                <a:gd name="T25" fmla="*/ 581 h 1557"/>
                <a:gd name="T26" fmla="*/ 942 w 1086"/>
                <a:gd name="T27" fmla="*/ 781 h 1557"/>
                <a:gd name="T28" fmla="*/ 917 w 1086"/>
                <a:gd name="T29" fmla="*/ 780 h 1557"/>
                <a:gd name="T30" fmla="*/ 757 w 1086"/>
                <a:gd name="T31" fmla="*/ 802 h 1557"/>
                <a:gd name="T32" fmla="*/ 807 w 1086"/>
                <a:gd name="T33" fmla="*/ 824 h 1557"/>
                <a:gd name="T34" fmla="*/ 924 w 1086"/>
                <a:gd name="T35" fmla="*/ 825 h 1557"/>
                <a:gd name="T36" fmla="*/ 917 w 1086"/>
                <a:gd name="T37" fmla="*/ 1024 h 1557"/>
                <a:gd name="T38" fmla="*/ 874 w 1086"/>
                <a:gd name="T39" fmla="*/ 1025 h 1557"/>
                <a:gd name="T40" fmla="*/ 757 w 1086"/>
                <a:gd name="T41" fmla="*/ 1024 h 1557"/>
                <a:gd name="T42" fmla="*/ 757 w 1086"/>
                <a:gd name="T43" fmla="*/ 1068 h 1557"/>
                <a:gd name="T44" fmla="*/ 961 w 1086"/>
                <a:gd name="T45" fmla="*/ 1168 h 1557"/>
                <a:gd name="T46" fmla="*/ 793 w 1086"/>
                <a:gd name="T47" fmla="*/ 1269 h 1557"/>
                <a:gd name="T48" fmla="*/ 724 w 1086"/>
                <a:gd name="T49" fmla="*/ 1269 h 1557"/>
                <a:gd name="T50" fmla="*/ 724 w 1086"/>
                <a:gd name="T51" fmla="*/ 1313 h 1557"/>
                <a:gd name="T52" fmla="*/ 793 w 1086"/>
                <a:gd name="T53" fmla="*/ 1313 h 1557"/>
                <a:gd name="T54" fmla="*/ 793 w 1086"/>
                <a:gd name="T55" fmla="*/ 1513 h 1557"/>
                <a:gd name="T56" fmla="*/ 26 w 1086"/>
                <a:gd name="T57" fmla="*/ 1394 h 1557"/>
                <a:gd name="T58" fmla="*/ 344 w 1086"/>
                <a:gd name="T59" fmla="*/ 1557 h 1557"/>
                <a:gd name="T60" fmla="*/ 937 w 1086"/>
                <a:gd name="T61" fmla="*/ 1413 h 1557"/>
                <a:gd name="T62" fmla="*/ 1005 w 1086"/>
                <a:gd name="T63" fmla="*/ 1168 h 1557"/>
                <a:gd name="T64" fmla="*/ 1061 w 1086"/>
                <a:gd name="T65" fmla="*/ 924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6" h="1557">
                  <a:moveTo>
                    <a:pt x="1004" y="810"/>
                  </a:moveTo>
                  <a:cubicBezTo>
                    <a:pt x="1052" y="787"/>
                    <a:pt x="1086" y="738"/>
                    <a:pt x="1086" y="681"/>
                  </a:cubicBezTo>
                  <a:cubicBezTo>
                    <a:pt x="1086" y="601"/>
                    <a:pt x="1021" y="537"/>
                    <a:pt x="942" y="537"/>
                  </a:cubicBezTo>
                  <a:cubicBezTo>
                    <a:pt x="530" y="537"/>
                    <a:pt x="530" y="537"/>
                    <a:pt x="530" y="537"/>
                  </a:cubicBezTo>
                  <a:cubicBezTo>
                    <a:pt x="553" y="485"/>
                    <a:pt x="593" y="378"/>
                    <a:pt x="593" y="255"/>
                  </a:cubicBezTo>
                  <a:cubicBezTo>
                    <a:pt x="593" y="255"/>
                    <a:pt x="593" y="254"/>
                    <a:pt x="593" y="253"/>
                  </a:cubicBezTo>
                  <a:cubicBezTo>
                    <a:pt x="592" y="251"/>
                    <a:pt x="586" y="193"/>
                    <a:pt x="559" y="134"/>
                  </a:cubicBezTo>
                  <a:cubicBezTo>
                    <a:pt x="522" y="52"/>
                    <a:pt x="464" y="7"/>
                    <a:pt x="391" y="4"/>
                  </a:cubicBezTo>
                  <a:cubicBezTo>
                    <a:pt x="383" y="3"/>
                    <a:pt x="344" y="0"/>
                    <a:pt x="313" y="26"/>
                  </a:cubicBezTo>
                  <a:cubicBezTo>
                    <a:pt x="291" y="46"/>
                    <a:pt x="279" y="75"/>
                    <a:pt x="279" y="114"/>
                  </a:cubicBezTo>
                  <a:cubicBezTo>
                    <a:pt x="279" y="221"/>
                    <a:pt x="279" y="221"/>
                    <a:pt x="279" y="221"/>
                  </a:cubicBezTo>
                  <a:cubicBezTo>
                    <a:pt x="279" y="221"/>
                    <a:pt x="279" y="221"/>
                    <a:pt x="279" y="221"/>
                  </a:cubicBezTo>
                  <a:cubicBezTo>
                    <a:pt x="279" y="223"/>
                    <a:pt x="283" y="364"/>
                    <a:pt x="181" y="420"/>
                  </a:cubicBezTo>
                  <a:cubicBezTo>
                    <a:pt x="132" y="448"/>
                    <a:pt x="63" y="487"/>
                    <a:pt x="0" y="523"/>
                  </a:cubicBezTo>
                  <a:cubicBezTo>
                    <a:pt x="12" y="531"/>
                    <a:pt x="21" y="544"/>
                    <a:pt x="25" y="559"/>
                  </a:cubicBezTo>
                  <a:cubicBezTo>
                    <a:pt x="86" y="524"/>
                    <a:pt x="154" y="486"/>
                    <a:pt x="203" y="459"/>
                  </a:cubicBezTo>
                  <a:cubicBezTo>
                    <a:pt x="326" y="390"/>
                    <a:pt x="324" y="232"/>
                    <a:pt x="323" y="220"/>
                  </a:cubicBezTo>
                  <a:cubicBezTo>
                    <a:pt x="323" y="114"/>
                    <a:pt x="323" y="114"/>
                    <a:pt x="323" y="114"/>
                  </a:cubicBezTo>
                  <a:cubicBezTo>
                    <a:pt x="323" y="89"/>
                    <a:pt x="330" y="70"/>
                    <a:pt x="342" y="60"/>
                  </a:cubicBezTo>
                  <a:cubicBezTo>
                    <a:pt x="359" y="44"/>
                    <a:pt x="386" y="48"/>
                    <a:pt x="386" y="48"/>
                  </a:cubicBezTo>
                  <a:cubicBezTo>
                    <a:pt x="387" y="48"/>
                    <a:pt x="388" y="48"/>
                    <a:pt x="389" y="48"/>
                  </a:cubicBezTo>
                  <a:cubicBezTo>
                    <a:pt x="520" y="52"/>
                    <a:pt x="547" y="241"/>
                    <a:pt x="549" y="257"/>
                  </a:cubicBezTo>
                  <a:cubicBezTo>
                    <a:pt x="548" y="413"/>
                    <a:pt x="476" y="547"/>
                    <a:pt x="476" y="548"/>
                  </a:cubicBezTo>
                  <a:cubicBezTo>
                    <a:pt x="472" y="555"/>
                    <a:pt x="472" y="563"/>
                    <a:pt x="476" y="570"/>
                  </a:cubicBezTo>
                  <a:cubicBezTo>
                    <a:pt x="480" y="577"/>
                    <a:pt x="487" y="581"/>
                    <a:pt x="495" y="581"/>
                  </a:cubicBezTo>
                  <a:cubicBezTo>
                    <a:pt x="942" y="581"/>
                    <a:pt x="942" y="581"/>
                    <a:pt x="942" y="581"/>
                  </a:cubicBezTo>
                  <a:cubicBezTo>
                    <a:pt x="997" y="581"/>
                    <a:pt x="1042" y="626"/>
                    <a:pt x="1042" y="681"/>
                  </a:cubicBezTo>
                  <a:cubicBezTo>
                    <a:pt x="1042" y="736"/>
                    <a:pt x="997" y="781"/>
                    <a:pt x="942" y="781"/>
                  </a:cubicBezTo>
                  <a:cubicBezTo>
                    <a:pt x="926" y="781"/>
                    <a:pt x="926" y="781"/>
                    <a:pt x="926" y="781"/>
                  </a:cubicBezTo>
                  <a:cubicBezTo>
                    <a:pt x="923" y="781"/>
                    <a:pt x="920" y="780"/>
                    <a:pt x="917" y="780"/>
                  </a:cubicBezTo>
                  <a:cubicBezTo>
                    <a:pt x="779" y="780"/>
                    <a:pt x="779" y="780"/>
                    <a:pt x="779" y="780"/>
                  </a:cubicBezTo>
                  <a:cubicBezTo>
                    <a:pt x="767" y="780"/>
                    <a:pt x="757" y="790"/>
                    <a:pt x="757" y="802"/>
                  </a:cubicBezTo>
                  <a:cubicBezTo>
                    <a:pt x="757" y="815"/>
                    <a:pt x="767" y="824"/>
                    <a:pt x="779" y="824"/>
                  </a:cubicBezTo>
                  <a:cubicBezTo>
                    <a:pt x="807" y="824"/>
                    <a:pt x="807" y="824"/>
                    <a:pt x="807" y="824"/>
                  </a:cubicBezTo>
                  <a:cubicBezTo>
                    <a:pt x="809" y="825"/>
                    <a:pt x="810" y="825"/>
                    <a:pt x="811" y="825"/>
                  </a:cubicBezTo>
                  <a:cubicBezTo>
                    <a:pt x="924" y="825"/>
                    <a:pt x="924" y="825"/>
                    <a:pt x="924" y="825"/>
                  </a:cubicBezTo>
                  <a:cubicBezTo>
                    <a:pt x="976" y="829"/>
                    <a:pt x="1017" y="872"/>
                    <a:pt x="1017" y="924"/>
                  </a:cubicBezTo>
                  <a:cubicBezTo>
                    <a:pt x="1017" y="980"/>
                    <a:pt x="972" y="1024"/>
                    <a:pt x="917" y="1024"/>
                  </a:cubicBezTo>
                  <a:cubicBezTo>
                    <a:pt x="879" y="1024"/>
                    <a:pt x="879" y="1024"/>
                    <a:pt x="879" y="1024"/>
                  </a:cubicBezTo>
                  <a:cubicBezTo>
                    <a:pt x="877" y="1024"/>
                    <a:pt x="875" y="1025"/>
                    <a:pt x="874" y="1025"/>
                  </a:cubicBezTo>
                  <a:cubicBezTo>
                    <a:pt x="869" y="1025"/>
                    <a:pt x="865" y="1024"/>
                    <a:pt x="861" y="1024"/>
                  </a:cubicBezTo>
                  <a:cubicBezTo>
                    <a:pt x="757" y="1024"/>
                    <a:pt x="757" y="1024"/>
                    <a:pt x="757" y="1024"/>
                  </a:cubicBezTo>
                  <a:cubicBezTo>
                    <a:pt x="745" y="1024"/>
                    <a:pt x="735" y="1034"/>
                    <a:pt x="735" y="1046"/>
                  </a:cubicBezTo>
                  <a:cubicBezTo>
                    <a:pt x="735" y="1059"/>
                    <a:pt x="745" y="1068"/>
                    <a:pt x="757" y="1068"/>
                  </a:cubicBezTo>
                  <a:cubicBezTo>
                    <a:pt x="861" y="1068"/>
                    <a:pt x="861" y="1068"/>
                    <a:pt x="861" y="1068"/>
                  </a:cubicBezTo>
                  <a:cubicBezTo>
                    <a:pt x="916" y="1068"/>
                    <a:pt x="961" y="1113"/>
                    <a:pt x="961" y="1168"/>
                  </a:cubicBezTo>
                  <a:cubicBezTo>
                    <a:pt x="961" y="1224"/>
                    <a:pt x="916" y="1269"/>
                    <a:pt x="861" y="1269"/>
                  </a:cubicBezTo>
                  <a:cubicBezTo>
                    <a:pt x="793" y="1269"/>
                    <a:pt x="793" y="1269"/>
                    <a:pt x="793" y="1269"/>
                  </a:cubicBezTo>
                  <a:cubicBezTo>
                    <a:pt x="757" y="1269"/>
                    <a:pt x="757" y="1269"/>
                    <a:pt x="757" y="1269"/>
                  </a:cubicBezTo>
                  <a:cubicBezTo>
                    <a:pt x="724" y="1269"/>
                    <a:pt x="724" y="1269"/>
                    <a:pt x="724" y="1269"/>
                  </a:cubicBezTo>
                  <a:cubicBezTo>
                    <a:pt x="712" y="1269"/>
                    <a:pt x="702" y="1278"/>
                    <a:pt x="702" y="1291"/>
                  </a:cubicBezTo>
                  <a:cubicBezTo>
                    <a:pt x="702" y="1303"/>
                    <a:pt x="712" y="1313"/>
                    <a:pt x="724" y="1313"/>
                  </a:cubicBezTo>
                  <a:cubicBezTo>
                    <a:pt x="757" y="1313"/>
                    <a:pt x="757" y="1313"/>
                    <a:pt x="757" y="1313"/>
                  </a:cubicBezTo>
                  <a:cubicBezTo>
                    <a:pt x="793" y="1313"/>
                    <a:pt x="793" y="1313"/>
                    <a:pt x="793" y="1313"/>
                  </a:cubicBezTo>
                  <a:cubicBezTo>
                    <a:pt x="848" y="1313"/>
                    <a:pt x="893" y="1357"/>
                    <a:pt x="893" y="1413"/>
                  </a:cubicBezTo>
                  <a:cubicBezTo>
                    <a:pt x="893" y="1468"/>
                    <a:pt x="848" y="1513"/>
                    <a:pt x="793" y="1513"/>
                  </a:cubicBezTo>
                  <a:cubicBezTo>
                    <a:pt x="344" y="1513"/>
                    <a:pt x="344" y="1513"/>
                    <a:pt x="344" y="1513"/>
                  </a:cubicBezTo>
                  <a:cubicBezTo>
                    <a:pt x="301" y="1513"/>
                    <a:pt x="175" y="1513"/>
                    <a:pt x="26" y="1394"/>
                  </a:cubicBezTo>
                  <a:cubicBezTo>
                    <a:pt x="26" y="1449"/>
                    <a:pt x="26" y="1449"/>
                    <a:pt x="26" y="1449"/>
                  </a:cubicBezTo>
                  <a:cubicBezTo>
                    <a:pt x="126" y="1521"/>
                    <a:pt x="230" y="1557"/>
                    <a:pt x="344" y="1557"/>
                  </a:cubicBezTo>
                  <a:cubicBezTo>
                    <a:pt x="793" y="1557"/>
                    <a:pt x="793" y="1557"/>
                    <a:pt x="793" y="1557"/>
                  </a:cubicBezTo>
                  <a:cubicBezTo>
                    <a:pt x="872" y="1557"/>
                    <a:pt x="937" y="1492"/>
                    <a:pt x="937" y="1413"/>
                  </a:cubicBezTo>
                  <a:cubicBezTo>
                    <a:pt x="937" y="1372"/>
                    <a:pt x="920" y="1335"/>
                    <a:pt x="892" y="1309"/>
                  </a:cubicBezTo>
                  <a:cubicBezTo>
                    <a:pt x="957" y="1294"/>
                    <a:pt x="1005" y="1237"/>
                    <a:pt x="1005" y="1168"/>
                  </a:cubicBezTo>
                  <a:cubicBezTo>
                    <a:pt x="1005" y="1127"/>
                    <a:pt x="987" y="1089"/>
                    <a:pt x="958" y="1062"/>
                  </a:cubicBezTo>
                  <a:cubicBezTo>
                    <a:pt x="1017" y="1045"/>
                    <a:pt x="1061" y="989"/>
                    <a:pt x="1061" y="924"/>
                  </a:cubicBezTo>
                  <a:cubicBezTo>
                    <a:pt x="1061" y="878"/>
                    <a:pt x="1039" y="837"/>
                    <a:pt x="1004" y="81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6">
              <a:extLst>
                <a:ext uri="{FF2B5EF4-FFF2-40B4-BE49-F238E27FC236}">
                  <a16:creationId xmlns:a16="http://schemas.microsoft.com/office/drawing/2014/main" xmlns="" id="{708D731E-486F-4551-ADA2-5356DB56F2F4}"/>
                </a:ext>
              </a:extLst>
            </p:cNvPr>
            <p:cNvSpPr>
              <a:spLocks noEditPoints="1"/>
            </p:cNvSpPr>
            <p:nvPr/>
          </p:nvSpPr>
          <p:spPr bwMode="auto">
            <a:xfrm>
              <a:off x="2368" y="1740"/>
              <a:ext cx="846" cy="1723"/>
            </a:xfrm>
            <a:custGeom>
              <a:avLst/>
              <a:gdLst>
                <a:gd name="T0" fmla="*/ 193 w 452"/>
                <a:gd name="T1" fmla="*/ 773 h 919"/>
                <a:gd name="T2" fmla="*/ 146 w 452"/>
                <a:gd name="T3" fmla="*/ 820 h 919"/>
                <a:gd name="T4" fmla="*/ 99 w 452"/>
                <a:gd name="T5" fmla="*/ 773 h 919"/>
                <a:gd name="T6" fmla="*/ 146 w 452"/>
                <a:gd name="T7" fmla="*/ 726 h 919"/>
                <a:gd name="T8" fmla="*/ 193 w 452"/>
                <a:gd name="T9" fmla="*/ 773 h 919"/>
                <a:gd name="T10" fmla="*/ 452 w 452"/>
                <a:gd name="T11" fmla="*/ 22 h 919"/>
                <a:gd name="T12" fmla="*/ 452 w 452"/>
                <a:gd name="T13" fmla="*/ 897 h 919"/>
                <a:gd name="T14" fmla="*/ 430 w 452"/>
                <a:gd name="T15" fmla="*/ 919 h 919"/>
                <a:gd name="T16" fmla="*/ 22 w 452"/>
                <a:gd name="T17" fmla="*/ 919 h 919"/>
                <a:gd name="T18" fmla="*/ 0 w 452"/>
                <a:gd name="T19" fmla="*/ 897 h 919"/>
                <a:gd name="T20" fmla="*/ 0 w 452"/>
                <a:gd name="T21" fmla="*/ 22 h 919"/>
                <a:gd name="T22" fmla="*/ 22 w 452"/>
                <a:gd name="T23" fmla="*/ 0 h 919"/>
                <a:gd name="T24" fmla="*/ 430 w 452"/>
                <a:gd name="T25" fmla="*/ 0 h 919"/>
                <a:gd name="T26" fmla="*/ 452 w 452"/>
                <a:gd name="T27" fmla="*/ 22 h 919"/>
                <a:gd name="T28" fmla="*/ 237 w 452"/>
                <a:gd name="T29" fmla="*/ 773 h 919"/>
                <a:gd name="T30" fmla="*/ 146 w 452"/>
                <a:gd name="T31" fmla="*/ 682 h 919"/>
                <a:gd name="T32" fmla="*/ 55 w 452"/>
                <a:gd name="T33" fmla="*/ 773 h 919"/>
                <a:gd name="T34" fmla="*/ 146 w 452"/>
                <a:gd name="T35" fmla="*/ 864 h 919"/>
                <a:gd name="T36" fmla="*/ 237 w 452"/>
                <a:gd name="T37" fmla="*/ 773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919">
                  <a:moveTo>
                    <a:pt x="193" y="773"/>
                  </a:moveTo>
                  <a:cubicBezTo>
                    <a:pt x="193" y="799"/>
                    <a:pt x="172" y="820"/>
                    <a:pt x="146" y="820"/>
                  </a:cubicBezTo>
                  <a:cubicBezTo>
                    <a:pt x="120" y="820"/>
                    <a:pt x="99" y="799"/>
                    <a:pt x="99" y="773"/>
                  </a:cubicBezTo>
                  <a:cubicBezTo>
                    <a:pt x="99" y="747"/>
                    <a:pt x="120" y="726"/>
                    <a:pt x="146" y="726"/>
                  </a:cubicBezTo>
                  <a:cubicBezTo>
                    <a:pt x="172" y="726"/>
                    <a:pt x="193" y="747"/>
                    <a:pt x="193" y="773"/>
                  </a:cubicBezTo>
                  <a:close/>
                  <a:moveTo>
                    <a:pt x="452" y="22"/>
                  </a:moveTo>
                  <a:cubicBezTo>
                    <a:pt x="452" y="897"/>
                    <a:pt x="452" y="897"/>
                    <a:pt x="452" y="897"/>
                  </a:cubicBezTo>
                  <a:cubicBezTo>
                    <a:pt x="452" y="909"/>
                    <a:pt x="442" y="919"/>
                    <a:pt x="430" y="919"/>
                  </a:cubicBezTo>
                  <a:cubicBezTo>
                    <a:pt x="22" y="919"/>
                    <a:pt x="22" y="919"/>
                    <a:pt x="22" y="919"/>
                  </a:cubicBezTo>
                  <a:cubicBezTo>
                    <a:pt x="10" y="919"/>
                    <a:pt x="0" y="909"/>
                    <a:pt x="0" y="897"/>
                  </a:cubicBezTo>
                  <a:cubicBezTo>
                    <a:pt x="0" y="22"/>
                    <a:pt x="0" y="22"/>
                    <a:pt x="0" y="22"/>
                  </a:cubicBezTo>
                  <a:cubicBezTo>
                    <a:pt x="0" y="10"/>
                    <a:pt x="10" y="0"/>
                    <a:pt x="22" y="0"/>
                  </a:cubicBezTo>
                  <a:cubicBezTo>
                    <a:pt x="430" y="0"/>
                    <a:pt x="430" y="0"/>
                    <a:pt x="430" y="0"/>
                  </a:cubicBezTo>
                  <a:cubicBezTo>
                    <a:pt x="442" y="0"/>
                    <a:pt x="452" y="10"/>
                    <a:pt x="452" y="22"/>
                  </a:cubicBezTo>
                  <a:close/>
                  <a:moveTo>
                    <a:pt x="237" y="773"/>
                  </a:moveTo>
                  <a:cubicBezTo>
                    <a:pt x="237" y="722"/>
                    <a:pt x="196" y="682"/>
                    <a:pt x="146" y="682"/>
                  </a:cubicBezTo>
                  <a:cubicBezTo>
                    <a:pt x="96" y="682"/>
                    <a:pt x="55" y="722"/>
                    <a:pt x="55" y="773"/>
                  </a:cubicBezTo>
                  <a:cubicBezTo>
                    <a:pt x="55" y="823"/>
                    <a:pt x="96" y="864"/>
                    <a:pt x="146" y="864"/>
                  </a:cubicBezTo>
                  <a:cubicBezTo>
                    <a:pt x="196" y="864"/>
                    <a:pt x="237" y="823"/>
                    <a:pt x="237" y="77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0" name="bcgIcons_ThumbsDown">
            <a:extLst>
              <a:ext uri="{FF2B5EF4-FFF2-40B4-BE49-F238E27FC236}">
                <a16:creationId xmlns:a16="http://schemas.microsoft.com/office/drawing/2014/main" xmlns="" id="{7A943297-2390-4682-B70D-D2886BA41F8E}"/>
              </a:ext>
            </a:extLst>
          </p:cNvPr>
          <p:cNvGrpSpPr>
            <a:grpSpLocks noChangeAspect="1"/>
          </p:cNvGrpSpPr>
          <p:nvPr/>
        </p:nvGrpSpPr>
        <p:grpSpPr bwMode="auto">
          <a:xfrm>
            <a:off x="8508935" y="4774560"/>
            <a:ext cx="683367" cy="684000"/>
            <a:chOff x="1682" y="0"/>
            <a:chExt cx="4316" cy="4320"/>
          </a:xfrm>
        </p:grpSpPr>
        <p:sp>
          <p:nvSpPr>
            <p:cNvPr id="21" name="AutoShape 8">
              <a:extLst>
                <a:ext uri="{FF2B5EF4-FFF2-40B4-BE49-F238E27FC236}">
                  <a16:creationId xmlns:a16="http://schemas.microsoft.com/office/drawing/2014/main" xmlns="" id="{7DA9146F-3C0D-4284-B3C4-836CE47F1CEC}"/>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1">
              <a:extLst>
                <a:ext uri="{FF2B5EF4-FFF2-40B4-BE49-F238E27FC236}">
                  <a16:creationId xmlns:a16="http://schemas.microsoft.com/office/drawing/2014/main" xmlns="" id="{B07D5565-BE59-4156-8E49-E85A424AF4C8}"/>
                </a:ext>
              </a:extLst>
            </p:cNvPr>
            <p:cNvSpPr>
              <a:spLocks/>
            </p:cNvSpPr>
            <p:nvPr/>
          </p:nvSpPr>
          <p:spPr bwMode="auto">
            <a:xfrm>
              <a:off x="2396" y="703"/>
              <a:ext cx="2034" cy="2914"/>
            </a:xfrm>
            <a:custGeom>
              <a:avLst/>
              <a:gdLst>
                <a:gd name="T0" fmla="*/ 883 w 1086"/>
                <a:gd name="T1" fmla="*/ 1098 h 1554"/>
                <a:gd name="T2" fmla="*/ 763 w 1086"/>
                <a:gd name="T3" fmla="*/ 1443 h 1554"/>
                <a:gd name="T4" fmla="*/ 700 w 1086"/>
                <a:gd name="T5" fmla="*/ 1509 h 1554"/>
                <a:gd name="T6" fmla="*/ 537 w 1086"/>
                <a:gd name="T7" fmla="*/ 1300 h 1554"/>
                <a:gd name="T8" fmla="*/ 610 w 1086"/>
                <a:gd name="T9" fmla="*/ 987 h 1554"/>
                <a:gd name="T10" fmla="*/ 144 w 1086"/>
                <a:gd name="T11" fmla="*/ 976 h 1554"/>
                <a:gd name="T12" fmla="*/ 144 w 1086"/>
                <a:gd name="T13" fmla="*/ 776 h 1554"/>
                <a:gd name="T14" fmla="*/ 169 w 1086"/>
                <a:gd name="T15" fmla="*/ 777 h 1554"/>
                <a:gd name="T16" fmla="*/ 329 w 1086"/>
                <a:gd name="T17" fmla="*/ 755 h 1554"/>
                <a:gd name="T18" fmla="*/ 279 w 1086"/>
                <a:gd name="T19" fmla="*/ 733 h 1554"/>
                <a:gd name="T20" fmla="*/ 162 w 1086"/>
                <a:gd name="T21" fmla="*/ 732 h 1554"/>
                <a:gd name="T22" fmla="*/ 169 w 1086"/>
                <a:gd name="T23" fmla="*/ 533 h 1554"/>
                <a:gd name="T24" fmla="*/ 212 w 1086"/>
                <a:gd name="T25" fmla="*/ 532 h 1554"/>
                <a:gd name="T26" fmla="*/ 329 w 1086"/>
                <a:gd name="T27" fmla="*/ 533 h 1554"/>
                <a:gd name="T28" fmla="*/ 329 w 1086"/>
                <a:gd name="T29" fmla="*/ 489 h 1554"/>
                <a:gd name="T30" fmla="*/ 125 w 1086"/>
                <a:gd name="T31" fmla="*/ 389 h 1554"/>
                <a:gd name="T32" fmla="*/ 293 w 1086"/>
                <a:gd name="T33" fmla="*/ 288 h 1554"/>
                <a:gd name="T34" fmla="*/ 362 w 1086"/>
                <a:gd name="T35" fmla="*/ 288 h 1554"/>
                <a:gd name="T36" fmla="*/ 362 w 1086"/>
                <a:gd name="T37" fmla="*/ 244 h 1554"/>
                <a:gd name="T38" fmla="*/ 293 w 1086"/>
                <a:gd name="T39" fmla="*/ 244 h 1554"/>
                <a:gd name="T40" fmla="*/ 293 w 1086"/>
                <a:gd name="T41" fmla="*/ 44 h 1554"/>
                <a:gd name="T42" fmla="*/ 1060 w 1086"/>
                <a:gd name="T43" fmla="*/ 163 h 1554"/>
                <a:gd name="T44" fmla="*/ 742 w 1086"/>
                <a:gd name="T45" fmla="*/ 0 h 1554"/>
                <a:gd name="T46" fmla="*/ 149 w 1086"/>
                <a:gd name="T47" fmla="*/ 144 h 1554"/>
                <a:gd name="T48" fmla="*/ 81 w 1086"/>
                <a:gd name="T49" fmla="*/ 389 h 1554"/>
                <a:gd name="T50" fmla="*/ 25 w 1086"/>
                <a:gd name="T51" fmla="*/ 633 h 1554"/>
                <a:gd name="T52" fmla="*/ 0 w 1086"/>
                <a:gd name="T53" fmla="*/ 876 h 1554"/>
                <a:gd name="T54" fmla="*/ 556 w 1086"/>
                <a:gd name="T55" fmla="*/ 1020 h 1554"/>
                <a:gd name="T56" fmla="*/ 493 w 1086"/>
                <a:gd name="T57" fmla="*/ 1304 h 1554"/>
                <a:gd name="T58" fmla="*/ 695 w 1086"/>
                <a:gd name="T59" fmla="*/ 1553 h 1554"/>
                <a:gd name="T60" fmla="*/ 773 w 1086"/>
                <a:gd name="T61" fmla="*/ 1531 h 1554"/>
                <a:gd name="T62" fmla="*/ 807 w 1086"/>
                <a:gd name="T63" fmla="*/ 1336 h 1554"/>
                <a:gd name="T64" fmla="*/ 905 w 1086"/>
                <a:gd name="T65" fmla="*/ 1137 h 1554"/>
                <a:gd name="T66" fmla="*/ 1061 w 1086"/>
                <a:gd name="T67" fmla="*/ 998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86" h="1554">
                  <a:moveTo>
                    <a:pt x="1061" y="998"/>
                  </a:moveTo>
                  <a:cubicBezTo>
                    <a:pt x="1000" y="1033"/>
                    <a:pt x="932" y="1071"/>
                    <a:pt x="883" y="1098"/>
                  </a:cubicBezTo>
                  <a:cubicBezTo>
                    <a:pt x="760" y="1167"/>
                    <a:pt x="762" y="1325"/>
                    <a:pt x="763" y="1337"/>
                  </a:cubicBezTo>
                  <a:cubicBezTo>
                    <a:pt x="763" y="1443"/>
                    <a:pt x="763" y="1443"/>
                    <a:pt x="763" y="1443"/>
                  </a:cubicBezTo>
                  <a:cubicBezTo>
                    <a:pt x="763" y="1468"/>
                    <a:pt x="756" y="1487"/>
                    <a:pt x="744" y="1497"/>
                  </a:cubicBezTo>
                  <a:cubicBezTo>
                    <a:pt x="727" y="1513"/>
                    <a:pt x="700" y="1509"/>
                    <a:pt x="700" y="1509"/>
                  </a:cubicBezTo>
                  <a:cubicBezTo>
                    <a:pt x="699" y="1509"/>
                    <a:pt x="698" y="1509"/>
                    <a:pt x="697" y="1509"/>
                  </a:cubicBezTo>
                  <a:cubicBezTo>
                    <a:pt x="566" y="1505"/>
                    <a:pt x="539" y="1316"/>
                    <a:pt x="537" y="1300"/>
                  </a:cubicBezTo>
                  <a:cubicBezTo>
                    <a:pt x="538" y="1144"/>
                    <a:pt x="610" y="1010"/>
                    <a:pt x="610" y="1009"/>
                  </a:cubicBezTo>
                  <a:cubicBezTo>
                    <a:pt x="614" y="1002"/>
                    <a:pt x="614" y="994"/>
                    <a:pt x="610" y="987"/>
                  </a:cubicBezTo>
                  <a:cubicBezTo>
                    <a:pt x="606" y="980"/>
                    <a:pt x="599" y="976"/>
                    <a:pt x="591" y="976"/>
                  </a:cubicBezTo>
                  <a:cubicBezTo>
                    <a:pt x="144" y="976"/>
                    <a:pt x="144" y="976"/>
                    <a:pt x="144" y="976"/>
                  </a:cubicBezTo>
                  <a:cubicBezTo>
                    <a:pt x="89" y="976"/>
                    <a:pt x="44" y="931"/>
                    <a:pt x="44" y="876"/>
                  </a:cubicBezTo>
                  <a:cubicBezTo>
                    <a:pt x="44" y="821"/>
                    <a:pt x="89" y="776"/>
                    <a:pt x="144" y="776"/>
                  </a:cubicBezTo>
                  <a:cubicBezTo>
                    <a:pt x="160" y="776"/>
                    <a:pt x="160" y="776"/>
                    <a:pt x="160" y="776"/>
                  </a:cubicBezTo>
                  <a:cubicBezTo>
                    <a:pt x="163" y="776"/>
                    <a:pt x="166" y="777"/>
                    <a:pt x="169" y="777"/>
                  </a:cubicBezTo>
                  <a:cubicBezTo>
                    <a:pt x="307" y="777"/>
                    <a:pt x="307" y="777"/>
                    <a:pt x="307" y="777"/>
                  </a:cubicBezTo>
                  <a:cubicBezTo>
                    <a:pt x="319" y="777"/>
                    <a:pt x="329" y="767"/>
                    <a:pt x="329" y="755"/>
                  </a:cubicBezTo>
                  <a:cubicBezTo>
                    <a:pt x="329" y="742"/>
                    <a:pt x="319" y="733"/>
                    <a:pt x="307" y="733"/>
                  </a:cubicBezTo>
                  <a:cubicBezTo>
                    <a:pt x="279" y="733"/>
                    <a:pt x="279" y="733"/>
                    <a:pt x="279" y="733"/>
                  </a:cubicBezTo>
                  <a:cubicBezTo>
                    <a:pt x="277" y="732"/>
                    <a:pt x="276" y="732"/>
                    <a:pt x="275" y="732"/>
                  </a:cubicBezTo>
                  <a:cubicBezTo>
                    <a:pt x="162" y="732"/>
                    <a:pt x="162" y="732"/>
                    <a:pt x="162" y="732"/>
                  </a:cubicBezTo>
                  <a:cubicBezTo>
                    <a:pt x="110" y="728"/>
                    <a:pt x="69" y="685"/>
                    <a:pt x="69" y="633"/>
                  </a:cubicBezTo>
                  <a:cubicBezTo>
                    <a:pt x="69" y="577"/>
                    <a:pt x="114" y="533"/>
                    <a:pt x="169" y="533"/>
                  </a:cubicBezTo>
                  <a:cubicBezTo>
                    <a:pt x="207" y="533"/>
                    <a:pt x="207" y="533"/>
                    <a:pt x="207" y="533"/>
                  </a:cubicBezTo>
                  <a:cubicBezTo>
                    <a:pt x="209" y="533"/>
                    <a:pt x="211" y="532"/>
                    <a:pt x="212" y="532"/>
                  </a:cubicBezTo>
                  <a:cubicBezTo>
                    <a:pt x="217" y="532"/>
                    <a:pt x="221" y="533"/>
                    <a:pt x="225" y="533"/>
                  </a:cubicBezTo>
                  <a:cubicBezTo>
                    <a:pt x="329" y="533"/>
                    <a:pt x="329" y="533"/>
                    <a:pt x="329" y="533"/>
                  </a:cubicBezTo>
                  <a:cubicBezTo>
                    <a:pt x="341" y="533"/>
                    <a:pt x="351" y="523"/>
                    <a:pt x="351" y="511"/>
                  </a:cubicBezTo>
                  <a:cubicBezTo>
                    <a:pt x="351" y="498"/>
                    <a:pt x="341" y="489"/>
                    <a:pt x="329" y="489"/>
                  </a:cubicBezTo>
                  <a:cubicBezTo>
                    <a:pt x="225" y="489"/>
                    <a:pt x="225" y="489"/>
                    <a:pt x="225" y="489"/>
                  </a:cubicBezTo>
                  <a:cubicBezTo>
                    <a:pt x="170" y="489"/>
                    <a:pt x="125" y="444"/>
                    <a:pt x="125" y="389"/>
                  </a:cubicBezTo>
                  <a:cubicBezTo>
                    <a:pt x="125" y="333"/>
                    <a:pt x="170" y="288"/>
                    <a:pt x="225" y="288"/>
                  </a:cubicBezTo>
                  <a:cubicBezTo>
                    <a:pt x="293" y="288"/>
                    <a:pt x="293" y="288"/>
                    <a:pt x="293" y="288"/>
                  </a:cubicBezTo>
                  <a:cubicBezTo>
                    <a:pt x="329" y="288"/>
                    <a:pt x="329" y="288"/>
                    <a:pt x="329" y="288"/>
                  </a:cubicBezTo>
                  <a:cubicBezTo>
                    <a:pt x="362" y="288"/>
                    <a:pt x="362" y="288"/>
                    <a:pt x="362" y="288"/>
                  </a:cubicBezTo>
                  <a:cubicBezTo>
                    <a:pt x="374" y="288"/>
                    <a:pt x="384" y="279"/>
                    <a:pt x="384" y="266"/>
                  </a:cubicBezTo>
                  <a:cubicBezTo>
                    <a:pt x="384" y="254"/>
                    <a:pt x="374" y="244"/>
                    <a:pt x="362" y="244"/>
                  </a:cubicBezTo>
                  <a:cubicBezTo>
                    <a:pt x="329" y="244"/>
                    <a:pt x="329" y="244"/>
                    <a:pt x="329" y="244"/>
                  </a:cubicBezTo>
                  <a:cubicBezTo>
                    <a:pt x="293" y="244"/>
                    <a:pt x="293" y="244"/>
                    <a:pt x="293" y="244"/>
                  </a:cubicBezTo>
                  <a:cubicBezTo>
                    <a:pt x="238" y="244"/>
                    <a:pt x="193" y="200"/>
                    <a:pt x="193" y="144"/>
                  </a:cubicBezTo>
                  <a:cubicBezTo>
                    <a:pt x="193" y="89"/>
                    <a:pt x="238" y="44"/>
                    <a:pt x="293" y="44"/>
                  </a:cubicBezTo>
                  <a:cubicBezTo>
                    <a:pt x="742" y="44"/>
                    <a:pt x="742" y="44"/>
                    <a:pt x="742" y="44"/>
                  </a:cubicBezTo>
                  <a:cubicBezTo>
                    <a:pt x="785" y="44"/>
                    <a:pt x="911" y="44"/>
                    <a:pt x="1060" y="163"/>
                  </a:cubicBezTo>
                  <a:cubicBezTo>
                    <a:pt x="1060" y="108"/>
                    <a:pt x="1060" y="108"/>
                    <a:pt x="1060" y="108"/>
                  </a:cubicBezTo>
                  <a:cubicBezTo>
                    <a:pt x="960" y="36"/>
                    <a:pt x="856" y="0"/>
                    <a:pt x="742" y="0"/>
                  </a:cubicBezTo>
                  <a:cubicBezTo>
                    <a:pt x="293" y="0"/>
                    <a:pt x="293" y="0"/>
                    <a:pt x="293" y="0"/>
                  </a:cubicBezTo>
                  <a:cubicBezTo>
                    <a:pt x="214" y="0"/>
                    <a:pt x="149" y="65"/>
                    <a:pt x="149" y="144"/>
                  </a:cubicBezTo>
                  <a:cubicBezTo>
                    <a:pt x="149" y="185"/>
                    <a:pt x="166" y="222"/>
                    <a:pt x="194" y="248"/>
                  </a:cubicBezTo>
                  <a:cubicBezTo>
                    <a:pt x="129" y="263"/>
                    <a:pt x="81" y="320"/>
                    <a:pt x="81" y="389"/>
                  </a:cubicBezTo>
                  <a:cubicBezTo>
                    <a:pt x="81" y="430"/>
                    <a:pt x="99" y="468"/>
                    <a:pt x="128" y="495"/>
                  </a:cubicBezTo>
                  <a:cubicBezTo>
                    <a:pt x="69" y="512"/>
                    <a:pt x="25" y="568"/>
                    <a:pt x="25" y="633"/>
                  </a:cubicBezTo>
                  <a:cubicBezTo>
                    <a:pt x="25" y="679"/>
                    <a:pt x="47" y="720"/>
                    <a:pt x="82" y="747"/>
                  </a:cubicBezTo>
                  <a:cubicBezTo>
                    <a:pt x="34" y="770"/>
                    <a:pt x="0" y="819"/>
                    <a:pt x="0" y="876"/>
                  </a:cubicBezTo>
                  <a:cubicBezTo>
                    <a:pt x="0" y="956"/>
                    <a:pt x="65" y="1020"/>
                    <a:pt x="144" y="1020"/>
                  </a:cubicBezTo>
                  <a:cubicBezTo>
                    <a:pt x="556" y="1020"/>
                    <a:pt x="556" y="1020"/>
                    <a:pt x="556" y="1020"/>
                  </a:cubicBezTo>
                  <a:cubicBezTo>
                    <a:pt x="533" y="1072"/>
                    <a:pt x="493" y="1179"/>
                    <a:pt x="493" y="1302"/>
                  </a:cubicBezTo>
                  <a:cubicBezTo>
                    <a:pt x="493" y="1302"/>
                    <a:pt x="493" y="1303"/>
                    <a:pt x="493" y="1304"/>
                  </a:cubicBezTo>
                  <a:cubicBezTo>
                    <a:pt x="494" y="1306"/>
                    <a:pt x="500" y="1364"/>
                    <a:pt x="527" y="1423"/>
                  </a:cubicBezTo>
                  <a:cubicBezTo>
                    <a:pt x="564" y="1505"/>
                    <a:pt x="622" y="1550"/>
                    <a:pt x="695" y="1553"/>
                  </a:cubicBezTo>
                  <a:cubicBezTo>
                    <a:pt x="697" y="1553"/>
                    <a:pt x="701" y="1554"/>
                    <a:pt x="706" y="1554"/>
                  </a:cubicBezTo>
                  <a:cubicBezTo>
                    <a:pt x="722" y="1554"/>
                    <a:pt x="750" y="1550"/>
                    <a:pt x="773" y="1531"/>
                  </a:cubicBezTo>
                  <a:cubicBezTo>
                    <a:pt x="795" y="1511"/>
                    <a:pt x="807" y="1482"/>
                    <a:pt x="807" y="1443"/>
                  </a:cubicBezTo>
                  <a:cubicBezTo>
                    <a:pt x="807" y="1336"/>
                    <a:pt x="807" y="1336"/>
                    <a:pt x="807" y="1336"/>
                  </a:cubicBezTo>
                  <a:cubicBezTo>
                    <a:pt x="807" y="1336"/>
                    <a:pt x="807" y="1336"/>
                    <a:pt x="807" y="1336"/>
                  </a:cubicBezTo>
                  <a:cubicBezTo>
                    <a:pt x="807" y="1334"/>
                    <a:pt x="803" y="1193"/>
                    <a:pt x="905" y="1137"/>
                  </a:cubicBezTo>
                  <a:cubicBezTo>
                    <a:pt x="954" y="1109"/>
                    <a:pt x="1023" y="1070"/>
                    <a:pt x="1086" y="1034"/>
                  </a:cubicBezTo>
                  <a:cubicBezTo>
                    <a:pt x="1074" y="1026"/>
                    <a:pt x="1065" y="1013"/>
                    <a:pt x="1061" y="998"/>
                  </a:cubicBezTo>
                  <a:close/>
                </a:path>
              </a:pathLst>
            </a:custGeom>
            <a:solidFill>
              <a:srgbClr val="670F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2">
              <a:extLst>
                <a:ext uri="{FF2B5EF4-FFF2-40B4-BE49-F238E27FC236}">
                  <a16:creationId xmlns:a16="http://schemas.microsoft.com/office/drawing/2014/main" xmlns="" id="{8D963CDA-CE6A-40D9-A02B-B3606210CB37}"/>
                </a:ext>
              </a:extLst>
            </p:cNvPr>
            <p:cNvSpPr>
              <a:spLocks noEditPoints="1"/>
            </p:cNvSpPr>
            <p:nvPr/>
          </p:nvSpPr>
          <p:spPr bwMode="auto">
            <a:xfrm>
              <a:off x="4464" y="857"/>
              <a:ext cx="847" cy="1723"/>
            </a:xfrm>
            <a:custGeom>
              <a:avLst/>
              <a:gdLst>
                <a:gd name="T0" fmla="*/ 430 w 452"/>
                <a:gd name="T1" fmla="*/ 0 h 919"/>
                <a:gd name="T2" fmla="*/ 22 w 452"/>
                <a:gd name="T3" fmla="*/ 0 h 919"/>
                <a:gd name="T4" fmla="*/ 0 w 452"/>
                <a:gd name="T5" fmla="*/ 22 h 919"/>
                <a:gd name="T6" fmla="*/ 0 w 452"/>
                <a:gd name="T7" fmla="*/ 897 h 919"/>
                <a:gd name="T8" fmla="*/ 22 w 452"/>
                <a:gd name="T9" fmla="*/ 919 h 919"/>
                <a:gd name="T10" fmla="*/ 430 w 452"/>
                <a:gd name="T11" fmla="*/ 919 h 919"/>
                <a:gd name="T12" fmla="*/ 452 w 452"/>
                <a:gd name="T13" fmla="*/ 897 h 919"/>
                <a:gd name="T14" fmla="*/ 452 w 452"/>
                <a:gd name="T15" fmla="*/ 22 h 919"/>
                <a:gd name="T16" fmla="*/ 430 w 452"/>
                <a:gd name="T17" fmla="*/ 0 h 919"/>
                <a:gd name="T18" fmla="*/ 306 w 452"/>
                <a:gd name="T19" fmla="*/ 237 h 919"/>
                <a:gd name="T20" fmla="*/ 215 w 452"/>
                <a:gd name="T21" fmla="*/ 146 h 919"/>
                <a:gd name="T22" fmla="*/ 306 w 452"/>
                <a:gd name="T23" fmla="*/ 55 h 919"/>
                <a:gd name="T24" fmla="*/ 397 w 452"/>
                <a:gd name="T25" fmla="*/ 146 h 919"/>
                <a:gd name="T26" fmla="*/ 306 w 452"/>
                <a:gd name="T27" fmla="*/ 237 h 919"/>
                <a:gd name="T28" fmla="*/ 353 w 452"/>
                <a:gd name="T29" fmla="*/ 146 h 919"/>
                <a:gd name="T30" fmla="*/ 306 w 452"/>
                <a:gd name="T31" fmla="*/ 193 h 919"/>
                <a:gd name="T32" fmla="*/ 259 w 452"/>
                <a:gd name="T33" fmla="*/ 146 h 919"/>
                <a:gd name="T34" fmla="*/ 306 w 452"/>
                <a:gd name="T35" fmla="*/ 99 h 919"/>
                <a:gd name="T36" fmla="*/ 353 w 452"/>
                <a:gd name="T37" fmla="*/ 146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919">
                  <a:moveTo>
                    <a:pt x="430" y="0"/>
                  </a:moveTo>
                  <a:cubicBezTo>
                    <a:pt x="22" y="0"/>
                    <a:pt x="22" y="0"/>
                    <a:pt x="22" y="0"/>
                  </a:cubicBezTo>
                  <a:cubicBezTo>
                    <a:pt x="10" y="0"/>
                    <a:pt x="0" y="10"/>
                    <a:pt x="0" y="22"/>
                  </a:cubicBezTo>
                  <a:cubicBezTo>
                    <a:pt x="0" y="897"/>
                    <a:pt x="0" y="897"/>
                    <a:pt x="0" y="897"/>
                  </a:cubicBezTo>
                  <a:cubicBezTo>
                    <a:pt x="0" y="909"/>
                    <a:pt x="10" y="919"/>
                    <a:pt x="22" y="919"/>
                  </a:cubicBezTo>
                  <a:cubicBezTo>
                    <a:pt x="430" y="919"/>
                    <a:pt x="430" y="919"/>
                    <a:pt x="430" y="919"/>
                  </a:cubicBezTo>
                  <a:cubicBezTo>
                    <a:pt x="442" y="919"/>
                    <a:pt x="452" y="909"/>
                    <a:pt x="452" y="897"/>
                  </a:cubicBezTo>
                  <a:cubicBezTo>
                    <a:pt x="452" y="22"/>
                    <a:pt x="452" y="22"/>
                    <a:pt x="452" y="22"/>
                  </a:cubicBezTo>
                  <a:cubicBezTo>
                    <a:pt x="452" y="10"/>
                    <a:pt x="442" y="0"/>
                    <a:pt x="430" y="0"/>
                  </a:cubicBezTo>
                  <a:close/>
                  <a:moveTo>
                    <a:pt x="306" y="237"/>
                  </a:moveTo>
                  <a:cubicBezTo>
                    <a:pt x="256" y="237"/>
                    <a:pt x="215" y="197"/>
                    <a:pt x="215" y="146"/>
                  </a:cubicBezTo>
                  <a:cubicBezTo>
                    <a:pt x="215" y="96"/>
                    <a:pt x="256" y="55"/>
                    <a:pt x="306" y="55"/>
                  </a:cubicBezTo>
                  <a:cubicBezTo>
                    <a:pt x="356" y="55"/>
                    <a:pt x="397" y="96"/>
                    <a:pt x="397" y="146"/>
                  </a:cubicBezTo>
                  <a:cubicBezTo>
                    <a:pt x="397" y="197"/>
                    <a:pt x="356" y="237"/>
                    <a:pt x="306" y="237"/>
                  </a:cubicBezTo>
                  <a:close/>
                  <a:moveTo>
                    <a:pt x="353" y="146"/>
                  </a:moveTo>
                  <a:cubicBezTo>
                    <a:pt x="353" y="172"/>
                    <a:pt x="332" y="193"/>
                    <a:pt x="306" y="193"/>
                  </a:cubicBezTo>
                  <a:cubicBezTo>
                    <a:pt x="280" y="193"/>
                    <a:pt x="259" y="172"/>
                    <a:pt x="259" y="146"/>
                  </a:cubicBezTo>
                  <a:cubicBezTo>
                    <a:pt x="259" y="120"/>
                    <a:pt x="280" y="99"/>
                    <a:pt x="306" y="99"/>
                  </a:cubicBezTo>
                  <a:cubicBezTo>
                    <a:pt x="332" y="99"/>
                    <a:pt x="353" y="120"/>
                    <a:pt x="353" y="146"/>
                  </a:cubicBezTo>
                  <a:close/>
                </a:path>
              </a:pathLst>
            </a:custGeom>
            <a:solidFill>
              <a:srgbClr val="E71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4" name="TextBox 23"/>
          <p:cNvSpPr txBox="1"/>
          <p:nvPr/>
        </p:nvSpPr>
        <p:spPr>
          <a:xfrm>
            <a:off x="9135364" y="4412600"/>
            <a:ext cx="2535891" cy="195162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08000" lvl="1">
              <a:buClr>
                <a:schemeClr val="tx2">
                  <a:lumMod val="100000"/>
                </a:schemeClr>
              </a:buClr>
              <a:buSzPct val="100000"/>
            </a:pPr>
            <a:r>
              <a:rPr lang="en-US" sz="1400" dirty="0">
                <a:solidFill>
                  <a:schemeClr val="tx1">
                    <a:lumMod val="100000"/>
                  </a:schemeClr>
                </a:solidFill>
                <a:latin typeface="Trebuchet MS" panose="020B0603020202020204" pitchFamily="34" charset="0"/>
              </a:rPr>
              <a:t>__init__.py can end up very large</a:t>
            </a:r>
          </a:p>
          <a:p>
            <a:pPr marL="108000" lvl="1">
              <a:buClr>
                <a:schemeClr val="tx2">
                  <a:lumMod val="100000"/>
                </a:schemeClr>
              </a:buClr>
              <a:buSzPct val="100000"/>
            </a:pPr>
            <a:endParaRPr lang="en-US" sz="1400" dirty="0">
              <a:solidFill>
                <a:schemeClr val="tx1">
                  <a:lumMod val="100000"/>
                </a:schemeClr>
              </a:solidFill>
              <a:latin typeface="Trebuchet MS" panose="020B0603020202020204" pitchFamily="34" charset="0"/>
            </a:endParaRPr>
          </a:p>
          <a:p>
            <a:pPr marL="108000" lvl="1">
              <a:buClr>
                <a:schemeClr val="tx2">
                  <a:lumMod val="100000"/>
                </a:schemeClr>
              </a:buClr>
              <a:buSzPct val="100000"/>
            </a:pPr>
            <a:r>
              <a:rPr lang="en-US" sz="1400" dirty="0">
                <a:solidFill>
                  <a:schemeClr val="tx1">
                    <a:lumMod val="100000"/>
                  </a:schemeClr>
                </a:solidFill>
                <a:latin typeface="Trebuchet MS" panose="020B0603020202020204" pitchFamily="34" charset="0"/>
              </a:rPr>
              <a:t>Need to update __init__ every time we add a feature</a:t>
            </a:r>
          </a:p>
          <a:p>
            <a:endParaRPr lang="en-US" sz="1600" dirty="0">
              <a:solidFill>
                <a:srgbClr val="575757"/>
              </a:solidFill>
            </a:endParaRPr>
          </a:p>
          <a:p>
            <a:endParaRPr lang="en-US" sz="1600" dirty="0" err="1">
              <a:solidFill>
                <a:srgbClr val="575757"/>
              </a:solidFill>
            </a:endParaRPr>
          </a:p>
        </p:txBody>
      </p:sp>
      <p:sp>
        <p:nvSpPr>
          <p:cNvPr id="12" name="TextBox 11"/>
          <p:cNvSpPr txBox="1"/>
          <p:nvPr/>
        </p:nvSpPr>
        <p:spPr>
          <a:xfrm>
            <a:off x="1109606" y="4017068"/>
            <a:ext cx="2761389" cy="101535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bg1"/>
              </a:solidFill>
            </a:endParaRPr>
          </a:p>
        </p:txBody>
      </p:sp>
      <p:sp>
        <p:nvSpPr>
          <p:cNvPr id="8" name="TextBox 7"/>
          <p:cNvSpPr txBox="1"/>
          <p:nvPr/>
        </p:nvSpPr>
        <p:spPr>
          <a:xfrm>
            <a:off x="4427109" y="4412600"/>
            <a:ext cx="2421724" cy="46402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In the main script</a:t>
            </a:r>
          </a:p>
        </p:txBody>
      </p:sp>
      <p:sp>
        <p:nvSpPr>
          <p:cNvPr id="17" name="TextBox 16"/>
          <p:cNvSpPr txBox="1"/>
          <p:nvPr/>
        </p:nvSpPr>
        <p:spPr>
          <a:xfrm>
            <a:off x="4409915" y="2774824"/>
            <a:ext cx="3422867" cy="46402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 In the package's  __init__.py</a:t>
            </a:r>
          </a:p>
        </p:txBody>
      </p:sp>
      <p:sp>
        <p:nvSpPr>
          <p:cNvPr id="25" name="TextBox 24"/>
          <p:cNvSpPr txBox="1"/>
          <p:nvPr/>
        </p:nvSpPr>
        <p:spPr>
          <a:xfrm>
            <a:off x="4354650" y="2081213"/>
            <a:ext cx="1448768" cy="25370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rgbClr val="29BA74"/>
                </a:solidFill>
              </a:rPr>
              <a:t>Approach</a:t>
            </a:r>
          </a:p>
        </p:txBody>
      </p:sp>
      <p:sp>
        <p:nvSpPr>
          <p:cNvPr id="34" name="TextBox 33"/>
          <p:cNvSpPr txBox="1"/>
          <p:nvPr/>
        </p:nvSpPr>
        <p:spPr>
          <a:xfrm>
            <a:off x="8248949" y="2035799"/>
            <a:ext cx="2130122" cy="34452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rgbClr val="29BA74"/>
                </a:solidFill>
              </a:rPr>
              <a:t>Pros and cons</a:t>
            </a:r>
          </a:p>
        </p:txBody>
      </p:sp>
      <p:sp>
        <p:nvSpPr>
          <p:cNvPr id="13" name="Rectangle 12"/>
          <p:cNvSpPr/>
          <p:nvPr/>
        </p:nvSpPr>
        <p:spPr>
          <a:xfrm>
            <a:off x="4743851" y="4939268"/>
            <a:ext cx="2570400" cy="769441"/>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fr-FR" sz="1100" b="1" dirty="0">
                <a:solidFill>
                  <a:srgbClr val="006699"/>
                </a:solidFill>
                <a:latin typeface="Consolas" panose="020B0609020204030204" pitchFamily="49" charset="0"/>
              </a:rPr>
              <a:t>import</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example_pkg</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err="1">
                <a:solidFill>
                  <a:srgbClr val="000000"/>
                </a:solidFill>
                <a:latin typeface="Consolas" panose="020B0609020204030204" pitchFamily="49" charset="0"/>
              </a:rPr>
              <a:t>example_pkg.foo_func</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err="1">
                <a:solidFill>
                  <a:srgbClr val="000000"/>
                </a:solidFill>
                <a:latin typeface="Consolas" panose="020B0609020204030204" pitchFamily="49" charset="0"/>
              </a:rPr>
              <a:t>example_pkg.bar_func</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err="1">
                <a:solidFill>
                  <a:srgbClr val="000000"/>
                </a:solidFill>
                <a:latin typeface="Consolas" panose="020B0609020204030204" pitchFamily="49" charset="0"/>
              </a:rPr>
              <a:t>example_pkg.baz_func</a:t>
            </a:r>
            <a:r>
              <a:rPr lang="fr-FR" sz="1100" dirty="0">
                <a:solidFill>
                  <a:srgbClr val="000000"/>
                </a:solidFill>
                <a:latin typeface="Consolas" panose="020B0609020204030204" pitchFamily="49" charset="0"/>
              </a:rPr>
              <a:t>()</a:t>
            </a:r>
            <a:endParaRPr lang="fr-FR" sz="1100" b="0" i="0" dirty="0">
              <a:solidFill>
                <a:srgbClr val="5C5C5C"/>
              </a:solidFill>
              <a:effectLst/>
              <a:latin typeface="Consolas" panose="020B0609020204030204" pitchFamily="49" charset="0"/>
            </a:endParaRPr>
          </a:p>
        </p:txBody>
      </p:sp>
      <p:grpSp>
        <p:nvGrpSpPr>
          <p:cNvPr id="35" name="Group 34"/>
          <p:cNvGrpSpPr/>
          <p:nvPr/>
        </p:nvGrpSpPr>
        <p:grpSpPr>
          <a:xfrm>
            <a:off x="8072393" y="2084019"/>
            <a:ext cx="306171" cy="4079081"/>
            <a:chOff x="5942914" y="2081213"/>
            <a:chExt cx="306171" cy="4079081"/>
          </a:xfrm>
        </p:grpSpPr>
        <p:cxnSp>
          <p:nvCxnSpPr>
            <p:cNvPr id="36" name="Straight Connector 35"/>
            <p:cNvCxnSpPr/>
            <p:nvPr/>
          </p:nvCxnSpPr>
          <p:spPr>
            <a:xfrm>
              <a:off x="6096000" y="2081213"/>
              <a:ext cx="0" cy="4079081"/>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5942914" y="3967299"/>
              <a:ext cx="306171" cy="306910"/>
              <a:chOff x="5937564" y="3833745"/>
              <a:chExt cx="306171" cy="306910"/>
            </a:xfrm>
          </p:grpSpPr>
          <p:sp>
            <p:nvSpPr>
              <p:cNvPr id="38" name="Freeform 94"/>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39" name="Freeform 95"/>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grpSp>
        <p:nvGrpSpPr>
          <p:cNvPr id="40" name="Group 39"/>
          <p:cNvGrpSpPr>
            <a:grpSpLocks noChangeAspect="1"/>
          </p:cNvGrpSpPr>
          <p:nvPr/>
        </p:nvGrpSpPr>
        <p:grpSpPr>
          <a:xfrm>
            <a:off x="4468651" y="2930108"/>
            <a:ext cx="153455" cy="153455"/>
            <a:chOff x="982662" y="1847850"/>
            <a:chExt cx="269875" cy="269875"/>
          </a:xfrm>
        </p:grpSpPr>
        <p:sp>
          <p:nvSpPr>
            <p:cNvPr id="41"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42"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43" name="Group 42"/>
          <p:cNvGrpSpPr>
            <a:grpSpLocks noChangeAspect="1"/>
          </p:cNvGrpSpPr>
          <p:nvPr/>
        </p:nvGrpSpPr>
        <p:grpSpPr>
          <a:xfrm>
            <a:off x="4507112" y="4581293"/>
            <a:ext cx="153455" cy="153455"/>
            <a:chOff x="982662" y="1847850"/>
            <a:chExt cx="269875" cy="269875"/>
          </a:xfrm>
        </p:grpSpPr>
        <p:sp>
          <p:nvSpPr>
            <p:cNvPr id="44"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45"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46" name="Rectangle 45"/>
          <p:cNvSpPr/>
          <p:nvPr/>
        </p:nvSpPr>
        <p:spPr>
          <a:xfrm>
            <a:off x="4726493" y="3329171"/>
            <a:ext cx="2587758" cy="600164"/>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en-US" sz="1100" b="1" dirty="0">
                <a:solidFill>
                  <a:srgbClr val="006699"/>
                </a:solidFill>
                <a:latin typeface="Consolas" panose="020B0609020204030204" pitchFamily="49" charset="0"/>
              </a:rPr>
              <a:t>from</a:t>
            </a:r>
            <a:r>
              <a:rPr lang="en-US" sz="1100" dirty="0">
                <a:solidFill>
                  <a:srgbClr val="000000"/>
                </a:solidFill>
                <a:latin typeface="Consolas" panose="020B0609020204030204" pitchFamily="49" charset="0"/>
              </a:rPr>
              <a:t> .foo </a:t>
            </a:r>
            <a:r>
              <a:rPr lang="en-US" sz="1100" b="1" dirty="0">
                <a:solidFill>
                  <a:srgbClr val="006699"/>
                </a:solidFill>
                <a:latin typeface="Consolas" panose="020B0609020204030204" pitchFamily="49" charset="0"/>
              </a:rPr>
              <a:t>import</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foo_func</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b="1" dirty="0">
                <a:solidFill>
                  <a:srgbClr val="006699"/>
                </a:solidFill>
                <a:latin typeface="Consolas" panose="020B0609020204030204" pitchFamily="49" charset="0"/>
              </a:rPr>
              <a:t>from</a:t>
            </a:r>
            <a:r>
              <a:rPr lang="en-US" sz="1100" dirty="0">
                <a:solidFill>
                  <a:srgbClr val="000000"/>
                </a:solidFill>
                <a:latin typeface="Consolas" panose="020B0609020204030204" pitchFamily="49" charset="0"/>
              </a:rPr>
              <a:t> .bar </a:t>
            </a:r>
            <a:r>
              <a:rPr lang="en-US" sz="1100" b="1" dirty="0">
                <a:solidFill>
                  <a:srgbClr val="006699"/>
                </a:solidFill>
                <a:latin typeface="Consolas" panose="020B0609020204030204" pitchFamily="49" charset="0"/>
              </a:rPr>
              <a:t>import</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bar_func</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b="1" dirty="0">
                <a:solidFill>
                  <a:srgbClr val="006699"/>
                </a:solidFill>
                <a:latin typeface="Consolas" panose="020B0609020204030204" pitchFamily="49" charset="0"/>
              </a:rPr>
              <a:t>from</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baz</a:t>
            </a:r>
            <a:r>
              <a:rPr lang="en-US" sz="1100" dirty="0">
                <a:solidFill>
                  <a:srgbClr val="000000"/>
                </a:solidFill>
                <a:latin typeface="Consolas" panose="020B0609020204030204" pitchFamily="49" charset="0"/>
              </a:rPr>
              <a:t> </a:t>
            </a:r>
            <a:r>
              <a:rPr lang="en-US" sz="1100" b="1" dirty="0">
                <a:solidFill>
                  <a:srgbClr val="006699"/>
                </a:solidFill>
                <a:latin typeface="Consolas" panose="020B0609020204030204" pitchFamily="49" charset="0"/>
              </a:rPr>
              <a:t>import</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baz_func</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p:txBody>
      </p:sp>
      <p:grpSp>
        <p:nvGrpSpPr>
          <p:cNvPr id="47" name="Group 46"/>
          <p:cNvGrpSpPr/>
          <p:nvPr/>
        </p:nvGrpSpPr>
        <p:grpSpPr>
          <a:xfrm>
            <a:off x="237750" y="4964487"/>
            <a:ext cx="813814" cy="813350"/>
            <a:chOff x="5275671" y="2608671"/>
            <a:chExt cx="1640659" cy="1640659"/>
          </a:xfrm>
        </p:grpSpPr>
        <p:sp>
          <p:nvSpPr>
            <p:cNvPr id="48" name="Oval 47"/>
            <p:cNvSpPr>
              <a:spLocks noChangeAspect="1"/>
            </p:cNvSpPr>
            <p:nvPr/>
          </p:nvSpPr>
          <p:spPr>
            <a:xfrm>
              <a:off x="5275671" y="2608671"/>
              <a:ext cx="1640659" cy="1640659"/>
            </a:xfrm>
            <a:prstGeom prst="ellipse">
              <a:avLst/>
            </a:prstGeom>
            <a:solidFill>
              <a:srgbClr val="FFFFFF"/>
            </a:solidFill>
            <a:ln w="381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200" kern="0" dirty="0">
                <a:solidFill>
                  <a:schemeClr val="tx1"/>
                </a:solidFill>
              </a:endParaRPr>
            </a:p>
          </p:txBody>
        </p:sp>
        <p:grpSp>
          <p:nvGrpSpPr>
            <p:cNvPr id="49" name="Group 48"/>
            <p:cNvGrpSpPr>
              <a:grpSpLocks noChangeAspect="1"/>
            </p:cNvGrpSpPr>
            <p:nvPr/>
          </p:nvGrpSpPr>
          <p:grpSpPr>
            <a:xfrm>
              <a:off x="5344505" y="2674580"/>
              <a:ext cx="1502990" cy="1504383"/>
              <a:chOff x="5273801" y="2606040"/>
              <a:chExt cx="1644396" cy="1645920"/>
            </a:xfrm>
          </p:grpSpPr>
          <p:sp>
            <p:nvSpPr>
              <p:cNvPr id="50" name="AutoShape 34">
                <a:extLst>
                  <a:ext uri="{FF2B5EF4-FFF2-40B4-BE49-F238E27FC236}">
                    <a16:creationId xmlns:a16="http://schemas.microsoft.com/office/drawing/2014/main" xmlns="" id="{53EBCFA3-42E5-408A-AB98-5437639B6F86}"/>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1" name="Group 50"/>
              <p:cNvGrpSpPr/>
              <p:nvPr/>
            </p:nvGrpSpPr>
            <p:grpSpPr>
              <a:xfrm>
                <a:off x="5724143" y="2796921"/>
                <a:ext cx="745236" cy="1259967"/>
                <a:chOff x="5724143" y="2796921"/>
                <a:chExt cx="745236" cy="1259967"/>
              </a:xfrm>
            </p:grpSpPr>
            <p:sp>
              <p:nvSpPr>
                <p:cNvPr id="52" name="Freeform 36">
                  <a:extLst>
                    <a:ext uri="{FF2B5EF4-FFF2-40B4-BE49-F238E27FC236}">
                      <a16:creationId xmlns:a16="http://schemas.microsoft.com/office/drawing/2014/main" xmlns="" id="{53AE4B90-A59F-42A8-9254-913198CC23DE}"/>
                    </a:ext>
                  </a:extLst>
                </p:cNvPr>
                <p:cNvSpPr>
                  <a:spLocks noEditPoints="1"/>
                </p:cNvSpPr>
                <p:nvPr/>
              </p:nvSpPr>
              <p:spPr bwMode="auto">
                <a:xfrm>
                  <a:off x="5724143" y="2796921"/>
                  <a:ext cx="745236" cy="1259967"/>
                </a:xfrm>
                <a:custGeom>
                  <a:avLst/>
                  <a:gdLst>
                    <a:gd name="T0" fmla="*/ 0 w 1044"/>
                    <a:gd name="T1" fmla="*/ 521 h 1764"/>
                    <a:gd name="T2" fmla="*/ 129 w 1044"/>
                    <a:gd name="T3" fmla="*/ 864 h 1764"/>
                    <a:gd name="T4" fmla="*/ 263 w 1044"/>
                    <a:gd name="T5" fmla="*/ 1262 h 1764"/>
                    <a:gd name="T6" fmla="*/ 200 w 1044"/>
                    <a:gd name="T7" fmla="*/ 1305 h 1764"/>
                    <a:gd name="T8" fmla="*/ 206 w 1044"/>
                    <a:gd name="T9" fmla="*/ 1414 h 1764"/>
                    <a:gd name="T10" fmla="*/ 200 w 1044"/>
                    <a:gd name="T11" fmla="*/ 1503 h 1764"/>
                    <a:gd name="T12" fmla="*/ 200 w 1044"/>
                    <a:gd name="T13" fmla="*/ 1545 h 1764"/>
                    <a:gd name="T14" fmla="*/ 243 w 1044"/>
                    <a:gd name="T15" fmla="*/ 1659 h 1764"/>
                    <a:gd name="T16" fmla="*/ 294 w 1044"/>
                    <a:gd name="T17" fmla="*/ 1698 h 1764"/>
                    <a:gd name="T18" fmla="*/ 497 w 1044"/>
                    <a:gd name="T19" fmla="*/ 1758 h 1764"/>
                    <a:gd name="T20" fmla="*/ 737 w 1044"/>
                    <a:gd name="T21" fmla="*/ 1718 h 1764"/>
                    <a:gd name="T22" fmla="*/ 750 w 1044"/>
                    <a:gd name="T23" fmla="*/ 1659 h 1764"/>
                    <a:gd name="T24" fmla="*/ 847 w 1044"/>
                    <a:gd name="T25" fmla="*/ 1616 h 1764"/>
                    <a:gd name="T26" fmla="*/ 842 w 1044"/>
                    <a:gd name="T27" fmla="*/ 1524 h 1764"/>
                    <a:gd name="T28" fmla="*/ 847 w 1044"/>
                    <a:gd name="T29" fmla="*/ 1435 h 1764"/>
                    <a:gd name="T30" fmla="*/ 847 w 1044"/>
                    <a:gd name="T31" fmla="*/ 1393 h 1764"/>
                    <a:gd name="T32" fmla="*/ 804 w 1044"/>
                    <a:gd name="T33" fmla="*/ 1262 h 1764"/>
                    <a:gd name="T34" fmla="*/ 781 w 1044"/>
                    <a:gd name="T35" fmla="*/ 1130 h 1764"/>
                    <a:gd name="T36" fmla="*/ 917 w 1044"/>
                    <a:gd name="T37" fmla="*/ 862 h 1764"/>
                    <a:gd name="T38" fmla="*/ 522 w 1044"/>
                    <a:gd name="T39" fmla="*/ 0 h 1764"/>
                    <a:gd name="T40" fmla="*/ 244 w 1044"/>
                    <a:gd name="T41" fmla="*/ 1436 h 1764"/>
                    <a:gd name="T42" fmla="*/ 803 w 1044"/>
                    <a:gd name="T43" fmla="*/ 1502 h 1764"/>
                    <a:gd name="T44" fmla="*/ 706 w 1044"/>
                    <a:gd name="T45" fmla="*/ 1684 h 1764"/>
                    <a:gd name="T46" fmla="*/ 520 w 1044"/>
                    <a:gd name="T47" fmla="*/ 1713 h 1764"/>
                    <a:gd name="T48" fmla="*/ 338 w 1044"/>
                    <a:gd name="T49" fmla="*/ 1659 h 1764"/>
                    <a:gd name="T50" fmla="*/ 706 w 1044"/>
                    <a:gd name="T51" fmla="*/ 1684 h 1764"/>
                    <a:gd name="T52" fmla="*/ 244 w 1044"/>
                    <a:gd name="T53" fmla="*/ 1546 h 1764"/>
                    <a:gd name="T54" fmla="*/ 803 w 1044"/>
                    <a:gd name="T55" fmla="*/ 1615 h 1764"/>
                    <a:gd name="T56" fmla="*/ 803 w 1044"/>
                    <a:gd name="T57" fmla="*/ 1392 h 1764"/>
                    <a:gd name="T58" fmla="*/ 244 w 1044"/>
                    <a:gd name="T59" fmla="*/ 1306 h 1764"/>
                    <a:gd name="T60" fmla="*/ 803 w 1044"/>
                    <a:gd name="T61" fmla="*/ 1392 h 1764"/>
                    <a:gd name="T62" fmla="*/ 737 w 1044"/>
                    <a:gd name="T63" fmla="*/ 1130 h 1764"/>
                    <a:gd name="T64" fmla="*/ 307 w 1044"/>
                    <a:gd name="T65" fmla="*/ 1262 h 1764"/>
                    <a:gd name="T66" fmla="*/ 160 w 1044"/>
                    <a:gd name="T67" fmla="*/ 833 h 1764"/>
                    <a:gd name="T68" fmla="*/ 522 w 1044"/>
                    <a:gd name="T69" fmla="*/ 44 h 1764"/>
                    <a:gd name="T70" fmla="*/ 884 w 1044"/>
                    <a:gd name="T71" fmla="*/ 833 h 1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4" h="1764">
                      <a:moveTo>
                        <a:pt x="522" y="0"/>
                      </a:moveTo>
                      <a:cubicBezTo>
                        <a:pt x="234" y="0"/>
                        <a:pt x="0" y="234"/>
                        <a:pt x="0" y="521"/>
                      </a:cubicBezTo>
                      <a:cubicBezTo>
                        <a:pt x="0" y="647"/>
                        <a:pt x="46" y="768"/>
                        <a:pt x="128" y="862"/>
                      </a:cubicBezTo>
                      <a:cubicBezTo>
                        <a:pt x="129" y="864"/>
                        <a:pt x="129" y="864"/>
                        <a:pt x="129" y="864"/>
                      </a:cubicBezTo>
                      <a:cubicBezTo>
                        <a:pt x="131" y="865"/>
                        <a:pt x="263" y="991"/>
                        <a:pt x="263" y="1130"/>
                      </a:cubicBezTo>
                      <a:cubicBezTo>
                        <a:pt x="263" y="1262"/>
                        <a:pt x="263" y="1262"/>
                        <a:pt x="263" y="1262"/>
                      </a:cubicBezTo>
                      <a:cubicBezTo>
                        <a:pt x="243" y="1262"/>
                        <a:pt x="243" y="1262"/>
                        <a:pt x="243" y="1262"/>
                      </a:cubicBezTo>
                      <a:cubicBezTo>
                        <a:pt x="219" y="1262"/>
                        <a:pt x="200" y="1281"/>
                        <a:pt x="200" y="1305"/>
                      </a:cubicBezTo>
                      <a:cubicBezTo>
                        <a:pt x="200" y="1393"/>
                        <a:pt x="200" y="1393"/>
                        <a:pt x="200" y="1393"/>
                      </a:cubicBezTo>
                      <a:cubicBezTo>
                        <a:pt x="200" y="1401"/>
                        <a:pt x="202" y="1408"/>
                        <a:pt x="206" y="1414"/>
                      </a:cubicBezTo>
                      <a:cubicBezTo>
                        <a:pt x="202" y="1420"/>
                        <a:pt x="200" y="1427"/>
                        <a:pt x="200" y="1435"/>
                      </a:cubicBezTo>
                      <a:cubicBezTo>
                        <a:pt x="200" y="1503"/>
                        <a:pt x="200" y="1503"/>
                        <a:pt x="200" y="1503"/>
                      </a:cubicBezTo>
                      <a:cubicBezTo>
                        <a:pt x="200" y="1510"/>
                        <a:pt x="202" y="1517"/>
                        <a:pt x="206" y="1524"/>
                      </a:cubicBezTo>
                      <a:cubicBezTo>
                        <a:pt x="202" y="1530"/>
                        <a:pt x="200" y="1537"/>
                        <a:pt x="200" y="1545"/>
                      </a:cubicBezTo>
                      <a:cubicBezTo>
                        <a:pt x="200" y="1616"/>
                        <a:pt x="200" y="1616"/>
                        <a:pt x="200" y="1616"/>
                      </a:cubicBezTo>
                      <a:cubicBezTo>
                        <a:pt x="200" y="1640"/>
                        <a:pt x="219" y="1659"/>
                        <a:pt x="243" y="1659"/>
                      </a:cubicBezTo>
                      <a:cubicBezTo>
                        <a:pt x="294" y="1659"/>
                        <a:pt x="294" y="1659"/>
                        <a:pt x="294" y="1659"/>
                      </a:cubicBezTo>
                      <a:cubicBezTo>
                        <a:pt x="294" y="1698"/>
                        <a:pt x="294" y="1698"/>
                        <a:pt x="294" y="1698"/>
                      </a:cubicBezTo>
                      <a:cubicBezTo>
                        <a:pt x="294" y="1707"/>
                        <a:pt x="299" y="1715"/>
                        <a:pt x="307" y="1718"/>
                      </a:cubicBezTo>
                      <a:cubicBezTo>
                        <a:pt x="385" y="1753"/>
                        <a:pt x="459" y="1758"/>
                        <a:pt x="497" y="1758"/>
                      </a:cubicBezTo>
                      <a:cubicBezTo>
                        <a:pt x="509" y="1758"/>
                        <a:pt x="518" y="1758"/>
                        <a:pt x="522" y="1757"/>
                      </a:cubicBezTo>
                      <a:cubicBezTo>
                        <a:pt x="538" y="1758"/>
                        <a:pt x="634" y="1764"/>
                        <a:pt x="737" y="1718"/>
                      </a:cubicBezTo>
                      <a:cubicBezTo>
                        <a:pt x="745" y="1715"/>
                        <a:pt x="750" y="1707"/>
                        <a:pt x="750" y="1698"/>
                      </a:cubicBezTo>
                      <a:cubicBezTo>
                        <a:pt x="750" y="1659"/>
                        <a:pt x="750" y="1659"/>
                        <a:pt x="750" y="1659"/>
                      </a:cubicBezTo>
                      <a:cubicBezTo>
                        <a:pt x="804" y="1659"/>
                        <a:pt x="804" y="1659"/>
                        <a:pt x="804" y="1659"/>
                      </a:cubicBezTo>
                      <a:cubicBezTo>
                        <a:pt x="828" y="1659"/>
                        <a:pt x="847" y="1640"/>
                        <a:pt x="847" y="1616"/>
                      </a:cubicBezTo>
                      <a:cubicBezTo>
                        <a:pt x="847" y="1545"/>
                        <a:pt x="847" y="1545"/>
                        <a:pt x="847" y="1545"/>
                      </a:cubicBezTo>
                      <a:cubicBezTo>
                        <a:pt x="847" y="1537"/>
                        <a:pt x="845" y="1530"/>
                        <a:pt x="842" y="1524"/>
                      </a:cubicBezTo>
                      <a:cubicBezTo>
                        <a:pt x="845" y="1517"/>
                        <a:pt x="847" y="1510"/>
                        <a:pt x="847" y="1503"/>
                      </a:cubicBezTo>
                      <a:cubicBezTo>
                        <a:pt x="847" y="1435"/>
                        <a:pt x="847" y="1435"/>
                        <a:pt x="847" y="1435"/>
                      </a:cubicBezTo>
                      <a:cubicBezTo>
                        <a:pt x="847" y="1427"/>
                        <a:pt x="845" y="1420"/>
                        <a:pt x="842" y="1414"/>
                      </a:cubicBezTo>
                      <a:cubicBezTo>
                        <a:pt x="845" y="1408"/>
                        <a:pt x="847" y="1401"/>
                        <a:pt x="847" y="1393"/>
                      </a:cubicBezTo>
                      <a:cubicBezTo>
                        <a:pt x="847" y="1305"/>
                        <a:pt x="847" y="1305"/>
                        <a:pt x="847" y="1305"/>
                      </a:cubicBezTo>
                      <a:cubicBezTo>
                        <a:pt x="847" y="1281"/>
                        <a:pt x="828" y="1262"/>
                        <a:pt x="804" y="1262"/>
                      </a:cubicBezTo>
                      <a:cubicBezTo>
                        <a:pt x="781" y="1262"/>
                        <a:pt x="781" y="1262"/>
                        <a:pt x="781" y="1262"/>
                      </a:cubicBezTo>
                      <a:cubicBezTo>
                        <a:pt x="781" y="1130"/>
                        <a:pt x="781" y="1130"/>
                        <a:pt x="781" y="1130"/>
                      </a:cubicBezTo>
                      <a:cubicBezTo>
                        <a:pt x="781" y="991"/>
                        <a:pt x="914" y="865"/>
                        <a:pt x="915" y="864"/>
                      </a:cubicBezTo>
                      <a:cubicBezTo>
                        <a:pt x="917" y="862"/>
                        <a:pt x="917" y="862"/>
                        <a:pt x="917" y="862"/>
                      </a:cubicBezTo>
                      <a:cubicBezTo>
                        <a:pt x="999" y="768"/>
                        <a:pt x="1044" y="647"/>
                        <a:pt x="1044" y="521"/>
                      </a:cubicBezTo>
                      <a:cubicBezTo>
                        <a:pt x="1044" y="234"/>
                        <a:pt x="810" y="0"/>
                        <a:pt x="522" y="0"/>
                      </a:cubicBezTo>
                      <a:close/>
                      <a:moveTo>
                        <a:pt x="244" y="1502"/>
                      </a:moveTo>
                      <a:cubicBezTo>
                        <a:pt x="244" y="1436"/>
                        <a:pt x="244" y="1436"/>
                        <a:pt x="244" y="1436"/>
                      </a:cubicBezTo>
                      <a:cubicBezTo>
                        <a:pt x="803" y="1436"/>
                        <a:pt x="803" y="1436"/>
                        <a:pt x="803" y="1436"/>
                      </a:cubicBezTo>
                      <a:cubicBezTo>
                        <a:pt x="803" y="1502"/>
                        <a:pt x="803" y="1502"/>
                        <a:pt x="803" y="1502"/>
                      </a:cubicBezTo>
                      <a:lnTo>
                        <a:pt x="244" y="1502"/>
                      </a:lnTo>
                      <a:close/>
                      <a:moveTo>
                        <a:pt x="706" y="1684"/>
                      </a:moveTo>
                      <a:cubicBezTo>
                        <a:pt x="611" y="1721"/>
                        <a:pt x="525" y="1713"/>
                        <a:pt x="524" y="1713"/>
                      </a:cubicBezTo>
                      <a:cubicBezTo>
                        <a:pt x="523" y="1713"/>
                        <a:pt x="521" y="1713"/>
                        <a:pt x="520" y="1713"/>
                      </a:cubicBezTo>
                      <a:cubicBezTo>
                        <a:pt x="519" y="1713"/>
                        <a:pt x="433" y="1721"/>
                        <a:pt x="338" y="1684"/>
                      </a:cubicBezTo>
                      <a:cubicBezTo>
                        <a:pt x="338" y="1659"/>
                        <a:pt x="338" y="1659"/>
                        <a:pt x="338" y="1659"/>
                      </a:cubicBezTo>
                      <a:cubicBezTo>
                        <a:pt x="706" y="1659"/>
                        <a:pt x="706" y="1659"/>
                        <a:pt x="706" y="1659"/>
                      </a:cubicBezTo>
                      <a:lnTo>
                        <a:pt x="706" y="1684"/>
                      </a:lnTo>
                      <a:close/>
                      <a:moveTo>
                        <a:pt x="244" y="1615"/>
                      </a:moveTo>
                      <a:cubicBezTo>
                        <a:pt x="244" y="1546"/>
                        <a:pt x="244" y="1546"/>
                        <a:pt x="244" y="1546"/>
                      </a:cubicBezTo>
                      <a:cubicBezTo>
                        <a:pt x="803" y="1546"/>
                        <a:pt x="803" y="1546"/>
                        <a:pt x="803" y="1546"/>
                      </a:cubicBezTo>
                      <a:cubicBezTo>
                        <a:pt x="803" y="1615"/>
                        <a:pt x="803" y="1615"/>
                        <a:pt x="803" y="1615"/>
                      </a:cubicBezTo>
                      <a:lnTo>
                        <a:pt x="244" y="1615"/>
                      </a:lnTo>
                      <a:close/>
                      <a:moveTo>
                        <a:pt x="803" y="1392"/>
                      </a:moveTo>
                      <a:cubicBezTo>
                        <a:pt x="244" y="1392"/>
                        <a:pt x="244" y="1392"/>
                        <a:pt x="244" y="1392"/>
                      </a:cubicBezTo>
                      <a:cubicBezTo>
                        <a:pt x="244" y="1306"/>
                        <a:pt x="244" y="1306"/>
                        <a:pt x="244" y="1306"/>
                      </a:cubicBezTo>
                      <a:cubicBezTo>
                        <a:pt x="803" y="1306"/>
                        <a:pt x="803" y="1306"/>
                        <a:pt x="803" y="1306"/>
                      </a:cubicBezTo>
                      <a:lnTo>
                        <a:pt x="803" y="1392"/>
                      </a:lnTo>
                      <a:close/>
                      <a:moveTo>
                        <a:pt x="884" y="833"/>
                      </a:moveTo>
                      <a:cubicBezTo>
                        <a:pt x="870" y="846"/>
                        <a:pt x="737" y="976"/>
                        <a:pt x="737" y="1130"/>
                      </a:cubicBezTo>
                      <a:cubicBezTo>
                        <a:pt x="737" y="1262"/>
                        <a:pt x="737" y="1262"/>
                        <a:pt x="737" y="1262"/>
                      </a:cubicBezTo>
                      <a:cubicBezTo>
                        <a:pt x="307" y="1262"/>
                        <a:pt x="307" y="1262"/>
                        <a:pt x="307" y="1262"/>
                      </a:cubicBezTo>
                      <a:cubicBezTo>
                        <a:pt x="307" y="1130"/>
                        <a:pt x="307" y="1130"/>
                        <a:pt x="307" y="1130"/>
                      </a:cubicBezTo>
                      <a:cubicBezTo>
                        <a:pt x="307" y="976"/>
                        <a:pt x="174" y="846"/>
                        <a:pt x="160" y="833"/>
                      </a:cubicBezTo>
                      <a:cubicBezTo>
                        <a:pt x="85" y="746"/>
                        <a:pt x="44" y="636"/>
                        <a:pt x="44" y="521"/>
                      </a:cubicBezTo>
                      <a:cubicBezTo>
                        <a:pt x="44" y="258"/>
                        <a:pt x="259" y="44"/>
                        <a:pt x="522" y="44"/>
                      </a:cubicBezTo>
                      <a:cubicBezTo>
                        <a:pt x="785" y="44"/>
                        <a:pt x="1000" y="258"/>
                        <a:pt x="1000" y="521"/>
                      </a:cubicBezTo>
                      <a:cubicBezTo>
                        <a:pt x="1000" y="636"/>
                        <a:pt x="959" y="746"/>
                        <a:pt x="884" y="83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7">
                  <a:extLst>
                    <a:ext uri="{FF2B5EF4-FFF2-40B4-BE49-F238E27FC236}">
                      <a16:creationId xmlns:a16="http://schemas.microsoft.com/office/drawing/2014/main" xmlns="" id="{4D1A971A-9F80-4D43-B789-44A9DEB8CB39}"/>
                    </a:ext>
                  </a:extLst>
                </p:cNvPr>
                <p:cNvSpPr>
                  <a:spLocks/>
                </p:cNvSpPr>
                <p:nvPr/>
              </p:nvSpPr>
              <p:spPr bwMode="auto">
                <a:xfrm>
                  <a:off x="5784722" y="2857500"/>
                  <a:ext cx="624078" cy="811530"/>
                </a:xfrm>
                <a:custGeom>
                  <a:avLst/>
                  <a:gdLst>
                    <a:gd name="T0" fmla="*/ 437 w 874"/>
                    <a:gd name="T1" fmla="*/ 0 h 1136"/>
                    <a:gd name="T2" fmla="*/ 0 w 874"/>
                    <a:gd name="T3" fmla="*/ 436 h 1136"/>
                    <a:gd name="T4" fmla="*/ 105 w 874"/>
                    <a:gd name="T5" fmla="*/ 720 h 1136"/>
                    <a:gd name="T6" fmla="*/ 263 w 874"/>
                    <a:gd name="T7" fmla="*/ 1045 h 1136"/>
                    <a:gd name="T8" fmla="*/ 263 w 874"/>
                    <a:gd name="T9" fmla="*/ 1136 h 1136"/>
                    <a:gd name="T10" fmla="*/ 415 w 874"/>
                    <a:gd name="T11" fmla="*/ 1136 h 1136"/>
                    <a:gd name="T12" fmla="*/ 415 w 874"/>
                    <a:gd name="T13" fmla="*/ 897 h 1136"/>
                    <a:gd name="T14" fmla="*/ 421 w 874"/>
                    <a:gd name="T15" fmla="*/ 882 h 1136"/>
                    <a:gd name="T16" fmla="*/ 525 w 874"/>
                    <a:gd name="T17" fmla="*/ 771 h 1136"/>
                    <a:gd name="T18" fmla="*/ 370 w 874"/>
                    <a:gd name="T19" fmla="*/ 771 h 1136"/>
                    <a:gd name="T20" fmla="*/ 349 w 874"/>
                    <a:gd name="T21" fmla="*/ 758 h 1136"/>
                    <a:gd name="T22" fmla="*/ 354 w 874"/>
                    <a:gd name="T23" fmla="*/ 734 h 1136"/>
                    <a:gd name="T24" fmla="*/ 481 w 874"/>
                    <a:gd name="T25" fmla="*/ 601 h 1136"/>
                    <a:gd name="T26" fmla="*/ 354 w 874"/>
                    <a:gd name="T27" fmla="*/ 601 h 1136"/>
                    <a:gd name="T28" fmla="*/ 334 w 874"/>
                    <a:gd name="T29" fmla="*/ 588 h 1136"/>
                    <a:gd name="T30" fmla="*/ 338 w 874"/>
                    <a:gd name="T31" fmla="*/ 564 h 1136"/>
                    <a:gd name="T32" fmla="*/ 508 w 874"/>
                    <a:gd name="T33" fmla="*/ 368 h 1136"/>
                    <a:gd name="T34" fmla="*/ 539 w 874"/>
                    <a:gd name="T35" fmla="*/ 366 h 1136"/>
                    <a:gd name="T36" fmla="*/ 541 w 874"/>
                    <a:gd name="T37" fmla="*/ 397 h 1136"/>
                    <a:gd name="T38" fmla="*/ 403 w 874"/>
                    <a:gd name="T39" fmla="*/ 557 h 1136"/>
                    <a:gd name="T40" fmla="*/ 532 w 874"/>
                    <a:gd name="T41" fmla="*/ 557 h 1136"/>
                    <a:gd name="T42" fmla="*/ 553 w 874"/>
                    <a:gd name="T43" fmla="*/ 570 h 1136"/>
                    <a:gd name="T44" fmla="*/ 548 w 874"/>
                    <a:gd name="T45" fmla="*/ 594 h 1136"/>
                    <a:gd name="T46" fmla="*/ 421 w 874"/>
                    <a:gd name="T47" fmla="*/ 727 h 1136"/>
                    <a:gd name="T48" fmla="*/ 576 w 874"/>
                    <a:gd name="T49" fmla="*/ 727 h 1136"/>
                    <a:gd name="T50" fmla="*/ 596 w 874"/>
                    <a:gd name="T51" fmla="*/ 740 h 1136"/>
                    <a:gd name="T52" fmla="*/ 592 w 874"/>
                    <a:gd name="T53" fmla="*/ 764 h 1136"/>
                    <a:gd name="T54" fmla="*/ 459 w 874"/>
                    <a:gd name="T55" fmla="*/ 905 h 1136"/>
                    <a:gd name="T56" fmla="*/ 459 w 874"/>
                    <a:gd name="T57" fmla="*/ 1136 h 1136"/>
                    <a:gd name="T58" fmla="*/ 611 w 874"/>
                    <a:gd name="T59" fmla="*/ 1136 h 1136"/>
                    <a:gd name="T60" fmla="*/ 611 w 874"/>
                    <a:gd name="T61" fmla="*/ 1045 h 1136"/>
                    <a:gd name="T62" fmla="*/ 769 w 874"/>
                    <a:gd name="T63" fmla="*/ 720 h 1136"/>
                    <a:gd name="T64" fmla="*/ 874 w 874"/>
                    <a:gd name="T65" fmla="*/ 436 h 1136"/>
                    <a:gd name="T66" fmla="*/ 437 w 874"/>
                    <a:gd name="T67" fmla="*/ 0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4" h="1136">
                      <a:moveTo>
                        <a:pt x="437" y="0"/>
                      </a:moveTo>
                      <a:cubicBezTo>
                        <a:pt x="196" y="0"/>
                        <a:pt x="0" y="195"/>
                        <a:pt x="0" y="436"/>
                      </a:cubicBezTo>
                      <a:cubicBezTo>
                        <a:pt x="0" y="540"/>
                        <a:pt x="37" y="641"/>
                        <a:pt x="105" y="720"/>
                      </a:cubicBezTo>
                      <a:cubicBezTo>
                        <a:pt x="127" y="741"/>
                        <a:pt x="263" y="880"/>
                        <a:pt x="263" y="1045"/>
                      </a:cubicBezTo>
                      <a:cubicBezTo>
                        <a:pt x="263" y="1136"/>
                        <a:pt x="263" y="1136"/>
                        <a:pt x="263" y="1136"/>
                      </a:cubicBezTo>
                      <a:cubicBezTo>
                        <a:pt x="415" y="1136"/>
                        <a:pt x="415" y="1136"/>
                        <a:pt x="415" y="1136"/>
                      </a:cubicBezTo>
                      <a:cubicBezTo>
                        <a:pt x="415" y="897"/>
                        <a:pt x="415" y="897"/>
                        <a:pt x="415" y="897"/>
                      </a:cubicBezTo>
                      <a:cubicBezTo>
                        <a:pt x="415" y="891"/>
                        <a:pt x="417" y="886"/>
                        <a:pt x="421" y="882"/>
                      </a:cubicBezTo>
                      <a:cubicBezTo>
                        <a:pt x="525" y="771"/>
                        <a:pt x="525" y="771"/>
                        <a:pt x="525" y="771"/>
                      </a:cubicBezTo>
                      <a:cubicBezTo>
                        <a:pt x="370" y="771"/>
                        <a:pt x="370" y="771"/>
                        <a:pt x="370" y="771"/>
                      </a:cubicBezTo>
                      <a:cubicBezTo>
                        <a:pt x="361" y="771"/>
                        <a:pt x="353" y="766"/>
                        <a:pt x="349" y="758"/>
                      </a:cubicBezTo>
                      <a:cubicBezTo>
                        <a:pt x="346" y="750"/>
                        <a:pt x="348" y="740"/>
                        <a:pt x="354" y="734"/>
                      </a:cubicBezTo>
                      <a:cubicBezTo>
                        <a:pt x="481" y="601"/>
                        <a:pt x="481" y="601"/>
                        <a:pt x="481" y="601"/>
                      </a:cubicBezTo>
                      <a:cubicBezTo>
                        <a:pt x="354" y="601"/>
                        <a:pt x="354" y="601"/>
                        <a:pt x="354" y="601"/>
                      </a:cubicBezTo>
                      <a:cubicBezTo>
                        <a:pt x="346" y="601"/>
                        <a:pt x="338" y="596"/>
                        <a:pt x="334" y="588"/>
                      </a:cubicBezTo>
                      <a:cubicBezTo>
                        <a:pt x="331" y="580"/>
                        <a:pt x="332" y="571"/>
                        <a:pt x="338" y="564"/>
                      </a:cubicBezTo>
                      <a:cubicBezTo>
                        <a:pt x="508" y="368"/>
                        <a:pt x="508" y="368"/>
                        <a:pt x="508" y="368"/>
                      </a:cubicBezTo>
                      <a:cubicBezTo>
                        <a:pt x="516" y="359"/>
                        <a:pt x="530" y="358"/>
                        <a:pt x="539" y="366"/>
                      </a:cubicBezTo>
                      <a:cubicBezTo>
                        <a:pt x="548" y="374"/>
                        <a:pt x="549" y="388"/>
                        <a:pt x="541" y="397"/>
                      </a:cubicBezTo>
                      <a:cubicBezTo>
                        <a:pt x="403" y="557"/>
                        <a:pt x="403" y="557"/>
                        <a:pt x="403" y="557"/>
                      </a:cubicBezTo>
                      <a:cubicBezTo>
                        <a:pt x="532" y="557"/>
                        <a:pt x="532" y="557"/>
                        <a:pt x="532" y="557"/>
                      </a:cubicBezTo>
                      <a:cubicBezTo>
                        <a:pt x="541" y="557"/>
                        <a:pt x="549" y="562"/>
                        <a:pt x="553" y="570"/>
                      </a:cubicBezTo>
                      <a:cubicBezTo>
                        <a:pt x="556" y="578"/>
                        <a:pt x="554" y="587"/>
                        <a:pt x="548" y="594"/>
                      </a:cubicBezTo>
                      <a:cubicBezTo>
                        <a:pt x="421" y="727"/>
                        <a:pt x="421" y="727"/>
                        <a:pt x="421" y="727"/>
                      </a:cubicBezTo>
                      <a:cubicBezTo>
                        <a:pt x="576" y="727"/>
                        <a:pt x="576" y="727"/>
                        <a:pt x="576" y="727"/>
                      </a:cubicBezTo>
                      <a:cubicBezTo>
                        <a:pt x="584" y="727"/>
                        <a:pt x="592" y="732"/>
                        <a:pt x="596" y="740"/>
                      </a:cubicBezTo>
                      <a:cubicBezTo>
                        <a:pt x="599" y="748"/>
                        <a:pt x="598" y="758"/>
                        <a:pt x="592" y="764"/>
                      </a:cubicBezTo>
                      <a:cubicBezTo>
                        <a:pt x="459" y="905"/>
                        <a:pt x="459" y="905"/>
                        <a:pt x="459" y="905"/>
                      </a:cubicBezTo>
                      <a:cubicBezTo>
                        <a:pt x="459" y="1136"/>
                        <a:pt x="459" y="1136"/>
                        <a:pt x="459" y="1136"/>
                      </a:cubicBezTo>
                      <a:cubicBezTo>
                        <a:pt x="611" y="1136"/>
                        <a:pt x="611" y="1136"/>
                        <a:pt x="611" y="1136"/>
                      </a:cubicBezTo>
                      <a:cubicBezTo>
                        <a:pt x="611" y="1045"/>
                        <a:pt x="611" y="1045"/>
                        <a:pt x="611" y="1045"/>
                      </a:cubicBezTo>
                      <a:cubicBezTo>
                        <a:pt x="611" y="880"/>
                        <a:pt x="747" y="741"/>
                        <a:pt x="769" y="720"/>
                      </a:cubicBezTo>
                      <a:cubicBezTo>
                        <a:pt x="837" y="641"/>
                        <a:pt x="874" y="540"/>
                        <a:pt x="874" y="436"/>
                      </a:cubicBezTo>
                      <a:cubicBezTo>
                        <a:pt x="874" y="195"/>
                        <a:pt x="678" y="0"/>
                        <a:pt x="43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54" name="TextBox 53"/>
          <p:cNvSpPr txBox="1"/>
          <p:nvPr/>
        </p:nvSpPr>
        <p:spPr>
          <a:xfrm>
            <a:off x="1135524" y="4839575"/>
            <a:ext cx="2761389" cy="101535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Useful for modules made up of a single class</a:t>
            </a:r>
          </a:p>
        </p:txBody>
      </p:sp>
    </p:spTree>
    <p:custDataLst>
      <p:tags r:id="rId2"/>
    </p:custDataLst>
    <p:extLst>
      <p:ext uri="{BB962C8B-B14F-4D97-AF65-F5344CB8AC3E}">
        <p14:creationId xmlns:p14="http://schemas.microsoft.com/office/powerpoint/2010/main" val="37793522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554"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15849" y="1647645"/>
            <a:ext cx="3127881" cy="433568"/>
          </a:xfrm>
        </p:spPr>
        <p:txBody>
          <a:bodyPr/>
          <a:lstStyle/>
          <a:p>
            <a:r>
              <a:rPr lang="en-US" dirty="0"/>
              <a:t>Package design</a:t>
            </a:r>
          </a:p>
        </p:txBody>
      </p:sp>
      <p:sp>
        <p:nvSpPr>
          <p:cNvPr id="5" name="TextBox 4"/>
          <p:cNvSpPr txBox="1"/>
          <p:nvPr/>
        </p:nvSpPr>
        <p:spPr>
          <a:xfrm>
            <a:off x="625951" y="2774824"/>
            <a:ext cx="3165715" cy="333660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D4DF33"/>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D4DF33"/>
                </a:solidFill>
              </a:rPr>
              <a:t>Method 3 </a:t>
            </a:r>
          </a:p>
          <a:p>
            <a:endParaRPr lang="en-US" dirty="0">
              <a:solidFill>
                <a:schemeClr val="bg1"/>
              </a:solidFill>
            </a:endParaRPr>
          </a:p>
          <a:p>
            <a:r>
              <a:rPr lang="en-US" dirty="0">
                <a:solidFill>
                  <a:schemeClr val="bg1"/>
                </a:solidFill>
              </a:rPr>
              <a:t>The user gets </a:t>
            </a:r>
            <a:r>
              <a:rPr lang="en-US" dirty="0">
                <a:solidFill>
                  <a:srgbClr val="D4DF33"/>
                </a:solidFill>
              </a:rPr>
              <a:t>access to a subset </a:t>
            </a:r>
            <a:r>
              <a:rPr lang="en-US" dirty="0">
                <a:solidFill>
                  <a:schemeClr val="bg1"/>
                </a:solidFill>
              </a:rPr>
              <a:t>of functionalities, defined in the __init__.py and is </a:t>
            </a:r>
            <a:r>
              <a:rPr lang="en-US" dirty="0">
                <a:solidFill>
                  <a:srgbClr val="D4DF33"/>
                </a:solidFill>
              </a:rPr>
              <a:t>forced to give more details</a:t>
            </a:r>
            <a:r>
              <a:rPr lang="en-US" dirty="0">
                <a:solidFill>
                  <a:schemeClr val="bg1"/>
                </a:solidFill>
              </a:rPr>
              <a:t> about where the method is nested</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6" name="TextBox 5"/>
          <p:cNvSpPr txBox="1"/>
          <p:nvPr/>
        </p:nvSpPr>
        <p:spPr>
          <a:xfrm>
            <a:off x="9078089" y="2601628"/>
            <a:ext cx="2535891" cy="195162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08000" lvl="1">
              <a:buClr>
                <a:schemeClr val="tx2">
                  <a:lumMod val="100000"/>
                </a:schemeClr>
              </a:buClr>
              <a:buSzPct val="100000"/>
            </a:pPr>
            <a:r>
              <a:rPr lang="en-US" sz="1400" dirty="0">
                <a:solidFill>
                  <a:schemeClr val="tx1">
                    <a:lumMod val="100000"/>
                  </a:schemeClr>
                </a:solidFill>
                <a:latin typeface="Trebuchet MS" panose="020B0603020202020204" pitchFamily="34" charset="0"/>
              </a:rPr>
              <a:t>Simplifies the __init__ file</a:t>
            </a:r>
          </a:p>
          <a:p>
            <a:pPr marL="108000" lvl="1">
              <a:buClr>
                <a:schemeClr val="tx2">
                  <a:lumMod val="100000"/>
                </a:schemeClr>
              </a:buClr>
              <a:buSzPct val="100000"/>
            </a:pPr>
            <a:endParaRPr lang="en-US" sz="1400" dirty="0">
              <a:solidFill>
                <a:schemeClr val="tx1">
                  <a:lumMod val="100000"/>
                </a:schemeClr>
              </a:solidFill>
              <a:latin typeface="Trebuchet MS" panose="020B0603020202020204" pitchFamily="34" charset="0"/>
            </a:endParaRPr>
          </a:p>
          <a:p>
            <a:pPr marL="108000" lvl="1">
              <a:buClr>
                <a:schemeClr val="tx2">
                  <a:lumMod val="100000"/>
                </a:schemeClr>
              </a:buClr>
              <a:buSzPct val="100000"/>
            </a:pPr>
            <a:r>
              <a:rPr lang="en-US" sz="1400" dirty="0">
                <a:solidFill>
                  <a:schemeClr val="tx1">
                    <a:lumMod val="100000"/>
                  </a:schemeClr>
                </a:solidFill>
                <a:latin typeface="Trebuchet MS" panose="020B0603020202020204" pitchFamily="34" charset="0"/>
              </a:rPr>
              <a:t>Flexible</a:t>
            </a:r>
          </a:p>
          <a:p>
            <a:endParaRPr lang="en-US" sz="1600" dirty="0">
              <a:solidFill>
                <a:srgbClr val="575757"/>
              </a:solidFill>
            </a:endParaRPr>
          </a:p>
          <a:p>
            <a:endParaRPr lang="en-US" sz="1600" dirty="0" err="1">
              <a:solidFill>
                <a:srgbClr val="575757"/>
              </a:solidFill>
            </a:endParaRPr>
          </a:p>
        </p:txBody>
      </p:sp>
      <p:grpSp>
        <p:nvGrpSpPr>
          <p:cNvPr id="15" name="bcgIcons_ThumbsUp">
            <a:extLst>
              <a:ext uri="{FF2B5EF4-FFF2-40B4-BE49-F238E27FC236}">
                <a16:creationId xmlns:a16="http://schemas.microsoft.com/office/drawing/2014/main" xmlns="" id="{C683F435-8684-42DF-9D7A-77B11EA29B55}"/>
              </a:ext>
            </a:extLst>
          </p:cNvPr>
          <p:cNvGrpSpPr>
            <a:grpSpLocks noChangeAspect="1"/>
          </p:cNvGrpSpPr>
          <p:nvPr/>
        </p:nvGrpSpPr>
        <p:grpSpPr bwMode="auto">
          <a:xfrm>
            <a:off x="8503838" y="2915733"/>
            <a:ext cx="688464" cy="689102"/>
            <a:chOff x="1682" y="0"/>
            <a:chExt cx="4316" cy="4320"/>
          </a:xfrm>
        </p:grpSpPr>
        <p:sp>
          <p:nvSpPr>
            <p:cNvPr id="16" name="AutoShape 3">
              <a:extLst>
                <a:ext uri="{FF2B5EF4-FFF2-40B4-BE49-F238E27FC236}">
                  <a16:creationId xmlns:a16="http://schemas.microsoft.com/office/drawing/2014/main" xmlns="" id="{3791D042-F92F-4CC2-8DD6-DDE02CC55D46}"/>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5">
              <a:extLst>
                <a:ext uri="{FF2B5EF4-FFF2-40B4-BE49-F238E27FC236}">
                  <a16:creationId xmlns:a16="http://schemas.microsoft.com/office/drawing/2014/main" xmlns="" id="{A1D8D785-64BE-4F3D-B7FB-AA35AB4AB0C9}"/>
                </a:ext>
              </a:extLst>
            </p:cNvPr>
            <p:cNvSpPr>
              <a:spLocks/>
            </p:cNvSpPr>
            <p:nvPr/>
          </p:nvSpPr>
          <p:spPr bwMode="auto">
            <a:xfrm>
              <a:off x="3248" y="698"/>
              <a:ext cx="2034" cy="2919"/>
            </a:xfrm>
            <a:custGeom>
              <a:avLst/>
              <a:gdLst>
                <a:gd name="T0" fmla="*/ 1086 w 1086"/>
                <a:gd name="T1" fmla="*/ 681 h 1557"/>
                <a:gd name="T2" fmla="*/ 530 w 1086"/>
                <a:gd name="T3" fmla="*/ 537 h 1557"/>
                <a:gd name="T4" fmla="*/ 593 w 1086"/>
                <a:gd name="T5" fmla="*/ 253 h 1557"/>
                <a:gd name="T6" fmla="*/ 391 w 1086"/>
                <a:gd name="T7" fmla="*/ 4 h 1557"/>
                <a:gd name="T8" fmla="*/ 279 w 1086"/>
                <a:gd name="T9" fmla="*/ 114 h 1557"/>
                <a:gd name="T10" fmla="*/ 279 w 1086"/>
                <a:gd name="T11" fmla="*/ 221 h 1557"/>
                <a:gd name="T12" fmla="*/ 0 w 1086"/>
                <a:gd name="T13" fmla="*/ 523 h 1557"/>
                <a:gd name="T14" fmla="*/ 203 w 1086"/>
                <a:gd name="T15" fmla="*/ 459 h 1557"/>
                <a:gd name="T16" fmla="*/ 323 w 1086"/>
                <a:gd name="T17" fmla="*/ 114 h 1557"/>
                <a:gd name="T18" fmla="*/ 386 w 1086"/>
                <a:gd name="T19" fmla="*/ 48 h 1557"/>
                <a:gd name="T20" fmla="*/ 549 w 1086"/>
                <a:gd name="T21" fmla="*/ 257 h 1557"/>
                <a:gd name="T22" fmla="*/ 476 w 1086"/>
                <a:gd name="T23" fmla="*/ 570 h 1557"/>
                <a:gd name="T24" fmla="*/ 942 w 1086"/>
                <a:gd name="T25" fmla="*/ 581 h 1557"/>
                <a:gd name="T26" fmla="*/ 942 w 1086"/>
                <a:gd name="T27" fmla="*/ 781 h 1557"/>
                <a:gd name="T28" fmla="*/ 917 w 1086"/>
                <a:gd name="T29" fmla="*/ 780 h 1557"/>
                <a:gd name="T30" fmla="*/ 757 w 1086"/>
                <a:gd name="T31" fmla="*/ 802 h 1557"/>
                <a:gd name="T32" fmla="*/ 807 w 1086"/>
                <a:gd name="T33" fmla="*/ 824 h 1557"/>
                <a:gd name="T34" fmla="*/ 924 w 1086"/>
                <a:gd name="T35" fmla="*/ 825 h 1557"/>
                <a:gd name="T36" fmla="*/ 917 w 1086"/>
                <a:gd name="T37" fmla="*/ 1024 h 1557"/>
                <a:gd name="T38" fmla="*/ 874 w 1086"/>
                <a:gd name="T39" fmla="*/ 1025 h 1557"/>
                <a:gd name="T40" fmla="*/ 757 w 1086"/>
                <a:gd name="T41" fmla="*/ 1024 h 1557"/>
                <a:gd name="T42" fmla="*/ 757 w 1086"/>
                <a:gd name="T43" fmla="*/ 1068 h 1557"/>
                <a:gd name="T44" fmla="*/ 961 w 1086"/>
                <a:gd name="T45" fmla="*/ 1168 h 1557"/>
                <a:gd name="T46" fmla="*/ 793 w 1086"/>
                <a:gd name="T47" fmla="*/ 1269 h 1557"/>
                <a:gd name="T48" fmla="*/ 724 w 1086"/>
                <a:gd name="T49" fmla="*/ 1269 h 1557"/>
                <a:gd name="T50" fmla="*/ 724 w 1086"/>
                <a:gd name="T51" fmla="*/ 1313 h 1557"/>
                <a:gd name="T52" fmla="*/ 793 w 1086"/>
                <a:gd name="T53" fmla="*/ 1313 h 1557"/>
                <a:gd name="T54" fmla="*/ 793 w 1086"/>
                <a:gd name="T55" fmla="*/ 1513 h 1557"/>
                <a:gd name="T56" fmla="*/ 26 w 1086"/>
                <a:gd name="T57" fmla="*/ 1394 h 1557"/>
                <a:gd name="T58" fmla="*/ 344 w 1086"/>
                <a:gd name="T59" fmla="*/ 1557 h 1557"/>
                <a:gd name="T60" fmla="*/ 937 w 1086"/>
                <a:gd name="T61" fmla="*/ 1413 h 1557"/>
                <a:gd name="T62" fmla="*/ 1005 w 1086"/>
                <a:gd name="T63" fmla="*/ 1168 h 1557"/>
                <a:gd name="T64" fmla="*/ 1061 w 1086"/>
                <a:gd name="T65" fmla="*/ 924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6" h="1557">
                  <a:moveTo>
                    <a:pt x="1004" y="810"/>
                  </a:moveTo>
                  <a:cubicBezTo>
                    <a:pt x="1052" y="787"/>
                    <a:pt x="1086" y="738"/>
                    <a:pt x="1086" y="681"/>
                  </a:cubicBezTo>
                  <a:cubicBezTo>
                    <a:pt x="1086" y="601"/>
                    <a:pt x="1021" y="537"/>
                    <a:pt x="942" y="537"/>
                  </a:cubicBezTo>
                  <a:cubicBezTo>
                    <a:pt x="530" y="537"/>
                    <a:pt x="530" y="537"/>
                    <a:pt x="530" y="537"/>
                  </a:cubicBezTo>
                  <a:cubicBezTo>
                    <a:pt x="553" y="485"/>
                    <a:pt x="593" y="378"/>
                    <a:pt x="593" y="255"/>
                  </a:cubicBezTo>
                  <a:cubicBezTo>
                    <a:pt x="593" y="255"/>
                    <a:pt x="593" y="254"/>
                    <a:pt x="593" y="253"/>
                  </a:cubicBezTo>
                  <a:cubicBezTo>
                    <a:pt x="592" y="251"/>
                    <a:pt x="586" y="193"/>
                    <a:pt x="559" y="134"/>
                  </a:cubicBezTo>
                  <a:cubicBezTo>
                    <a:pt x="522" y="52"/>
                    <a:pt x="464" y="7"/>
                    <a:pt x="391" y="4"/>
                  </a:cubicBezTo>
                  <a:cubicBezTo>
                    <a:pt x="383" y="3"/>
                    <a:pt x="344" y="0"/>
                    <a:pt x="313" y="26"/>
                  </a:cubicBezTo>
                  <a:cubicBezTo>
                    <a:pt x="291" y="46"/>
                    <a:pt x="279" y="75"/>
                    <a:pt x="279" y="114"/>
                  </a:cubicBezTo>
                  <a:cubicBezTo>
                    <a:pt x="279" y="221"/>
                    <a:pt x="279" y="221"/>
                    <a:pt x="279" y="221"/>
                  </a:cubicBezTo>
                  <a:cubicBezTo>
                    <a:pt x="279" y="221"/>
                    <a:pt x="279" y="221"/>
                    <a:pt x="279" y="221"/>
                  </a:cubicBezTo>
                  <a:cubicBezTo>
                    <a:pt x="279" y="223"/>
                    <a:pt x="283" y="364"/>
                    <a:pt x="181" y="420"/>
                  </a:cubicBezTo>
                  <a:cubicBezTo>
                    <a:pt x="132" y="448"/>
                    <a:pt x="63" y="487"/>
                    <a:pt x="0" y="523"/>
                  </a:cubicBezTo>
                  <a:cubicBezTo>
                    <a:pt x="12" y="531"/>
                    <a:pt x="21" y="544"/>
                    <a:pt x="25" y="559"/>
                  </a:cubicBezTo>
                  <a:cubicBezTo>
                    <a:pt x="86" y="524"/>
                    <a:pt x="154" y="486"/>
                    <a:pt x="203" y="459"/>
                  </a:cubicBezTo>
                  <a:cubicBezTo>
                    <a:pt x="326" y="390"/>
                    <a:pt x="324" y="232"/>
                    <a:pt x="323" y="220"/>
                  </a:cubicBezTo>
                  <a:cubicBezTo>
                    <a:pt x="323" y="114"/>
                    <a:pt x="323" y="114"/>
                    <a:pt x="323" y="114"/>
                  </a:cubicBezTo>
                  <a:cubicBezTo>
                    <a:pt x="323" y="89"/>
                    <a:pt x="330" y="70"/>
                    <a:pt x="342" y="60"/>
                  </a:cubicBezTo>
                  <a:cubicBezTo>
                    <a:pt x="359" y="44"/>
                    <a:pt x="386" y="48"/>
                    <a:pt x="386" y="48"/>
                  </a:cubicBezTo>
                  <a:cubicBezTo>
                    <a:pt x="387" y="48"/>
                    <a:pt x="388" y="48"/>
                    <a:pt x="389" y="48"/>
                  </a:cubicBezTo>
                  <a:cubicBezTo>
                    <a:pt x="520" y="52"/>
                    <a:pt x="547" y="241"/>
                    <a:pt x="549" y="257"/>
                  </a:cubicBezTo>
                  <a:cubicBezTo>
                    <a:pt x="548" y="413"/>
                    <a:pt x="476" y="547"/>
                    <a:pt x="476" y="548"/>
                  </a:cubicBezTo>
                  <a:cubicBezTo>
                    <a:pt x="472" y="555"/>
                    <a:pt x="472" y="563"/>
                    <a:pt x="476" y="570"/>
                  </a:cubicBezTo>
                  <a:cubicBezTo>
                    <a:pt x="480" y="577"/>
                    <a:pt x="487" y="581"/>
                    <a:pt x="495" y="581"/>
                  </a:cubicBezTo>
                  <a:cubicBezTo>
                    <a:pt x="942" y="581"/>
                    <a:pt x="942" y="581"/>
                    <a:pt x="942" y="581"/>
                  </a:cubicBezTo>
                  <a:cubicBezTo>
                    <a:pt x="997" y="581"/>
                    <a:pt x="1042" y="626"/>
                    <a:pt x="1042" y="681"/>
                  </a:cubicBezTo>
                  <a:cubicBezTo>
                    <a:pt x="1042" y="736"/>
                    <a:pt x="997" y="781"/>
                    <a:pt x="942" y="781"/>
                  </a:cubicBezTo>
                  <a:cubicBezTo>
                    <a:pt x="926" y="781"/>
                    <a:pt x="926" y="781"/>
                    <a:pt x="926" y="781"/>
                  </a:cubicBezTo>
                  <a:cubicBezTo>
                    <a:pt x="923" y="781"/>
                    <a:pt x="920" y="780"/>
                    <a:pt x="917" y="780"/>
                  </a:cubicBezTo>
                  <a:cubicBezTo>
                    <a:pt x="779" y="780"/>
                    <a:pt x="779" y="780"/>
                    <a:pt x="779" y="780"/>
                  </a:cubicBezTo>
                  <a:cubicBezTo>
                    <a:pt x="767" y="780"/>
                    <a:pt x="757" y="790"/>
                    <a:pt x="757" y="802"/>
                  </a:cubicBezTo>
                  <a:cubicBezTo>
                    <a:pt x="757" y="815"/>
                    <a:pt x="767" y="824"/>
                    <a:pt x="779" y="824"/>
                  </a:cubicBezTo>
                  <a:cubicBezTo>
                    <a:pt x="807" y="824"/>
                    <a:pt x="807" y="824"/>
                    <a:pt x="807" y="824"/>
                  </a:cubicBezTo>
                  <a:cubicBezTo>
                    <a:pt x="809" y="825"/>
                    <a:pt x="810" y="825"/>
                    <a:pt x="811" y="825"/>
                  </a:cubicBezTo>
                  <a:cubicBezTo>
                    <a:pt x="924" y="825"/>
                    <a:pt x="924" y="825"/>
                    <a:pt x="924" y="825"/>
                  </a:cubicBezTo>
                  <a:cubicBezTo>
                    <a:pt x="976" y="829"/>
                    <a:pt x="1017" y="872"/>
                    <a:pt x="1017" y="924"/>
                  </a:cubicBezTo>
                  <a:cubicBezTo>
                    <a:pt x="1017" y="980"/>
                    <a:pt x="972" y="1024"/>
                    <a:pt x="917" y="1024"/>
                  </a:cubicBezTo>
                  <a:cubicBezTo>
                    <a:pt x="879" y="1024"/>
                    <a:pt x="879" y="1024"/>
                    <a:pt x="879" y="1024"/>
                  </a:cubicBezTo>
                  <a:cubicBezTo>
                    <a:pt x="877" y="1024"/>
                    <a:pt x="875" y="1025"/>
                    <a:pt x="874" y="1025"/>
                  </a:cubicBezTo>
                  <a:cubicBezTo>
                    <a:pt x="869" y="1025"/>
                    <a:pt x="865" y="1024"/>
                    <a:pt x="861" y="1024"/>
                  </a:cubicBezTo>
                  <a:cubicBezTo>
                    <a:pt x="757" y="1024"/>
                    <a:pt x="757" y="1024"/>
                    <a:pt x="757" y="1024"/>
                  </a:cubicBezTo>
                  <a:cubicBezTo>
                    <a:pt x="745" y="1024"/>
                    <a:pt x="735" y="1034"/>
                    <a:pt x="735" y="1046"/>
                  </a:cubicBezTo>
                  <a:cubicBezTo>
                    <a:pt x="735" y="1059"/>
                    <a:pt x="745" y="1068"/>
                    <a:pt x="757" y="1068"/>
                  </a:cubicBezTo>
                  <a:cubicBezTo>
                    <a:pt x="861" y="1068"/>
                    <a:pt x="861" y="1068"/>
                    <a:pt x="861" y="1068"/>
                  </a:cubicBezTo>
                  <a:cubicBezTo>
                    <a:pt x="916" y="1068"/>
                    <a:pt x="961" y="1113"/>
                    <a:pt x="961" y="1168"/>
                  </a:cubicBezTo>
                  <a:cubicBezTo>
                    <a:pt x="961" y="1224"/>
                    <a:pt x="916" y="1269"/>
                    <a:pt x="861" y="1269"/>
                  </a:cubicBezTo>
                  <a:cubicBezTo>
                    <a:pt x="793" y="1269"/>
                    <a:pt x="793" y="1269"/>
                    <a:pt x="793" y="1269"/>
                  </a:cubicBezTo>
                  <a:cubicBezTo>
                    <a:pt x="757" y="1269"/>
                    <a:pt x="757" y="1269"/>
                    <a:pt x="757" y="1269"/>
                  </a:cubicBezTo>
                  <a:cubicBezTo>
                    <a:pt x="724" y="1269"/>
                    <a:pt x="724" y="1269"/>
                    <a:pt x="724" y="1269"/>
                  </a:cubicBezTo>
                  <a:cubicBezTo>
                    <a:pt x="712" y="1269"/>
                    <a:pt x="702" y="1278"/>
                    <a:pt x="702" y="1291"/>
                  </a:cubicBezTo>
                  <a:cubicBezTo>
                    <a:pt x="702" y="1303"/>
                    <a:pt x="712" y="1313"/>
                    <a:pt x="724" y="1313"/>
                  </a:cubicBezTo>
                  <a:cubicBezTo>
                    <a:pt x="757" y="1313"/>
                    <a:pt x="757" y="1313"/>
                    <a:pt x="757" y="1313"/>
                  </a:cubicBezTo>
                  <a:cubicBezTo>
                    <a:pt x="793" y="1313"/>
                    <a:pt x="793" y="1313"/>
                    <a:pt x="793" y="1313"/>
                  </a:cubicBezTo>
                  <a:cubicBezTo>
                    <a:pt x="848" y="1313"/>
                    <a:pt x="893" y="1357"/>
                    <a:pt x="893" y="1413"/>
                  </a:cubicBezTo>
                  <a:cubicBezTo>
                    <a:pt x="893" y="1468"/>
                    <a:pt x="848" y="1513"/>
                    <a:pt x="793" y="1513"/>
                  </a:cubicBezTo>
                  <a:cubicBezTo>
                    <a:pt x="344" y="1513"/>
                    <a:pt x="344" y="1513"/>
                    <a:pt x="344" y="1513"/>
                  </a:cubicBezTo>
                  <a:cubicBezTo>
                    <a:pt x="301" y="1513"/>
                    <a:pt x="175" y="1513"/>
                    <a:pt x="26" y="1394"/>
                  </a:cubicBezTo>
                  <a:cubicBezTo>
                    <a:pt x="26" y="1449"/>
                    <a:pt x="26" y="1449"/>
                    <a:pt x="26" y="1449"/>
                  </a:cubicBezTo>
                  <a:cubicBezTo>
                    <a:pt x="126" y="1521"/>
                    <a:pt x="230" y="1557"/>
                    <a:pt x="344" y="1557"/>
                  </a:cubicBezTo>
                  <a:cubicBezTo>
                    <a:pt x="793" y="1557"/>
                    <a:pt x="793" y="1557"/>
                    <a:pt x="793" y="1557"/>
                  </a:cubicBezTo>
                  <a:cubicBezTo>
                    <a:pt x="872" y="1557"/>
                    <a:pt x="937" y="1492"/>
                    <a:pt x="937" y="1413"/>
                  </a:cubicBezTo>
                  <a:cubicBezTo>
                    <a:pt x="937" y="1372"/>
                    <a:pt x="920" y="1335"/>
                    <a:pt x="892" y="1309"/>
                  </a:cubicBezTo>
                  <a:cubicBezTo>
                    <a:pt x="957" y="1294"/>
                    <a:pt x="1005" y="1237"/>
                    <a:pt x="1005" y="1168"/>
                  </a:cubicBezTo>
                  <a:cubicBezTo>
                    <a:pt x="1005" y="1127"/>
                    <a:pt x="987" y="1089"/>
                    <a:pt x="958" y="1062"/>
                  </a:cubicBezTo>
                  <a:cubicBezTo>
                    <a:pt x="1017" y="1045"/>
                    <a:pt x="1061" y="989"/>
                    <a:pt x="1061" y="924"/>
                  </a:cubicBezTo>
                  <a:cubicBezTo>
                    <a:pt x="1061" y="878"/>
                    <a:pt x="1039" y="837"/>
                    <a:pt x="1004" y="81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6">
              <a:extLst>
                <a:ext uri="{FF2B5EF4-FFF2-40B4-BE49-F238E27FC236}">
                  <a16:creationId xmlns:a16="http://schemas.microsoft.com/office/drawing/2014/main" xmlns="" id="{708D731E-486F-4551-ADA2-5356DB56F2F4}"/>
                </a:ext>
              </a:extLst>
            </p:cNvPr>
            <p:cNvSpPr>
              <a:spLocks noEditPoints="1"/>
            </p:cNvSpPr>
            <p:nvPr/>
          </p:nvSpPr>
          <p:spPr bwMode="auto">
            <a:xfrm>
              <a:off x="2368" y="1740"/>
              <a:ext cx="846" cy="1723"/>
            </a:xfrm>
            <a:custGeom>
              <a:avLst/>
              <a:gdLst>
                <a:gd name="T0" fmla="*/ 193 w 452"/>
                <a:gd name="T1" fmla="*/ 773 h 919"/>
                <a:gd name="T2" fmla="*/ 146 w 452"/>
                <a:gd name="T3" fmla="*/ 820 h 919"/>
                <a:gd name="T4" fmla="*/ 99 w 452"/>
                <a:gd name="T5" fmla="*/ 773 h 919"/>
                <a:gd name="T6" fmla="*/ 146 w 452"/>
                <a:gd name="T7" fmla="*/ 726 h 919"/>
                <a:gd name="T8" fmla="*/ 193 w 452"/>
                <a:gd name="T9" fmla="*/ 773 h 919"/>
                <a:gd name="T10" fmla="*/ 452 w 452"/>
                <a:gd name="T11" fmla="*/ 22 h 919"/>
                <a:gd name="T12" fmla="*/ 452 w 452"/>
                <a:gd name="T13" fmla="*/ 897 h 919"/>
                <a:gd name="T14" fmla="*/ 430 w 452"/>
                <a:gd name="T15" fmla="*/ 919 h 919"/>
                <a:gd name="T16" fmla="*/ 22 w 452"/>
                <a:gd name="T17" fmla="*/ 919 h 919"/>
                <a:gd name="T18" fmla="*/ 0 w 452"/>
                <a:gd name="T19" fmla="*/ 897 h 919"/>
                <a:gd name="T20" fmla="*/ 0 w 452"/>
                <a:gd name="T21" fmla="*/ 22 h 919"/>
                <a:gd name="T22" fmla="*/ 22 w 452"/>
                <a:gd name="T23" fmla="*/ 0 h 919"/>
                <a:gd name="T24" fmla="*/ 430 w 452"/>
                <a:gd name="T25" fmla="*/ 0 h 919"/>
                <a:gd name="T26" fmla="*/ 452 w 452"/>
                <a:gd name="T27" fmla="*/ 22 h 919"/>
                <a:gd name="T28" fmla="*/ 237 w 452"/>
                <a:gd name="T29" fmla="*/ 773 h 919"/>
                <a:gd name="T30" fmla="*/ 146 w 452"/>
                <a:gd name="T31" fmla="*/ 682 h 919"/>
                <a:gd name="T32" fmla="*/ 55 w 452"/>
                <a:gd name="T33" fmla="*/ 773 h 919"/>
                <a:gd name="T34" fmla="*/ 146 w 452"/>
                <a:gd name="T35" fmla="*/ 864 h 919"/>
                <a:gd name="T36" fmla="*/ 237 w 452"/>
                <a:gd name="T37" fmla="*/ 773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919">
                  <a:moveTo>
                    <a:pt x="193" y="773"/>
                  </a:moveTo>
                  <a:cubicBezTo>
                    <a:pt x="193" y="799"/>
                    <a:pt x="172" y="820"/>
                    <a:pt x="146" y="820"/>
                  </a:cubicBezTo>
                  <a:cubicBezTo>
                    <a:pt x="120" y="820"/>
                    <a:pt x="99" y="799"/>
                    <a:pt x="99" y="773"/>
                  </a:cubicBezTo>
                  <a:cubicBezTo>
                    <a:pt x="99" y="747"/>
                    <a:pt x="120" y="726"/>
                    <a:pt x="146" y="726"/>
                  </a:cubicBezTo>
                  <a:cubicBezTo>
                    <a:pt x="172" y="726"/>
                    <a:pt x="193" y="747"/>
                    <a:pt x="193" y="773"/>
                  </a:cubicBezTo>
                  <a:close/>
                  <a:moveTo>
                    <a:pt x="452" y="22"/>
                  </a:moveTo>
                  <a:cubicBezTo>
                    <a:pt x="452" y="897"/>
                    <a:pt x="452" y="897"/>
                    <a:pt x="452" y="897"/>
                  </a:cubicBezTo>
                  <a:cubicBezTo>
                    <a:pt x="452" y="909"/>
                    <a:pt x="442" y="919"/>
                    <a:pt x="430" y="919"/>
                  </a:cubicBezTo>
                  <a:cubicBezTo>
                    <a:pt x="22" y="919"/>
                    <a:pt x="22" y="919"/>
                    <a:pt x="22" y="919"/>
                  </a:cubicBezTo>
                  <a:cubicBezTo>
                    <a:pt x="10" y="919"/>
                    <a:pt x="0" y="909"/>
                    <a:pt x="0" y="897"/>
                  </a:cubicBezTo>
                  <a:cubicBezTo>
                    <a:pt x="0" y="22"/>
                    <a:pt x="0" y="22"/>
                    <a:pt x="0" y="22"/>
                  </a:cubicBezTo>
                  <a:cubicBezTo>
                    <a:pt x="0" y="10"/>
                    <a:pt x="10" y="0"/>
                    <a:pt x="22" y="0"/>
                  </a:cubicBezTo>
                  <a:cubicBezTo>
                    <a:pt x="430" y="0"/>
                    <a:pt x="430" y="0"/>
                    <a:pt x="430" y="0"/>
                  </a:cubicBezTo>
                  <a:cubicBezTo>
                    <a:pt x="442" y="0"/>
                    <a:pt x="452" y="10"/>
                    <a:pt x="452" y="22"/>
                  </a:cubicBezTo>
                  <a:close/>
                  <a:moveTo>
                    <a:pt x="237" y="773"/>
                  </a:moveTo>
                  <a:cubicBezTo>
                    <a:pt x="237" y="722"/>
                    <a:pt x="196" y="682"/>
                    <a:pt x="146" y="682"/>
                  </a:cubicBezTo>
                  <a:cubicBezTo>
                    <a:pt x="96" y="682"/>
                    <a:pt x="55" y="722"/>
                    <a:pt x="55" y="773"/>
                  </a:cubicBezTo>
                  <a:cubicBezTo>
                    <a:pt x="55" y="823"/>
                    <a:pt x="96" y="864"/>
                    <a:pt x="146" y="864"/>
                  </a:cubicBezTo>
                  <a:cubicBezTo>
                    <a:pt x="196" y="864"/>
                    <a:pt x="237" y="823"/>
                    <a:pt x="237" y="77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0" name="bcgIcons_ThumbsDown">
            <a:extLst>
              <a:ext uri="{FF2B5EF4-FFF2-40B4-BE49-F238E27FC236}">
                <a16:creationId xmlns:a16="http://schemas.microsoft.com/office/drawing/2014/main" xmlns="" id="{7A943297-2390-4682-B70D-D2886BA41F8E}"/>
              </a:ext>
            </a:extLst>
          </p:cNvPr>
          <p:cNvGrpSpPr>
            <a:grpSpLocks noChangeAspect="1"/>
          </p:cNvGrpSpPr>
          <p:nvPr/>
        </p:nvGrpSpPr>
        <p:grpSpPr bwMode="auto">
          <a:xfrm>
            <a:off x="8508935" y="4774560"/>
            <a:ext cx="683367" cy="684000"/>
            <a:chOff x="1682" y="0"/>
            <a:chExt cx="4316" cy="4320"/>
          </a:xfrm>
        </p:grpSpPr>
        <p:sp>
          <p:nvSpPr>
            <p:cNvPr id="21" name="AutoShape 8">
              <a:extLst>
                <a:ext uri="{FF2B5EF4-FFF2-40B4-BE49-F238E27FC236}">
                  <a16:creationId xmlns:a16="http://schemas.microsoft.com/office/drawing/2014/main" xmlns="" id="{7DA9146F-3C0D-4284-B3C4-836CE47F1CEC}"/>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1">
              <a:extLst>
                <a:ext uri="{FF2B5EF4-FFF2-40B4-BE49-F238E27FC236}">
                  <a16:creationId xmlns:a16="http://schemas.microsoft.com/office/drawing/2014/main" xmlns="" id="{B07D5565-BE59-4156-8E49-E85A424AF4C8}"/>
                </a:ext>
              </a:extLst>
            </p:cNvPr>
            <p:cNvSpPr>
              <a:spLocks/>
            </p:cNvSpPr>
            <p:nvPr/>
          </p:nvSpPr>
          <p:spPr bwMode="auto">
            <a:xfrm>
              <a:off x="2396" y="703"/>
              <a:ext cx="2034" cy="2914"/>
            </a:xfrm>
            <a:custGeom>
              <a:avLst/>
              <a:gdLst>
                <a:gd name="T0" fmla="*/ 883 w 1086"/>
                <a:gd name="T1" fmla="*/ 1098 h 1554"/>
                <a:gd name="T2" fmla="*/ 763 w 1086"/>
                <a:gd name="T3" fmla="*/ 1443 h 1554"/>
                <a:gd name="T4" fmla="*/ 700 w 1086"/>
                <a:gd name="T5" fmla="*/ 1509 h 1554"/>
                <a:gd name="T6" fmla="*/ 537 w 1086"/>
                <a:gd name="T7" fmla="*/ 1300 h 1554"/>
                <a:gd name="T8" fmla="*/ 610 w 1086"/>
                <a:gd name="T9" fmla="*/ 987 h 1554"/>
                <a:gd name="T10" fmla="*/ 144 w 1086"/>
                <a:gd name="T11" fmla="*/ 976 h 1554"/>
                <a:gd name="T12" fmla="*/ 144 w 1086"/>
                <a:gd name="T13" fmla="*/ 776 h 1554"/>
                <a:gd name="T14" fmla="*/ 169 w 1086"/>
                <a:gd name="T15" fmla="*/ 777 h 1554"/>
                <a:gd name="T16" fmla="*/ 329 w 1086"/>
                <a:gd name="T17" fmla="*/ 755 h 1554"/>
                <a:gd name="T18" fmla="*/ 279 w 1086"/>
                <a:gd name="T19" fmla="*/ 733 h 1554"/>
                <a:gd name="T20" fmla="*/ 162 w 1086"/>
                <a:gd name="T21" fmla="*/ 732 h 1554"/>
                <a:gd name="T22" fmla="*/ 169 w 1086"/>
                <a:gd name="T23" fmla="*/ 533 h 1554"/>
                <a:gd name="T24" fmla="*/ 212 w 1086"/>
                <a:gd name="T25" fmla="*/ 532 h 1554"/>
                <a:gd name="T26" fmla="*/ 329 w 1086"/>
                <a:gd name="T27" fmla="*/ 533 h 1554"/>
                <a:gd name="T28" fmla="*/ 329 w 1086"/>
                <a:gd name="T29" fmla="*/ 489 h 1554"/>
                <a:gd name="T30" fmla="*/ 125 w 1086"/>
                <a:gd name="T31" fmla="*/ 389 h 1554"/>
                <a:gd name="T32" fmla="*/ 293 w 1086"/>
                <a:gd name="T33" fmla="*/ 288 h 1554"/>
                <a:gd name="T34" fmla="*/ 362 w 1086"/>
                <a:gd name="T35" fmla="*/ 288 h 1554"/>
                <a:gd name="T36" fmla="*/ 362 w 1086"/>
                <a:gd name="T37" fmla="*/ 244 h 1554"/>
                <a:gd name="T38" fmla="*/ 293 w 1086"/>
                <a:gd name="T39" fmla="*/ 244 h 1554"/>
                <a:gd name="T40" fmla="*/ 293 w 1086"/>
                <a:gd name="T41" fmla="*/ 44 h 1554"/>
                <a:gd name="T42" fmla="*/ 1060 w 1086"/>
                <a:gd name="T43" fmla="*/ 163 h 1554"/>
                <a:gd name="T44" fmla="*/ 742 w 1086"/>
                <a:gd name="T45" fmla="*/ 0 h 1554"/>
                <a:gd name="T46" fmla="*/ 149 w 1086"/>
                <a:gd name="T47" fmla="*/ 144 h 1554"/>
                <a:gd name="T48" fmla="*/ 81 w 1086"/>
                <a:gd name="T49" fmla="*/ 389 h 1554"/>
                <a:gd name="T50" fmla="*/ 25 w 1086"/>
                <a:gd name="T51" fmla="*/ 633 h 1554"/>
                <a:gd name="T52" fmla="*/ 0 w 1086"/>
                <a:gd name="T53" fmla="*/ 876 h 1554"/>
                <a:gd name="T54" fmla="*/ 556 w 1086"/>
                <a:gd name="T55" fmla="*/ 1020 h 1554"/>
                <a:gd name="T56" fmla="*/ 493 w 1086"/>
                <a:gd name="T57" fmla="*/ 1304 h 1554"/>
                <a:gd name="T58" fmla="*/ 695 w 1086"/>
                <a:gd name="T59" fmla="*/ 1553 h 1554"/>
                <a:gd name="T60" fmla="*/ 773 w 1086"/>
                <a:gd name="T61" fmla="*/ 1531 h 1554"/>
                <a:gd name="T62" fmla="*/ 807 w 1086"/>
                <a:gd name="T63" fmla="*/ 1336 h 1554"/>
                <a:gd name="T64" fmla="*/ 905 w 1086"/>
                <a:gd name="T65" fmla="*/ 1137 h 1554"/>
                <a:gd name="T66" fmla="*/ 1061 w 1086"/>
                <a:gd name="T67" fmla="*/ 998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86" h="1554">
                  <a:moveTo>
                    <a:pt x="1061" y="998"/>
                  </a:moveTo>
                  <a:cubicBezTo>
                    <a:pt x="1000" y="1033"/>
                    <a:pt x="932" y="1071"/>
                    <a:pt x="883" y="1098"/>
                  </a:cubicBezTo>
                  <a:cubicBezTo>
                    <a:pt x="760" y="1167"/>
                    <a:pt x="762" y="1325"/>
                    <a:pt x="763" y="1337"/>
                  </a:cubicBezTo>
                  <a:cubicBezTo>
                    <a:pt x="763" y="1443"/>
                    <a:pt x="763" y="1443"/>
                    <a:pt x="763" y="1443"/>
                  </a:cubicBezTo>
                  <a:cubicBezTo>
                    <a:pt x="763" y="1468"/>
                    <a:pt x="756" y="1487"/>
                    <a:pt x="744" y="1497"/>
                  </a:cubicBezTo>
                  <a:cubicBezTo>
                    <a:pt x="727" y="1513"/>
                    <a:pt x="700" y="1509"/>
                    <a:pt x="700" y="1509"/>
                  </a:cubicBezTo>
                  <a:cubicBezTo>
                    <a:pt x="699" y="1509"/>
                    <a:pt x="698" y="1509"/>
                    <a:pt x="697" y="1509"/>
                  </a:cubicBezTo>
                  <a:cubicBezTo>
                    <a:pt x="566" y="1505"/>
                    <a:pt x="539" y="1316"/>
                    <a:pt x="537" y="1300"/>
                  </a:cubicBezTo>
                  <a:cubicBezTo>
                    <a:pt x="538" y="1144"/>
                    <a:pt x="610" y="1010"/>
                    <a:pt x="610" y="1009"/>
                  </a:cubicBezTo>
                  <a:cubicBezTo>
                    <a:pt x="614" y="1002"/>
                    <a:pt x="614" y="994"/>
                    <a:pt x="610" y="987"/>
                  </a:cubicBezTo>
                  <a:cubicBezTo>
                    <a:pt x="606" y="980"/>
                    <a:pt x="599" y="976"/>
                    <a:pt x="591" y="976"/>
                  </a:cubicBezTo>
                  <a:cubicBezTo>
                    <a:pt x="144" y="976"/>
                    <a:pt x="144" y="976"/>
                    <a:pt x="144" y="976"/>
                  </a:cubicBezTo>
                  <a:cubicBezTo>
                    <a:pt x="89" y="976"/>
                    <a:pt x="44" y="931"/>
                    <a:pt x="44" y="876"/>
                  </a:cubicBezTo>
                  <a:cubicBezTo>
                    <a:pt x="44" y="821"/>
                    <a:pt x="89" y="776"/>
                    <a:pt x="144" y="776"/>
                  </a:cubicBezTo>
                  <a:cubicBezTo>
                    <a:pt x="160" y="776"/>
                    <a:pt x="160" y="776"/>
                    <a:pt x="160" y="776"/>
                  </a:cubicBezTo>
                  <a:cubicBezTo>
                    <a:pt x="163" y="776"/>
                    <a:pt x="166" y="777"/>
                    <a:pt x="169" y="777"/>
                  </a:cubicBezTo>
                  <a:cubicBezTo>
                    <a:pt x="307" y="777"/>
                    <a:pt x="307" y="777"/>
                    <a:pt x="307" y="777"/>
                  </a:cubicBezTo>
                  <a:cubicBezTo>
                    <a:pt x="319" y="777"/>
                    <a:pt x="329" y="767"/>
                    <a:pt x="329" y="755"/>
                  </a:cubicBezTo>
                  <a:cubicBezTo>
                    <a:pt x="329" y="742"/>
                    <a:pt x="319" y="733"/>
                    <a:pt x="307" y="733"/>
                  </a:cubicBezTo>
                  <a:cubicBezTo>
                    <a:pt x="279" y="733"/>
                    <a:pt x="279" y="733"/>
                    <a:pt x="279" y="733"/>
                  </a:cubicBezTo>
                  <a:cubicBezTo>
                    <a:pt x="277" y="732"/>
                    <a:pt x="276" y="732"/>
                    <a:pt x="275" y="732"/>
                  </a:cubicBezTo>
                  <a:cubicBezTo>
                    <a:pt x="162" y="732"/>
                    <a:pt x="162" y="732"/>
                    <a:pt x="162" y="732"/>
                  </a:cubicBezTo>
                  <a:cubicBezTo>
                    <a:pt x="110" y="728"/>
                    <a:pt x="69" y="685"/>
                    <a:pt x="69" y="633"/>
                  </a:cubicBezTo>
                  <a:cubicBezTo>
                    <a:pt x="69" y="577"/>
                    <a:pt x="114" y="533"/>
                    <a:pt x="169" y="533"/>
                  </a:cubicBezTo>
                  <a:cubicBezTo>
                    <a:pt x="207" y="533"/>
                    <a:pt x="207" y="533"/>
                    <a:pt x="207" y="533"/>
                  </a:cubicBezTo>
                  <a:cubicBezTo>
                    <a:pt x="209" y="533"/>
                    <a:pt x="211" y="532"/>
                    <a:pt x="212" y="532"/>
                  </a:cubicBezTo>
                  <a:cubicBezTo>
                    <a:pt x="217" y="532"/>
                    <a:pt x="221" y="533"/>
                    <a:pt x="225" y="533"/>
                  </a:cubicBezTo>
                  <a:cubicBezTo>
                    <a:pt x="329" y="533"/>
                    <a:pt x="329" y="533"/>
                    <a:pt x="329" y="533"/>
                  </a:cubicBezTo>
                  <a:cubicBezTo>
                    <a:pt x="341" y="533"/>
                    <a:pt x="351" y="523"/>
                    <a:pt x="351" y="511"/>
                  </a:cubicBezTo>
                  <a:cubicBezTo>
                    <a:pt x="351" y="498"/>
                    <a:pt x="341" y="489"/>
                    <a:pt x="329" y="489"/>
                  </a:cubicBezTo>
                  <a:cubicBezTo>
                    <a:pt x="225" y="489"/>
                    <a:pt x="225" y="489"/>
                    <a:pt x="225" y="489"/>
                  </a:cubicBezTo>
                  <a:cubicBezTo>
                    <a:pt x="170" y="489"/>
                    <a:pt x="125" y="444"/>
                    <a:pt x="125" y="389"/>
                  </a:cubicBezTo>
                  <a:cubicBezTo>
                    <a:pt x="125" y="333"/>
                    <a:pt x="170" y="288"/>
                    <a:pt x="225" y="288"/>
                  </a:cubicBezTo>
                  <a:cubicBezTo>
                    <a:pt x="293" y="288"/>
                    <a:pt x="293" y="288"/>
                    <a:pt x="293" y="288"/>
                  </a:cubicBezTo>
                  <a:cubicBezTo>
                    <a:pt x="329" y="288"/>
                    <a:pt x="329" y="288"/>
                    <a:pt x="329" y="288"/>
                  </a:cubicBezTo>
                  <a:cubicBezTo>
                    <a:pt x="362" y="288"/>
                    <a:pt x="362" y="288"/>
                    <a:pt x="362" y="288"/>
                  </a:cubicBezTo>
                  <a:cubicBezTo>
                    <a:pt x="374" y="288"/>
                    <a:pt x="384" y="279"/>
                    <a:pt x="384" y="266"/>
                  </a:cubicBezTo>
                  <a:cubicBezTo>
                    <a:pt x="384" y="254"/>
                    <a:pt x="374" y="244"/>
                    <a:pt x="362" y="244"/>
                  </a:cubicBezTo>
                  <a:cubicBezTo>
                    <a:pt x="329" y="244"/>
                    <a:pt x="329" y="244"/>
                    <a:pt x="329" y="244"/>
                  </a:cubicBezTo>
                  <a:cubicBezTo>
                    <a:pt x="293" y="244"/>
                    <a:pt x="293" y="244"/>
                    <a:pt x="293" y="244"/>
                  </a:cubicBezTo>
                  <a:cubicBezTo>
                    <a:pt x="238" y="244"/>
                    <a:pt x="193" y="200"/>
                    <a:pt x="193" y="144"/>
                  </a:cubicBezTo>
                  <a:cubicBezTo>
                    <a:pt x="193" y="89"/>
                    <a:pt x="238" y="44"/>
                    <a:pt x="293" y="44"/>
                  </a:cubicBezTo>
                  <a:cubicBezTo>
                    <a:pt x="742" y="44"/>
                    <a:pt x="742" y="44"/>
                    <a:pt x="742" y="44"/>
                  </a:cubicBezTo>
                  <a:cubicBezTo>
                    <a:pt x="785" y="44"/>
                    <a:pt x="911" y="44"/>
                    <a:pt x="1060" y="163"/>
                  </a:cubicBezTo>
                  <a:cubicBezTo>
                    <a:pt x="1060" y="108"/>
                    <a:pt x="1060" y="108"/>
                    <a:pt x="1060" y="108"/>
                  </a:cubicBezTo>
                  <a:cubicBezTo>
                    <a:pt x="960" y="36"/>
                    <a:pt x="856" y="0"/>
                    <a:pt x="742" y="0"/>
                  </a:cubicBezTo>
                  <a:cubicBezTo>
                    <a:pt x="293" y="0"/>
                    <a:pt x="293" y="0"/>
                    <a:pt x="293" y="0"/>
                  </a:cubicBezTo>
                  <a:cubicBezTo>
                    <a:pt x="214" y="0"/>
                    <a:pt x="149" y="65"/>
                    <a:pt x="149" y="144"/>
                  </a:cubicBezTo>
                  <a:cubicBezTo>
                    <a:pt x="149" y="185"/>
                    <a:pt x="166" y="222"/>
                    <a:pt x="194" y="248"/>
                  </a:cubicBezTo>
                  <a:cubicBezTo>
                    <a:pt x="129" y="263"/>
                    <a:pt x="81" y="320"/>
                    <a:pt x="81" y="389"/>
                  </a:cubicBezTo>
                  <a:cubicBezTo>
                    <a:pt x="81" y="430"/>
                    <a:pt x="99" y="468"/>
                    <a:pt x="128" y="495"/>
                  </a:cubicBezTo>
                  <a:cubicBezTo>
                    <a:pt x="69" y="512"/>
                    <a:pt x="25" y="568"/>
                    <a:pt x="25" y="633"/>
                  </a:cubicBezTo>
                  <a:cubicBezTo>
                    <a:pt x="25" y="679"/>
                    <a:pt x="47" y="720"/>
                    <a:pt x="82" y="747"/>
                  </a:cubicBezTo>
                  <a:cubicBezTo>
                    <a:pt x="34" y="770"/>
                    <a:pt x="0" y="819"/>
                    <a:pt x="0" y="876"/>
                  </a:cubicBezTo>
                  <a:cubicBezTo>
                    <a:pt x="0" y="956"/>
                    <a:pt x="65" y="1020"/>
                    <a:pt x="144" y="1020"/>
                  </a:cubicBezTo>
                  <a:cubicBezTo>
                    <a:pt x="556" y="1020"/>
                    <a:pt x="556" y="1020"/>
                    <a:pt x="556" y="1020"/>
                  </a:cubicBezTo>
                  <a:cubicBezTo>
                    <a:pt x="533" y="1072"/>
                    <a:pt x="493" y="1179"/>
                    <a:pt x="493" y="1302"/>
                  </a:cubicBezTo>
                  <a:cubicBezTo>
                    <a:pt x="493" y="1302"/>
                    <a:pt x="493" y="1303"/>
                    <a:pt x="493" y="1304"/>
                  </a:cubicBezTo>
                  <a:cubicBezTo>
                    <a:pt x="494" y="1306"/>
                    <a:pt x="500" y="1364"/>
                    <a:pt x="527" y="1423"/>
                  </a:cubicBezTo>
                  <a:cubicBezTo>
                    <a:pt x="564" y="1505"/>
                    <a:pt x="622" y="1550"/>
                    <a:pt x="695" y="1553"/>
                  </a:cubicBezTo>
                  <a:cubicBezTo>
                    <a:pt x="697" y="1553"/>
                    <a:pt x="701" y="1554"/>
                    <a:pt x="706" y="1554"/>
                  </a:cubicBezTo>
                  <a:cubicBezTo>
                    <a:pt x="722" y="1554"/>
                    <a:pt x="750" y="1550"/>
                    <a:pt x="773" y="1531"/>
                  </a:cubicBezTo>
                  <a:cubicBezTo>
                    <a:pt x="795" y="1511"/>
                    <a:pt x="807" y="1482"/>
                    <a:pt x="807" y="1443"/>
                  </a:cubicBezTo>
                  <a:cubicBezTo>
                    <a:pt x="807" y="1336"/>
                    <a:pt x="807" y="1336"/>
                    <a:pt x="807" y="1336"/>
                  </a:cubicBezTo>
                  <a:cubicBezTo>
                    <a:pt x="807" y="1336"/>
                    <a:pt x="807" y="1336"/>
                    <a:pt x="807" y="1336"/>
                  </a:cubicBezTo>
                  <a:cubicBezTo>
                    <a:pt x="807" y="1334"/>
                    <a:pt x="803" y="1193"/>
                    <a:pt x="905" y="1137"/>
                  </a:cubicBezTo>
                  <a:cubicBezTo>
                    <a:pt x="954" y="1109"/>
                    <a:pt x="1023" y="1070"/>
                    <a:pt x="1086" y="1034"/>
                  </a:cubicBezTo>
                  <a:cubicBezTo>
                    <a:pt x="1074" y="1026"/>
                    <a:pt x="1065" y="1013"/>
                    <a:pt x="1061" y="998"/>
                  </a:cubicBezTo>
                  <a:close/>
                </a:path>
              </a:pathLst>
            </a:custGeom>
            <a:solidFill>
              <a:srgbClr val="670F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2">
              <a:extLst>
                <a:ext uri="{FF2B5EF4-FFF2-40B4-BE49-F238E27FC236}">
                  <a16:creationId xmlns:a16="http://schemas.microsoft.com/office/drawing/2014/main" xmlns="" id="{8D963CDA-CE6A-40D9-A02B-B3606210CB37}"/>
                </a:ext>
              </a:extLst>
            </p:cNvPr>
            <p:cNvSpPr>
              <a:spLocks noEditPoints="1"/>
            </p:cNvSpPr>
            <p:nvPr/>
          </p:nvSpPr>
          <p:spPr bwMode="auto">
            <a:xfrm>
              <a:off x="4464" y="857"/>
              <a:ext cx="847" cy="1723"/>
            </a:xfrm>
            <a:custGeom>
              <a:avLst/>
              <a:gdLst>
                <a:gd name="T0" fmla="*/ 430 w 452"/>
                <a:gd name="T1" fmla="*/ 0 h 919"/>
                <a:gd name="T2" fmla="*/ 22 w 452"/>
                <a:gd name="T3" fmla="*/ 0 h 919"/>
                <a:gd name="T4" fmla="*/ 0 w 452"/>
                <a:gd name="T5" fmla="*/ 22 h 919"/>
                <a:gd name="T6" fmla="*/ 0 w 452"/>
                <a:gd name="T7" fmla="*/ 897 h 919"/>
                <a:gd name="T8" fmla="*/ 22 w 452"/>
                <a:gd name="T9" fmla="*/ 919 h 919"/>
                <a:gd name="T10" fmla="*/ 430 w 452"/>
                <a:gd name="T11" fmla="*/ 919 h 919"/>
                <a:gd name="T12" fmla="*/ 452 w 452"/>
                <a:gd name="T13" fmla="*/ 897 h 919"/>
                <a:gd name="T14" fmla="*/ 452 w 452"/>
                <a:gd name="T15" fmla="*/ 22 h 919"/>
                <a:gd name="T16" fmla="*/ 430 w 452"/>
                <a:gd name="T17" fmla="*/ 0 h 919"/>
                <a:gd name="T18" fmla="*/ 306 w 452"/>
                <a:gd name="T19" fmla="*/ 237 h 919"/>
                <a:gd name="T20" fmla="*/ 215 w 452"/>
                <a:gd name="T21" fmla="*/ 146 h 919"/>
                <a:gd name="T22" fmla="*/ 306 w 452"/>
                <a:gd name="T23" fmla="*/ 55 h 919"/>
                <a:gd name="T24" fmla="*/ 397 w 452"/>
                <a:gd name="T25" fmla="*/ 146 h 919"/>
                <a:gd name="T26" fmla="*/ 306 w 452"/>
                <a:gd name="T27" fmla="*/ 237 h 919"/>
                <a:gd name="T28" fmla="*/ 353 w 452"/>
                <a:gd name="T29" fmla="*/ 146 h 919"/>
                <a:gd name="T30" fmla="*/ 306 w 452"/>
                <a:gd name="T31" fmla="*/ 193 h 919"/>
                <a:gd name="T32" fmla="*/ 259 w 452"/>
                <a:gd name="T33" fmla="*/ 146 h 919"/>
                <a:gd name="T34" fmla="*/ 306 w 452"/>
                <a:gd name="T35" fmla="*/ 99 h 919"/>
                <a:gd name="T36" fmla="*/ 353 w 452"/>
                <a:gd name="T37" fmla="*/ 146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919">
                  <a:moveTo>
                    <a:pt x="430" y="0"/>
                  </a:moveTo>
                  <a:cubicBezTo>
                    <a:pt x="22" y="0"/>
                    <a:pt x="22" y="0"/>
                    <a:pt x="22" y="0"/>
                  </a:cubicBezTo>
                  <a:cubicBezTo>
                    <a:pt x="10" y="0"/>
                    <a:pt x="0" y="10"/>
                    <a:pt x="0" y="22"/>
                  </a:cubicBezTo>
                  <a:cubicBezTo>
                    <a:pt x="0" y="897"/>
                    <a:pt x="0" y="897"/>
                    <a:pt x="0" y="897"/>
                  </a:cubicBezTo>
                  <a:cubicBezTo>
                    <a:pt x="0" y="909"/>
                    <a:pt x="10" y="919"/>
                    <a:pt x="22" y="919"/>
                  </a:cubicBezTo>
                  <a:cubicBezTo>
                    <a:pt x="430" y="919"/>
                    <a:pt x="430" y="919"/>
                    <a:pt x="430" y="919"/>
                  </a:cubicBezTo>
                  <a:cubicBezTo>
                    <a:pt x="442" y="919"/>
                    <a:pt x="452" y="909"/>
                    <a:pt x="452" y="897"/>
                  </a:cubicBezTo>
                  <a:cubicBezTo>
                    <a:pt x="452" y="22"/>
                    <a:pt x="452" y="22"/>
                    <a:pt x="452" y="22"/>
                  </a:cubicBezTo>
                  <a:cubicBezTo>
                    <a:pt x="452" y="10"/>
                    <a:pt x="442" y="0"/>
                    <a:pt x="430" y="0"/>
                  </a:cubicBezTo>
                  <a:close/>
                  <a:moveTo>
                    <a:pt x="306" y="237"/>
                  </a:moveTo>
                  <a:cubicBezTo>
                    <a:pt x="256" y="237"/>
                    <a:pt x="215" y="197"/>
                    <a:pt x="215" y="146"/>
                  </a:cubicBezTo>
                  <a:cubicBezTo>
                    <a:pt x="215" y="96"/>
                    <a:pt x="256" y="55"/>
                    <a:pt x="306" y="55"/>
                  </a:cubicBezTo>
                  <a:cubicBezTo>
                    <a:pt x="356" y="55"/>
                    <a:pt x="397" y="96"/>
                    <a:pt x="397" y="146"/>
                  </a:cubicBezTo>
                  <a:cubicBezTo>
                    <a:pt x="397" y="197"/>
                    <a:pt x="356" y="237"/>
                    <a:pt x="306" y="237"/>
                  </a:cubicBezTo>
                  <a:close/>
                  <a:moveTo>
                    <a:pt x="353" y="146"/>
                  </a:moveTo>
                  <a:cubicBezTo>
                    <a:pt x="353" y="172"/>
                    <a:pt x="332" y="193"/>
                    <a:pt x="306" y="193"/>
                  </a:cubicBezTo>
                  <a:cubicBezTo>
                    <a:pt x="280" y="193"/>
                    <a:pt x="259" y="172"/>
                    <a:pt x="259" y="146"/>
                  </a:cubicBezTo>
                  <a:cubicBezTo>
                    <a:pt x="259" y="120"/>
                    <a:pt x="280" y="99"/>
                    <a:pt x="306" y="99"/>
                  </a:cubicBezTo>
                  <a:cubicBezTo>
                    <a:pt x="332" y="99"/>
                    <a:pt x="353" y="120"/>
                    <a:pt x="353" y="146"/>
                  </a:cubicBezTo>
                  <a:close/>
                </a:path>
              </a:pathLst>
            </a:custGeom>
            <a:solidFill>
              <a:srgbClr val="E71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4" name="TextBox 23"/>
          <p:cNvSpPr txBox="1"/>
          <p:nvPr/>
        </p:nvSpPr>
        <p:spPr>
          <a:xfrm>
            <a:off x="9111125" y="4426215"/>
            <a:ext cx="2535891" cy="173487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08000" lvl="1">
              <a:buClr>
                <a:schemeClr val="tx2">
                  <a:lumMod val="100000"/>
                </a:schemeClr>
              </a:buClr>
              <a:buSzPct val="100000"/>
            </a:pPr>
            <a:r>
              <a:rPr lang="en-US" sz="1400" dirty="0">
                <a:solidFill>
                  <a:schemeClr val="tx1">
                    <a:lumMod val="100000"/>
                  </a:schemeClr>
                </a:solidFill>
                <a:latin typeface="Trebuchet MS" panose="020B0603020202020204" pitchFamily="34" charset="0"/>
              </a:rPr>
              <a:t>Code can get longer</a:t>
            </a:r>
          </a:p>
          <a:p>
            <a:endParaRPr lang="en-US" sz="1600" dirty="0">
              <a:solidFill>
                <a:srgbClr val="575757"/>
              </a:solidFill>
            </a:endParaRPr>
          </a:p>
          <a:p>
            <a:endParaRPr lang="en-US" sz="1600" dirty="0" err="1">
              <a:solidFill>
                <a:srgbClr val="575757"/>
              </a:solidFill>
            </a:endParaRPr>
          </a:p>
        </p:txBody>
      </p:sp>
      <p:sp>
        <p:nvSpPr>
          <p:cNvPr id="8" name="TextBox 7"/>
          <p:cNvSpPr txBox="1"/>
          <p:nvPr/>
        </p:nvSpPr>
        <p:spPr>
          <a:xfrm>
            <a:off x="4427109" y="4412600"/>
            <a:ext cx="2421724" cy="46402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In the main script</a:t>
            </a:r>
          </a:p>
        </p:txBody>
      </p:sp>
      <p:sp>
        <p:nvSpPr>
          <p:cNvPr id="17" name="TextBox 16"/>
          <p:cNvSpPr txBox="1"/>
          <p:nvPr/>
        </p:nvSpPr>
        <p:spPr>
          <a:xfrm>
            <a:off x="4409915" y="2774824"/>
            <a:ext cx="3422867" cy="46402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 In the package's  __init__.py</a:t>
            </a:r>
          </a:p>
        </p:txBody>
      </p:sp>
      <p:sp>
        <p:nvSpPr>
          <p:cNvPr id="25" name="TextBox 24"/>
          <p:cNvSpPr txBox="1"/>
          <p:nvPr/>
        </p:nvSpPr>
        <p:spPr>
          <a:xfrm>
            <a:off x="4354650" y="2081213"/>
            <a:ext cx="1448768" cy="25370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rgbClr val="29BA74"/>
                </a:solidFill>
              </a:rPr>
              <a:t>Approach</a:t>
            </a:r>
          </a:p>
        </p:txBody>
      </p:sp>
      <p:sp>
        <p:nvSpPr>
          <p:cNvPr id="34" name="TextBox 33"/>
          <p:cNvSpPr txBox="1"/>
          <p:nvPr/>
        </p:nvSpPr>
        <p:spPr>
          <a:xfrm>
            <a:off x="8248949" y="2035799"/>
            <a:ext cx="2130122" cy="34452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rgbClr val="29BA74"/>
                </a:solidFill>
              </a:rPr>
              <a:t>Pros and cons</a:t>
            </a:r>
          </a:p>
        </p:txBody>
      </p:sp>
      <p:grpSp>
        <p:nvGrpSpPr>
          <p:cNvPr id="35" name="Group 34"/>
          <p:cNvGrpSpPr/>
          <p:nvPr/>
        </p:nvGrpSpPr>
        <p:grpSpPr>
          <a:xfrm>
            <a:off x="8072393" y="2084019"/>
            <a:ext cx="306171" cy="4079081"/>
            <a:chOff x="5942914" y="2081213"/>
            <a:chExt cx="306171" cy="4079081"/>
          </a:xfrm>
        </p:grpSpPr>
        <p:cxnSp>
          <p:nvCxnSpPr>
            <p:cNvPr id="36" name="Straight Connector 35"/>
            <p:cNvCxnSpPr/>
            <p:nvPr/>
          </p:nvCxnSpPr>
          <p:spPr>
            <a:xfrm>
              <a:off x="6096000" y="2081213"/>
              <a:ext cx="0" cy="4079081"/>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5942914" y="3967299"/>
              <a:ext cx="306171" cy="306910"/>
              <a:chOff x="5937564" y="3833745"/>
              <a:chExt cx="306171" cy="306910"/>
            </a:xfrm>
          </p:grpSpPr>
          <p:sp>
            <p:nvSpPr>
              <p:cNvPr id="38" name="Freeform 94"/>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39" name="Freeform 95"/>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grpSp>
        <p:nvGrpSpPr>
          <p:cNvPr id="40" name="Group 39"/>
          <p:cNvGrpSpPr>
            <a:grpSpLocks noChangeAspect="1"/>
          </p:cNvGrpSpPr>
          <p:nvPr/>
        </p:nvGrpSpPr>
        <p:grpSpPr>
          <a:xfrm>
            <a:off x="4468651" y="2930108"/>
            <a:ext cx="153455" cy="153455"/>
            <a:chOff x="982662" y="1847850"/>
            <a:chExt cx="269875" cy="269875"/>
          </a:xfrm>
        </p:grpSpPr>
        <p:sp>
          <p:nvSpPr>
            <p:cNvPr id="41"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42"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43" name="Group 42"/>
          <p:cNvGrpSpPr>
            <a:grpSpLocks noChangeAspect="1"/>
          </p:cNvGrpSpPr>
          <p:nvPr/>
        </p:nvGrpSpPr>
        <p:grpSpPr>
          <a:xfrm>
            <a:off x="4507112" y="4581293"/>
            <a:ext cx="153455" cy="153455"/>
            <a:chOff x="982662" y="1847850"/>
            <a:chExt cx="269875" cy="269875"/>
          </a:xfrm>
        </p:grpSpPr>
        <p:sp>
          <p:nvSpPr>
            <p:cNvPr id="44"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45"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47" name="Group 46"/>
          <p:cNvGrpSpPr/>
          <p:nvPr/>
        </p:nvGrpSpPr>
        <p:grpSpPr>
          <a:xfrm>
            <a:off x="232803" y="4963101"/>
            <a:ext cx="813814" cy="813350"/>
            <a:chOff x="5275671" y="2608671"/>
            <a:chExt cx="1640659" cy="1640659"/>
          </a:xfrm>
        </p:grpSpPr>
        <p:sp>
          <p:nvSpPr>
            <p:cNvPr id="48" name="Oval 47"/>
            <p:cNvSpPr>
              <a:spLocks noChangeAspect="1"/>
            </p:cNvSpPr>
            <p:nvPr/>
          </p:nvSpPr>
          <p:spPr>
            <a:xfrm>
              <a:off x="5275671" y="2608671"/>
              <a:ext cx="1640659" cy="1640659"/>
            </a:xfrm>
            <a:prstGeom prst="ellipse">
              <a:avLst/>
            </a:prstGeom>
            <a:solidFill>
              <a:srgbClr val="FFFFFF"/>
            </a:solidFill>
            <a:ln w="381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200" kern="0" dirty="0">
                <a:solidFill>
                  <a:schemeClr val="tx1"/>
                </a:solidFill>
              </a:endParaRPr>
            </a:p>
          </p:txBody>
        </p:sp>
        <p:grpSp>
          <p:nvGrpSpPr>
            <p:cNvPr id="49" name="Group 48"/>
            <p:cNvGrpSpPr>
              <a:grpSpLocks noChangeAspect="1"/>
            </p:cNvGrpSpPr>
            <p:nvPr/>
          </p:nvGrpSpPr>
          <p:grpSpPr>
            <a:xfrm>
              <a:off x="5344505" y="2674580"/>
              <a:ext cx="1502990" cy="1504383"/>
              <a:chOff x="5273801" y="2606040"/>
              <a:chExt cx="1644396" cy="1645920"/>
            </a:xfrm>
          </p:grpSpPr>
          <p:sp>
            <p:nvSpPr>
              <p:cNvPr id="50" name="AutoShape 34">
                <a:extLst>
                  <a:ext uri="{FF2B5EF4-FFF2-40B4-BE49-F238E27FC236}">
                    <a16:creationId xmlns:a16="http://schemas.microsoft.com/office/drawing/2014/main" xmlns="" id="{53EBCFA3-42E5-408A-AB98-5437639B6F86}"/>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1" name="Group 50"/>
              <p:cNvGrpSpPr/>
              <p:nvPr/>
            </p:nvGrpSpPr>
            <p:grpSpPr>
              <a:xfrm>
                <a:off x="5724143" y="2796921"/>
                <a:ext cx="745236" cy="1259967"/>
                <a:chOff x="5724143" y="2796921"/>
                <a:chExt cx="745236" cy="1259967"/>
              </a:xfrm>
            </p:grpSpPr>
            <p:sp>
              <p:nvSpPr>
                <p:cNvPr id="52" name="Freeform 36">
                  <a:extLst>
                    <a:ext uri="{FF2B5EF4-FFF2-40B4-BE49-F238E27FC236}">
                      <a16:creationId xmlns:a16="http://schemas.microsoft.com/office/drawing/2014/main" xmlns="" id="{53AE4B90-A59F-42A8-9254-913198CC23DE}"/>
                    </a:ext>
                  </a:extLst>
                </p:cNvPr>
                <p:cNvSpPr>
                  <a:spLocks noEditPoints="1"/>
                </p:cNvSpPr>
                <p:nvPr/>
              </p:nvSpPr>
              <p:spPr bwMode="auto">
                <a:xfrm>
                  <a:off x="5724143" y="2796921"/>
                  <a:ext cx="745236" cy="1259967"/>
                </a:xfrm>
                <a:custGeom>
                  <a:avLst/>
                  <a:gdLst>
                    <a:gd name="T0" fmla="*/ 0 w 1044"/>
                    <a:gd name="T1" fmla="*/ 521 h 1764"/>
                    <a:gd name="T2" fmla="*/ 129 w 1044"/>
                    <a:gd name="T3" fmla="*/ 864 h 1764"/>
                    <a:gd name="T4" fmla="*/ 263 w 1044"/>
                    <a:gd name="T5" fmla="*/ 1262 h 1764"/>
                    <a:gd name="T6" fmla="*/ 200 w 1044"/>
                    <a:gd name="T7" fmla="*/ 1305 h 1764"/>
                    <a:gd name="T8" fmla="*/ 206 w 1044"/>
                    <a:gd name="T9" fmla="*/ 1414 h 1764"/>
                    <a:gd name="T10" fmla="*/ 200 w 1044"/>
                    <a:gd name="T11" fmla="*/ 1503 h 1764"/>
                    <a:gd name="T12" fmla="*/ 200 w 1044"/>
                    <a:gd name="T13" fmla="*/ 1545 h 1764"/>
                    <a:gd name="T14" fmla="*/ 243 w 1044"/>
                    <a:gd name="T15" fmla="*/ 1659 h 1764"/>
                    <a:gd name="T16" fmla="*/ 294 w 1044"/>
                    <a:gd name="T17" fmla="*/ 1698 h 1764"/>
                    <a:gd name="T18" fmla="*/ 497 w 1044"/>
                    <a:gd name="T19" fmla="*/ 1758 h 1764"/>
                    <a:gd name="T20" fmla="*/ 737 w 1044"/>
                    <a:gd name="T21" fmla="*/ 1718 h 1764"/>
                    <a:gd name="T22" fmla="*/ 750 w 1044"/>
                    <a:gd name="T23" fmla="*/ 1659 h 1764"/>
                    <a:gd name="T24" fmla="*/ 847 w 1044"/>
                    <a:gd name="T25" fmla="*/ 1616 h 1764"/>
                    <a:gd name="T26" fmla="*/ 842 w 1044"/>
                    <a:gd name="T27" fmla="*/ 1524 h 1764"/>
                    <a:gd name="T28" fmla="*/ 847 w 1044"/>
                    <a:gd name="T29" fmla="*/ 1435 h 1764"/>
                    <a:gd name="T30" fmla="*/ 847 w 1044"/>
                    <a:gd name="T31" fmla="*/ 1393 h 1764"/>
                    <a:gd name="T32" fmla="*/ 804 w 1044"/>
                    <a:gd name="T33" fmla="*/ 1262 h 1764"/>
                    <a:gd name="T34" fmla="*/ 781 w 1044"/>
                    <a:gd name="T35" fmla="*/ 1130 h 1764"/>
                    <a:gd name="T36" fmla="*/ 917 w 1044"/>
                    <a:gd name="T37" fmla="*/ 862 h 1764"/>
                    <a:gd name="T38" fmla="*/ 522 w 1044"/>
                    <a:gd name="T39" fmla="*/ 0 h 1764"/>
                    <a:gd name="T40" fmla="*/ 244 w 1044"/>
                    <a:gd name="T41" fmla="*/ 1436 h 1764"/>
                    <a:gd name="T42" fmla="*/ 803 w 1044"/>
                    <a:gd name="T43" fmla="*/ 1502 h 1764"/>
                    <a:gd name="T44" fmla="*/ 706 w 1044"/>
                    <a:gd name="T45" fmla="*/ 1684 h 1764"/>
                    <a:gd name="T46" fmla="*/ 520 w 1044"/>
                    <a:gd name="T47" fmla="*/ 1713 h 1764"/>
                    <a:gd name="T48" fmla="*/ 338 w 1044"/>
                    <a:gd name="T49" fmla="*/ 1659 h 1764"/>
                    <a:gd name="T50" fmla="*/ 706 w 1044"/>
                    <a:gd name="T51" fmla="*/ 1684 h 1764"/>
                    <a:gd name="T52" fmla="*/ 244 w 1044"/>
                    <a:gd name="T53" fmla="*/ 1546 h 1764"/>
                    <a:gd name="T54" fmla="*/ 803 w 1044"/>
                    <a:gd name="T55" fmla="*/ 1615 h 1764"/>
                    <a:gd name="T56" fmla="*/ 803 w 1044"/>
                    <a:gd name="T57" fmla="*/ 1392 h 1764"/>
                    <a:gd name="T58" fmla="*/ 244 w 1044"/>
                    <a:gd name="T59" fmla="*/ 1306 h 1764"/>
                    <a:gd name="T60" fmla="*/ 803 w 1044"/>
                    <a:gd name="T61" fmla="*/ 1392 h 1764"/>
                    <a:gd name="T62" fmla="*/ 737 w 1044"/>
                    <a:gd name="T63" fmla="*/ 1130 h 1764"/>
                    <a:gd name="T64" fmla="*/ 307 w 1044"/>
                    <a:gd name="T65" fmla="*/ 1262 h 1764"/>
                    <a:gd name="T66" fmla="*/ 160 w 1044"/>
                    <a:gd name="T67" fmla="*/ 833 h 1764"/>
                    <a:gd name="T68" fmla="*/ 522 w 1044"/>
                    <a:gd name="T69" fmla="*/ 44 h 1764"/>
                    <a:gd name="T70" fmla="*/ 884 w 1044"/>
                    <a:gd name="T71" fmla="*/ 833 h 1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4" h="1764">
                      <a:moveTo>
                        <a:pt x="522" y="0"/>
                      </a:moveTo>
                      <a:cubicBezTo>
                        <a:pt x="234" y="0"/>
                        <a:pt x="0" y="234"/>
                        <a:pt x="0" y="521"/>
                      </a:cubicBezTo>
                      <a:cubicBezTo>
                        <a:pt x="0" y="647"/>
                        <a:pt x="46" y="768"/>
                        <a:pt x="128" y="862"/>
                      </a:cubicBezTo>
                      <a:cubicBezTo>
                        <a:pt x="129" y="864"/>
                        <a:pt x="129" y="864"/>
                        <a:pt x="129" y="864"/>
                      </a:cubicBezTo>
                      <a:cubicBezTo>
                        <a:pt x="131" y="865"/>
                        <a:pt x="263" y="991"/>
                        <a:pt x="263" y="1130"/>
                      </a:cubicBezTo>
                      <a:cubicBezTo>
                        <a:pt x="263" y="1262"/>
                        <a:pt x="263" y="1262"/>
                        <a:pt x="263" y="1262"/>
                      </a:cubicBezTo>
                      <a:cubicBezTo>
                        <a:pt x="243" y="1262"/>
                        <a:pt x="243" y="1262"/>
                        <a:pt x="243" y="1262"/>
                      </a:cubicBezTo>
                      <a:cubicBezTo>
                        <a:pt x="219" y="1262"/>
                        <a:pt x="200" y="1281"/>
                        <a:pt x="200" y="1305"/>
                      </a:cubicBezTo>
                      <a:cubicBezTo>
                        <a:pt x="200" y="1393"/>
                        <a:pt x="200" y="1393"/>
                        <a:pt x="200" y="1393"/>
                      </a:cubicBezTo>
                      <a:cubicBezTo>
                        <a:pt x="200" y="1401"/>
                        <a:pt x="202" y="1408"/>
                        <a:pt x="206" y="1414"/>
                      </a:cubicBezTo>
                      <a:cubicBezTo>
                        <a:pt x="202" y="1420"/>
                        <a:pt x="200" y="1427"/>
                        <a:pt x="200" y="1435"/>
                      </a:cubicBezTo>
                      <a:cubicBezTo>
                        <a:pt x="200" y="1503"/>
                        <a:pt x="200" y="1503"/>
                        <a:pt x="200" y="1503"/>
                      </a:cubicBezTo>
                      <a:cubicBezTo>
                        <a:pt x="200" y="1510"/>
                        <a:pt x="202" y="1517"/>
                        <a:pt x="206" y="1524"/>
                      </a:cubicBezTo>
                      <a:cubicBezTo>
                        <a:pt x="202" y="1530"/>
                        <a:pt x="200" y="1537"/>
                        <a:pt x="200" y="1545"/>
                      </a:cubicBezTo>
                      <a:cubicBezTo>
                        <a:pt x="200" y="1616"/>
                        <a:pt x="200" y="1616"/>
                        <a:pt x="200" y="1616"/>
                      </a:cubicBezTo>
                      <a:cubicBezTo>
                        <a:pt x="200" y="1640"/>
                        <a:pt x="219" y="1659"/>
                        <a:pt x="243" y="1659"/>
                      </a:cubicBezTo>
                      <a:cubicBezTo>
                        <a:pt x="294" y="1659"/>
                        <a:pt x="294" y="1659"/>
                        <a:pt x="294" y="1659"/>
                      </a:cubicBezTo>
                      <a:cubicBezTo>
                        <a:pt x="294" y="1698"/>
                        <a:pt x="294" y="1698"/>
                        <a:pt x="294" y="1698"/>
                      </a:cubicBezTo>
                      <a:cubicBezTo>
                        <a:pt x="294" y="1707"/>
                        <a:pt x="299" y="1715"/>
                        <a:pt x="307" y="1718"/>
                      </a:cubicBezTo>
                      <a:cubicBezTo>
                        <a:pt x="385" y="1753"/>
                        <a:pt x="459" y="1758"/>
                        <a:pt x="497" y="1758"/>
                      </a:cubicBezTo>
                      <a:cubicBezTo>
                        <a:pt x="509" y="1758"/>
                        <a:pt x="518" y="1758"/>
                        <a:pt x="522" y="1757"/>
                      </a:cubicBezTo>
                      <a:cubicBezTo>
                        <a:pt x="538" y="1758"/>
                        <a:pt x="634" y="1764"/>
                        <a:pt x="737" y="1718"/>
                      </a:cubicBezTo>
                      <a:cubicBezTo>
                        <a:pt x="745" y="1715"/>
                        <a:pt x="750" y="1707"/>
                        <a:pt x="750" y="1698"/>
                      </a:cubicBezTo>
                      <a:cubicBezTo>
                        <a:pt x="750" y="1659"/>
                        <a:pt x="750" y="1659"/>
                        <a:pt x="750" y="1659"/>
                      </a:cubicBezTo>
                      <a:cubicBezTo>
                        <a:pt x="804" y="1659"/>
                        <a:pt x="804" y="1659"/>
                        <a:pt x="804" y="1659"/>
                      </a:cubicBezTo>
                      <a:cubicBezTo>
                        <a:pt x="828" y="1659"/>
                        <a:pt x="847" y="1640"/>
                        <a:pt x="847" y="1616"/>
                      </a:cubicBezTo>
                      <a:cubicBezTo>
                        <a:pt x="847" y="1545"/>
                        <a:pt x="847" y="1545"/>
                        <a:pt x="847" y="1545"/>
                      </a:cubicBezTo>
                      <a:cubicBezTo>
                        <a:pt x="847" y="1537"/>
                        <a:pt x="845" y="1530"/>
                        <a:pt x="842" y="1524"/>
                      </a:cubicBezTo>
                      <a:cubicBezTo>
                        <a:pt x="845" y="1517"/>
                        <a:pt x="847" y="1510"/>
                        <a:pt x="847" y="1503"/>
                      </a:cubicBezTo>
                      <a:cubicBezTo>
                        <a:pt x="847" y="1435"/>
                        <a:pt x="847" y="1435"/>
                        <a:pt x="847" y="1435"/>
                      </a:cubicBezTo>
                      <a:cubicBezTo>
                        <a:pt x="847" y="1427"/>
                        <a:pt x="845" y="1420"/>
                        <a:pt x="842" y="1414"/>
                      </a:cubicBezTo>
                      <a:cubicBezTo>
                        <a:pt x="845" y="1408"/>
                        <a:pt x="847" y="1401"/>
                        <a:pt x="847" y="1393"/>
                      </a:cubicBezTo>
                      <a:cubicBezTo>
                        <a:pt x="847" y="1305"/>
                        <a:pt x="847" y="1305"/>
                        <a:pt x="847" y="1305"/>
                      </a:cubicBezTo>
                      <a:cubicBezTo>
                        <a:pt x="847" y="1281"/>
                        <a:pt x="828" y="1262"/>
                        <a:pt x="804" y="1262"/>
                      </a:cubicBezTo>
                      <a:cubicBezTo>
                        <a:pt x="781" y="1262"/>
                        <a:pt x="781" y="1262"/>
                        <a:pt x="781" y="1262"/>
                      </a:cubicBezTo>
                      <a:cubicBezTo>
                        <a:pt x="781" y="1130"/>
                        <a:pt x="781" y="1130"/>
                        <a:pt x="781" y="1130"/>
                      </a:cubicBezTo>
                      <a:cubicBezTo>
                        <a:pt x="781" y="991"/>
                        <a:pt x="914" y="865"/>
                        <a:pt x="915" y="864"/>
                      </a:cubicBezTo>
                      <a:cubicBezTo>
                        <a:pt x="917" y="862"/>
                        <a:pt x="917" y="862"/>
                        <a:pt x="917" y="862"/>
                      </a:cubicBezTo>
                      <a:cubicBezTo>
                        <a:pt x="999" y="768"/>
                        <a:pt x="1044" y="647"/>
                        <a:pt x="1044" y="521"/>
                      </a:cubicBezTo>
                      <a:cubicBezTo>
                        <a:pt x="1044" y="234"/>
                        <a:pt x="810" y="0"/>
                        <a:pt x="522" y="0"/>
                      </a:cubicBezTo>
                      <a:close/>
                      <a:moveTo>
                        <a:pt x="244" y="1502"/>
                      </a:moveTo>
                      <a:cubicBezTo>
                        <a:pt x="244" y="1436"/>
                        <a:pt x="244" y="1436"/>
                        <a:pt x="244" y="1436"/>
                      </a:cubicBezTo>
                      <a:cubicBezTo>
                        <a:pt x="803" y="1436"/>
                        <a:pt x="803" y="1436"/>
                        <a:pt x="803" y="1436"/>
                      </a:cubicBezTo>
                      <a:cubicBezTo>
                        <a:pt x="803" y="1502"/>
                        <a:pt x="803" y="1502"/>
                        <a:pt x="803" y="1502"/>
                      </a:cubicBezTo>
                      <a:lnTo>
                        <a:pt x="244" y="1502"/>
                      </a:lnTo>
                      <a:close/>
                      <a:moveTo>
                        <a:pt x="706" y="1684"/>
                      </a:moveTo>
                      <a:cubicBezTo>
                        <a:pt x="611" y="1721"/>
                        <a:pt x="525" y="1713"/>
                        <a:pt x="524" y="1713"/>
                      </a:cubicBezTo>
                      <a:cubicBezTo>
                        <a:pt x="523" y="1713"/>
                        <a:pt x="521" y="1713"/>
                        <a:pt x="520" y="1713"/>
                      </a:cubicBezTo>
                      <a:cubicBezTo>
                        <a:pt x="519" y="1713"/>
                        <a:pt x="433" y="1721"/>
                        <a:pt x="338" y="1684"/>
                      </a:cubicBezTo>
                      <a:cubicBezTo>
                        <a:pt x="338" y="1659"/>
                        <a:pt x="338" y="1659"/>
                        <a:pt x="338" y="1659"/>
                      </a:cubicBezTo>
                      <a:cubicBezTo>
                        <a:pt x="706" y="1659"/>
                        <a:pt x="706" y="1659"/>
                        <a:pt x="706" y="1659"/>
                      </a:cubicBezTo>
                      <a:lnTo>
                        <a:pt x="706" y="1684"/>
                      </a:lnTo>
                      <a:close/>
                      <a:moveTo>
                        <a:pt x="244" y="1615"/>
                      </a:moveTo>
                      <a:cubicBezTo>
                        <a:pt x="244" y="1546"/>
                        <a:pt x="244" y="1546"/>
                        <a:pt x="244" y="1546"/>
                      </a:cubicBezTo>
                      <a:cubicBezTo>
                        <a:pt x="803" y="1546"/>
                        <a:pt x="803" y="1546"/>
                        <a:pt x="803" y="1546"/>
                      </a:cubicBezTo>
                      <a:cubicBezTo>
                        <a:pt x="803" y="1615"/>
                        <a:pt x="803" y="1615"/>
                        <a:pt x="803" y="1615"/>
                      </a:cubicBezTo>
                      <a:lnTo>
                        <a:pt x="244" y="1615"/>
                      </a:lnTo>
                      <a:close/>
                      <a:moveTo>
                        <a:pt x="803" y="1392"/>
                      </a:moveTo>
                      <a:cubicBezTo>
                        <a:pt x="244" y="1392"/>
                        <a:pt x="244" y="1392"/>
                        <a:pt x="244" y="1392"/>
                      </a:cubicBezTo>
                      <a:cubicBezTo>
                        <a:pt x="244" y="1306"/>
                        <a:pt x="244" y="1306"/>
                        <a:pt x="244" y="1306"/>
                      </a:cubicBezTo>
                      <a:cubicBezTo>
                        <a:pt x="803" y="1306"/>
                        <a:pt x="803" y="1306"/>
                        <a:pt x="803" y="1306"/>
                      </a:cubicBezTo>
                      <a:lnTo>
                        <a:pt x="803" y="1392"/>
                      </a:lnTo>
                      <a:close/>
                      <a:moveTo>
                        <a:pt x="884" y="833"/>
                      </a:moveTo>
                      <a:cubicBezTo>
                        <a:pt x="870" y="846"/>
                        <a:pt x="737" y="976"/>
                        <a:pt x="737" y="1130"/>
                      </a:cubicBezTo>
                      <a:cubicBezTo>
                        <a:pt x="737" y="1262"/>
                        <a:pt x="737" y="1262"/>
                        <a:pt x="737" y="1262"/>
                      </a:cubicBezTo>
                      <a:cubicBezTo>
                        <a:pt x="307" y="1262"/>
                        <a:pt x="307" y="1262"/>
                        <a:pt x="307" y="1262"/>
                      </a:cubicBezTo>
                      <a:cubicBezTo>
                        <a:pt x="307" y="1130"/>
                        <a:pt x="307" y="1130"/>
                        <a:pt x="307" y="1130"/>
                      </a:cubicBezTo>
                      <a:cubicBezTo>
                        <a:pt x="307" y="976"/>
                        <a:pt x="174" y="846"/>
                        <a:pt x="160" y="833"/>
                      </a:cubicBezTo>
                      <a:cubicBezTo>
                        <a:pt x="85" y="746"/>
                        <a:pt x="44" y="636"/>
                        <a:pt x="44" y="521"/>
                      </a:cubicBezTo>
                      <a:cubicBezTo>
                        <a:pt x="44" y="258"/>
                        <a:pt x="259" y="44"/>
                        <a:pt x="522" y="44"/>
                      </a:cubicBezTo>
                      <a:cubicBezTo>
                        <a:pt x="785" y="44"/>
                        <a:pt x="1000" y="258"/>
                        <a:pt x="1000" y="521"/>
                      </a:cubicBezTo>
                      <a:cubicBezTo>
                        <a:pt x="1000" y="636"/>
                        <a:pt x="959" y="746"/>
                        <a:pt x="884" y="83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7">
                  <a:extLst>
                    <a:ext uri="{FF2B5EF4-FFF2-40B4-BE49-F238E27FC236}">
                      <a16:creationId xmlns:a16="http://schemas.microsoft.com/office/drawing/2014/main" xmlns="" id="{4D1A971A-9F80-4D43-B789-44A9DEB8CB39}"/>
                    </a:ext>
                  </a:extLst>
                </p:cNvPr>
                <p:cNvSpPr>
                  <a:spLocks/>
                </p:cNvSpPr>
                <p:nvPr/>
              </p:nvSpPr>
              <p:spPr bwMode="auto">
                <a:xfrm>
                  <a:off x="5784722" y="2857500"/>
                  <a:ext cx="624078" cy="811530"/>
                </a:xfrm>
                <a:custGeom>
                  <a:avLst/>
                  <a:gdLst>
                    <a:gd name="T0" fmla="*/ 437 w 874"/>
                    <a:gd name="T1" fmla="*/ 0 h 1136"/>
                    <a:gd name="T2" fmla="*/ 0 w 874"/>
                    <a:gd name="T3" fmla="*/ 436 h 1136"/>
                    <a:gd name="T4" fmla="*/ 105 w 874"/>
                    <a:gd name="T5" fmla="*/ 720 h 1136"/>
                    <a:gd name="T6" fmla="*/ 263 w 874"/>
                    <a:gd name="T7" fmla="*/ 1045 h 1136"/>
                    <a:gd name="T8" fmla="*/ 263 w 874"/>
                    <a:gd name="T9" fmla="*/ 1136 h 1136"/>
                    <a:gd name="T10" fmla="*/ 415 w 874"/>
                    <a:gd name="T11" fmla="*/ 1136 h 1136"/>
                    <a:gd name="T12" fmla="*/ 415 w 874"/>
                    <a:gd name="T13" fmla="*/ 897 h 1136"/>
                    <a:gd name="T14" fmla="*/ 421 w 874"/>
                    <a:gd name="T15" fmla="*/ 882 h 1136"/>
                    <a:gd name="T16" fmla="*/ 525 w 874"/>
                    <a:gd name="T17" fmla="*/ 771 h 1136"/>
                    <a:gd name="T18" fmla="*/ 370 w 874"/>
                    <a:gd name="T19" fmla="*/ 771 h 1136"/>
                    <a:gd name="T20" fmla="*/ 349 w 874"/>
                    <a:gd name="T21" fmla="*/ 758 h 1136"/>
                    <a:gd name="T22" fmla="*/ 354 w 874"/>
                    <a:gd name="T23" fmla="*/ 734 h 1136"/>
                    <a:gd name="T24" fmla="*/ 481 w 874"/>
                    <a:gd name="T25" fmla="*/ 601 h 1136"/>
                    <a:gd name="T26" fmla="*/ 354 w 874"/>
                    <a:gd name="T27" fmla="*/ 601 h 1136"/>
                    <a:gd name="T28" fmla="*/ 334 w 874"/>
                    <a:gd name="T29" fmla="*/ 588 h 1136"/>
                    <a:gd name="T30" fmla="*/ 338 w 874"/>
                    <a:gd name="T31" fmla="*/ 564 h 1136"/>
                    <a:gd name="T32" fmla="*/ 508 w 874"/>
                    <a:gd name="T33" fmla="*/ 368 h 1136"/>
                    <a:gd name="T34" fmla="*/ 539 w 874"/>
                    <a:gd name="T35" fmla="*/ 366 h 1136"/>
                    <a:gd name="T36" fmla="*/ 541 w 874"/>
                    <a:gd name="T37" fmla="*/ 397 h 1136"/>
                    <a:gd name="T38" fmla="*/ 403 w 874"/>
                    <a:gd name="T39" fmla="*/ 557 h 1136"/>
                    <a:gd name="T40" fmla="*/ 532 w 874"/>
                    <a:gd name="T41" fmla="*/ 557 h 1136"/>
                    <a:gd name="T42" fmla="*/ 553 w 874"/>
                    <a:gd name="T43" fmla="*/ 570 h 1136"/>
                    <a:gd name="T44" fmla="*/ 548 w 874"/>
                    <a:gd name="T45" fmla="*/ 594 h 1136"/>
                    <a:gd name="T46" fmla="*/ 421 w 874"/>
                    <a:gd name="T47" fmla="*/ 727 h 1136"/>
                    <a:gd name="T48" fmla="*/ 576 w 874"/>
                    <a:gd name="T49" fmla="*/ 727 h 1136"/>
                    <a:gd name="T50" fmla="*/ 596 w 874"/>
                    <a:gd name="T51" fmla="*/ 740 h 1136"/>
                    <a:gd name="T52" fmla="*/ 592 w 874"/>
                    <a:gd name="T53" fmla="*/ 764 h 1136"/>
                    <a:gd name="T54" fmla="*/ 459 w 874"/>
                    <a:gd name="T55" fmla="*/ 905 h 1136"/>
                    <a:gd name="T56" fmla="*/ 459 w 874"/>
                    <a:gd name="T57" fmla="*/ 1136 h 1136"/>
                    <a:gd name="T58" fmla="*/ 611 w 874"/>
                    <a:gd name="T59" fmla="*/ 1136 h 1136"/>
                    <a:gd name="T60" fmla="*/ 611 w 874"/>
                    <a:gd name="T61" fmla="*/ 1045 h 1136"/>
                    <a:gd name="T62" fmla="*/ 769 w 874"/>
                    <a:gd name="T63" fmla="*/ 720 h 1136"/>
                    <a:gd name="T64" fmla="*/ 874 w 874"/>
                    <a:gd name="T65" fmla="*/ 436 h 1136"/>
                    <a:gd name="T66" fmla="*/ 437 w 874"/>
                    <a:gd name="T67" fmla="*/ 0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4" h="1136">
                      <a:moveTo>
                        <a:pt x="437" y="0"/>
                      </a:moveTo>
                      <a:cubicBezTo>
                        <a:pt x="196" y="0"/>
                        <a:pt x="0" y="195"/>
                        <a:pt x="0" y="436"/>
                      </a:cubicBezTo>
                      <a:cubicBezTo>
                        <a:pt x="0" y="540"/>
                        <a:pt x="37" y="641"/>
                        <a:pt x="105" y="720"/>
                      </a:cubicBezTo>
                      <a:cubicBezTo>
                        <a:pt x="127" y="741"/>
                        <a:pt x="263" y="880"/>
                        <a:pt x="263" y="1045"/>
                      </a:cubicBezTo>
                      <a:cubicBezTo>
                        <a:pt x="263" y="1136"/>
                        <a:pt x="263" y="1136"/>
                        <a:pt x="263" y="1136"/>
                      </a:cubicBezTo>
                      <a:cubicBezTo>
                        <a:pt x="415" y="1136"/>
                        <a:pt x="415" y="1136"/>
                        <a:pt x="415" y="1136"/>
                      </a:cubicBezTo>
                      <a:cubicBezTo>
                        <a:pt x="415" y="897"/>
                        <a:pt x="415" y="897"/>
                        <a:pt x="415" y="897"/>
                      </a:cubicBezTo>
                      <a:cubicBezTo>
                        <a:pt x="415" y="891"/>
                        <a:pt x="417" y="886"/>
                        <a:pt x="421" y="882"/>
                      </a:cubicBezTo>
                      <a:cubicBezTo>
                        <a:pt x="525" y="771"/>
                        <a:pt x="525" y="771"/>
                        <a:pt x="525" y="771"/>
                      </a:cubicBezTo>
                      <a:cubicBezTo>
                        <a:pt x="370" y="771"/>
                        <a:pt x="370" y="771"/>
                        <a:pt x="370" y="771"/>
                      </a:cubicBezTo>
                      <a:cubicBezTo>
                        <a:pt x="361" y="771"/>
                        <a:pt x="353" y="766"/>
                        <a:pt x="349" y="758"/>
                      </a:cubicBezTo>
                      <a:cubicBezTo>
                        <a:pt x="346" y="750"/>
                        <a:pt x="348" y="740"/>
                        <a:pt x="354" y="734"/>
                      </a:cubicBezTo>
                      <a:cubicBezTo>
                        <a:pt x="481" y="601"/>
                        <a:pt x="481" y="601"/>
                        <a:pt x="481" y="601"/>
                      </a:cubicBezTo>
                      <a:cubicBezTo>
                        <a:pt x="354" y="601"/>
                        <a:pt x="354" y="601"/>
                        <a:pt x="354" y="601"/>
                      </a:cubicBezTo>
                      <a:cubicBezTo>
                        <a:pt x="346" y="601"/>
                        <a:pt x="338" y="596"/>
                        <a:pt x="334" y="588"/>
                      </a:cubicBezTo>
                      <a:cubicBezTo>
                        <a:pt x="331" y="580"/>
                        <a:pt x="332" y="571"/>
                        <a:pt x="338" y="564"/>
                      </a:cubicBezTo>
                      <a:cubicBezTo>
                        <a:pt x="508" y="368"/>
                        <a:pt x="508" y="368"/>
                        <a:pt x="508" y="368"/>
                      </a:cubicBezTo>
                      <a:cubicBezTo>
                        <a:pt x="516" y="359"/>
                        <a:pt x="530" y="358"/>
                        <a:pt x="539" y="366"/>
                      </a:cubicBezTo>
                      <a:cubicBezTo>
                        <a:pt x="548" y="374"/>
                        <a:pt x="549" y="388"/>
                        <a:pt x="541" y="397"/>
                      </a:cubicBezTo>
                      <a:cubicBezTo>
                        <a:pt x="403" y="557"/>
                        <a:pt x="403" y="557"/>
                        <a:pt x="403" y="557"/>
                      </a:cubicBezTo>
                      <a:cubicBezTo>
                        <a:pt x="532" y="557"/>
                        <a:pt x="532" y="557"/>
                        <a:pt x="532" y="557"/>
                      </a:cubicBezTo>
                      <a:cubicBezTo>
                        <a:pt x="541" y="557"/>
                        <a:pt x="549" y="562"/>
                        <a:pt x="553" y="570"/>
                      </a:cubicBezTo>
                      <a:cubicBezTo>
                        <a:pt x="556" y="578"/>
                        <a:pt x="554" y="587"/>
                        <a:pt x="548" y="594"/>
                      </a:cubicBezTo>
                      <a:cubicBezTo>
                        <a:pt x="421" y="727"/>
                        <a:pt x="421" y="727"/>
                        <a:pt x="421" y="727"/>
                      </a:cubicBezTo>
                      <a:cubicBezTo>
                        <a:pt x="576" y="727"/>
                        <a:pt x="576" y="727"/>
                        <a:pt x="576" y="727"/>
                      </a:cubicBezTo>
                      <a:cubicBezTo>
                        <a:pt x="584" y="727"/>
                        <a:pt x="592" y="732"/>
                        <a:pt x="596" y="740"/>
                      </a:cubicBezTo>
                      <a:cubicBezTo>
                        <a:pt x="599" y="748"/>
                        <a:pt x="598" y="758"/>
                        <a:pt x="592" y="764"/>
                      </a:cubicBezTo>
                      <a:cubicBezTo>
                        <a:pt x="459" y="905"/>
                        <a:pt x="459" y="905"/>
                        <a:pt x="459" y="905"/>
                      </a:cubicBezTo>
                      <a:cubicBezTo>
                        <a:pt x="459" y="1136"/>
                        <a:pt x="459" y="1136"/>
                        <a:pt x="459" y="1136"/>
                      </a:cubicBezTo>
                      <a:cubicBezTo>
                        <a:pt x="611" y="1136"/>
                        <a:pt x="611" y="1136"/>
                        <a:pt x="611" y="1136"/>
                      </a:cubicBezTo>
                      <a:cubicBezTo>
                        <a:pt x="611" y="1045"/>
                        <a:pt x="611" y="1045"/>
                        <a:pt x="611" y="1045"/>
                      </a:cubicBezTo>
                      <a:cubicBezTo>
                        <a:pt x="611" y="880"/>
                        <a:pt x="747" y="741"/>
                        <a:pt x="769" y="720"/>
                      </a:cubicBezTo>
                      <a:cubicBezTo>
                        <a:pt x="837" y="641"/>
                        <a:pt x="874" y="540"/>
                        <a:pt x="874" y="436"/>
                      </a:cubicBezTo>
                      <a:cubicBezTo>
                        <a:pt x="874" y="195"/>
                        <a:pt x="678" y="0"/>
                        <a:pt x="43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54" name="TextBox 53"/>
          <p:cNvSpPr txBox="1"/>
          <p:nvPr/>
        </p:nvSpPr>
        <p:spPr>
          <a:xfrm>
            <a:off x="1115248" y="4839575"/>
            <a:ext cx="2854122" cy="101535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Useful if you have a complex series of module</a:t>
            </a:r>
          </a:p>
        </p:txBody>
      </p:sp>
      <p:sp>
        <p:nvSpPr>
          <p:cNvPr id="55" name="Rectangle 54"/>
          <p:cNvSpPr/>
          <p:nvPr/>
        </p:nvSpPr>
        <p:spPr>
          <a:xfrm>
            <a:off x="4743852" y="3327909"/>
            <a:ext cx="2566148" cy="600164"/>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fr-FR" sz="1100" b="1" dirty="0">
                <a:solidFill>
                  <a:srgbClr val="006699"/>
                </a:solidFill>
                <a:latin typeface="Consolas" panose="020B0609020204030204" pitchFamily="49" charset="0"/>
              </a:rPr>
              <a:t>import</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example_pkg.foo</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import</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example_pkg.bar</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import</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example_pkg.baz</a:t>
            </a:r>
            <a:r>
              <a:rPr lang="fr-FR" sz="1100" dirty="0">
                <a:solidFill>
                  <a:srgbClr val="000000"/>
                </a:solidFill>
                <a:latin typeface="Consolas" panose="020B0609020204030204" pitchFamily="49" charset="0"/>
              </a:rPr>
              <a:t> </a:t>
            </a:r>
            <a:endParaRPr lang="fr-FR" b="0" i="0" dirty="0">
              <a:solidFill>
                <a:srgbClr val="5C5C5C"/>
              </a:solidFill>
              <a:effectLst/>
              <a:latin typeface="Consolas" panose="020B0609020204030204" pitchFamily="49" charset="0"/>
            </a:endParaRPr>
          </a:p>
        </p:txBody>
      </p:sp>
      <p:sp>
        <p:nvSpPr>
          <p:cNvPr id="56" name="Rectangle 55"/>
          <p:cNvSpPr/>
          <p:nvPr/>
        </p:nvSpPr>
        <p:spPr>
          <a:xfrm>
            <a:off x="4740016" y="4976430"/>
            <a:ext cx="2569984" cy="769441"/>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fr-FR" sz="1100" b="1" dirty="0">
                <a:solidFill>
                  <a:srgbClr val="006699"/>
                </a:solidFill>
                <a:latin typeface="Consolas" panose="020B0609020204030204" pitchFamily="49" charset="0"/>
              </a:rPr>
              <a:t>import</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example_pkg</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err="1">
                <a:solidFill>
                  <a:srgbClr val="000000"/>
                </a:solidFill>
                <a:latin typeface="Consolas" panose="020B0609020204030204" pitchFamily="49" charset="0"/>
              </a:rPr>
              <a:t>example_pkg.foo.foo_func</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err="1">
                <a:solidFill>
                  <a:srgbClr val="000000"/>
                </a:solidFill>
                <a:latin typeface="Consolas" panose="020B0609020204030204" pitchFamily="49" charset="0"/>
              </a:rPr>
              <a:t>example_pkg.bar.bar_func</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err="1">
                <a:solidFill>
                  <a:srgbClr val="000000"/>
                </a:solidFill>
                <a:latin typeface="Consolas" panose="020B0609020204030204" pitchFamily="49" charset="0"/>
              </a:rPr>
              <a:t>example_pkg.baz.baz_func</a:t>
            </a:r>
            <a:r>
              <a:rPr lang="fr-FR" sz="1100" dirty="0">
                <a:solidFill>
                  <a:srgbClr val="000000"/>
                </a:solidFill>
                <a:latin typeface="Consolas" panose="020B0609020204030204" pitchFamily="49" charset="0"/>
              </a:rPr>
              <a:t>() </a:t>
            </a:r>
            <a:endParaRPr lang="fr-FR" sz="1100" b="0" i="0" dirty="0">
              <a:solidFill>
                <a:srgbClr val="5C5C5C"/>
              </a:solidFill>
              <a:effectLst/>
              <a:latin typeface="Consolas" panose="020B0609020204030204" pitchFamily="49" charset="0"/>
            </a:endParaRPr>
          </a:p>
        </p:txBody>
      </p:sp>
    </p:spTree>
    <p:custDataLst>
      <p:tags r:id="rId2"/>
    </p:custDataLst>
    <p:extLst>
      <p:ext uri="{BB962C8B-B14F-4D97-AF65-F5344CB8AC3E}">
        <p14:creationId xmlns:p14="http://schemas.microsoft.com/office/powerpoint/2010/main" val="33322408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547"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9" name="Picture Placeholder 8"/>
          <p:cNvPicPr>
            <a:picLocks noGrp="1" noChangeAspect="1"/>
          </p:cNvPicPr>
          <p:nvPr>
            <p:ph type="pic" sz="quarter" idx="11"/>
          </p:nvPr>
        </p:nvPicPr>
        <p:blipFill>
          <a:blip r:embed="rId9">
            <a:extLst>
              <a:ext uri="{28A0092B-C50C-407E-A947-70E740481C1C}">
                <a14:useLocalDpi xmlns:a14="http://schemas.microsoft.com/office/drawing/2010/main" val="0"/>
              </a:ext>
            </a:extLst>
          </a:blip>
          <a:srcRect l="28750" r="28750"/>
          <a:stretch>
            <a:fillRect/>
          </a:stretch>
        </p:blipFill>
        <p:spPr/>
      </p:pic>
      <p:sp>
        <p:nvSpPr>
          <p:cNvPr id="10" name="Title 3"/>
          <p:cNvSpPr txBox="1">
            <a:spLocks/>
          </p:cNvSpPr>
          <p:nvPr/>
        </p:nvSpPr>
        <p:spPr bwMode="blackWhite">
          <a:xfrm>
            <a:off x="628650" y="2081213"/>
            <a:ext cx="6808644" cy="961410"/>
          </a:xfrm>
          <a:prstGeom prst="rect">
            <a:avLst/>
          </a:prstGeom>
        </p:spPr>
        <p:txBody>
          <a:bodyPr vert="horz" wrap="square" lIns="0" tIns="0" rIns="0" bIns="0" rtlCol="0" anchor="ctr">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sym typeface="Trebuchet MS" panose="020B0603020202020204" pitchFamily="34" charset="0"/>
              </a:defRPr>
            </a:lvl1pPr>
          </a:lstStyle>
          <a:p>
            <a:r>
              <a:rPr lang="en-US" dirty="0"/>
              <a:t>Exercise 2.5</a:t>
            </a:r>
          </a:p>
          <a:p>
            <a:r>
              <a:rPr lang="en-US" dirty="0"/>
              <a:t>Build a Pipeline framework</a:t>
            </a:r>
            <a:br>
              <a:rPr lang="en-US" dirty="0"/>
            </a:br>
            <a:r>
              <a:rPr lang="en-US" sz="2000" dirty="0"/>
              <a:t>Branch </a:t>
            </a:r>
            <a:r>
              <a:rPr lang="fr-FR" sz="2000" dirty="0" err="1"/>
              <a:t>origin</a:t>
            </a:r>
            <a:r>
              <a:rPr lang="fr-FR" sz="2000" dirty="0"/>
              <a:t>/training/ex-pipeline-</a:t>
            </a:r>
            <a:r>
              <a:rPr lang="fr-FR" sz="2000" dirty="0" err="1"/>
              <a:t>run</a:t>
            </a:r>
            <a:endParaRPr lang="en-US" sz="2000" dirty="0"/>
          </a:p>
        </p:txBody>
      </p:sp>
      <p:sp>
        <p:nvSpPr>
          <p:cNvPr id="11" name="Title 3"/>
          <p:cNvSpPr txBox="1">
            <a:spLocks/>
          </p:cNvSpPr>
          <p:nvPr/>
        </p:nvSpPr>
        <p:spPr bwMode="blackWhite">
          <a:xfrm>
            <a:off x="628650" y="4470126"/>
            <a:ext cx="7079742" cy="979698"/>
          </a:xfrm>
          <a:prstGeom prst="rect">
            <a:avLst/>
          </a:prstGeom>
        </p:spPr>
        <p:txBody>
          <a:bodyPr vert="horz" wrap="square" lIns="0" tIns="0" rIns="0" bIns="0" rtlCol="0" anchor="ctr">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sym typeface="Trebuchet MS" panose="020B0603020202020204" pitchFamily="34" charset="0"/>
              </a:defRPr>
            </a:lvl1pPr>
          </a:lstStyle>
          <a:p>
            <a:r>
              <a:rPr lang="en-US" dirty="0"/>
              <a:t>Exercise 2.6</a:t>
            </a:r>
          </a:p>
          <a:p>
            <a:r>
              <a:rPr lang="en-US" dirty="0"/>
              <a:t>Implement a model factory</a:t>
            </a:r>
            <a:br>
              <a:rPr lang="en-US" dirty="0"/>
            </a:br>
            <a:r>
              <a:rPr lang="en-US" sz="2000" dirty="0"/>
              <a:t>Branch </a:t>
            </a:r>
            <a:r>
              <a:rPr lang="fr-FR" sz="2000" dirty="0" err="1"/>
              <a:t>origin</a:t>
            </a:r>
            <a:r>
              <a:rPr lang="fr-FR" sz="2000" dirty="0"/>
              <a:t>/training/ex-model-</a:t>
            </a:r>
            <a:r>
              <a:rPr lang="fr-FR" sz="2000" dirty="0" err="1"/>
              <a:t>factory</a:t>
            </a:r>
            <a:endParaRPr lang="en-US" sz="2000" dirty="0"/>
          </a:p>
        </p:txBody>
      </p:sp>
    </p:spTree>
    <p:custDataLst>
      <p:tags r:id="rId2"/>
    </p:custDataLst>
    <p:extLst>
      <p:ext uri="{BB962C8B-B14F-4D97-AF65-F5344CB8AC3E}">
        <p14:creationId xmlns:p14="http://schemas.microsoft.com/office/powerpoint/2010/main" val="5081138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hlinkClick r:id="rId26" action="ppaction://hlinksldjump"/>
          </p:cNvPr>
          <p:cNvSpPr/>
          <p:nvPr>
            <p:custDataLst>
              <p:tags r:id="rId3"/>
            </p:custDataLst>
          </p:nvPr>
        </p:nvSpPr>
        <p:spPr>
          <a:xfrm>
            <a:off x="5166432" y="55320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Solution overview</a:t>
            </a:r>
          </a:p>
        </p:txBody>
      </p:sp>
      <p:sp>
        <p:nvSpPr>
          <p:cNvPr id="117" name="Rectangle 116">
            <a:hlinkClick r:id="rId27" action="ppaction://hlinksldjump"/>
          </p:cNvPr>
          <p:cNvSpPr/>
          <p:nvPr>
            <p:custDataLst>
              <p:tags r:id="rId4"/>
            </p:custDataLst>
          </p:nvPr>
        </p:nvSpPr>
        <p:spPr>
          <a:xfrm>
            <a:off x="5166432" y="525558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CI</a:t>
            </a:r>
          </a:p>
        </p:txBody>
      </p:sp>
      <p:sp>
        <p:nvSpPr>
          <p:cNvPr id="116" name="Rectangle 115">
            <a:hlinkClick r:id="rId28" action="ppaction://hlinksldjump"/>
          </p:cNvPr>
          <p:cNvSpPr/>
          <p:nvPr>
            <p:custDataLst>
              <p:tags r:id="rId5"/>
            </p:custDataLst>
          </p:nvPr>
        </p:nvSpPr>
        <p:spPr>
          <a:xfrm>
            <a:off x="5166432" y="501710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Docker</a:t>
            </a:r>
          </a:p>
        </p:txBody>
      </p:sp>
      <p:sp>
        <p:nvSpPr>
          <p:cNvPr id="115" name="Rectangle 114">
            <a:hlinkClick r:id="rId29" action="ppaction://hlinksldjump"/>
          </p:cNvPr>
          <p:cNvSpPr/>
          <p:nvPr>
            <p:custDataLst>
              <p:tags r:id="rId6"/>
            </p:custDataLst>
          </p:nvPr>
        </p:nvSpPr>
        <p:spPr>
          <a:xfrm>
            <a:off x="5166432" y="471604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Deployment (Not covered along training sessions)</a:t>
            </a:r>
          </a:p>
        </p:txBody>
      </p:sp>
      <p:sp>
        <p:nvSpPr>
          <p:cNvPr id="114" name="Oval 113"/>
          <p:cNvSpPr/>
          <p:nvPr>
            <p:custDataLst>
              <p:tags r:id="rId7"/>
            </p:custDataLst>
          </p:nvPr>
        </p:nvSpPr>
        <p:spPr>
          <a:xfrm>
            <a:off x="4714058" y="4355856"/>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smtClean="0">
              <a:solidFill>
                <a:schemeClr val="tx1">
                  <a:lumMod val="100000"/>
                </a:schemeClr>
              </a:solidFill>
              <a:latin typeface="Trebuchet MS" panose="020B0603020202020204" pitchFamily="34" charset="0"/>
            </a:endParaRPr>
          </a:p>
        </p:txBody>
      </p:sp>
      <p:pic>
        <p:nvPicPr>
          <p:cNvPr id="113" name="Picture 112"/>
          <p:cNvPicPr>
            <a:picLocks/>
          </p:cNvPicPr>
          <p:nvPr>
            <p:custDataLst>
              <p:tags r:id="rId8"/>
            </p:custDataLst>
          </p:nvPr>
        </p:nvPicPr>
        <p:blipFill>
          <a:blip r:embed="rId30">
            <a:extLst>
              <a:ext uri="{28A0092B-C50C-407E-A947-70E740481C1C}">
                <a14:useLocalDpi xmlns:a14="http://schemas.microsoft.com/office/drawing/2010/main" val="0"/>
              </a:ext>
            </a:extLst>
          </a:blip>
          <a:stretch>
            <a:fillRect/>
          </a:stretch>
        </p:blipFill>
        <p:spPr>
          <a:xfrm>
            <a:off x="4714058" y="4355856"/>
            <a:ext cx="293147" cy="292608"/>
          </a:xfrm>
          <a:prstGeom prst="rect">
            <a:avLst/>
          </a:prstGeom>
        </p:spPr>
      </p:pic>
      <p:sp>
        <p:nvSpPr>
          <p:cNvPr id="112" name="Rectangle 111">
            <a:hlinkClick r:id="rId31" action="ppaction://hlinksldjump"/>
          </p:cNvPr>
          <p:cNvSpPr/>
          <p:nvPr>
            <p:custDataLst>
              <p:tags r:id="rId9"/>
            </p:custDataLst>
          </p:nvPr>
        </p:nvSpPr>
        <p:spPr>
          <a:xfrm>
            <a:off x="5166432" y="437703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100000"/>
                  </a:schemeClr>
                </a:solidFill>
                <a:latin typeface="Trebuchet MS" panose="020B0603020202020204" pitchFamily="34" charset="0"/>
              </a:rPr>
              <a:t>Context Manager &amp; Decorator (Reminder)</a:t>
            </a:r>
          </a:p>
        </p:txBody>
      </p:sp>
      <p:sp>
        <p:nvSpPr>
          <p:cNvPr id="111" name="Rectangle 110">
            <a:hlinkClick r:id="rId32" action="ppaction://hlinksldjump"/>
          </p:cNvPr>
          <p:cNvSpPr/>
          <p:nvPr>
            <p:custDataLst>
              <p:tags r:id="rId10"/>
            </p:custDataLst>
          </p:nvPr>
        </p:nvSpPr>
        <p:spPr>
          <a:xfrm>
            <a:off x="5166432" y="41005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Package Design</a:t>
            </a:r>
          </a:p>
        </p:txBody>
      </p:sp>
      <p:sp>
        <p:nvSpPr>
          <p:cNvPr id="110" name="Rectangle 109">
            <a:hlinkClick r:id="rId33" action="ppaction://hlinksldjump"/>
          </p:cNvPr>
          <p:cNvSpPr/>
          <p:nvPr>
            <p:custDataLst>
              <p:tags r:id="rId11"/>
            </p:custDataLst>
          </p:nvPr>
        </p:nvSpPr>
        <p:spPr>
          <a:xfrm>
            <a:off x="5166432" y="38621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Debugging</a:t>
            </a:r>
          </a:p>
        </p:txBody>
      </p:sp>
      <p:sp>
        <p:nvSpPr>
          <p:cNvPr id="109" name="Rectangle 108">
            <a:hlinkClick r:id="rId34" action="ppaction://hlinksldjump"/>
          </p:cNvPr>
          <p:cNvSpPr/>
          <p:nvPr>
            <p:custDataLst>
              <p:tags r:id="rId12"/>
            </p:custDataLst>
          </p:nvPr>
        </p:nvSpPr>
        <p:spPr>
          <a:xfrm>
            <a:off x="5166432" y="36236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Formatting</a:t>
            </a:r>
          </a:p>
        </p:txBody>
      </p:sp>
      <p:sp>
        <p:nvSpPr>
          <p:cNvPr id="108" name="Rectangle 107">
            <a:hlinkClick r:id="rId35" action="ppaction://hlinksldjump"/>
          </p:cNvPr>
          <p:cNvSpPr/>
          <p:nvPr>
            <p:custDataLst>
              <p:tags r:id="rId13"/>
            </p:custDataLst>
          </p:nvPr>
        </p:nvSpPr>
        <p:spPr>
          <a:xfrm>
            <a:off x="5166432" y="338515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Documenting</a:t>
            </a:r>
          </a:p>
        </p:txBody>
      </p:sp>
      <p:sp>
        <p:nvSpPr>
          <p:cNvPr id="107" name="Rectangle 106">
            <a:hlinkClick r:id="rId36" action="ppaction://hlinksldjump"/>
          </p:cNvPr>
          <p:cNvSpPr/>
          <p:nvPr>
            <p:custDataLst>
              <p:tags r:id="rId14"/>
            </p:custDataLst>
          </p:nvPr>
        </p:nvSpPr>
        <p:spPr>
          <a:xfrm>
            <a:off x="5166432" y="314667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Logging</a:t>
            </a:r>
          </a:p>
        </p:txBody>
      </p:sp>
      <p:sp>
        <p:nvSpPr>
          <p:cNvPr id="106" name="Rectangle 105">
            <a:hlinkClick r:id="rId37" action="ppaction://hlinksldjump"/>
          </p:cNvPr>
          <p:cNvSpPr/>
          <p:nvPr>
            <p:custDataLst>
              <p:tags r:id="rId15"/>
            </p:custDataLst>
          </p:nvPr>
        </p:nvSpPr>
        <p:spPr>
          <a:xfrm>
            <a:off x="5166432" y="29081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Errors</a:t>
            </a:r>
          </a:p>
        </p:txBody>
      </p:sp>
      <p:sp>
        <p:nvSpPr>
          <p:cNvPr id="105" name="Rectangle 104">
            <a:hlinkClick r:id="rId38" action="ppaction://hlinksldjump"/>
          </p:cNvPr>
          <p:cNvSpPr/>
          <p:nvPr>
            <p:custDataLst>
              <p:tags r:id="rId16"/>
            </p:custDataLst>
          </p:nvPr>
        </p:nvSpPr>
        <p:spPr>
          <a:xfrm>
            <a:off x="5166432" y="26697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Data Ingestion</a:t>
            </a:r>
          </a:p>
        </p:txBody>
      </p:sp>
      <p:sp>
        <p:nvSpPr>
          <p:cNvPr id="104" name="Rectangle 103">
            <a:hlinkClick r:id="rId39" action="ppaction://hlinksldjump"/>
          </p:cNvPr>
          <p:cNvSpPr/>
          <p:nvPr>
            <p:custDataLst>
              <p:tags r:id="rId17"/>
            </p:custDataLst>
          </p:nvPr>
        </p:nvSpPr>
        <p:spPr>
          <a:xfrm>
            <a:off x="5166432" y="24312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Organize your code</a:t>
            </a:r>
          </a:p>
        </p:txBody>
      </p:sp>
      <p:sp>
        <p:nvSpPr>
          <p:cNvPr id="103" name="Rectangle 102">
            <a:hlinkClick r:id="rId40" action="ppaction://hlinksldjump"/>
          </p:cNvPr>
          <p:cNvSpPr/>
          <p:nvPr>
            <p:custDataLst>
              <p:tags r:id="rId18"/>
            </p:custDataLst>
          </p:nvPr>
        </p:nvSpPr>
        <p:spPr>
          <a:xfrm>
            <a:off x="5166432" y="213017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Code Improvement</a:t>
            </a:r>
          </a:p>
        </p:txBody>
      </p:sp>
      <p:sp>
        <p:nvSpPr>
          <p:cNvPr id="102" name="Rectangle 101">
            <a:hlinkClick r:id="rId41" action="ppaction://hlinksldjump"/>
          </p:cNvPr>
          <p:cNvSpPr/>
          <p:nvPr>
            <p:custDataLst>
              <p:tags r:id="rId19"/>
            </p:custDataLst>
          </p:nvPr>
        </p:nvSpPr>
        <p:spPr>
          <a:xfrm>
            <a:off x="5166432" y="185374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Abstract Classes</a:t>
            </a:r>
          </a:p>
        </p:txBody>
      </p:sp>
      <p:sp>
        <p:nvSpPr>
          <p:cNvPr id="101" name="Rectangle 100">
            <a:hlinkClick r:id="rId42" action="ppaction://hlinksldjump"/>
          </p:cNvPr>
          <p:cNvSpPr/>
          <p:nvPr>
            <p:custDataLst>
              <p:tags r:id="rId20"/>
            </p:custDataLst>
          </p:nvPr>
        </p:nvSpPr>
        <p:spPr>
          <a:xfrm>
            <a:off x="5166432" y="161526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Factory</a:t>
            </a:r>
          </a:p>
        </p:txBody>
      </p:sp>
      <p:sp>
        <p:nvSpPr>
          <p:cNvPr id="100" name="Rectangle 99">
            <a:hlinkClick r:id="rId43" action="ppaction://hlinksldjump"/>
          </p:cNvPr>
          <p:cNvSpPr/>
          <p:nvPr>
            <p:custDataLst>
              <p:tags r:id="rId21"/>
            </p:custDataLst>
          </p:nvPr>
        </p:nvSpPr>
        <p:spPr>
          <a:xfrm>
            <a:off x="5166432" y="137678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Singleton</a:t>
            </a:r>
          </a:p>
        </p:txBody>
      </p:sp>
      <p:sp>
        <p:nvSpPr>
          <p:cNvPr id="99" name="Rectangle 98">
            <a:hlinkClick r:id="rId44" action="ppaction://hlinksldjump"/>
          </p:cNvPr>
          <p:cNvSpPr/>
          <p:nvPr>
            <p:custDataLst>
              <p:tags r:id="rId22"/>
            </p:custDataLst>
          </p:nvPr>
        </p:nvSpPr>
        <p:spPr>
          <a:xfrm>
            <a:off x="5166432" y="10757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Design Pattern</a:t>
            </a:r>
          </a:p>
        </p:txBody>
      </p:sp>
      <p:sp>
        <p:nvSpPr>
          <p:cNvPr id="98" name="Title 97"/>
          <p:cNvSpPr>
            <a:spLocks noGrp="1"/>
          </p:cNvSpPr>
          <p:nvPr>
            <p:ph type="title"/>
            <p:custDataLst>
              <p:tags r:id="rId23"/>
            </p:custDataLst>
          </p:nvPr>
        </p:nvSpPr>
        <p:spPr/>
        <p:txBody>
          <a:bodyPr/>
          <a:lstStyle/>
          <a:p>
            <a:r>
              <a:rPr lang="en-US" smtClean="0"/>
              <a:t>Agenda</a:t>
            </a:r>
            <a:endParaRPr lang="en-US"/>
          </a:p>
        </p:txBody>
      </p:sp>
      <p:graphicFrame>
        <p:nvGraphicFramePr>
          <p:cNvPr id="91" name="Object 90" hidden="1"/>
          <p:cNvGraphicFramePr>
            <a:graphicFrameLocks noChangeAspect="1"/>
          </p:cNvGraphicFramePr>
          <p:nvPr>
            <p:custDataLst>
              <p:tags r:id="rId24"/>
            </p:custDataLst>
            <p:extLst>
              <p:ext uri="{D42A27DB-BD31-4B8C-83A1-F6EECF244321}">
                <p14:modId xmlns:p14="http://schemas.microsoft.com/office/powerpoint/2010/main" val="36654292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670" name="think-cell Slide" r:id="rId45" imgW="473" imgH="473" progId="TCLayout.ActiveDocument.1">
                  <p:embed/>
                </p:oleObj>
              </mc:Choice>
              <mc:Fallback>
                <p:oleObj name="think-cell Slide" r:id="rId45" imgW="473" imgH="473" progId="TCLayout.ActiveDocument.1">
                  <p:embed/>
                  <p:pic>
                    <p:nvPicPr>
                      <p:cNvPr id="0" name=""/>
                      <p:cNvPicPr/>
                      <p:nvPr/>
                    </p:nvPicPr>
                    <p:blipFill>
                      <a:blip r:embed="rId4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49065279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3"/>
            </p:custDataLst>
            <p:extLst>
              <p:ext uri="{D42A27DB-BD31-4B8C-83A1-F6EECF244321}">
                <p14:modId xmlns:p14="http://schemas.microsoft.com/office/powerpoint/2010/main" val="36107105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7078"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6" name="Rectangle 5"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a:t>Context Manager &amp; Decorator (Reminder)</a:t>
            </a:r>
          </a:p>
        </p:txBody>
      </p:sp>
      <p:cxnSp>
        <p:nvCxnSpPr>
          <p:cNvPr id="8" name="Straight Connector 7"/>
          <p:cNvCxnSpPr/>
          <p:nvPr/>
        </p:nvCxnSpPr>
        <p:spPr>
          <a:xfrm>
            <a:off x="6096000" y="2081213"/>
            <a:ext cx="0" cy="4338645"/>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096000" y="1709928"/>
            <a:ext cx="5467350" cy="37128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rgbClr val="29BA74"/>
                </a:solidFill>
              </a:rPr>
              <a:t>Decorator</a:t>
            </a:r>
          </a:p>
        </p:txBody>
      </p:sp>
      <p:sp>
        <p:nvSpPr>
          <p:cNvPr id="13" name="Rectangle 12"/>
          <p:cNvSpPr/>
          <p:nvPr/>
        </p:nvSpPr>
        <p:spPr>
          <a:xfrm>
            <a:off x="6096000" y="2085975"/>
            <a:ext cx="5467350" cy="584775"/>
          </a:xfrm>
          <a:prstGeom prst="rect">
            <a:avLst/>
          </a:prstGeom>
        </p:spPr>
        <p:txBody>
          <a:bodyPr wrap="square">
            <a:spAutoFit/>
          </a:bodyPr>
          <a:lstStyle/>
          <a:p>
            <a:pPr marL="108000" lvl="1">
              <a:buClr>
                <a:schemeClr val="tx2">
                  <a:lumMod val="100000"/>
                </a:schemeClr>
              </a:buClr>
              <a:buSzPct val="100000"/>
            </a:pPr>
            <a:r>
              <a:rPr lang="en-US" sz="1600" dirty="0">
                <a:solidFill>
                  <a:srgbClr val="575757"/>
                </a:solidFill>
                <a:latin typeface="Trebuchet MS" panose="020B0603020202020204" pitchFamily="34" charset="0"/>
              </a:rPr>
              <a:t>Allows to add a new functionality to an existing function without modifying its structure </a:t>
            </a:r>
          </a:p>
        </p:txBody>
      </p:sp>
      <p:sp>
        <p:nvSpPr>
          <p:cNvPr id="14" name="TextBox 13"/>
          <p:cNvSpPr txBox="1"/>
          <p:nvPr/>
        </p:nvSpPr>
        <p:spPr>
          <a:xfrm>
            <a:off x="6267975" y="2941983"/>
            <a:ext cx="5295375" cy="3477875"/>
          </a:xfrm>
          <a:prstGeom prst="rect">
            <a:avLst/>
          </a:prstGeom>
          <a:solidFill>
            <a:srgbClr val="FFFFFF"/>
          </a:solidFill>
          <a:ln w="9525" cap="rnd" cmpd="sng" algn="ctr">
            <a:solidFill>
              <a:srgbClr val="6E6F73"/>
            </a:solidFill>
            <a:prstDash val="solid"/>
            <a:round/>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fr-FR" sz="1100" b="1" dirty="0" err="1">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check_path</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function</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err="1">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wrapper</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path</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args</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kwargs</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if</a:t>
            </a:r>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not</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os.path.isfile</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path</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err="1">
                <a:solidFill>
                  <a:srgbClr val="006699"/>
                </a:solidFill>
                <a:latin typeface="Consolas" panose="020B0609020204030204" pitchFamily="49" charset="0"/>
              </a:rPr>
              <a:t>raise</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ValueError</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f</a:t>
            </a:r>
            <a:r>
              <a:rPr lang="fr-FR" sz="1100" dirty="0" err="1">
                <a:solidFill>
                  <a:srgbClr val="0000FF"/>
                </a:solidFill>
                <a:latin typeface="Consolas" panose="020B0609020204030204" pitchFamily="49" charset="0"/>
              </a:rPr>
              <a:t>"Path</a:t>
            </a:r>
            <a:r>
              <a:rPr lang="fr-FR" sz="1100" dirty="0">
                <a:solidFill>
                  <a:srgbClr val="0000FF"/>
                </a:solidFill>
                <a:latin typeface="Consolas" panose="020B0609020204030204" pitchFamily="49" charset="0"/>
              </a:rPr>
              <a:t> {</a:t>
            </a:r>
            <a:r>
              <a:rPr lang="fr-FR" sz="1100" dirty="0" err="1">
                <a:solidFill>
                  <a:srgbClr val="0000FF"/>
                </a:solidFill>
                <a:latin typeface="Consolas" panose="020B0609020204030204" pitchFamily="49" charset="0"/>
              </a:rPr>
              <a:t>path</a:t>
            </a:r>
            <a:r>
              <a:rPr lang="fr-FR" sz="1100" dirty="0">
                <a:solidFill>
                  <a:srgbClr val="0000FF"/>
                </a:solidFill>
                <a:latin typeface="Consolas" panose="020B0609020204030204" pitchFamily="49" charset="0"/>
              </a:rPr>
              <a:t>} </a:t>
            </a:r>
            <a:r>
              <a:rPr lang="fr-FR" sz="1100" dirty="0" err="1">
                <a:solidFill>
                  <a:srgbClr val="0000FF"/>
                </a:solidFill>
                <a:latin typeface="Consolas" panose="020B0609020204030204" pitchFamily="49" charset="0"/>
              </a:rPr>
              <a:t>does</a:t>
            </a:r>
            <a:r>
              <a:rPr lang="fr-FR" sz="1100" dirty="0">
                <a:solidFill>
                  <a:srgbClr val="0000FF"/>
                </a:solidFill>
                <a:latin typeface="Consolas" panose="020B0609020204030204" pitchFamily="49" charset="0"/>
              </a:rPr>
              <a:t> not </a:t>
            </a:r>
            <a:r>
              <a:rPr lang="fr-FR" sz="1100" dirty="0" err="1">
                <a:solidFill>
                  <a:srgbClr val="0000FF"/>
                </a:solidFill>
                <a:latin typeface="Consolas" panose="020B0609020204030204" pitchFamily="49" charset="0"/>
              </a:rPr>
              <a:t>exist</a:t>
            </a:r>
            <a:r>
              <a:rPr lang="fr-FR" sz="1100" dirty="0">
                <a:solidFill>
                  <a:srgbClr val="0000FF"/>
                </a:solidFill>
                <a:latin typeface="Consolas" panose="020B0609020204030204" pitchFamily="49" charset="0"/>
              </a:rPr>
              <a: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err="1">
                <a:solidFill>
                  <a:srgbClr val="006699"/>
                </a:solidFill>
                <a:latin typeface="Consolas" panose="020B0609020204030204" pitchFamily="49" charset="0"/>
              </a:rPr>
              <a:t>else</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err="1">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(f</a:t>
            </a:r>
            <a:r>
              <a:rPr lang="fr-FR" sz="1100" dirty="0">
                <a:solidFill>
                  <a:srgbClr val="0000FF"/>
                </a:solidFill>
                <a:latin typeface="Consolas" panose="020B0609020204030204" pitchFamily="49" charset="0"/>
              </a:rPr>
              <a:t>"{</a:t>
            </a:r>
            <a:r>
              <a:rPr lang="fr-FR" sz="1100" dirty="0" err="1">
                <a:solidFill>
                  <a:srgbClr val="0000FF"/>
                </a:solidFill>
                <a:latin typeface="Consolas" panose="020B0609020204030204" pitchFamily="49" charset="0"/>
              </a:rPr>
              <a:t>path</a:t>
            </a:r>
            <a:r>
              <a:rPr lang="fr-FR" sz="1100" dirty="0">
                <a:solidFill>
                  <a:srgbClr val="0000FF"/>
                </a:solidFill>
                <a:latin typeface="Consolas" panose="020B0609020204030204" pitchFamily="49" charset="0"/>
              </a:rPr>
              <a:t>} </a:t>
            </a:r>
            <a:r>
              <a:rPr lang="fr-FR" sz="1100" dirty="0" err="1">
                <a:solidFill>
                  <a:srgbClr val="0000FF"/>
                </a:solidFill>
                <a:latin typeface="Consolas" panose="020B0609020204030204" pitchFamily="49" charset="0"/>
              </a:rPr>
              <a:t>checked</a:t>
            </a:r>
            <a:r>
              <a:rPr lang="fr-FR" sz="1100" dirty="0">
                <a:solidFill>
                  <a:srgbClr val="0000FF"/>
                </a:solidFill>
                <a:latin typeface="Consolas" panose="020B0609020204030204" pitchFamily="49" charset="0"/>
              </a:rPr>
              <a:t> ! "</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return</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function</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path</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args</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kwargs</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return</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wrapper</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check_path</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b="1" dirty="0" err="1">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load_data</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path</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return</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pd.read_csv</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path</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endParaRPr lang="en-US" sz="1100" dirty="0">
              <a:solidFill>
                <a:srgbClr val="575757"/>
              </a:solidFill>
            </a:endParaRPr>
          </a:p>
          <a:p>
            <a:r>
              <a:rPr lang="fr-FR" sz="1100" dirty="0" err="1">
                <a:solidFill>
                  <a:srgbClr val="000000"/>
                </a:solidFill>
                <a:latin typeface="Consolas" panose="020B0609020204030204" pitchFamily="49" charset="0"/>
              </a:rPr>
              <a:t>load_data</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'path_error.csv'</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ValueError(path_error.csv </a:t>
            </a:r>
            <a:r>
              <a:rPr lang="fr-FR" sz="1100" dirty="0" err="1">
                <a:solidFill>
                  <a:srgbClr val="008200"/>
                </a:solidFill>
                <a:latin typeface="Consolas" panose="020B0609020204030204" pitchFamily="49" charset="0"/>
              </a:rPr>
              <a:t>does</a:t>
            </a:r>
            <a:r>
              <a:rPr lang="fr-FR" sz="1100" dirty="0">
                <a:solidFill>
                  <a:srgbClr val="008200"/>
                </a:solidFill>
                <a:latin typeface="Consolas" panose="020B0609020204030204" pitchFamily="49" charset="0"/>
              </a:rPr>
              <a:t> not </a:t>
            </a:r>
            <a:r>
              <a:rPr lang="fr-FR" sz="1100" dirty="0" err="1">
                <a:solidFill>
                  <a:srgbClr val="008200"/>
                </a:solidFill>
                <a:latin typeface="Consolas" panose="020B0609020204030204" pitchFamily="49" charset="0"/>
              </a:rPr>
              <a:t>exist</a:t>
            </a:r>
            <a:r>
              <a:rPr lang="fr-FR" sz="1100" dirty="0">
                <a:solidFill>
                  <a:srgbClr val="008200"/>
                </a:solidFill>
                <a:latin typeface="Consolas" panose="020B0609020204030204" pitchFamily="49" charset="0"/>
              </a:rPr>
              <a:t>)</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err="1">
                <a:solidFill>
                  <a:srgbClr val="000000"/>
                </a:solidFill>
                <a:latin typeface="Consolas" panose="020B0609020204030204" pitchFamily="49" charset="0"/>
              </a:rPr>
              <a:t>load_data</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'path_right.csv'</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pd.DataFrame</a:t>
            </a:r>
            <a:r>
              <a:rPr lang="fr-FR" sz="1100" dirty="0">
                <a:solidFill>
                  <a:srgbClr val="000000"/>
                </a:solidFill>
                <a:latin typeface="Consolas" panose="020B0609020204030204" pitchFamily="49" charset="0"/>
              </a:rPr>
              <a:t>  </a:t>
            </a:r>
          </a:p>
          <a:p>
            <a:endParaRPr lang="fr-FR" sz="1100" dirty="0">
              <a:solidFill>
                <a:srgbClr val="000000"/>
              </a:solidFill>
              <a:latin typeface="Consolas" panose="020B0609020204030204" pitchFamily="49" charset="0"/>
            </a:endParaRPr>
          </a:p>
          <a:p>
            <a:endParaRPr lang="fr-FR" sz="1100" dirty="0">
              <a:solidFill>
                <a:srgbClr val="5C5C5C"/>
              </a:solidFill>
              <a:latin typeface="Consolas" panose="020B0609020204030204" pitchFamily="49" charset="0"/>
            </a:endParaRPr>
          </a:p>
        </p:txBody>
      </p:sp>
      <p:sp>
        <p:nvSpPr>
          <p:cNvPr id="15" name="TextBox 14"/>
          <p:cNvSpPr txBox="1"/>
          <p:nvPr/>
        </p:nvSpPr>
        <p:spPr>
          <a:xfrm>
            <a:off x="630000" y="1705166"/>
            <a:ext cx="5467350" cy="37128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rgbClr val="29BA74"/>
                </a:solidFill>
              </a:rPr>
              <a:t>Context Manager</a:t>
            </a:r>
          </a:p>
        </p:txBody>
      </p:sp>
      <p:sp>
        <p:nvSpPr>
          <p:cNvPr id="16" name="Rectangle 15"/>
          <p:cNvSpPr/>
          <p:nvPr/>
        </p:nvSpPr>
        <p:spPr>
          <a:xfrm>
            <a:off x="533400" y="2109877"/>
            <a:ext cx="5561251" cy="1445011"/>
          </a:xfrm>
          <a:prstGeom prst="rect">
            <a:avLst/>
          </a:prstGeom>
        </p:spPr>
        <p:txBody>
          <a:bodyPr wrap="square">
            <a:spAutoFit/>
          </a:bodyPr>
          <a:lstStyle/>
          <a:p>
            <a:pPr>
              <a:lnSpc>
                <a:spcPct val="90000"/>
              </a:lnSpc>
              <a:spcAft>
                <a:spcPts val="600"/>
              </a:spcAft>
            </a:pPr>
            <a:r>
              <a:rPr lang="en-US" sz="1600" dirty="0">
                <a:solidFill>
                  <a:srgbClr val="575757"/>
                </a:solidFill>
                <a:latin typeface="Trebuchet MS" panose="020B0603020202020204" pitchFamily="34" charset="0"/>
                <a:sym typeface="Trebuchet MS" panose="020B0603020202020204" pitchFamily="34" charset="0"/>
              </a:rPr>
              <a:t>Python class allowing to open and close processes by "cleaning up" effectively </a:t>
            </a:r>
          </a:p>
          <a:p>
            <a:pPr>
              <a:lnSpc>
                <a:spcPct val="90000"/>
              </a:lnSpc>
              <a:spcAft>
                <a:spcPts val="600"/>
              </a:spcAft>
            </a:pPr>
            <a:endParaRPr lang="en-US" sz="100" dirty="0">
              <a:solidFill>
                <a:srgbClr val="575757"/>
              </a:solidFill>
              <a:latin typeface="Trebuchet MS" panose="020B0603020202020204" pitchFamily="34" charset="0"/>
              <a:sym typeface="Trebuchet MS" panose="020B0603020202020204" pitchFamily="34" charset="0"/>
            </a:endParaRPr>
          </a:p>
          <a:p>
            <a:pPr>
              <a:lnSpc>
                <a:spcPct val="90000"/>
              </a:lnSpc>
              <a:spcAft>
                <a:spcPts val="600"/>
              </a:spcAft>
            </a:pPr>
            <a:r>
              <a:rPr lang="en-US" sz="1600" dirty="0">
                <a:solidFill>
                  <a:srgbClr val="575757"/>
                </a:solidFill>
                <a:latin typeface="Trebuchet MS" panose="020B0603020202020204" pitchFamily="34" charset="0"/>
                <a:sym typeface="Trebuchet MS" panose="020B0603020202020204" pitchFamily="34" charset="0"/>
              </a:rPr>
              <a:t>Mandatory to call it with </a:t>
            </a:r>
            <a:r>
              <a:rPr lang="en-US" sz="1600" dirty="0" err="1">
                <a:solidFill>
                  <a:srgbClr val="29BA74"/>
                </a:solidFill>
                <a:latin typeface="Trebuchet MS" panose="020B0603020202020204" pitchFamily="34" charset="0"/>
                <a:sym typeface="Trebuchet MS" panose="020B0603020202020204" pitchFamily="34" charset="0"/>
              </a:rPr>
              <a:t>with</a:t>
            </a:r>
            <a:r>
              <a:rPr lang="en-US" sz="1600" dirty="0">
                <a:solidFill>
                  <a:srgbClr val="29BA74"/>
                </a:solidFill>
                <a:latin typeface="Trebuchet MS" panose="020B0603020202020204" pitchFamily="34" charset="0"/>
                <a:sym typeface="Trebuchet MS" panose="020B0603020202020204" pitchFamily="34" charset="0"/>
              </a:rPr>
              <a:t> </a:t>
            </a:r>
            <a:r>
              <a:rPr lang="en-US" sz="1600" dirty="0">
                <a:solidFill>
                  <a:srgbClr val="575757"/>
                </a:solidFill>
                <a:latin typeface="Trebuchet MS" panose="020B0603020202020204" pitchFamily="34" charset="0"/>
                <a:sym typeface="Trebuchet MS" panose="020B0603020202020204" pitchFamily="34" charset="0"/>
              </a:rPr>
              <a:t>which triggers </a:t>
            </a:r>
          </a:p>
          <a:p>
            <a:pPr>
              <a:lnSpc>
                <a:spcPct val="90000"/>
              </a:lnSpc>
              <a:spcAft>
                <a:spcPts val="600"/>
              </a:spcAft>
            </a:pPr>
            <a:r>
              <a:rPr lang="en-US" sz="1600" dirty="0">
                <a:solidFill>
                  <a:srgbClr val="29BA74"/>
                </a:solidFill>
                <a:latin typeface="Trebuchet MS" panose="020B0603020202020204" pitchFamily="34" charset="0"/>
                <a:sym typeface="Trebuchet MS" panose="020B0603020202020204" pitchFamily="34" charset="0"/>
              </a:rPr>
              <a:t>__enter__() </a:t>
            </a:r>
            <a:r>
              <a:rPr lang="en-US" sz="1600" dirty="0">
                <a:solidFill>
                  <a:srgbClr val="575757"/>
                </a:solidFill>
                <a:latin typeface="Trebuchet MS" panose="020B0603020202020204" pitchFamily="34" charset="0"/>
                <a:sym typeface="Trebuchet MS" panose="020B0603020202020204" pitchFamily="34" charset="0"/>
              </a:rPr>
              <a:t>when entering the instruction block  </a:t>
            </a:r>
            <a:r>
              <a:rPr lang="en-US" sz="1600" dirty="0">
                <a:solidFill>
                  <a:srgbClr val="29BA74"/>
                </a:solidFill>
                <a:latin typeface="Trebuchet MS" panose="020B0603020202020204" pitchFamily="34" charset="0"/>
                <a:sym typeface="Trebuchet MS" panose="020B0603020202020204" pitchFamily="34" charset="0"/>
              </a:rPr>
              <a:t>__exit__() </a:t>
            </a:r>
            <a:r>
              <a:rPr lang="en-US" sz="1600" dirty="0">
                <a:solidFill>
                  <a:srgbClr val="575757"/>
                </a:solidFill>
                <a:latin typeface="Trebuchet MS" panose="020B0603020202020204" pitchFamily="34" charset="0"/>
                <a:sym typeface="Trebuchet MS" panose="020B0603020202020204" pitchFamily="34" charset="0"/>
              </a:rPr>
              <a:t>when exiting the instruction block</a:t>
            </a:r>
          </a:p>
        </p:txBody>
      </p:sp>
      <p:sp>
        <p:nvSpPr>
          <p:cNvPr id="17" name="Rectangle 16"/>
          <p:cNvSpPr/>
          <p:nvPr/>
        </p:nvSpPr>
        <p:spPr>
          <a:xfrm>
            <a:off x="628651" y="3588314"/>
            <a:ext cx="5147553" cy="2831544"/>
          </a:xfrm>
          <a:prstGeom prst="rect">
            <a:avLst/>
          </a:prstGeom>
          <a:solidFill>
            <a:srgbClr val="FFFFFF"/>
          </a:solidFill>
          <a:ln w="9525" cap="flat" cmpd="sng" algn="ctr">
            <a:solidFill>
              <a:srgbClr val="7F7F7F"/>
            </a:solidFill>
            <a:prstDash val="solid"/>
            <a:round/>
            <a:headEnd type="none" w="med" len="med"/>
            <a:tailEnd type="none" w="med" len="med"/>
          </a:ln>
        </p:spPr>
        <p:txBody>
          <a:bodyPr wrap="square">
            <a:spAutoFit/>
          </a:bodyPr>
          <a:lstStyle/>
          <a:p>
            <a:r>
              <a:rPr lang="fr-FR" sz="1100" b="1" dirty="0">
                <a:solidFill>
                  <a:srgbClr val="006699"/>
                </a:solidFill>
                <a:latin typeface="Consolas" panose="020B0609020204030204" pitchFamily="49" charset="0"/>
              </a:rPr>
              <a:t>import</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datetime</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class</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TimeIt</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ContextDecorator</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__enter__(self):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self.start</a:t>
            </a:r>
            <a:r>
              <a:rPr lang="fr-FR" sz="1100" dirty="0">
                <a:solidFill>
                  <a:srgbClr val="000000"/>
                </a:solidFill>
                <a:latin typeface="Consolas" panose="020B0609020204030204" pitchFamily="49" charset="0"/>
              </a:rPr>
              <a:t> = </a:t>
            </a:r>
            <a:r>
              <a:rPr lang="fr-FR" sz="1100" dirty="0" err="1">
                <a:solidFill>
                  <a:srgbClr val="000000"/>
                </a:solidFill>
                <a:latin typeface="Consolas" panose="020B0609020204030204" pitchFamily="49" charset="0"/>
              </a:rPr>
              <a:t>datetime.datetime.now</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self.start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__exit__(self, type, value, traceback):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datetime.datetime.now</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self.start</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total_seconds</a:t>
            </a:r>
            <a:r>
              <a:rPr lang="fr-FR" sz="1100" dirty="0">
                <a:solidFill>
                  <a:srgbClr val="000000"/>
                </a:solidFill>
                <a:latin typeface="Consolas" panose="020B0609020204030204" pitchFamily="49" charset="0"/>
              </a:rPr>
              <a:t>()</a:t>
            </a:r>
          </a:p>
          <a:p>
            <a:endParaRPr lang="fr-FR" sz="1100" b="0" i="0" dirty="0">
              <a:solidFill>
                <a:srgbClr val="000000"/>
              </a:solidFill>
              <a:effectLst/>
              <a:latin typeface="Consolas" panose="020B0609020204030204" pitchFamily="49" charset="0"/>
            </a:endParaRPr>
          </a:p>
          <a:p>
            <a:r>
              <a:rPr lang="en-US" sz="1100" b="1" dirty="0">
                <a:solidFill>
                  <a:srgbClr val="006699"/>
                </a:solidFill>
                <a:latin typeface="Consolas" panose="020B0609020204030204" pitchFamily="49" charset="0"/>
              </a:rPr>
              <a:t>if</a:t>
            </a:r>
            <a:r>
              <a:rPr lang="en-US" sz="1100" dirty="0">
                <a:solidFill>
                  <a:srgbClr val="000000"/>
                </a:solidFill>
                <a:latin typeface="Consolas" panose="020B0609020204030204" pitchFamily="49" charset="0"/>
              </a:rPr>
              <a:t> __name__==</a:t>
            </a:r>
            <a:r>
              <a:rPr lang="en-US" sz="1100" dirty="0">
                <a:solidFill>
                  <a:srgbClr val="0000FF"/>
                </a:solidFill>
                <a:latin typeface="Consolas" panose="020B0609020204030204" pitchFamily="49" charset="0"/>
              </a:rPr>
              <a:t>'__main__'</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b="1" dirty="0">
                <a:solidFill>
                  <a:srgbClr val="006699"/>
                </a:solidFill>
                <a:latin typeface="Consolas" panose="020B0609020204030204" pitchFamily="49" charset="0"/>
              </a:rPr>
              <a:t>def</a:t>
            </a:r>
            <a:r>
              <a:rPr lang="en-US" sz="1100" dirty="0">
                <a:solidFill>
                  <a:srgbClr val="000000"/>
                </a:solidFill>
                <a:latin typeface="Consolas" panose="020B0609020204030204" pitchFamily="49" charset="0"/>
              </a:rPr>
              <a:t> foo(a):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b="1" dirty="0">
                <a:solidFill>
                  <a:srgbClr val="006699"/>
                </a:solidFill>
                <a:latin typeface="Consolas" panose="020B0609020204030204" pitchFamily="49" charset="0"/>
              </a:rPr>
              <a:t>return</a:t>
            </a:r>
            <a:r>
              <a:rPr lang="en-US" sz="1100" dirty="0">
                <a:solidFill>
                  <a:srgbClr val="000000"/>
                </a:solidFill>
                <a:latin typeface="Consolas" panose="020B0609020204030204" pitchFamily="49" charset="0"/>
              </a:rPr>
              <a:t> a + 1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    with </a:t>
            </a:r>
            <a:r>
              <a:rPr lang="en-US" sz="1100" dirty="0" err="1">
                <a:solidFill>
                  <a:srgbClr val="000000"/>
                </a:solidFill>
                <a:latin typeface="Consolas" panose="020B0609020204030204" pitchFamily="49" charset="0"/>
              </a:rPr>
              <a:t>TimeIt</a:t>
            </a:r>
            <a:r>
              <a:rPr lang="en-US" sz="1100" dirty="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 </a:t>
            </a:r>
            <a:endParaRPr lang="en-US" sz="12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        foo(1)</a:t>
            </a:r>
            <a:r>
              <a:rPr lang="en-US" sz="1200" dirty="0">
                <a:solidFill>
                  <a:srgbClr val="000000"/>
                </a:solidFill>
                <a:latin typeface="Consolas" panose="020B0609020204030204" pitchFamily="49" charset="0"/>
              </a:rPr>
              <a:t>  </a:t>
            </a:r>
            <a:endParaRPr lang="en-US" sz="1200" dirty="0">
              <a:solidFill>
                <a:srgbClr val="5C5C5C"/>
              </a:solidFill>
              <a:latin typeface="Consolas" panose="020B0609020204030204" pitchFamily="49" charset="0"/>
            </a:endParaRPr>
          </a:p>
        </p:txBody>
      </p:sp>
    </p:spTree>
    <p:custDataLst>
      <p:tags r:id="rId2"/>
    </p:custDataLst>
    <p:extLst>
      <p:ext uri="{BB962C8B-B14F-4D97-AF65-F5344CB8AC3E}">
        <p14:creationId xmlns:p14="http://schemas.microsoft.com/office/powerpoint/2010/main" val="4856005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3"/>
            </p:custDataLst>
            <p:extLst>
              <p:ext uri="{D42A27DB-BD31-4B8C-83A1-F6EECF244321}">
                <p14:modId xmlns:p14="http://schemas.microsoft.com/office/powerpoint/2010/main" val="285148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2984"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4" name="Title 3"/>
          <p:cNvSpPr>
            <a:spLocks noGrp="1"/>
          </p:cNvSpPr>
          <p:nvPr>
            <p:ph type="title"/>
          </p:nvPr>
        </p:nvSpPr>
        <p:spPr>
          <a:xfrm>
            <a:off x="628650" y="1832082"/>
            <a:ext cx="6247552" cy="1660926"/>
          </a:xfrm>
        </p:spPr>
        <p:txBody>
          <a:bodyPr/>
          <a:lstStyle/>
          <a:p>
            <a:r>
              <a:rPr lang="en-US" dirty="0"/>
              <a:t>Exercise 2.7</a:t>
            </a:r>
            <a:br>
              <a:rPr lang="en-US" dirty="0"/>
            </a:br>
            <a:r>
              <a:rPr lang="en-US" dirty="0"/>
              <a:t>Create a time profiler</a:t>
            </a:r>
            <a:br>
              <a:rPr lang="en-US" dirty="0"/>
            </a:br>
            <a:r>
              <a:rPr lang="en-US" sz="2000" dirty="0"/>
              <a:t>Branch </a:t>
            </a:r>
            <a:r>
              <a:rPr lang="fr-FR" sz="2000" dirty="0" err="1"/>
              <a:t>origin</a:t>
            </a:r>
            <a:r>
              <a:rPr lang="fr-FR" sz="2000" dirty="0"/>
              <a:t>/training/ex-</a:t>
            </a:r>
            <a:r>
              <a:rPr lang="fr-FR" sz="2000" dirty="0" err="1"/>
              <a:t>context</a:t>
            </a:r>
            <a:r>
              <a:rPr lang="fr-FR" sz="2000" dirty="0"/>
              <a:t>-manager</a:t>
            </a:r>
            <a:endParaRPr lang="en-US" sz="2000" dirty="0"/>
          </a:p>
        </p:txBody>
      </p:sp>
      <p:pic>
        <p:nvPicPr>
          <p:cNvPr id="9" name="Picture Placeholder 8"/>
          <p:cNvPicPr>
            <a:picLocks noGrp="1" noChangeAspect="1"/>
          </p:cNvPicPr>
          <p:nvPr>
            <p:ph type="pic" sz="quarter" idx="11"/>
          </p:nvPr>
        </p:nvPicPr>
        <p:blipFill>
          <a:blip r:embed="rId9">
            <a:extLst>
              <a:ext uri="{28A0092B-C50C-407E-A947-70E740481C1C}">
                <a14:useLocalDpi xmlns:a14="http://schemas.microsoft.com/office/drawing/2010/main" val="0"/>
              </a:ext>
            </a:extLst>
          </a:blip>
          <a:srcRect l="28750" r="28750"/>
          <a:stretch>
            <a:fillRect/>
          </a:stretch>
        </p:blipFill>
        <p:spPr/>
      </p:pic>
      <p:sp>
        <p:nvSpPr>
          <p:cNvPr id="8" name="Title 3"/>
          <p:cNvSpPr txBox="1">
            <a:spLocks/>
          </p:cNvSpPr>
          <p:nvPr/>
        </p:nvSpPr>
        <p:spPr bwMode="blackWhite">
          <a:xfrm>
            <a:off x="628650" y="4439880"/>
            <a:ext cx="6247552" cy="1512864"/>
          </a:xfrm>
          <a:prstGeom prst="rect">
            <a:avLst/>
          </a:prstGeom>
        </p:spPr>
        <p:txBody>
          <a:bodyPr vert="horz" wrap="square" lIns="0" tIns="0" rIns="0" bIns="0" rtlCol="0" anchor="ctr">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sym typeface="Trebuchet MS" panose="020B0603020202020204" pitchFamily="34" charset="0"/>
              </a:defRPr>
            </a:lvl1pPr>
          </a:lstStyle>
          <a:p>
            <a:r>
              <a:rPr lang="en-US" dirty="0"/>
              <a:t>Exercise 2.8</a:t>
            </a:r>
          </a:p>
          <a:p>
            <a:r>
              <a:rPr lang="en-US" dirty="0"/>
              <a:t>Add a decorator</a:t>
            </a:r>
            <a:br>
              <a:rPr lang="en-US" dirty="0"/>
            </a:br>
            <a:r>
              <a:rPr lang="en-US" sz="2000" dirty="0"/>
              <a:t>Branch </a:t>
            </a:r>
            <a:r>
              <a:rPr lang="fr-FR" sz="2000" dirty="0" err="1"/>
              <a:t>origin</a:t>
            </a:r>
            <a:r>
              <a:rPr lang="fr-FR" sz="2000" dirty="0"/>
              <a:t>/training/ex-</a:t>
            </a:r>
            <a:r>
              <a:rPr lang="fr-FR" sz="2000" dirty="0" err="1"/>
              <a:t>decorator</a:t>
            </a:r>
            <a:endParaRPr lang="en-US" sz="2000" dirty="0"/>
          </a:p>
        </p:txBody>
      </p:sp>
    </p:spTree>
    <p:custDataLst>
      <p:tags r:id="rId2"/>
    </p:custDataLst>
    <p:extLst>
      <p:ext uri="{BB962C8B-B14F-4D97-AF65-F5344CB8AC3E}">
        <p14:creationId xmlns:p14="http://schemas.microsoft.com/office/powerpoint/2010/main" val="3651216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Rectangle 181">
            <a:hlinkClick r:id="rId26" action="ppaction://hlinksldjump"/>
          </p:cNvPr>
          <p:cNvSpPr/>
          <p:nvPr>
            <p:custDataLst>
              <p:tags r:id="rId3"/>
            </p:custDataLst>
          </p:nvPr>
        </p:nvSpPr>
        <p:spPr>
          <a:xfrm>
            <a:off x="5166432" y="55320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Solution overview</a:t>
            </a:r>
          </a:p>
        </p:txBody>
      </p:sp>
      <p:sp>
        <p:nvSpPr>
          <p:cNvPr id="181" name="Rectangle 180">
            <a:hlinkClick r:id="rId27" action="ppaction://hlinksldjump"/>
          </p:cNvPr>
          <p:cNvSpPr/>
          <p:nvPr>
            <p:custDataLst>
              <p:tags r:id="rId4"/>
            </p:custDataLst>
          </p:nvPr>
        </p:nvSpPr>
        <p:spPr>
          <a:xfrm>
            <a:off x="5166432" y="525558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CI</a:t>
            </a:r>
          </a:p>
        </p:txBody>
      </p:sp>
      <p:sp>
        <p:nvSpPr>
          <p:cNvPr id="180" name="Rectangle 179">
            <a:hlinkClick r:id="rId28" action="ppaction://hlinksldjump"/>
          </p:cNvPr>
          <p:cNvSpPr/>
          <p:nvPr>
            <p:custDataLst>
              <p:tags r:id="rId5"/>
            </p:custDataLst>
          </p:nvPr>
        </p:nvSpPr>
        <p:spPr>
          <a:xfrm>
            <a:off x="5166432" y="501710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Docker</a:t>
            </a:r>
          </a:p>
        </p:txBody>
      </p:sp>
      <p:sp>
        <p:nvSpPr>
          <p:cNvPr id="179" name="Rectangle 178">
            <a:hlinkClick r:id="rId29" action="ppaction://hlinksldjump"/>
          </p:cNvPr>
          <p:cNvSpPr/>
          <p:nvPr>
            <p:custDataLst>
              <p:tags r:id="rId6"/>
            </p:custDataLst>
          </p:nvPr>
        </p:nvSpPr>
        <p:spPr>
          <a:xfrm>
            <a:off x="5166432" y="471604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Deployment (Not covered along training sessions)</a:t>
            </a:r>
          </a:p>
        </p:txBody>
      </p:sp>
      <p:sp>
        <p:nvSpPr>
          <p:cNvPr id="178" name="Rectangle 177">
            <a:hlinkClick r:id="rId30" action="ppaction://hlinksldjump"/>
          </p:cNvPr>
          <p:cNvSpPr/>
          <p:nvPr>
            <p:custDataLst>
              <p:tags r:id="rId7"/>
            </p:custDataLst>
          </p:nvPr>
        </p:nvSpPr>
        <p:spPr>
          <a:xfrm>
            <a:off x="5166432" y="437703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Context Manager &amp; Decorator (Reminder)</a:t>
            </a:r>
          </a:p>
        </p:txBody>
      </p:sp>
      <p:sp>
        <p:nvSpPr>
          <p:cNvPr id="177" name="Rectangle 176">
            <a:hlinkClick r:id="rId31" action="ppaction://hlinksldjump"/>
          </p:cNvPr>
          <p:cNvSpPr/>
          <p:nvPr>
            <p:custDataLst>
              <p:tags r:id="rId8"/>
            </p:custDataLst>
          </p:nvPr>
        </p:nvSpPr>
        <p:spPr>
          <a:xfrm>
            <a:off x="5166432" y="41005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Package Design</a:t>
            </a:r>
          </a:p>
        </p:txBody>
      </p:sp>
      <p:sp>
        <p:nvSpPr>
          <p:cNvPr id="176" name="Rectangle 175">
            <a:hlinkClick r:id="rId32" action="ppaction://hlinksldjump"/>
          </p:cNvPr>
          <p:cNvSpPr/>
          <p:nvPr>
            <p:custDataLst>
              <p:tags r:id="rId9"/>
            </p:custDataLst>
          </p:nvPr>
        </p:nvSpPr>
        <p:spPr>
          <a:xfrm>
            <a:off x="5166432" y="38621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Debugging</a:t>
            </a:r>
          </a:p>
        </p:txBody>
      </p:sp>
      <p:sp>
        <p:nvSpPr>
          <p:cNvPr id="175" name="Rectangle 174">
            <a:hlinkClick r:id="rId33" action="ppaction://hlinksldjump"/>
          </p:cNvPr>
          <p:cNvSpPr/>
          <p:nvPr>
            <p:custDataLst>
              <p:tags r:id="rId10"/>
            </p:custDataLst>
          </p:nvPr>
        </p:nvSpPr>
        <p:spPr>
          <a:xfrm>
            <a:off x="5166432" y="36236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Formatting</a:t>
            </a:r>
          </a:p>
        </p:txBody>
      </p:sp>
      <p:sp>
        <p:nvSpPr>
          <p:cNvPr id="174" name="Rectangle 173">
            <a:hlinkClick r:id="rId34" action="ppaction://hlinksldjump"/>
          </p:cNvPr>
          <p:cNvSpPr/>
          <p:nvPr>
            <p:custDataLst>
              <p:tags r:id="rId11"/>
            </p:custDataLst>
          </p:nvPr>
        </p:nvSpPr>
        <p:spPr>
          <a:xfrm>
            <a:off x="5166432" y="338515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Documenting</a:t>
            </a:r>
          </a:p>
        </p:txBody>
      </p:sp>
      <p:sp>
        <p:nvSpPr>
          <p:cNvPr id="173" name="Rectangle 172">
            <a:hlinkClick r:id="rId35" action="ppaction://hlinksldjump"/>
          </p:cNvPr>
          <p:cNvSpPr/>
          <p:nvPr>
            <p:custDataLst>
              <p:tags r:id="rId12"/>
            </p:custDataLst>
          </p:nvPr>
        </p:nvSpPr>
        <p:spPr>
          <a:xfrm>
            <a:off x="5166432" y="314667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Logging</a:t>
            </a:r>
          </a:p>
        </p:txBody>
      </p:sp>
      <p:sp>
        <p:nvSpPr>
          <p:cNvPr id="172" name="Rectangle 171">
            <a:hlinkClick r:id="rId36" action="ppaction://hlinksldjump"/>
          </p:cNvPr>
          <p:cNvSpPr/>
          <p:nvPr>
            <p:custDataLst>
              <p:tags r:id="rId13"/>
            </p:custDataLst>
          </p:nvPr>
        </p:nvSpPr>
        <p:spPr>
          <a:xfrm>
            <a:off x="5166432" y="29081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Errors</a:t>
            </a:r>
          </a:p>
        </p:txBody>
      </p:sp>
      <p:sp>
        <p:nvSpPr>
          <p:cNvPr id="171" name="Rectangle 170">
            <a:hlinkClick r:id="rId37" action="ppaction://hlinksldjump"/>
          </p:cNvPr>
          <p:cNvSpPr/>
          <p:nvPr>
            <p:custDataLst>
              <p:tags r:id="rId14"/>
            </p:custDataLst>
          </p:nvPr>
        </p:nvSpPr>
        <p:spPr>
          <a:xfrm>
            <a:off x="5166432" y="26697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Data Ingestion</a:t>
            </a:r>
          </a:p>
        </p:txBody>
      </p:sp>
      <p:sp>
        <p:nvSpPr>
          <p:cNvPr id="170" name="Rectangle 169">
            <a:hlinkClick r:id="rId38" action="ppaction://hlinksldjump"/>
          </p:cNvPr>
          <p:cNvSpPr/>
          <p:nvPr>
            <p:custDataLst>
              <p:tags r:id="rId15"/>
            </p:custDataLst>
          </p:nvPr>
        </p:nvSpPr>
        <p:spPr>
          <a:xfrm>
            <a:off x="5166432" y="24312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Organize your code</a:t>
            </a:r>
          </a:p>
        </p:txBody>
      </p:sp>
      <p:sp>
        <p:nvSpPr>
          <p:cNvPr id="169" name="Rectangle 168">
            <a:hlinkClick r:id="rId39" action="ppaction://hlinksldjump"/>
          </p:cNvPr>
          <p:cNvSpPr/>
          <p:nvPr>
            <p:custDataLst>
              <p:tags r:id="rId16"/>
            </p:custDataLst>
          </p:nvPr>
        </p:nvSpPr>
        <p:spPr>
          <a:xfrm>
            <a:off x="5166432" y="213017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Code Improvement</a:t>
            </a:r>
          </a:p>
        </p:txBody>
      </p:sp>
      <p:sp>
        <p:nvSpPr>
          <p:cNvPr id="168" name="Rectangle 167">
            <a:hlinkClick r:id="rId40" action="ppaction://hlinksldjump"/>
          </p:cNvPr>
          <p:cNvSpPr/>
          <p:nvPr>
            <p:custDataLst>
              <p:tags r:id="rId17"/>
            </p:custDataLst>
          </p:nvPr>
        </p:nvSpPr>
        <p:spPr>
          <a:xfrm>
            <a:off x="5166432" y="185374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Abstract Classes</a:t>
            </a:r>
          </a:p>
        </p:txBody>
      </p:sp>
      <p:sp>
        <p:nvSpPr>
          <p:cNvPr id="167" name="Rectangle 166">
            <a:hlinkClick r:id="rId41" action="ppaction://hlinksldjump"/>
          </p:cNvPr>
          <p:cNvSpPr/>
          <p:nvPr>
            <p:custDataLst>
              <p:tags r:id="rId18"/>
            </p:custDataLst>
          </p:nvPr>
        </p:nvSpPr>
        <p:spPr>
          <a:xfrm>
            <a:off x="5166432" y="161526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Factory</a:t>
            </a:r>
          </a:p>
        </p:txBody>
      </p:sp>
      <p:sp>
        <p:nvSpPr>
          <p:cNvPr id="166" name="Rectangle 165">
            <a:hlinkClick r:id="rId42" action="ppaction://hlinksldjump"/>
          </p:cNvPr>
          <p:cNvSpPr/>
          <p:nvPr>
            <p:custDataLst>
              <p:tags r:id="rId19"/>
            </p:custDataLst>
          </p:nvPr>
        </p:nvSpPr>
        <p:spPr>
          <a:xfrm>
            <a:off x="5166432" y="137678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Singleton</a:t>
            </a:r>
          </a:p>
        </p:txBody>
      </p:sp>
      <p:sp>
        <p:nvSpPr>
          <p:cNvPr id="165" name="Oval 164"/>
          <p:cNvSpPr/>
          <p:nvPr>
            <p:custDataLst>
              <p:tags r:id="rId20"/>
            </p:custDataLst>
          </p:nvPr>
        </p:nvSpPr>
        <p:spPr>
          <a:xfrm>
            <a:off x="4714058" y="1054546"/>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smtClean="0">
              <a:solidFill>
                <a:schemeClr val="tx1">
                  <a:lumMod val="100000"/>
                </a:schemeClr>
              </a:solidFill>
              <a:latin typeface="Trebuchet MS" panose="020B0603020202020204" pitchFamily="34" charset="0"/>
            </a:endParaRPr>
          </a:p>
        </p:txBody>
      </p:sp>
      <p:pic>
        <p:nvPicPr>
          <p:cNvPr id="164" name="Picture 163"/>
          <p:cNvPicPr>
            <a:picLocks/>
          </p:cNvPicPr>
          <p:nvPr>
            <p:custDataLst>
              <p:tags r:id="rId21"/>
            </p:custDataLst>
          </p:nvPr>
        </p:nvPicPr>
        <p:blipFill>
          <a:blip r:embed="rId43">
            <a:extLst>
              <a:ext uri="{28A0092B-C50C-407E-A947-70E740481C1C}">
                <a14:useLocalDpi xmlns:a14="http://schemas.microsoft.com/office/drawing/2010/main" val="0"/>
              </a:ext>
            </a:extLst>
          </a:blip>
          <a:stretch>
            <a:fillRect/>
          </a:stretch>
        </p:blipFill>
        <p:spPr>
          <a:xfrm>
            <a:off x="4714058" y="1054546"/>
            <a:ext cx="293147" cy="292608"/>
          </a:xfrm>
          <a:prstGeom prst="rect">
            <a:avLst/>
          </a:prstGeom>
        </p:spPr>
      </p:pic>
      <p:sp>
        <p:nvSpPr>
          <p:cNvPr id="163" name="Rectangle 162">
            <a:hlinkClick r:id="rId44" action="ppaction://hlinksldjump"/>
          </p:cNvPr>
          <p:cNvSpPr/>
          <p:nvPr>
            <p:custDataLst>
              <p:tags r:id="rId22"/>
            </p:custDataLst>
          </p:nvPr>
        </p:nvSpPr>
        <p:spPr>
          <a:xfrm>
            <a:off x="5166432" y="10757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100000"/>
                  </a:schemeClr>
                </a:solidFill>
                <a:latin typeface="Trebuchet MS" panose="020B0603020202020204" pitchFamily="34" charset="0"/>
              </a:rPr>
              <a:t>Design Pattern</a:t>
            </a:r>
          </a:p>
        </p:txBody>
      </p:sp>
      <p:sp>
        <p:nvSpPr>
          <p:cNvPr id="162" name="Title 161"/>
          <p:cNvSpPr>
            <a:spLocks noGrp="1"/>
          </p:cNvSpPr>
          <p:nvPr>
            <p:ph type="title"/>
            <p:custDataLst>
              <p:tags r:id="rId23"/>
            </p:custDataLst>
          </p:nvPr>
        </p:nvSpPr>
        <p:spPr/>
        <p:txBody>
          <a:bodyPr/>
          <a:lstStyle/>
          <a:p>
            <a:r>
              <a:rPr lang="en-US" smtClean="0"/>
              <a:t>Agenda</a:t>
            </a:r>
            <a:endParaRPr lang="en-US"/>
          </a:p>
        </p:txBody>
      </p:sp>
      <p:graphicFrame>
        <p:nvGraphicFramePr>
          <p:cNvPr id="131" name="Object 130" hidden="1"/>
          <p:cNvGraphicFramePr>
            <a:graphicFrameLocks noChangeAspect="1"/>
          </p:cNvGraphicFramePr>
          <p:nvPr>
            <p:custDataLst>
              <p:tags r:id="rId24"/>
            </p:custDataLst>
            <p:extLst>
              <p:ext uri="{D42A27DB-BD31-4B8C-83A1-F6EECF244321}">
                <p14:modId xmlns:p14="http://schemas.microsoft.com/office/powerpoint/2010/main" val="31600282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5580" name="think-cell Slide" r:id="rId45" imgW="473" imgH="473" progId="TCLayout.ActiveDocument.1">
                  <p:embed/>
                </p:oleObj>
              </mc:Choice>
              <mc:Fallback>
                <p:oleObj name="think-cell Slide" r:id="rId45" imgW="473" imgH="473" progId="TCLayout.ActiveDocument.1">
                  <p:embed/>
                  <p:pic>
                    <p:nvPicPr>
                      <p:cNvPr id="0" name=""/>
                      <p:cNvPicPr/>
                      <p:nvPr/>
                    </p:nvPicPr>
                    <p:blipFill>
                      <a:blip r:embed="rId4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94435424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a:hlinkClick r:id="rId26" action="ppaction://hlinksldjump"/>
          </p:cNvPr>
          <p:cNvSpPr/>
          <p:nvPr>
            <p:custDataLst>
              <p:tags r:id="rId3"/>
            </p:custDataLst>
          </p:nvPr>
        </p:nvSpPr>
        <p:spPr>
          <a:xfrm>
            <a:off x="5166432" y="55320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Solution overview</a:t>
            </a:r>
          </a:p>
        </p:txBody>
      </p:sp>
      <p:sp>
        <p:nvSpPr>
          <p:cNvPr id="85" name="Rectangle 84">
            <a:hlinkClick r:id="rId27" action="ppaction://hlinksldjump"/>
          </p:cNvPr>
          <p:cNvSpPr/>
          <p:nvPr>
            <p:custDataLst>
              <p:tags r:id="rId4"/>
            </p:custDataLst>
          </p:nvPr>
        </p:nvSpPr>
        <p:spPr>
          <a:xfrm>
            <a:off x="5166432" y="525558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CI</a:t>
            </a:r>
          </a:p>
        </p:txBody>
      </p:sp>
      <p:sp>
        <p:nvSpPr>
          <p:cNvPr id="84" name="Rectangle 83">
            <a:hlinkClick r:id="rId28" action="ppaction://hlinksldjump"/>
          </p:cNvPr>
          <p:cNvSpPr/>
          <p:nvPr>
            <p:custDataLst>
              <p:tags r:id="rId5"/>
            </p:custDataLst>
          </p:nvPr>
        </p:nvSpPr>
        <p:spPr>
          <a:xfrm>
            <a:off x="5166432" y="501710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Docker</a:t>
            </a:r>
          </a:p>
        </p:txBody>
      </p:sp>
      <p:sp>
        <p:nvSpPr>
          <p:cNvPr id="83" name="Oval 82"/>
          <p:cNvSpPr/>
          <p:nvPr>
            <p:custDataLst>
              <p:tags r:id="rId6"/>
            </p:custDataLst>
          </p:nvPr>
        </p:nvSpPr>
        <p:spPr>
          <a:xfrm>
            <a:off x="4714058" y="4694871"/>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smtClean="0">
              <a:solidFill>
                <a:schemeClr val="tx1">
                  <a:lumMod val="100000"/>
                </a:schemeClr>
              </a:solidFill>
              <a:latin typeface="Trebuchet MS" panose="020B0603020202020204" pitchFamily="34" charset="0"/>
            </a:endParaRPr>
          </a:p>
        </p:txBody>
      </p:sp>
      <p:pic>
        <p:nvPicPr>
          <p:cNvPr id="82" name="Picture 81"/>
          <p:cNvPicPr>
            <a:picLocks/>
          </p:cNvPicPr>
          <p:nvPr>
            <p:custDataLst>
              <p:tags r:id="rId7"/>
            </p:custDataLst>
          </p:nvPr>
        </p:nvPicPr>
        <p:blipFill>
          <a:blip r:embed="rId29">
            <a:extLst>
              <a:ext uri="{28A0092B-C50C-407E-A947-70E740481C1C}">
                <a14:useLocalDpi xmlns:a14="http://schemas.microsoft.com/office/drawing/2010/main" val="0"/>
              </a:ext>
            </a:extLst>
          </a:blip>
          <a:stretch>
            <a:fillRect/>
          </a:stretch>
        </p:blipFill>
        <p:spPr>
          <a:xfrm>
            <a:off x="4714058" y="4694871"/>
            <a:ext cx="293147" cy="292608"/>
          </a:xfrm>
          <a:prstGeom prst="rect">
            <a:avLst/>
          </a:prstGeom>
        </p:spPr>
      </p:pic>
      <p:sp>
        <p:nvSpPr>
          <p:cNvPr id="81" name="Rectangle 80">
            <a:hlinkClick r:id="rId30" action="ppaction://hlinksldjump"/>
          </p:cNvPr>
          <p:cNvSpPr/>
          <p:nvPr>
            <p:custDataLst>
              <p:tags r:id="rId8"/>
            </p:custDataLst>
          </p:nvPr>
        </p:nvSpPr>
        <p:spPr>
          <a:xfrm>
            <a:off x="5166432" y="471604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100000"/>
                  </a:schemeClr>
                </a:solidFill>
                <a:latin typeface="Trebuchet MS" panose="020B0603020202020204" pitchFamily="34" charset="0"/>
              </a:rPr>
              <a:t>Deployment (Not covered along training sessions)</a:t>
            </a:r>
          </a:p>
        </p:txBody>
      </p:sp>
      <p:sp>
        <p:nvSpPr>
          <p:cNvPr id="80" name="Rectangle 79">
            <a:hlinkClick r:id="rId31" action="ppaction://hlinksldjump"/>
          </p:cNvPr>
          <p:cNvSpPr/>
          <p:nvPr>
            <p:custDataLst>
              <p:tags r:id="rId9"/>
            </p:custDataLst>
          </p:nvPr>
        </p:nvSpPr>
        <p:spPr>
          <a:xfrm>
            <a:off x="5166432" y="437703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Context Manager &amp; Decorator (Reminder)</a:t>
            </a:r>
          </a:p>
        </p:txBody>
      </p:sp>
      <p:sp>
        <p:nvSpPr>
          <p:cNvPr id="79" name="Rectangle 78">
            <a:hlinkClick r:id="rId32" action="ppaction://hlinksldjump"/>
          </p:cNvPr>
          <p:cNvSpPr/>
          <p:nvPr>
            <p:custDataLst>
              <p:tags r:id="rId10"/>
            </p:custDataLst>
          </p:nvPr>
        </p:nvSpPr>
        <p:spPr>
          <a:xfrm>
            <a:off x="5166432" y="41005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Package Design</a:t>
            </a:r>
          </a:p>
        </p:txBody>
      </p:sp>
      <p:sp>
        <p:nvSpPr>
          <p:cNvPr id="78" name="Rectangle 77">
            <a:hlinkClick r:id="rId33" action="ppaction://hlinksldjump"/>
          </p:cNvPr>
          <p:cNvSpPr/>
          <p:nvPr>
            <p:custDataLst>
              <p:tags r:id="rId11"/>
            </p:custDataLst>
          </p:nvPr>
        </p:nvSpPr>
        <p:spPr>
          <a:xfrm>
            <a:off x="5166432" y="38621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Debugging</a:t>
            </a:r>
          </a:p>
        </p:txBody>
      </p:sp>
      <p:sp>
        <p:nvSpPr>
          <p:cNvPr id="77" name="Rectangle 76">
            <a:hlinkClick r:id="rId34" action="ppaction://hlinksldjump"/>
          </p:cNvPr>
          <p:cNvSpPr/>
          <p:nvPr>
            <p:custDataLst>
              <p:tags r:id="rId12"/>
            </p:custDataLst>
          </p:nvPr>
        </p:nvSpPr>
        <p:spPr>
          <a:xfrm>
            <a:off x="5166432" y="36236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Formatting</a:t>
            </a:r>
          </a:p>
        </p:txBody>
      </p:sp>
      <p:sp>
        <p:nvSpPr>
          <p:cNvPr id="76" name="Rectangle 75">
            <a:hlinkClick r:id="rId35" action="ppaction://hlinksldjump"/>
          </p:cNvPr>
          <p:cNvSpPr/>
          <p:nvPr>
            <p:custDataLst>
              <p:tags r:id="rId13"/>
            </p:custDataLst>
          </p:nvPr>
        </p:nvSpPr>
        <p:spPr>
          <a:xfrm>
            <a:off x="5166432" y="338515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Documenting</a:t>
            </a:r>
          </a:p>
        </p:txBody>
      </p:sp>
      <p:sp>
        <p:nvSpPr>
          <p:cNvPr id="75" name="Rectangle 74">
            <a:hlinkClick r:id="rId36" action="ppaction://hlinksldjump"/>
          </p:cNvPr>
          <p:cNvSpPr/>
          <p:nvPr>
            <p:custDataLst>
              <p:tags r:id="rId14"/>
            </p:custDataLst>
          </p:nvPr>
        </p:nvSpPr>
        <p:spPr>
          <a:xfrm>
            <a:off x="5166432" y="314667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Logging</a:t>
            </a:r>
          </a:p>
        </p:txBody>
      </p:sp>
      <p:sp>
        <p:nvSpPr>
          <p:cNvPr id="74" name="Rectangle 73">
            <a:hlinkClick r:id="rId37" action="ppaction://hlinksldjump"/>
          </p:cNvPr>
          <p:cNvSpPr/>
          <p:nvPr>
            <p:custDataLst>
              <p:tags r:id="rId15"/>
            </p:custDataLst>
          </p:nvPr>
        </p:nvSpPr>
        <p:spPr>
          <a:xfrm>
            <a:off x="5166432" y="29081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Errors</a:t>
            </a:r>
          </a:p>
        </p:txBody>
      </p:sp>
      <p:sp>
        <p:nvSpPr>
          <p:cNvPr id="73" name="Rectangle 72">
            <a:hlinkClick r:id="rId38" action="ppaction://hlinksldjump"/>
          </p:cNvPr>
          <p:cNvSpPr/>
          <p:nvPr>
            <p:custDataLst>
              <p:tags r:id="rId16"/>
            </p:custDataLst>
          </p:nvPr>
        </p:nvSpPr>
        <p:spPr>
          <a:xfrm>
            <a:off x="5166432" y="26697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Data Ingestion</a:t>
            </a:r>
          </a:p>
        </p:txBody>
      </p:sp>
      <p:sp>
        <p:nvSpPr>
          <p:cNvPr id="72" name="Rectangle 71">
            <a:hlinkClick r:id="rId39" action="ppaction://hlinksldjump"/>
          </p:cNvPr>
          <p:cNvSpPr/>
          <p:nvPr>
            <p:custDataLst>
              <p:tags r:id="rId17"/>
            </p:custDataLst>
          </p:nvPr>
        </p:nvSpPr>
        <p:spPr>
          <a:xfrm>
            <a:off x="5166432" y="24312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Organize your code</a:t>
            </a:r>
          </a:p>
        </p:txBody>
      </p:sp>
      <p:sp>
        <p:nvSpPr>
          <p:cNvPr id="71" name="Rectangle 70">
            <a:hlinkClick r:id="rId40" action="ppaction://hlinksldjump"/>
          </p:cNvPr>
          <p:cNvSpPr/>
          <p:nvPr>
            <p:custDataLst>
              <p:tags r:id="rId18"/>
            </p:custDataLst>
          </p:nvPr>
        </p:nvSpPr>
        <p:spPr>
          <a:xfrm>
            <a:off x="5166432" y="213017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Code Improvement</a:t>
            </a:r>
          </a:p>
        </p:txBody>
      </p:sp>
      <p:sp>
        <p:nvSpPr>
          <p:cNvPr id="70" name="Rectangle 69">
            <a:hlinkClick r:id="rId41" action="ppaction://hlinksldjump"/>
          </p:cNvPr>
          <p:cNvSpPr/>
          <p:nvPr>
            <p:custDataLst>
              <p:tags r:id="rId19"/>
            </p:custDataLst>
          </p:nvPr>
        </p:nvSpPr>
        <p:spPr>
          <a:xfrm>
            <a:off x="5166432" y="185374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Abstract Classes</a:t>
            </a:r>
          </a:p>
        </p:txBody>
      </p:sp>
      <p:sp>
        <p:nvSpPr>
          <p:cNvPr id="69" name="Rectangle 68">
            <a:hlinkClick r:id="rId42" action="ppaction://hlinksldjump"/>
          </p:cNvPr>
          <p:cNvSpPr/>
          <p:nvPr>
            <p:custDataLst>
              <p:tags r:id="rId20"/>
            </p:custDataLst>
          </p:nvPr>
        </p:nvSpPr>
        <p:spPr>
          <a:xfrm>
            <a:off x="5166432" y="161526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Factory</a:t>
            </a:r>
          </a:p>
        </p:txBody>
      </p:sp>
      <p:sp>
        <p:nvSpPr>
          <p:cNvPr id="68" name="Rectangle 67">
            <a:hlinkClick r:id="rId43" action="ppaction://hlinksldjump"/>
          </p:cNvPr>
          <p:cNvSpPr/>
          <p:nvPr>
            <p:custDataLst>
              <p:tags r:id="rId21"/>
            </p:custDataLst>
          </p:nvPr>
        </p:nvSpPr>
        <p:spPr>
          <a:xfrm>
            <a:off x="5166432" y="137678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Singleton</a:t>
            </a:r>
          </a:p>
        </p:txBody>
      </p:sp>
      <p:sp>
        <p:nvSpPr>
          <p:cNvPr id="67" name="Rectangle 66">
            <a:hlinkClick r:id="rId44" action="ppaction://hlinksldjump"/>
          </p:cNvPr>
          <p:cNvSpPr/>
          <p:nvPr>
            <p:custDataLst>
              <p:tags r:id="rId22"/>
            </p:custDataLst>
          </p:nvPr>
        </p:nvSpPr>
        <p:spPr>
          <a:xfrm>
            <a:off x="5166432" y="10757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Design Pattern</a:t>
            </a:r>
          </a:p>
        </p:txBody>
      </p:sp>
      <p:sp>
        <p:nvSpPr>
          <p:cNvPr id="66" name="Title 65"/>
          <p:cNvSpPr>
            <a:spLocks noGrp="1"/>
          </p:cNvSpPr>
          <p:nvPr>
            <p:ph type="title"/>
            <p:custDataLst>
              <p:tags r:id="rId23"/>
            </p:custDataLst>
          </p:nvPr>
        </p:nvSpPr>
        <p:spPr/>
        <p:txBody>
          <a:bodyPr/>
          <a:lstStyle/>
          <a:p>
            <a:r>
              <a:rPr lang="en-US" smtClean="0"/>
              <a:t>Agenda</a:t>
            </a:r>
            <a:endParaRPr lang="en-US"/>
          </a:p>
        </p:txBody>
      </p:sp>
      <p:graphicFrame>
        <p:nvGraphicFramePr>
          <p:cNvPr id="23" name="Object 22" hidden="1"/>
          <p:cNvGraphicFramePr>
            <a:graphicFrameLocks noChangeAspect="1"/>
          </p:cNvGraphicFramePr>
          <p:nvPr>
            <p:custDataLst>
              <p:tags r:id="rId24"/>
            </p:custDataLst>
            <p:extLst>
              <p:ext uri="{D42A27DB-BD31-4B8C-83A1-F6EECF244321}">
                <p14:modId xmlns:p14="http://schemas.microsoft.com/office/powerpoint/2010/main" val="30637894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8100" name="think-cell Slide" r:id="rId45" imgW="473" imgH="473" progId="TCLayout.ActiveDocument.1">
                  <p:embed/>
                </p:oleObj>
              </mc:Choice>
              <mc:Fallback>
                <p:oleObj name="think-cell Slide" r:id="rId45" imgW="473" imgH="473" progId="TCLayout.ActiveDocument.1">
                  <p:embed/>
                  <p:pic>
                    <p:nvPicPr>
                      <p:cNvPr id="0" name=""/>
                      <p:cNvPicPr/>
                      <p:nvPr/>
                    </p:nvPicPr>
                    <p:blipFill>
                      <a:blip r:embed="rId4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15922934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hlinkClick r:id="rId26" action="ppaction://hlinksldjump"/>
          </p:cNvPr>
          <p:cNvSpPr/>
          <p:nvPr>
            <p:custDataLst>
              <p:tags r:id="rId3"/>
            </p:custDataLst>
          </p:nvPr>
        </p:nvSpPr>
        <p:spPr>
          <a:xfrm>
            <a:off x="5166432" y="55320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Solution overview</a:t>
            </a:r>
          </a:p>
        </p:txBody>
      </p:sp>
      <p:sp>
        <p:nvSpPr>
          <p:cNvPr id="117" name="Rectangle 116">
            <a:hlinkClick r:id="rId27" action="ppaction://hlinksldjump"/>
          </p:cNvPr>
          <p:cNvSpPr/>
          <p:nvPr>
            <p:custDataLst>
              <p:tags r:id="rId4"/>
            </p:custDataLst>
          </p:nvPr>
        </p:nvSpPr>
        <p:spPr>
          <a:xfrm>
            <a:off x="5166432" y="525558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CI</a:t>
            </a:r>
          </a:p>
        </p:txBody>
      </p:sp>
      <p:sp>
        <p:nvSpPr>
          <p:cNvPr id="116" name="Oval 115"/>
          <p:cNvSpPr/>
          <p:nvPr>
            <p:custDataLst>
              <p:tags r:id="rId5"/>
            </p:custDataLst>
          </p:nvPr>
        </p:nvSpPr>
        <p:spPr>
          <a:xfrm>
            <a:off x="4714058" y="4964642"/>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smtClean="0">
              <a:solidFill>
                <a:schemeClr val="tx1">
                  <a:lumMod val="100000"/>
                </a:schemeClr>
              </a:solidFill>
              <a:latin typeface="Trebuchet MS" panose="020B0603020202020204" pitchFamily="34" charset="0"/>
            </a:endParaRPr>
          </a:p>
        </p:txBody>
      </p:sp>
      <p:pic>
        <p:nvPicPr>
          <p:cNvPr id="115" name="Picture 114"/>
          <p:cNvPicPr>
            <a:picLocks/>
          </p:cNvPicPr>
          <p:nvPr>
            <p:custDataLst>
              <p:tags r:id="rId6"/>
            </p:custDataLst>
          </p:nvPr>
        </p:nvPicPr>
        <p:blipFill>
          <a:blip r:embed="rId28">
            <a:extLst>
              <a:ext uri="{28A0092B-C50C-407E-A947-70E740481C1C}">
                <a14:useLocalDpi xmlns:a14="http://schemas.microsoft.com/office/drawing/2010/main" val="0"/>
              </a:ext>
            </a:extLst>
          </a:blip>
          <a:stretch>
            <a:fillRect/>
          </a:stretch>
        </p:blipFill>
        <p:spPr>
          <a:xfrm>
            <a:off x="4714058" y="4964642"/>
            <a:ext cx="293147" cy="292608"/>
          </a:xfrm>
          <a:prstGeom prst="rect">
            <a:avLst/>
          </a:prstGeom>
        </p:spPr>
      </p:pic>
      <p:sp>
        <p:nvSpPr>
          <p:cNvPr id="114" name="Rectangle 113">
            <a:hlinkClick r:id="rId29" action="ppaction://hlinksldjump"/>
          </p:cNvPr>
          <p:cNvSpPr/>
          <p:nvPr>
            <p:custDataLst>
              <p:tags r:id="rId7"/>
            </p:custDataLst>
          </p:nvPr>
        </p:nvSpPr>
        <p:spPr>
          <a:xfrm>
            <a:off x="5166432" y="501710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Docker</a:t>
            </a:r>
          </a:p>
        </p:txBody>
      </p:sp>
      <p:sp>
        <p:nvSpPr>
          <p:cNvPr id="113" name="Rectangle 112">
            <a:hlinkClick r:id="rId30" action="ppaction://hlinksldjump"/>
          </p:cNvPr>
          <p:cNvSpPr/>
          <p:nvPr>
            <p:custDataLst>
              <p:tags r:id="rId8"/>
            </p:custDataLst>
          </p:nvPr>
        </p:nvSpPr>
        <p:spPr>
          <a:xfrm>
            <a:off x="5166432" y="471604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Deployment (Not covered along training sessions)</a:t>
            </a:r>
          </a:p>
        </p:txBody>
      </p:sp>
      <p:sp>
        <p:nvSpPr>
          <p:cNvPr id="112" name="Rectangle 111">
            <a:hlinkClick r:id="rId31" action="ppaction://hlinksldjump"/>
          </p:cNvPr>
          <p:cNvSpPr/>
          <p:nvPr>
            <p:custDataLst>
              <p:tags r:id="rId9"/>
            </p:custDataLst>
          </p:nvPr>
        </p:nvSpPr>
        <p:spPr>
          <a:xfrm>
            <a:off x="5166432" y="437703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Context Manager &amp; Decorator (Reminder)</a:t>
            </a:r>
          </a:p>
        </p:txBody>
      </p:sp>
      <p:sp>
        <p:nvSpPr>
          <p:cNvPr id="111" name="Rectangle 110">
            <a:hlinkClick r:id="rId32" action="ppaction://hlinksldjump"/>
          </p:cNvPr>
          <p:cNvSpPr/>
          <p:nvPr>
            <p:custDataLst>
              <p:tags r:id="rId10"/>
            </p:custDataLst>
          </p:nvPr>
        </p:nvSpPr>
        <p:spPr>
          <a:xfrm>
            <a:off x="5166432" y="41005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Package Design</a:t>
            </a:r>
          </a:p>
        </p:txBody>
      </p:sp>
      <p:sp>
        <p:nvSpPr>
          <p:cNvPr id="110" name="Rectangle 109">
            <a:hlinkClick r:id="rId33" action="ppaction://hlinksldjump"/>
          </p:cNvPr>
          <p:cNvSpPr/>
          <p:nvPr>
            <p:custDataLst>
              <p:tags r:id="rId11"/>
            </p:custDataLst>
          </p:nvPr>
        </p:nvSpPr>
        <p:spPr>
          <a:xfrm>
            <a:off x="5166432" y="38621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Debugging</a:t>
            </a:r>
          </a:p>
        </p:txBody>
      </p:sp>
      <p:sp>
        <p:nvSpPr>
          <p:cNvPr id="109" name="Rectangle 108">
            <a:hlinkClick r:id="rId34" action="ppaction://hlinksldjump"/>
          </p:cNvPr>
          <p:cNvSpPr/>
          <p:nvPr>
            <p:custDataLst>
              <p:tags r:id="rId12"/>
            </p:custDataLst>
          </p:nvPr>
        </p:nvSpPr>
        <p:spPr>
          <a:xfrm>
            <a:off x="5166432" y="36236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Formatting</a:t>
            </a:r>
          </a:p>
        </p:txBody>
      </p:sp>
      <p:sp>
        <p:nvSpPr>
          <p:cNvPr id="108" name="Rectangle 107">
            <a:hlinkClick r:id="rId35" action="ppaction://hlinksldjump"/>
          </p:cNvPr>
          <p:cNvSpPr/>
          <p:nvPr>
            <p:custDataLst>
              <p:tags r:id="rId13"/>
            </p:custDataLst>
          </p:nvPr>
        </p:nvSpPr>
        <p:spPr>
          <a:xfrm>
            <a:off x="5166432" y="338515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Documenting</a:t>
            </a:r>
          </a:p>
        </p:txBody>
      </p:sp>
      <p:sp>
        <p:nvSpPr>
          <p:cNvPr id="107" name="Rectangle 106">
            <a:hlinkClick r:id="rId36" action="ppaction://hlinksldjump"/>
          </p:cNvPr>
          <p:cNvSpPr/>
          <p:nvPr>
            <p:custDataLst>
              <p:tags r:id="rId14"/>
            </p:custDataLst>
          </p:nvPr>
        </p:nvSpPr>
        <p:spPr>
          <a:xfrm>
            <a:off x="5166432" y="314667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Logging</a:t>
            </a:r>
          </a:p>
        </p:txBody>
      </p:sp>
      <p:sp>
        <p:nvSpPr>
          <p:cNvPr id="106" name="Rectangle 105">
            <a:hlinkClick r:id="rId37" action="ppaction://hlinksldjump"/>
          </p:cNvPr>
          <p:cNvSpPr/>
          <p:nvPr>
            <p:custDataLst>
              <p:tags r:id="rId15"/>
            </p:custDataLst>
          </p:nvPr>
        </p:nvSpPr>
        <p:spPr>
          <a:xfrm>
            <a:off x="5166432" y="29081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Errors</a:t>
            </a:r>
          </a:p>
        </p:txBody>
      </p:sp>
      <p:sp>
        <p:nvSpPr>
          <p:cNvPr id="105" name="Rectangle 104">
            <a:hlinkClick r:id="rId38" action="ppaction://hlinksldjump"/>
          </p:cNvPr>
          <p:cNvSpPr/>
          <p:nvPr>
            <p:custDataLst>
              <p:tags r:id="rId16"/>
            </p:custDataLst>
          </p:nvPr>
        </p:nvSpPr>
        <p:spPr>
          <a:xfrm>
            <a:off x="5166432" y="26697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Data Ingestion</a:t>
            </a:r>
          </a:p>
        </p:txBody>
      </p:sp>
      <p:sp>
        <p:nvSpPr>
          <p:cNvPr id="104" name="Rectangle 103">
            <a:hlinkClick r:id="rId39" action="ppaction://hlinksldjump"/>
          </p:cNvPr>
          <p:cNvSpPr/>
          <p:nvPr>
            <p:custDataLst>
              <p:tags r:id="rId17"/>
            </p:custDataLst>
          </p:nvPr>
        </p:nvSpPr>
        <p:spPr>
          <a:xfrm>
            <a:off x="5166432" y="24312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Organize your code</a:t>
            </a:r>
          </a:p>
        </p:txBody>
      </p:sp>
      <p:sp>
        <p:nvSpPr>
          <p:cNvPr id="103" name="Rectangle 102">
            <a:hlinkClick r:id="rId40" action="ppaction://hlinksldjump"/>
          </p:cNvPr>
          <p:cNvSpPr/>
          <p:nvPr>
            <p:custDataLst>
              <p:tags r:id="rId18"/>
            </p:custDataLst>
          </p:nvPr>
        </p:nvSpPr>
        <p:spPr>
          <a:xfrm>
            <a:off x="5166432" y="213017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Code Improvement</a:t>
            </a:r>
          </a:p>
        </p:txBody>
      </p:sp>
      <p:sp>
        <p:nvSpPr>
          <p:cNvPr id="102" name="Rectangle 101">
            <a:hlinkClick r:id="rId41" action="ppaction://hlinksldjump"/>
          </p:cNvPr>
          <p:cNvSpPr/>
          <p:nvPr>
            <p:custDataLst>
              <p:tags r:id="rId19"/>
            </p:custDataLst>
          </p:nvPr>
        </p:nvSpPr>
        <p:spPr>
          <a:xfrm>
            <a:off x="5166432" y="185374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Abstract Classes</a:t>
            </a:r>
          </a:p>
        </p:txBody>
      </p:sp>
      <p:sp>
        <p:nvSpPr>
          <p:cNvPr id="101" name="Rectangle 100">
            <a:hlinkClick r:id="rId42" action="ppaction://hlinksldjump"/>
          </p:cNvPr>
          <p:cNvSpPr/>
          <p:nvPr>
            <p:custDataLst>
              <p:tags r:id="rId20"/>
            </p:custDataLst>
          </p:nvPr>
        </p:nvSpPr>
        <p:spPr>
          <a:xfrm>
            <a:off x="5166432" y="161526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Factory</a:t>
            </a:r>
          </a:p>
        </p:txBody>
      </p:sp>
      <p:sp>
        <p:nvSpPr>
          <p:cNvPr id="100" name="Rectangle 99">
            <a:hlinkClick r:id="rId43" action="ppaction://hlinksldjump"/>
          </p:cNvPr>
          <p:cNvSpPr/>
          <p:nvPr>
            <p:custDataLst>
              <p:tags r:id="rId21"/>
            </p:custDataLst>
          </p:nvPr>
        </p:nvSpPr>
        <p:spPr>
          <a:xfrm>
            <a:off x="5166432" y="137678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Singleton</a:t>
            </a:r>
          </a:p>
        </p:txBody>
      </p:sp>
      <p:sp>
        <p:nvSpPr>
          <p:cNvPr id="99" name="Rectangle 98">
            <a:hlinkClick r:id="rId44" action="ppaction://hlinksldjump"/>
          </p:cNvPr>
          <p:cNvSpPr/>
          <p:nvPr>
            <p:custDataLst>
              <p:tags r:id="rId22"/>
            </p:custDataLst>
          </p:nvPr>
        </p:nvSpPr>
        <p:spPr>
          <a:xfrm>
            <a:off x="5166432" y="10757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Design Pattern</a:t>
            </a:r>
          </a:p>
        </p:txBody>
      </p:sp>
      <p:sp>
        <p:nvSpPr>
          <p:cNvPr id="98" name="Title 97"/>
          <p:cNvSpPr>
            <a:spLocks noGrp="1"/>
          </p:cNvSpPr>
          <p:nvPr>
            <p:ph type="title"/>
            <p:custDataLst>
              <p:tags r:id="rId23"/>
            </p:custDataLst>
          </p:nvPr>
        </p:nvSpPr>
        <p:spPr/>
        <p:txBody>
          <a:bodyPr/>
          <a:lstStyle/>
          <a:p>
            <a:r>
              <a:rPr lang="en-US" smtClean="0"/>
              <a:t>Agenda</a:t>
            </a:r>
            <a:endParaRPr lang="en-US"/>
          </a:p>
        </p:txBody>
      </p:sp>
      <p:graphicFrame>
        <p:nvGraphicFramePr>
          <p:cNvPr id="91" name="Object 90" hidden="1"/>
          <p:cNvGraphicFramePr>
            <a:graphicFrameLocks noChangeAspect="1"/>
          </p:cNvGraphicFramePr>
          <p:nvPr>
            <p:custDataLst>
              <p:tags r:id="rId24"/>
            </p:custDataLst>
            <p:extLst>
              <p:ext uri="{D42A27DB-BD31-4B8C-83A1-F6EECF244321}">
                <p14:modId xmlns:p14="http://schemas.microsoft.com/office/powerpoint/2010/main" val="21277933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694" name="think-cell Slide" r:id="rId45" imgW="473" imgH="473" progId="TCLayout.ActiveDocument.1">
                  <p:embed/>
                </p:oleObj>
              </mc:Choice>
              <mc:Fallback>
                <p:oleObj name="think-cell Slide" r:id="rId45" imgW="473" imgH="473" progId="TCLayout.ActiveDocument.1">
                  <p:embed/>
                  <p:pic>
                    <p:nvPicPr>
                      <p:cNvPr id="0" name=""/>
                      <p:cNvPicPr/>
                      <p:nvPr/>
                    </p:nvPicPr>
                    <p:blipFill>
                      <a:blip r:embed="rId4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09645138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715"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9" name="ee4pHeader1"/>
          <p:cNvSpPr txBox="1"/>
          <p:nvPr/>
        </p:nvSpPr>
        <p:spPr>
          <a:xfrm>
            <a:off x="683686" y="1333802"/>
            <a:ext cx="4995640" cy="759600"/>
          </a:xfrm>
          <a:prstGeom prst="rect">
            <a:avLst/>
          </a:prstGeom>
          <a:noFill/>
          <a:ln cap="rnd">
            <a:noFill/>
          </a:ln>
        </p:spPr>
        <p:txBody>
          <a:bodyPr wrap="square" lIns="0" tIns="0" rIns="0" bIns="0" rtlCol="0" anchor="b">
            <a:noAutofit/>
          </a:bodyPr>
          <a:lstStyle/>
          <a:p>
            <a:pPr marL="0" lvl="3"/>
            <a:r>
              <a:rPr lang="en-US" sz="2400" dirty="0">
                <a:solidFill>
                  <a:schemeClr val="tx2"/>
                </a:solidFill>
              </a:rPr>
              <a:t>Docker vs </a:t>
            </a:r>
            <a:r>
              <a:rPr lang="en-US" sz="2400" dirty="0" err="1">
                <a:solidFill>
                  <a:schemeClr val="tx2"/>
                </a:solidFill>
              </a:rPr>
              <a:t>VM</a:t>
            </a:r>
            <a:endParaRPr lang="en-US" sz="2400" dirty="0">
              <a:solidFill>
                <a:schemeClr val="tx2"/>
              </a:solidFill>
            </a:endParaRPr>
          </a:p>
        </p:txBody>
      </p:sp>
      <p:sp>
        <p:nvSpPr>
          <p:cNvPr id="10" name="ee4pHeader2"/>
          <p:cNvSpPr txBox="1"/>
          <p:nvPr/>
        </p:nvSpPr>
        <p:spPr>
          <a:xfrm>
            <a:off x="6239703" y="1340175"/>
            <a:ext cx="4995640" cy="759600"/>
          </a:xfrm>
          <a:prstGeom prst="rect">
            <a:avLst/>
          </a:prstGeom>
          <a:noFill/>
          <a:ln cap="rnd">
            <a:noFill/>
          </a:ln>
        </p:spPr>
        <p:txBody>
          <a:bodyPr wrap="square" lIns="0" tIns="0" rIns="0" bIns="0" rtlCol="0" anchor="b">
            <a:noAutofit/>
          </a:bodyPr>
          <a:lstStyle/>
          <a:p>
            <a:pPr marL="0" lvl="3"/>
            <a:r>
              <a:rPr lang="en-US" sz="2400" dirty="0">
                <a:solidFill>
                  <a:schemeClr val="tx2"/>
                </a:solidFill>
              </a:rPr>
              <a:t>Advantages</a:t>
            </a:r>
          </a:p>
        </p:txBody>
      </p:sp>
      <p:sp>
        <p:nvSpPr>
          <p:cNvPr id="2" name="Title 1"/>
          <p:cNvSpPr>
            <a:spLocks noGrp="1"/>
          </p:cNvSpPr>
          <p:nvPr>
            <p:ph type="title"/>
          </p:nvPr>
        </p:nvSpPr>
        <p:spPr/>
        <p:txBody>
          <a:bodyPr/>
          <a:lstStyle/>
          <a:p>
            <a:r>
              <a:rPr lang="en-US" dirty="0"/>
              <a:t>Why using Docker ?</a:t>
            </a:r>
          </a:p>
        </p:txBody>
      </p:sp>
      <p:grpSp>
        <p:nvGrpSpPr>
          <p:cNvPr id="13" name="Group 12"/>
          <p:cNvGrpSpPr/>
          <p:nvPr/>
        </p:nvGrpSpPr>
        <p:grpSpPr>
          <a:xfrm>
            <a:off x="5942914" y="2081213"/>
            <a:ext cx="306171" cy="4079081"/>
            <a:chOff x="5942914" y="2081213"/>
            <a:chExt cx="306171" cy="4079081"/>
          </a:xfrm>
        </p:grpSpPr>
        <p:cxnSp>
          <p:nvCxnSpPr>
            <p:cNvPr id="14" name="Straight Connector 13"/>
            <p:cNvCxnSpPr/>
            <p:nvPr/>
          </p:nvCxnSpPr>
          <p:spPr>
            <a:xfrm>
              <a:off x="6096000" y="2081213"/>
              <a:ext cx="0" cy="4079081"/>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5942914" y="3967299"/>
              <a:ext cx="306171" cy="306910"/>
              <a:chOff x="5937564" y="3833745"/>
              <a:chExt cx="306171" cy="306910"/>
            </a:xfrm>
          </p:grpSpPr>
          <p:sp>
            <p:nvSpPr>
              <p:cNvPr id="16" name="Freeform 94"/>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17" name="Freeform 95"/>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sp>
        <p:nvSpPr>
          <p:cNvPr id="18" name="Rectangle 17"/>
          <p:cNvSpPr/>
          <p:nvPr/>
        </p:nvSpPr>
        <p:spPr>
          <a:xfrm>
            <a:off x="658525" y="5171319"/>
            <a:ext cx="4995640" cy="446809"/>
          </a:xfrm>
          <a:prstGeom prst="rect">
            <a:avLst/>
          </a:prstGeom>
          <a:noFill/>
          <a:ln w="9525" cap="rnd" cmpd="sng" algn="ctr">
            <a:solidFill>
              <a:srgbClr val="29BA74"/>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575757"/>
                </a:solidFill>
              </a:rPr>
              <a:t>Host OS</a:t>
            </a:r>
          </a:p>
        </p:txBody>
      </p:sp>
      <p:sp>
        <p:nvSpPr>
          <p:cNvPr id="19" name="Rectangle 18"/>
          <p:cNvSpPr/>
          <p:nvPr/>
        </p:nvSpPr>
        <p:spPr>
          <a:xfrm>
            <a:off x="658525" y="5714279"/>
            <a:ext cx="4995640" cy="446809"/>
          </a:xfrm>
          <a:prstGeom prst="rect">
            <a:avLst/>
          </a:prstGeom>
          <a:noFill/>
          <a:ln w="9525" cap="rnd" cmpd="sng" algn="ctr">
            <a:solidFill>
              <a:srgbClr val="29BA74"/>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575757"/>
                </a:solidFill>
              </a:rPr>
              <a:t>Bare metal</a:t>
            </a:r>
          </a:p>
        </p:txBody>
      </p:sp>
      <p:sp>
        <p:nvSpPr>
          <p:cNvPr id="20" name="Rectangle 19"/>
          <p:cNvSpPr/>
          <p:nvPr/>
        </p:nvSpPr>
        <p:spPr>
          <a:xfrm>
            <a:off x="658525" y="4656969"/>
            <a:ext cx="4995640" cy="446809"/>
          </a:xfrm>
          <a:prstGeom prst="rect">
            <a:avLst/>
          </a:prstGeom>
          <a:noFill/>
          <a:ln w="9525" cap="rnd" cmpd="sng" algn="ctr">
            <a:solidFill>
              <a:srgbClr val="29BA74"/>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rgbClr val="575757"/>
              </a:solidFill>
            </a:endParaRPr>
          </a:p>
        </p:txBody>
      </p:sp>
      <p:sp>
        <p:nvSpPr>
          <p:cNvPr id="21" name="Rectangle 20"/>
          <p:cNvSpPr/>
          <p:nvPr/>
        </p:nvSpPr>
        <p:spPr>
          <a:xfrm>
            <a:off x="658525" y="4060239"/>
            <a:ext cx="914991" cy="529189"/>
          </a:xfrm>
          <a:prstGeom prst="rect">
            <a:avLst/>
          </a:prstGeom>
          <a:noFill/>
          <a:ln w="9525" cap="rnd" cmpd="sng" algn="ctr">
            <a:solidFill>
              <a:srgbClr val="29BA74"/>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575757"/>
                </a:solidFill>
              </a:rPr>
              <a:t>APP A</a:t>
            </a:r>
          </a:p>
        </p:txBody>
      </p:sp>
      <p:sp>
        <p:nvSpPr>
          <p:cNvPr id="22" name="Rectangle 21"/>
          <p:cNvSpPr/>
          <p:nvPr/>
        </p:nvSpPr>
        <p:spPr>
          <a:xfrm>
            <a:off x="1678688" y="4060239"/>
            <a:ext cx="914991" cy="529189"/>
          </a:xfrm>
          <a:prstGeom prst="rect">
            <a:avLst/>
          </a:prstGeom>
          <a:noFill/>
          <a:ln w="9525" cap="rnd" cmpd="sng" algn="ctr">
            <a:solidFill>
              <a:srgbClr val="29BA74"/>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575757"/>
                </a:solidFill>
              </a:rPr>
              <a:t>APP B</a:t>
            </a:r>
          </a:p>
        </p:txBody>
      </p:sp>
      <p:sp>
        <p:nvSpPr>
          <p:cNvPr id="23" name="Rectangle 22"/>
          <p:cNvSpPr/>
          <p:nvPr/>
        </p:nvSpPr>
        <p:spPr>
          <a:xfrm>
            <a:off x="2698851" y="4060239"/>
            <a:ext cx="914991" cy="529189"/>
          </a:xfrm>
          <a:prstGeom prst="rect">
            <a:avLst/>
          </a:prstGeom>
          <a:noFill/>
          <a:ln w="9525" cap="rnd" cmpd="sng" algn="ctr">
            <a:solidFill>
              <a:srgbClr val="29BA74"/>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575757"/>
                </a:solidFill>
              </a:rPr>
              <a:t>APP C</a:t>
            </a:r>
          </a:p>
        </p:txBody>
      </p:sp>
      <p:sp>
        <p:nvSpPr>
          <p:cNvPr id="24" name="Rectangle 23"/>
          <p:cNvSpPr/>
          <p:nvPr/>
        </p:nvSpPr>
        <p:spPr>
          <a:xfrm>
            <a:off x="3719014" y="4060239"/>
            <a:ext cx="914991" cy="529189"/>
          </a:xfrm>
          <a:prstGeom prst="rect">
            <a:avLst/>
          </a:prstGeom>
          <a:noFill/>
          <a:ln w="9525" cap="rnd" cmpd="sng" algn="ctr">
            <a:solidFill>
              <a:srgbClr val="29BA74"/>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575757"/>
                </a:solidFill>
              </a:rPr>
              <a:t>APP D</a:t>
            </a:r>
          </a:p>
        </p:txBody>
      </p:sp>
      <p:sp>
        <p:nvSpPr>
          <p:cNvPr id="25" name="Rectangle 24"/>
          <p:cNvSpPr/>
          <p:nvPr/>
        </p:nvSpPr>
        <p:spPr>
          <a:xfrm>
            <a:off x="4739175" y="4060239"/>
            <a:ext cx="914991" cy="529189"/>
          </a:xfrm>
          <a:prstGeom prst="rect">
            <a:avLst/>
          </a:prstGeom>
          <a:noFill/>
          <a:ln w="9525" cap="rnd" cmpd="sng" algn="ctr">
            <a:solidFill>
              <a:srgbClr val="29BA74"/>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575757"/>
                </a:solidFill>
              </a:rPr>
              <a:t>APP E</a:t>
            </a:r>
          </a:p>
        </p:txBody>
      </p:sp>
      <p:pic>
        <p:nvPicPr>
          <p:cNvPr id="26" name="Picture 4" descr="Image result for docke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5263" y="4656969"/>
            <a:ext cx="539215" cy="460580"/>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p:cNvGrpSpPr>
            <a:grpSpLocks noChangeAspect="1"/>
          </p:cNvGrpSpPr>
          <p:nvPr/>
        </p:nvGrpSpPr>
        <p:grpSpPr>
          <a:xfrm>
            <a:off x="6286606" y="2365911"/>
            <a:ext cx="824694" cy="824694"/>
            <a:chOff x="5273040" y="2606040"/>
            <a:chExt cx="1645920" cy="1645920"/>
          </a:xfrm>
        </p:grpSpPr>
        <p:sp>
          <p:nvSpPr>
            <p:cNvPr id="28" name="AutoShape 3"/>
            <p:cNvSpPr>
              <a:spLocks noChangeAspect="1" noChangeArrowheads="1" noTextEdit="1"/>
            </p:cNvSpPr>
            <p:nvPr/>
          </p:nvSpPr>
          <p:spPr bwMode="auto">
            <a:xfrm>
              <a:off x="5273040" y="2606040"/>
              <a:ext cx="1645920"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9" name="Group 28"/>
            <p:cNvGrpSpPr/>
            <p:nvPr/>
          </p:nvGrpSpPr>
          <p:grpSpPr>
            <a:xfrm>
              <a:off x="5546027" y="2892361"/>
              <a:ext cx="1099947" cy="1073277"/>
              <a:chOff x="5546027" y="2892361"/>
              <a:chExt cx="1099947" cy="1073277"/>
            </a:xfrm>
          </p:grpSpPr>
          <p:sp>
            <p:nvSpPr>
              <p:cNvPr id="30" name="Freeform 29"/>
              <p:cNvSpPr>
                <a:spLocks/>
              </p:cNvSpPr>
              <p:nvPr/>
            </p:nvSpPr>
            <p:spPr bwMode="auto">
              <a:xfrm>
                <a:off x="5546027" y="2892361"/>
                <a:ext cx="1099947" cy="1073277"/>
              </a:xfrm>
              <a:custGeom>
                <a:avLst/>
                <a:gdLst>
                  <a:gd name="connsiteX0" fmla="*/ 548831 w 1099947"/>
                  <a:gd name="connsiteY0" fmla="*/ 587502 h 1073277"/>
                  <a:gd name="connsiteX1" fmla="*/ 321945 w 1099947"/>
                  <a:gd name="connsiteY1" fmla="*/ 814578 h 1073277"/>
                  <a:gd name="connsiteX2" fmla="*/ 548831 w 1099947"/>
                  <a:gd name="connsiteY2" fmla="*/ 1041654 h 1073277"/>
                  <a:gd name="connsiteX3" fmla="*/ 775716 w 1099947"/>
                  <a:gd name="connsiteY3" fmla="*/ 814578 h 1073277"/>
                  <a:gd name="connsiteX4" fmla="*/ 548831 w 1099947"/>
                  <a:gd name="connsiteY4" fmla="*/ 587502 h 1073277"/>
                  <a:gd name="connsiteX5" fmla="*/ 173614 w 1099947"/>
                  <a:gd name="connsiteY5" fmla="*/ 184404 h 1073277"/>
                  <a:gd name="connsiteX6" fmla="*/ 183616 w 1099947"/>
                  <a:gd name="connsiteY6" fmla="*/ 187977 h 1073277"/>
                  <a:gd name="connsiteX7" fmla="*/ 254348 w 1099947"/>
                  <a:gd name="connsiteY7" fmla="*/ 246568 h 1073277"/>
                  <a:gd name="connsiteX8" fmla="*/ 255062 w 1099947"/>
                  <a:gd name="connsiteY8" fmla="*/ 247283 h 1073277"/>
                  <a:gd name="connsiteX9" fmla="*/ 255777 w 1099947"/>
                  <a:gd name="connsiteY9" fmla="*/ 247283 h 1073277"/>
                  <a:gd name="connsiteX10" fmla="*/ 256491 w 1099947"/>
                  <a:gd name="connsiteY10" fmla="*/ 248712 h 1073277"/>
                  <a:gd name="connsiteX11" fmla="*/ 258635 w 1099947"/>
                  <a:gd name="connsiteY11" fmla="*/ 251570 h 1073277"/>
                  <a:gd name="connsiteX12" fmla="*/ 259349 w 1099947"/>
                  <a:gd name="connsiteY12" fmla="*/ 253713 h 1073277"/>
                  <a:gd name="connsiteX13" fmla="*/ 259349 w 1099947"/>
                  <a:gd name="connsiteY13" fmla="*/ 255142 h 1073277"/>
                  <a:gd name="connsiteX14" fmla="*/ 259349 w 1099947"/>
                  <a:gd name="connsiteY14" fmla="*/ 260859 h 1073277"/>
                  <a:gd name="connsiteX15" fmla="*/ 259349 w 1099947"/>
                  <a:gd name="connsiteY15" fmla="*/ 261573 h 1073277"/>
                  <a:gd name="connsiteX16" fmla="*/ 259349 w 1099947"/>
                  <a:gd name="connsiteY16" fmla="*/ 262288 h 1073277"/>
                  <a:gd name="connsiteX17" fmla="*/ 259349 w 1099947"/>
                  <a:gd name="connsiteY17" fmla="*/ 263717 h 1073277"/>
                  <a:gd name="connsiteX18" fmla="*/ 258635 w 1099947"/>
                  <a:gd name="connsiteY18" fmla="*/ 265146 h 1073277"/>
                  <a:gd name="connsiteX19" fmla="*/ 257920 w 1099947"/>
                  <a:gd name="connsiteY19" fmla="*/ 265860 h 1073277"/>
                  <a:gd name="connsiteX20" fmla="*/ 256491 w 1099947"/>
                  <a:gd name="connsiteY20" fmla="*/ 268004 h 1073277"/>
                  <a:gd name="connsiteX21" fmla="*/ 256491 w 1099947"/>
                  <a:gd name="connsiteY21" fmla="*/ 268719 h 1073277"/>
                  <a:gd name="connsiteX22" fmla="*/ 255777 w 1099947"/>
                  <a:gd name="connsiteY22" fmla="*/ 268719 h 1073277"/>
                  <a:gd name="connsiteX23" fmla="*/ 194333 w 1099947"/>
                  <a:gd name="connsiteY23" fmla="*/ 341600 h 1073277"/>
                  <a:gd name="connsiteX24" fmla="*/ 172185 w 1099947"/>
                  <a:gd name="connsiteY24" fmla="*/ 343744 h 1073277"/>
                  <a:gd name="connsiteX25" fmla="*/ 170042 w 1099947"/>
                  <a:gd name="connsiteY25" fmla="*/ 321594 h 1073277"/>
                  <a:gd name="connsiteX26" fmla="*/ 207193 w 1099947"/>
                  <a:gd name="connsiteY26" fmla="*/ 278007 h 1073277"/>
                  <a:gd name="connsiteX27" fmla="*/ 115743 w 1099947"/>
                  <a:gd name="connsiteY27" fmla="*/ 329453 h 1073277"/>
                  <a:gd name="connsiteX28" fmla="*/ 31436 w 1099947"/>
                  <a:gd name="connsiteY28" fmla="*/ 536666 h 1073277"/>
                  <a:gd name="connsiteX29" fmla="*/ 291500 w 1099947"/>
                  <a:gd name="connsiteY29" fmla="*/ 798184 h 1073277"/>
                  <a:gd name="connsiteX30" fmla="*/ 549419 w 1099947"/>
                  <a:gd name="connsiteY30" fmla="*/ 555959 h 1073277"/>
                  <a:gd name="connsiteX31" fmla="*/ 807339 w 1099947"/>
                  <a:gd name="connsiteY31" fmla="*/ 813903 h 1073277"/>
                  <a:gd name="connsiteX32" fmla="*/ 549419 w 1099947"/>
                  <a:gd name="connsiteY32" fmla="*/ 1073277 h 1073277"/>
                  <a:gd name="connsiteX33" fmla="*/ 291500 w 1099947"/>
                  <a:gd name="connsiteY33" fmla="*/ 829623 h 1073277"/>
                  <a:gd name="connsiteX34" fmla="*/ 0 w 1099947"/>
                  <a:gd name="connsiteY34" fmla="*/ 536666 h 1073277"/>
                  <a:gd name="connsiteX35" fmla="*/ 93594 w 1099947"/>
                  <a:gd name="connsiteY35" fmla="*/ 307303 h 1073277"/>
                  <a:gd name="connsiteX36" fmla="*/ 205764 w 1099947"/>
                  <a:gd name="connsiteY36" fmla="*/ 246568 h 1073277"/>
                  <a:gd name="connsiteX37" fmla="*/ 163612 w 1099947"/>
                  <a:gd name="connsiteY37" fmla="*/ 212271 h 1073277"/>
                  <a:gd name="connsiteX38" fmla="*/ 161468 w 1099947"/>
                  <a:gd name="connsiteY38" fmla="*/ 190120 h 1073277"/>
                  <a:gd name="connsiteX39" fmla="*/ 173614 w 1099947"/>
                  <a:gd name="connsiteY39" fmla="*/ 184404 h 1073277"/>
                  <a:gd name="connsiteX40" fmla="*/ 549212 w 1099947"/>
                  <a:gd name="connsiteY40" fmla="*/ 31623 h 1073277"/>
                  <a:gd name="connsiteX41" fmla="*/ 321945 w 1099947"/>
                  <a:gd name="connsiteY41" fmla="*/ 258699 h 1073277"/>
                  <a:gd name="connsiteX42" fmla="*/ 549212 w 1099947"/>
                  <a:gd name="connsiteY42" fmla="*/ 485775 h 1073277"/>
                  <a:gd name="connsiteX43" fmla="*/ 776478 w 1099947"/>
                  <a:gd name="connsiteY43" fmla="*/ 258699 h 1073277"/>
                  <a:gd name="connsiteX44" fmla="*/ 549212 w 1099947"/>
                  <a:gd name="connsiteY44" fmla="*/ 31623 h 1073277"/>
                  <a:gd name="connsiteX45" fmla="*/ 549261 w 1099947"/>
                  <a:gd name="connsiteY45" fmla="*/ 0 h 1073277"/>
                  <a:gd name="connsiteX46" fmla="*/ 807819 w 1099947"/>
                  <a:gd name="connsiteY46" fmla="*/ 242940 h 1073277"/>
                  <a:gd name="connsiteX47" fmla="*/ 1099947 w 1099947"/>
                  <a:gd name="connsiteY47" fmla="*/ 536611 h 1073277"/>
                  <a:gd name="connsiteX48" fmla="*/ 1005666 w 1099947"/>
                  <a:gd name="connsiteY48" fmla="*/ 765260 h 1073277"/>
                  <a:gd name="connsiteX49" fmla="*/ 893529 w 1099947"/>
                  <a:gd name="connsiteY49" fmla="*/ 825995 h 1073277"/>
                  <a:gd name="connsiteX50" fmla="*/ 935670 w 1099947"/>
                  <a:gd name="connsiteY50" fmla="*/ 860292 h 1073277"/>
                  <a:gd name="connsiteX51" fmla="*/ 937813 w 1099947"/>
                  <a:gd name="connsiteY51" fmla="*/ 883157 h 1073277"/>
                  <a:gd name="connsiteX52" fmla="*/ 925670 w 1099947"/>
                  <a:gd name="connsiteY52" fmla="*/ 888873 h 1073277"/>
                  <a:gd name="connsiteX53" fmla="*/ 915671 w 1099947"/>
                  <a:gd name="connsiteY53" fmla="*/ 885301 h 1073277"/>
                  <a:gd name="connsiteX54" fmla="*/ 844960 w 1099947"/>
                  <a:gd name="connsiteY54" fmla="*/ 825995 h 1073277"/>
                  <a:gd name="connsiteX55" fmla="*/ 843532 w 1099947"/>
                  <a:gd name="connsiteY55" fmla="*/ 825280 h 1073277"/>
                  <a:gd name="connsiteX56" fmla="*/ 842103 w 1099947"/>
                  <a:gd name="connsiteY56" fmla="*/ 823851 h 1073277"/>
                  <a:gd name="connsiteX57" fmla="*/ 840675 w 1099947"/>
                  <a:gd name="connsiteY57" fmla="*/ 820993 h 1073277"/>
                  <a:gd name="connsiteX58" fmla="*/ 839961 w 1099947"/>
                  <a:gd name="connsiteY58" fmla="*/ 818849 h 1073277"/>
                  <a:gd name="connsiteX59" fmla="*/ 839246 w 1099947"/>
                  <a:gd name="connsiteY59" fmla="*/ 817420 h 1073277"/>
                  <a:gd name="connsiteX60" fmla="*/ 839246 w 1099947"/>
                  <a:gd name="connsiteY60" fmla="*/ 811704 h 1073277"/>
                  <a:gd name="connsiteX61" fmla="*/ 839246 w 1099947"/>
                  <a:gd name="connsiteY61" fmla="*/ 810990 h 1073277"/>
                  <a:gd name="connsiteX62" fmla="*/ 839246 w 1099947"/>
                  <a:gd name="connsiteY62" fmla="*/ 810275 h 1073277"/>
                  <a:gd name="connsiteX63" fmla="*/ 839961 w 1099947"/>
                  <a:gd name="connsiteY63" fmla="*/ 808846 h 1073277"/>
                  <a:gd name="connsiteX64" fmla="*/ 840675 w 1099947"/>
                  <a:gd name="connsiteY64" fmla="*/ 807417 h 1073277"/>
                  <a:gd name="connsiteX65" fmla="*/ 840675 w 1099947"/>
                  <a:gd name="connsiteY65" fmla="*/ 806702 h 1073277"/>
                  <a:gd name="connsiteX66" fmla="*/ 842818 w 1099947"/>
                  <a:gd name="connsiteY66" fmla="*/ 804559 h 1073277"/>
                  <a:gd name="connsiteX67" fmla="*/ 842818 w 1099947"/>
                  <a:gd name="connsiteY67" fmla="*/ 803844 h 1073277"/>
                  <a:gd name="connsiteX68" fmla="*/ 905672 w 1099947"/>
                  <a:gd name="connsiteY68" fmla="*/ 730963 h 1073277"/>
                  <a:gd name="connsiteX69" fmla="*/ 927813 w 1099947"/>
                  <a:gd name="connsiteY69" fmla="*/ 728819 h 1073277"/>
                  <a:gd name="connsiteX70" fmla="*/ 929242 w 1099947"/>
                  <a:gd name="connsiteY70" fmla="*/ 750969 h 1073277"/>
                  <a:gd name="connsiteX71" fmla="*/ 892101 w 1099947"/>
                  <a:gd name="connsiteY71" fmla="*/ 794556 h 1073277"/>
                  <a:gd name="connsiteX72" fmla="*/ 983525 w 1099947"/>
                  <a:gd name="connsiteY72" fmla="*/ 743109 h 1073277"/>
                  <a:gd name="connsiteX73" fmla="*/ 1068520 w 1099947"/>
                  <a:gd name="connsiteY73" fmla="*/ 536611 h 1073277"/>
                  <a:gd name="connsiteX74" fmla="*/ 807819 w 1099947"/>
                  <a:gd name="connsiteY74" fmla="*/ 274379 h 1073277"/>
                  <a:gd name="connsiteX75" fmla="*/ 549261 w 1099947"/>
                  <a:gd name="connsiteY75" fmla="*/ 517319 h 1073277"/>
                  <a:gd name="connsiteX76" fmla="*/ 290703 w 1099947"/>
                  <a:gd name="connsiteY76" fmla="*/ 258659 h 1073277"/>
                  <a:gd name="connsiteX77" fmla="*/ 549261 w 1099947"/>
                  <a:gd name="connsiteY77" fmla="*/ 0 h 1073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099947" h="1073277">
                    <a:moveTo>
                      <a:pt x="548831" y="587502"/>
                    </a:moveTo>
                    <a:cubicBezTo>
                      <a:pt x="423525" y="587502"/>
                      <a:pt x="321945" y="689168"/>
                      <a:pt x="321945" y="814578"/>
                    </a:cubicBezTo>
                    <a:cubicBezTo>
                      <a:pt x="321945" y="939989"/>
                      <a:pt x="423525" y="1041654"/>
                      <a:pt x="548831" y="1041654"/>
                    </a:cubicBezTo>
                    <a:cubicBezTo>
                      <a:pt x="674136" y="1041654"/>
                      <a:pt x="775716" y="939989"/>
                      <a:pt x="775716" y="814578"/>
                    </a:cubicBezTo>
                    <a:cubicBezTo>
                      <a:pt x="775716" y="689168"/>
                      <a:pt x="674136" y="587502"/>
                      <a:pt x="548831" y="587502"/>
                    </a:cubicBezTo>
                    <a:close/>
                    <a:moveTo>
                      <a:pt x="173614" y="184404"/>
                    </a:moveTo>
                    <a:cubicBezTo>
                      <a:pt x="177186" y="184404"/>
                      <a:pt x="180759" y="185833"/>
                      <a:pt x="183616" y="187977"/>
                    </a:cubicBezTo>
                    <a:cubicBezTo>
                      <a:pt x="183616" y="187977"/>
                      <a:pt x="183616" y="187977"/>
                      <a:pt x="254348" y="246568"/>
                    </a:cubicBezTo>
                    <a:cubicBezTo>
                      <a:pt x="254348" y="246568"/>
                      <a:pt x="255062" y="246568"/>
                      <a:pt x="255062" y="247283"/>
                    </a:cubicBezTo>
                    <a:cubicBezTo>
                      <a:pt x="255062" y="247283"/>
                      <a:pt x="255062" y="247283"/>
                      <a:pt x="255777" y="247283"/>
                    </a:cubicBezTo>
                    <a:cubicBezTo>
                      <a:pt x="255777" y="247997"/>
                      <a:pt x="256491" y="248712"/>
                      <a:pt x="256491" y="248712"/>
                    </a:cubicBezTo>
                    <a:cubicBezTo>
                      <a:pt x="257206" y="249426"/>
                      <a:pt x="257920" y="250855"/>
                      <a:pt x="258635" y="251570"/>
                    </a:cubicBezTo>
                    <a:cubicBezTo>
                      <a:pt x="258635" y="252284"/>
                      <a:pt x="258635" y="252999"/>
                      <a:pt x="259349" y="253713"/>
                    </a:cubicBezTo>
                    <a:cubicBezTo>
                      <a:pt x="259349" y="253713"/>
                      <a:pt x="259349" y="254428"/>
                      <a:pt x="259349" y="255142"/>
                    </a:cubicBezTo>
                    <a:cubicBezTo>
                      <a:pt x="260063" y="257286"/>
                      <a:pt x="260063" y="258715"/>
                      <a:pt x="259349" y="260859"/>
                    </a:cubicBezTo>
                    <a:cubicBezTo>
                      <a:pt x="259349" y="261573"/>
                      <a:pt x="259349" y="261573"/>
                      <a:pt x="259349" y="261573"/>
                    </a:cubicBezTo>
                    <a:cubicBezTo>
                      <a:pt x="259349" y="262288"/>
                      <a:pt x="259349" y="262288"/>
                      <a:pt x="259349" y="262288"/>
                    </a:cubicBezTo>
                    <a:cubicBezTo>
                      <a:pt x="259349" y="263002"/>
                      <a:pt x="259349" y="263002"/>
                      <a:pt x="259349" y="263717"/>
                    </a:cubicBezTo>
                    <a:cubicBezTo>
                      <a:pt x="258635" y="263717"/>
                      <a:pt x="258635" y="264431"/>
                      <a:pt x="258635" y="265146"/>
                    </a:cubicBezTo>
                    <a:cubicBezTo>
                      <a:pt x="258635" y="265146"/>
                      <a:pt x="257920" y="265146"/>
                      <a:pt x="257920" y="265860"/>
                    </a:cubicBezTo>
                    <a:cubicBezTo>
                      <a:pt x="257920" y="266575"/>
                      <a:pt x="257206" y="267289"/>
                      <a:pt x="256491" y="268004"/>
                    </a:cubicBezTo>
                    <a:cubicBezTo>
                      <a:pt x="256491" y="268719"/>
                      <a:pt x="256491" y="268719"/>
                      <a:pt x="256491" y="268719"/>
                    </a:cubicBezTo>
                    <a:cubicBezTo>
                      <a:pt x="256491" y="268719"/>
                      <a:pt x="256491" y="268719"/>
                      <a:pt x="255777" y="268719"/>
                    </a:cubicBezTo>
                    <a:cubicBezTo>
                      <a:pt x="255777" y="268719"/>
                      <a:pt x="255777" y="268719"/>
                      <a:pt x="194333" y="341600"/>
                    </a:cubicBezTo>
                    <a:cubicBezTo>
                      <a:pt x="188618" y="348031"/>
                      <a:pt x="178615" y="348746"/>
                      <a:pt x="172185" y="343744"/>
                    </a:cubicBezTo>
                    <a:cubicBezTo>
                      <a:pt x="165040" y="338028"/>
                      <a:pt x="164326" y="328024"/>
                      <a:pt x="170042" y="321594"/>
                    </a:cubicBezTo>
                    <a:cubicBezTo>
                      <a:pt x="170042" y="321594"/>
                      <a:pt x="170042" y="321594"/>
                      <a:pt x="207193" y="278007"/>
                    </a:cubicBezTo>
                    <a:cubicBezTo>
                      <a:pt x="173614" y="285153"/>
                      <a:pt x="142892" y="302301"/>
                      <a:pt x="115743" y="329453"/>
                    </a:cubicBezTo>
                    <a:cubicBezTo>
                      <a:pt x="57157" y="388045"/>
                      <a:pt x="31436" y="475932"/>
                      <a:pt x="31436" y="536666"/>
                    </a:cubicBezTo>
                    <a:cubicBezTo>
                      <a:pt x="31436" y="681001"/>
                      <a:pt x="147893" y="798184"/>
                      <a:pt x="291500" y="798184"/>
                    </a:cubicBezTo>
                    <a:cubicBezTo>
                      <a:pt x="299359" y="663138"/>
                      <a:pt x="412243" y="555959"/>
                      <a:pt x="549419" y="555959"/>
                    </a:cubicBezTo>
                    <a:cubicBezTo>
                      <a:pt x="691597" y="555959"/>
                      <a:pt x="807339" y="671712"/>
                      <a:pt x="807339" y="813903"/>
                    </a:cubicBezTo>
                    <a:cubicBezTo>
                      <a:pt x="807339" y="956809"/>
                      <a:pt x="691597" y="1073277"/>
                      <a:pt x="549419" y="1073277"/>
                    </a:cubicBezTo>
                    <a:cubicBezTo>
                      <a:pt x="412243" y="1073277"/>
                      <a:pt x="299359" y="965383"/>
                      <a:pt x="291500" y="829623"/>
                    </a:cubicBezTo>
                    <a:cubicBezTo>
                      <a:pt x="130746" y="829623"/>
                      <a:pt x="0" y="698150"/>
                      <a:pt x="0" y="536666"/>
                    </a:cubicBezTo>
                    <a:cubicBezTo>
                      <a:pt x="0" y="455210"/>
                      <a:pt x="37152" y="363751"/>
                      <a:pt x="93594" y="307303"/>
                    </a:cubicBezTo>
                    <a:cubicBezTo>
                      <a:pt x="126460" y="275149"/>
                      <a:pt x="164326" y="254428"/>
                      <a:pt x="205764" y="246568"/>
                    </a:cubicBezTo>
                    <a:cubicBezTo>
                      <a:pt x="205764" y="246568"/>
                      <a:pt x="205764" y="246568"/>
                      <a:pt x="163612" y="212271"/>
                    </a:cubicBezTo>
                    <a:cubicBezTo>
                      <a:pt x="157181" y="206554"/>
                      <a:pt x="155753" y="196551"/>
                      <a:pt x="161468" y="190120"/>
                    </a:cubicBezTo>
                    <a:cubicBezTo>
                      <a:pt x="164326" y="186548"/>
                      <a:pt x="169327" y="184404"/>
                      <a:pt x="173614" y="184404"/>
                    </a:cubicBezTo>
                    <a:close/>
                    <a:moveTo>
                      <a:pt x="549212" y="31623"/>
                    </a:moveTo>
                    <a:cubicBezTo>
                      <a:pt x="423696" y="31623"/>
                      <a:pt x="321945" y="133288"/>
                      <a:pt x="321945" y="258699"/>
                    </a:cubicBezTo>
                    <a:cubicBezTo>
                      <a:pt x="321945" y="384110"/>
                      <a:pt x="423696" y="485775"/>
                      <a:pt x="549212" y="485775"/>
                    </a:cubicBezTo>
                    <a:cubicBezTo>
                      <a:pt x="674728" y="485775"/>
                      <a:pt x="776478" y="384110"/>
                      <a:pt x="776478" y="258699"/>
                    </a:cubicBezTo>
                    <a:cubicBezTo>
                      <a:pt x="776478" y="133288"/>
                      <a:pt x="674728" y="31623"/>
                      <a:pt x="549212" y="31623"/>
                    </a:cubicBezTo>
                    <a:close/>
                    <a:moveTo>
                      <a:pt x="549261" y="0"/>
                    </a:moveTo>
                    <a:cubicBezTo>
                      <a:pt x="686397" y="0"/>
                      <a:pt x="799249" y="107179"/>
                      <a:pt x="807819" y="242940"/>
                    </a:cubicBezTo>
                    <a:cubicBezTo>
                      <a:pt x="968525" y="242940"/>
                      <a:pt x="1099947" y="375128"/>
                      <a:pt x="1099947" y="536611"/>
                    </a:cubicBezTo>
                    <a:cubicBezTo>
                      <a:pt x="1099947" y="617353"/>
                      <a:pt x="1062092" y="708812"/>
                      <a:pt x="1005666" y="765260"/>
                    </a:cubicBezTo>
                    <a:cubicBezTo>
                      <a:pt x="973525" y="797413"/>
                      <a:pt x="934956" y="818135"/>
                      <a:pt x="893529" y="825995"/>
                    </a:cubicBezTo>
                    <a:cubicBezTo>
                      <a:pt x="893529" y="825995"/>
                      <a:pt x="893529" y="825995"/>
                      <a:pt x="935670" y="860292"/>
                    </a:cubicBezTo>
                    <a:cubicBezTo>
                      <a:pt x="942812" y="866008"/>
                      <a:pt x="943527" y="876726"/>
                      <a:pt x="937813" y="883157"/>
                    </a:cubicBezTo>
                    <a:cubicBezTo>
                      <a:pt x="934956" y="886730"/>
                      <a:pt x="930670" y="888873"/>
                      <a:pt x="925670" y="888873"/>
                    </a:cubicBezTo>
                    <a:cubicBezTo>
                      <a:pt x="922099" y="888873"/>
                      <a:pt x="918528" y="887444"/>
                      <a:pt x="915671" y="885301"/>
                    </a:cubicBezTo>
                    <a:cubicBezTo>
                      <a:pt x="915671" y="885301"/>
                      <a:pt x="915671" y="885301"/>
                      <a:pt x="844960" y="825995"/>
                    </a:cubicBezTo>
                    <a:cubicBezTo>
                      <a:pt x="844246" y="825995"/>
                      <a:pt x="844246" y="825995"/>
                      <a:pt x="843532" y="825280"/>
                    </a:cubicBezTo>
                    <a:cubicBezTo>
                      <a:pt x="842818" y="824566"/>
                      <a:pt x="842818" y="823851"/>
                      <a:pt x="842103" y="823851"/>
                    </a:cubicBezTo>
                    <a:cubicBezTo>
                      <a:pt x="841389" y="823137"/>
                      <a:pt x="840675" y="821707"/>
                      <a:pt x="840675" y="820993"/>
                    </a:cubicBezTo>
                    <a:cubicBezTo>
                      <a:pt x="839961" y="820279"/>
                      <a:pt x="839961" y="819564"/>
                      <a:pt x="839961" y="818849"/>
                    </a:cubicBezTo>
                    <a:cubicBezTo>
                      <a:pt x="839246" y="818849"/>
                      <a:pt x="839246" y="818135"/>
                      <a:pt x="839246" y="817420"/>
                    </a:cubicBezTo>
                    <a:cubicBezTo>
                      <a:pt x="839246" y="815277"/>
                      <a:pt x="838532" y="813848"/>
                      <a:pt x="839246" y="811704"/>
                    </a:cubicBezTo>
                    <a:cubicBezTo>
                      <a:pt x="839246" y="810990"/>
                      <a:pt x="839246" y="810990"/>
                      <a:pt x="839246" y="810990"/>
                    </a:cubicBezTo>
                    <a:cubicBezTo>
                      <a:pt x="839246" y="810275"/>
                      <a:pt x="839246" y="810275"/>
                      <a:pt x="839246" y="810275"/>
                    </a:cubicBezTo>
                    <a:cubicBezTo>
                      <a:pt x="839961" y="809561"/>
                      <a:pt x="839961" y="809561"/>
                      <a:pt x="839961" y="808846"/>
                    </a:cubicBezTo>
                    <a:cubicBezTo>
                      <a:pt x="839961" y="808846"/>
                      <a:pt x="839961" y="808131"/>
                      <a:pt x="840675" y="807417"/>
                    </a:cubicBezTo>
                    <a:cubicBezTo>
                      <a:pt x="840675" y="807417"/>
                      <a:pt x="840675" y="807417"/>
                      <a:pt x="840675" y="806702"/>
                    </a:cubicBezTo>
                    <a:cubicBezTo>
                      <a:pt x="841389" y="805988"/>
                      <a:pt x="842103" y="805273"/>
                      <a:pt x="842818" y="804559"/>
                    </a:cubicBezTo>
                    <a:cubicBezTo>
                      <a:pt x="842818" y="803844"/>
                      <a:pt x="842818" y="803844"/>
                      <a:pt x="842818" y="803844"/>
                    </a:cubicBezTo>
                    <a:cubicBezTo>
                      <a:pt x="842818" y="803844"/>
                      <a:pt x="842818" y="803844"/>
                      <a:pt x="905672" y="730963"/>
                    </a:cubicBezTo>
                    <a:cubicBezTo>
                      <a:pt x="911385" y="724532"/>
                      <a:pt x="921385" y="723817"/>
                      <a:pt x="927813" y="728819"/>
                    </a:cubicBezTo>
                    <a:cubicBezTo>
                      <a:pt x="934242" y="734535"/>
                      <a:pt x="934956" y="744539"/>
                      <a:pt x="929242" y="750969"/>
                    </a:cubicBezTo>
                    <a:cubicBezTo>
                      <a:pt x="929242" y="750969"/>
                      <a:pt x="929242" y="750969"/>
                      <a:pt x="892101" y="794556"/>
                    </a:cubicBezTo>
                    <a:cubicBezTo>
                      <a:pt x="925670" y="787410"/>
                      <a:pt x="956383" y="770262"/>
                      <a:pt x="983525" y="743109"/>
                    </a:cubicBezTo>
                    <a:cubicBezTo>
                      <a:pt x="1042093" y="684518"/>
                      <a:pt x="1068520" y="597346"/>
                      <a:pt x="1068520" y="536611"/>
                    </a:cubicBezTo>
                    <a:cubicBezTo>
                      <a:pt x="1068520" y="392276"/>
                      <a:pt x="951383" y="274379"/>
                      <a:pt x="807819" y="274379"/>
                    </a:cubicBezTo>
                    <a:cubicBezTo>
                      <a:pt x="799249" y="410139"/>
                      <a:pt x="686397" y="517319"/>
                      <a:pt x="549261" y="517319"/>
                    </a:cubicBezTo>
                    <a:cubicBezTo>
                      <a:pt x="406412" y="517319"/>
                      <a:pt x="290703" y="401565"/>
                      <a:pt x="290703" y="258659"/>
                    </a:cubicBezTo>
                    <a:cubicBezTo>
                      <a:pt x="290703" y="115754"/>
                      <a:pt x="406412" y="0"/>
                      <a:pt x="549261"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9"/>
              <p:cNvSpPr>
                <a:spLocks noEditPoints="1"/>
              </p:cNvSpPr>
              <p:nvPr/>
            </p:nvSpPr>
            <p:spPr bwMode="auto">
              <a:xfrm>
                <a:off x="5891594" y="2947606"/>
                <a:ext cx="408813" cy="962787"/>
              </a:xfrm>
              <a:custGeom>
                <a:avLst/>
                <a:gdLst>
                  <a:gd name="T0" fmla="*/ 286 w 572"/>
                  <a:gd name="T1" fmla="*/ 777 h 1348"/>
                  <a:gd name="T2" fmla="*/ 572 w 572"/>
                  <a:gd name="T3" fmla="*/ 1062 h 1348"/>
                  <a:gd name="T4" fmla="*/ 286 w 572"/>
                  <a:gd name="T5" fmla="*/ 1348 h 1348"/>
                  <a:gd name="T6" fmla="*/ 0 w 572"/>
                  <a:gd name="T7" fmla="*/ 1062 h 1348"/>
                  <a:gd name="T8" fmla="*/ 286 w 572"/>
                  <a:gd name="T9" fmla="*/ 777 h 1348"/>
                  <a:gd name="T10" fmla="*/ 286 w 572"/>
                  <a:gd name="T11" fmla="*/ 0 h 1348"/>
                  <a:gd name="T12" fmla="*/ 572 w 572"/>
                  <a:gd name="T13" fmla="*/ 286 h 1348"/>
                  <a:gd name="T14" fmla="*/ 286 w 572"/>
                  <a:gd name="T15" fmla="*/ 573 h 1348"/>
                  <a:gd name="T16" fmla="*/ 0 w 572"/>
                  <a:gd name="T17" fmla="*/ 286 h 1348"/>
                  <a:gd name="T18" fmla="*/ 286 w 572"/>
                  <a:gd name="T19" fmla="*/ 0 h 1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2" h="1348">
                    <a:moveTo>
                      <a:pt x="286" y="777"/>
                    </a:moveTo>
                    <a:cubicBezTo>
                      <a:pt x="444" y="777"/>
                      <a:pt x="572" y="905"/>
                      <a:pt x="572" y="1062"/>
                    </a:cubicBezTo>
                    <a:cubicBezTo>
                      <a:pt x="572" y="1220"/>
                      <a:pt x="444" y="1348"/>
                      <a:pt x="286" y="1348"/>
                    </a:cubicBezTo>
                    <a:cubicBezTo>
                      <a:pt x="128" y="1348"/>
                      <a:pt x="0" y="1220"/>
                      <a:pt x="0" y="1062"/>
                    </a:cubicBezTo>
                    <a:cubicBezTo>
                      <a:pt x="0" y="905"/>
                      <a:pt x="128" y="777"/>
                      <a:pt x="286" y="777"/>
                    </a:cubicBezTo>
                    <a:close/>
                    <a:moveTo>
                      <a:pt x="286" y="0"/>
                    </a:moveTo>
                    <a:cubicBezTo>
                      <a:pt x="444" y="0"/>
                      <a:pt x="572" y="128"/>
                      <a:pt x="572" y="286"/>
                    </a:cubicBezTo>
                    <a:cubicBezTo>
                      <a:pt x="572" y="444"/>
                      <a:pt x="444" y="573"/>
                      <a:pt x="286" y="573"/>
                    </a:cubicBezTo>
                    <a:cubicBezTo>
                      <a:pt x="128" y="573"/>
                      <a:pt x="0" y="444"/>
                      <a:pt x="0" y="286"/>
                    </a:cubicBezTo>
                    <a:cubicBezTo>
                      <a:pt x="0" y="128"/>
                      <a:pt x="128" y="0"/>
                      <a:pt x="286"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5" name="TextBox 4"/>
          <p:cNvSpPr txBox="1"/>
          <p:nvPr/>
        </p:nvSpPr>
        <p:spPr>
          <a:xfrm>
            <a:off x="7068943" y="2483014"/>
            <a:ext cx="4552295" cy="49677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29BA74"/>
                </a:solidFill>
              </a:rPr>
              <a:t>Reliable</a:t>
            </a:r>
          </a:p>
          <a:p>
            <a:r>
              <a:rPr lang="en-US" sz="1400" dirty="0">
                <a:solidFill>
                  <a:srgbClr val="575757"/>
                </a:solidFill>
              </a:rPr>
              <a:t>Your application will run exactly the same wherever you run it </a:t>
            </a:r>
          </a:p>
        </p:txBody>
      </p:sp>
      <p:sp>
        <p:nvSpPr>
          <p:cNvPr id="32" name="TextBox 31"/>
          <p:cNvSpPr txBox="1"/>
          <p:nvPr/>
        </p:nvSpPr>
        <p:spPr>
          <a:xfrm>
            <a:off x="7026270" y="3386388"/>
            <a:ext cx="4552295" cy="49677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29BA74"/>
                </a:solidFill>
              </a:rPr>
              <a:t>Quality deliverable</a:t>
            </a:r>
          </a:p>
          <a:p>
            <a:r>
              <a:rPr lang="en-US" sz="1400" dirty="0">
                <a:solidFill>
                  <a:srgbClr val="575757"/>
                </a:solidFill>
              </a:rPr>
              <a:t>Packaged deliverable that the client can run on any system</a:t>
            </a:r>
          </a:p>
        </p:txBody>
      </p:sp>
      <p:sp>
        <p:nvSpPr>
          <p:cNvPr id="33" name="TextBox 32"/>
          <p:cNvSpPr txBox="1"/>
          <p:nvPr/>
        </p:nvSpPr>
        <p:spPr>
          <a:xfrm>
            <a:off x="7075351" y="4316931"/>
            <a:ext cx="4552295" cy="49677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29BA74"/>
                </a:solidFill>
              </a:rPr>
              <a:t>Easy to integrate</a:t>
            </a:r>
          </a:p>
          <a:p>
            <a:r>
              <a:rPr lang="en-US" sz="1400" dirty="0">
                <a:solidFill>
                  <a:srgbClr val="575757"/>
                </a:solidFill>
              </a:rPr>
              <a:t>Abstracts away the complicated setup of add and environment</a:t>
            </a:r>
          </a:p>
        </p:txBody>
      </p:sp>
      <p:grpSp>
        <p:nvGrpSpPr>
          <p:cNvPr id="34" name="bcgIcons_QualityAssurance">
            <a:extLst>
              <a:ext uri="{FF2B5EF4-FFF2-40B4-BE49-F238E27FC236}">
                <a16:creationId xmlns:a16="http://schemas.microsoft.com/office/drawing/2014/main" xmlns="" id="{F101FE1B-ABF1-4039-9673-6A08DD44414A}"/>
              </a:ext>
            </a:extLst>
          </p:cNvPr>
          <p:cNvGrpSpPr>
            <a:grpSpLocks noChangeAspect="1"/>
          </p:cNvGrpSpPr>
          <p:nvPr/>
        </p:nvGrpSpPr>
        <p:grpSpPr bwMode="auto">
          <a:xfrm>
            <a:off x="6318396" y="3258745"/>
            <a:ext cx="761822" cy="762528"/>
            <a:chOff x="1682" y="0"/>
            <a:chExt cx="4316" cy="4320"/>
          </a:xfrm>
        </p:grpSpPr>
        <p:sp>
          <p:nvSpPr>
            <p:cNvPr id="35" name="AutoShape 8">
              <a:extLst>
                <a:ext uri="{FF2B5EF4-FFF2-40B4-BE49-F238E27FC236}">
                  <a16:creationId xmlns:a16="http://schemas.microsoft.com/office/drawing/2014/main" xmlns="" id="{3A858328-EF43-4987-8653-4EE03D87760C}"/>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5">
              <a:extLst>
                <a:ext uri="{FF2B5EF4-FFF2-40B4-BE49-F238E27FC236}">
                  <a16:creationId xmlns:a16="http://schemas.microsoft.com/office/drawing/2014/main" xmlns="" id="{2C13CB3F-2124-45CD-9CE2-4E5D774ADF78}"/>
                </a:ext>
              </a:extLst>
            </p:cNvPr>
            <p:cNvSpPr>
              <a:spLocks noEditPoints="1"/>
            </p:cNvSpPr>
            <p:nvPr/>
          </p:nvSpPr>
          <p:spPr bwMode="auto">
            <a:xfrm>
              <a:off x="2980" y="649"/>
              <a:ext cx="1716" cy="1674"/>
            </a:xfrm>
            <a:custGeom>
              <a:avLst/>
              <a:gdLst>
                <a:gd name="T0" fmla="*/ 350 w 916"/>
                <a:gd name="T1" fmla="*/ 751 h 893"/>
                <a:gd name="T2" fmla="*/ 184 w 916"/>
                <a:gd name="T3" fmla="*/ 808 h 893"/>
                <a:gd name="T4" fmla="*/ 172 w 916"/>
                <a:gd name="T5" fmla="*/ 799 h 893"/>
                <a:gd name="T6" fmla="*/ 176 w 916"/>
                <a:gd name="T7" fmla="*/ 643 h 893"/>
                <a:gd name="T8" fmla="*/ 169 w 916"/>
                <a:gd name="T9" fmla="*/ 634 h 893"/>
                <a:gd name="T10" fmla="*/ 9 w 916"/>
                <a:gd name="T11" fmla="*/ 590 h 893"/>
                <a:gd name="T12" fmla="*/ 4 w 916"/>
                <a:gd name="T13" fmla="*/ 575 h 893"/>
                <a:gd name="T14" fmla="*/ 107 w 916"/>
                <a:gd name="T15" fmla="*/ 454 h 893"/>
                <a:gd name="T16" fmla="*/ 107 w 916"/>
                <a:gd name="T17" fmla="*/ 442 h 893"/>
                <a:gd name="T18" fmla="*/ 4 w 916"/>
                <a:gd name="T19" fmla="*/ 317 h 893"/>
                <a:gd name="T20" fmla="*/ 9 w 916"/>
                <a:gd name="T21" fmla="*/ 303 h 893"/>
                <a:gd name="T22" fmla="*/ 169 w 916"/>
                <a:gd name="T23" fmla="*/ 261 h 893"/>
                <a:gd name="T24" fmla="*/ 176 w 916"/>
                <a:gd name="T25" fmla="*/ 252 h 893"/>
                <a:gd name="T26" fmla="*/ 172 w 916"/>
                <a:gd name="T27" fmla="*/ 95 h 893"/>
                <a:gd name="T28" fmla="*/ 184 w 916"/>
                <a:gd name="T29" fmla="*/ 86 h 893"/>
                <a:gd name="T30" fmla="*/ 344 w 916"/>
                <a:gd name="T31" fmla="*/ 140 h 893"/>
                <a:gd name="T32" fmla="*/ 354 w 916"/>
                <a:gd name="T33" fmla="*/ 137 h 893"/>
                <a:gd name="T34" fmla="*/ 449 w 916"/>
                <a:gd name="T35" fmla="*/ 6 h 893"/>
                <a:gd name="T36" fmla="*/ 463 w 916"/>
                <a:gd name="T37" fmla="*/ 5 h 893"/>
                <a:gd name="T38" fmla="*/ 560 w 916"/>
                <a:gd name="T39" fmla="*/ 137 h 893"/>
                <a:gd name="T40" fmla="*/ 571 w 916"/>
                <a:gd name="T41" fmla="*/ 140 h 893"/>
                <a:gd name="T42" fmla="*/ 731 w 916"/>
                <a:gd name="T43" fmla="*/ 86 h 893"/>
                <a:gd name="T44" fmla="*/ 744 w 916"/>
                <a:gd name="T45" fmla="*/ 95 h 893"/>
                <a:gd name="T46" fmla="*/ 738 w 916"/>
                <a:gd name="T47" fmla="*/ 252 h 893"/>
                <a:gd name="T48" fmla="*/ 744 w 916"/>
                <a:gd name="T49" fmla="*/ 261 h 893"/>
                <a:gd name="T50" fmla="*/ 907 w 916"/>
                <a:gd name="T51" fmla="*/ 303 h 893"/>
                <a:gd name="T52" fmla="*/ 912 w 916"/>
                <a:gd name="T53" fmla="*/ 317 h 893"/>
                <a:gd name="T54" fmla="*/ 808 w 916"/>
                <a:gd name="T55" fmla="*/ 442 h 893"/>
                <a:gd name="T56" fmla="*/ 808 w 916"/>
                <a:gd name="T57" fmla="*/ 454 h 893"/>
                <a:gd name="T58" fmla="*/ 912 w 916"/>
                <a:gd name="T59" fmla="*/ 575 h 893"/>
                <a:gd name="T60" fmla="*/ 907 w 916"/>
                <a:gd name="T61" fmla="*/ 590 h 893"/>
                <a:gd name="T62" fmla="*/ 744 w 916"/>
                <a:gd name="T63" fmla="*/ 634 h 893"/>
                <a:gd name="T64" fmla="*/ 738 w 916"/>
                <a:gd name="T65" fmla="*/ 643 h 893"/>
                <a:gd name="T66" fmla="*/ 744 w 916"/>
                <a:gd name="T67" fmla="*/ 799 h 893"/>
                <a:gd name="T68" fmla="*/ 731 w 916"/>
                <a:gd name="T69" fmla="*/ 808 h 893"/>
                <a:gd name="T70" fmla="*/ 571 w 916"/>
                <a:gd name="T71" fmla="*/ 754 h 893"/>
                <a:gd name="T72" fmla="*/ 560 w 916"/>
                <a:gd name="T73" fmla="*/ 757 h 893"/>
                <a:gd name="T74" fmla="*/ 463 w 916"/>
                <a:gd name="T75" fmla="*/ 888 h 893"/>
                <a:gd name="T76" fmla="*/ 449 w 916"/>
                <a:gd name="T77" fmla="*/ 888 h 893"/>
                <a:gd name="T78" fmla="*/ 350 w 916"/>
                <a:gd name="T79" fmla="*/ 751 h 893"/>
                <a:gd name="T80" fmla="*/ 350 w 916"/>
                <a:gd name="T81" fmla="*/ 751 h 893"/>
                <a:gd name="T82" fmla="*/ 458 w 916"/>
                <a:gd name="T83" fmla="*/ 230 h 893"/>
                <a:gd name="T84" fmla="*/ 242 w 916"/>
                <a:gd name="T85" fmla="*/ 446 h 893"/>
                <a:gd name="T86" fmla="*/ 458 w 916"/>
                <a:gd name="T87" fmla="*/ 663 h 893"/>
                <a:gd name="T88" fmla="*/ 674 w 916"/>
                <a:gd name="T89" fmla="*/ 446 h 893"/>
                <a:gd name="T90" fmla="*/ 458 w 916"/>
                <a:gd name="T91" fmla="*/ 230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16" h="893">
                  <a:moveTo>
                    <a:pt x="350" y="751"/>
                  </a:moveTo>
                  <a:cubicBezTo>
                    <a:pt x="184" y="808"/>
                    <a:pt x="184" y="808"/>
                    <a:pt x="184" y="808"/>
                  </a:cubicBezTo>
                  <a:cubicBezTo>
                    <a:pt x="178" y="810"/>
                    <a:pt x="171" y="805"/>
                    <a:pt x="172" y="799"/>
                  </a:cubicBezTo>
                  <a:cubicBezTo>
                    <a:pt x="176" y="643"/>
                    <a:pt x="176" y="643"/>
                    <a:pt x="176" y="643"/>
                  </a:cubicBezTo>
                  <a:cubicBezTo>
                    <a:pt x="176" y="639"/>
                    <a:pt x="174" y="635"/>
                    <a:pt x="169" y="634"/>
                  </a:cubicBezTo>
                  <a:cubicBezTo>
                    <a:pt x="9" y="590"/>
                    <a:pt x="9" y="590"/>
                    <a:pt x="9" y="590"/>
                  </a:cubicBezTo>
                  <a:cubicBezTo>
                    <a:pt x="2" y="588"/>
                    <a:pt x="0" y="580"/>
                    <a:pt x="4" y="575"/>
                  </a:cubicBezTo>
                  <a:cubicBezTo>
                    <a:pt x="107" y="454"/>
                    <a:pt x="107" y="454"/>
                    <a:pt x="107" y="454"/>
                  </a:cubicBezTo>
                  <a:cubicBezTo>
                    <a:pt x="110" y="451"/>
                    <a:pt x="110" y="446"/>
                    <a:pt x="107" y="442"/>
                  </a:cubicBezTo>
                  <a:cubicBezTo>
                    <a:pt x="4" y="317"/>
                    <a:pt x="4" y="317"/>
                    <a:pt x="4" y="317"/>
                  </a:cubicBezTo>
                  <a:cubicBezTo>
                    <a:pt x="0" y="312"/>
                    <a:pt x="2" y="304"/>
                    <a:pt x="9" y="303"/>
                  </a:cubicBezTo>
                  <a:cubicBezTo>
                    <a:pt x="169" y="261"/>
                    <a:pt x="169" y="261"/>
                    <a:pt x="169" y="261"/>
                  </a:cubicBezTo>
                  <a:cubicBezTo>
                    <a:pt x="173" y="260"/>
                    <a:pt x="176" y="256"/>
                    <a:pt x="176" y="252"/>
                  </a:cubicBezTo>
                  <a:cubicBezTo>
                    <a:pt x="172" y="95"/>
                    <a:pt x="172" y="95"/>
                    <a:pt x="172" y="95"/>
                  </a:cubicBezTo>
                  <a:cubicBezTo>
                    <a:pt x="171" y="88"/>
                    <a:pt x="178" y="84"/>
                    <a:pt x="184" y="86"/>
                  </a:cubicBezTo>
                  <a:cubicBezTo>
                    <a:pt x="344" y="140"/>
                    <a:pt x="344" y="140"/>
                    <a:pt x="344" y="140"/>
                  </a:cubicBezTo>
                  <a:cubicBezTo>
                    <a:pt x="348" y="141"/>
                    <a:pt x="352" y="140"/>
                    <a:pt x="354" y="137"/>
                  </a:cubicBezTo>
                  <a:cubicBezTo>
                    <a:pt x="449" y="6"/>
                    <a:pt x="449" y="6"/>
                    <a:pt x="449" y="6"/>
                  </a:cubicBezTo>
                  <a:cubicBezTo>
                    <a:pt x="452" y="1"/>
                    <a:pt x="460" y="0"/>
                    <a:pt x="463" y="5"/>
                  </a:cubicBezTo>
                  <a:cubicBezTo>
                    <a:pt x="560" y="137"/>
                    <a:pt x="560" y="137"/>
                    <a:pt x="560" y="137"/>
                  </a:cubicBezTo>
                  <a:cubicBezTo>
                    <a:pt x="563" y="140"/>
                    <a:pt x="567" y="141"/>
                    <a:pt x="571" y="140"/>
                  </a:cubicBezTo>
                  <a:cubicBezTo>
                    <a:pt x="731" y="86"/>
                    <a:pt x="731" y="86"/>
                    <a:pt x="731" y="86"/>
                  </a:cubicBezTo>
                  <a:cubicBezTo>
                    <a:pt x="738" y="84"/>
                    <a:pt x="744" y="89"/>
                    <a:pt x="744" y="95"/>
                  </a:cubicBezTo>
                  <a:cubicBezTo>
                    <a:pt x="738" y="252"/>
                    <a:pt x="738" y="252"/>
                    <a:pt x="738" y="252"/>
                  </a:cubicBezTo>
                  <a:cubicBezTo>
                    <a:pt x="737" y="256"/>
                    <a:pt x="740" y="260"/>
                    <a:pt x="744" y="261"/>
                  </a:cubicBezTo>
                  <a:cubicBezTo>
                    <a:pt x="907" y="303"/>
                    <a:pt x="907" y="303"/>
                    <a:pt x="907" y="303"/>
                  </a:cubicBezTo>
                  <a:cubicBezTo>
                    <a:pt x="914" y="304"/>
                    <a:pt x="916" y="312"/>
                    <a:pt x="912" y="317"/>
                  </a:cubicBezTo>
                  <a:cubicBezTo>
                    <a:pt x="808" y="442"/>
                    <a:pt x="808" y="442"/>
                    <a:pt x="808" y="442"/>
                  </a:cubicBezTo>
                  <a:cubicBezTo>
                    <a:pt x="805" y="446"/>
                    <a:pt x="805" y="451"/>
                    <a:pt x="808" y="454"/>
                  </a:cubicBezTo>
                  <a:cubicBezTo>
                    <a:pt x="912" y="575"/>
                    <a:pt x="912" y="575"/>
                    <a:pt x="912" y="575"/>
                  </a:cubicBezTo>
                  <a:cubicBezTo>
                    <a:pt x="916" y="580"/>
                    <a:pt x="914" y="588"/>
                    <a:pt x="907" y="590"/>
                  </a:cubicBezTo>
                  <a:cubicBezTo>
                    <a:pt x="744" y="634"/>
                    <a:pt x="744" y="634"/>
                    <a:pt x="744" y="634"/>
                  </a:cubicBezTo>
                  <a:cubicBezTo>
                    <a:pt x="740" y="635"/>
                    <a:pt x="737" y="639"/>
                    <a:pt x="738" y="643"/>
                  </a:cubicBezTo>
                  <a:cubicBezTo>
                    <a:pt x="744" y="799"/>
                    <a:pt x="744" y="799"/>
                    <a:pt x="744" y="799"/>
                  </a:cubicBezTo>
                  <a:cubicBezTo>
                    <a:pt x="744" y="805"/>
                    <a:pt x="738" y="810"/>
                    <a:pt x="731" y="808"/>
                  </a:cubicBezTo>
                  <a:cubicBezTo>
                    <a:pt x="571" y="754"/>
                    <a:pt x="571" y="754"/>
                    <a:pt x="571" y="754"/>
                  </a:cubicBezTo>
                  <a:cubicBezTo>
                    <a:pt x="567" y="752"/>
                    <a:pt x="563" y="754"/>
                    <a:pt x="560" y="757"/>
                  </a:cubicBezTo>
                  <a:cubicBezTo>
                    <a:pt x="463" y="888"/>
                    <a:pt x="463" y="888"/>
                    <a:pt x="463" y="888"/>
                  </a:cubicBezTo>
                  <a:cubicBezTo>
                    <a:pt x="460" y="893"/>
                    <a:pt x="452" y="893"/>
                    <a:pt x="449" y="888"/>
                  </a:cubicBezTo>
                  <a:cubicBezTo>
                    <a:pt x="350" y="751"/>
                    <a:pt x="350" y="751"/>
                    <a:pt x="350" y="751"/>
                  </a:cubicBezTo>
                  <a:cubicBezTo>
                    <a:pt x="350" y="751"/>
                    <a:pt x="350" y="751"/>
                    <a:pt x="350" y="751"/>
                  </a:cubicBezTo>
                  <a:close/>
                  <a:moveTo>
                    <a:pt x="458" y="230"/>
                  </a:moveTo>
                  <a:cubicBezTo>
                    <a:pt x="340" y="230"/>
                    <a:pt x="242" y="327"/>
                    <a:pt x="242" y="446"/>
                  </a:cubicBezTo>
                  <a:cubicBezTo>
                    <a:pt x="242" y="567"/>
                    <a:pt x="340" y="663"/>
                    <a:pt x="458" y="663"/>
                  </a:cubicBezTo>
                  <a:cubicBezTo>
                    <a:pt x="576" y="663"/>
                    <a:pt x="674" y="567"/>
                    <a:pt x="674" y="446"/>
                  </a:cubicBezTo>
                  <a:cubicBezTo>
                    <a:pt x="674" y="327"/>
                    <a:pt x="576" y="230"/>
                    <a:pt x="458" y="23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6">
              <a:extLst>
                <a:ext uri="{FF2B5EF4-FFF2-40B4-BE49-F238E27FC236}">
                  <a16:creationId xmlns:a16="http://schemas.microsoft.com/office/drawing/2014/main" xmlns="" id="{0177CE63-E32C-4D3E-9513-FA797E4C54C7}"/>
                </a:ext>
              </a:extLst>
            </p:cNvPr>
            <p:cNvSpPr>
              <a:spLocks noEditPoints="1"/>
            </p:cNvSpPr>
            <p:nvPr/>
          </p:nvSpPr>
          <p:spPr bwMode="auto">
            <a:xfrm>
              <a:off x="2737" y="412"/>
              <a:ext cx="2203" cy="3486"/>
            </a:xfrm>
            <a:custGeom>
              <a:avLst/>
              <a:gdLst>
                <a:gd name="T0" fmla="*/ 844 w 1176"/>
                <a:gd name="T1" fmla="*/ 1847 h 1859"/>
                <a:gd name="T2" fmla="*/ 588 w 1176"/>
                <a:gd name="T3" fmla="*/ 1660 h 1859"/>
                <a:gd name="T4" fmla="*/ 332 w 1176"/>
                <a:gd name="T5" fmla="*/ 1847 h 1859"/>
                <a:gd name="T6" fmla="*/ 433 w 1176"/>
                <a:gd name="T7" fmla="*/ 1019 h 1859"/>
                <a:gd name="T8" fmla="*/ 585 w 1176"/>
                <a:gd name="T9" fmla="*/ 1185 h 1859"/>
                <a:gd name="T10" fmla="*/ 638 w 1176"/>
                <a:gd name="T11" fmla="*/ 1159 h 1859"/>
                <a:gd name="T12" fmla="*/ 844 w 1176"/>
                <a:gd name="T13" fmla="*/ 1053 h 1859"/>
                <a:gd name="T14" fmla="*/ 726 w 1176"/>
                <a:gd name="T15" fmla="*/ 970 h 1859"/>
                <a:gd name="T16" fmla="*/ 950 w 1176"/>
                <a:gd name="T17" fmla="*/ 1036 h 1859"/>
                <a:gd name="T18" fmla="*/ 951 w 1176"/>
                <a:gd name="T19" fmla="*/ 820 h 1859"/>
                <a:gd name="T20" fmla="*/ 1174 w 1176"/>
                <a:gd name="T21" fmla="*/ 749 h 1859"/>
                <a:gd name="T22" fmla="*/ 1037 w 1176"/>
                <a:gd name="T23" fmla="*/ 574 h 1859"/>
                <a:gd name="T24" fmla="*/ 1174 w 1176"/>
                <a:gd name="T25" fmla="*/ 395 h 1859"/>
                <a:gd name="T26" fmla="*/ 951 w 1176"/>
                <a:gd name="T27" fmla="*/ 327 h 1859"/>
                <a:gd name="T28" fmla="*/ 950 w 1176"/>
                <a:gd name="T29" fmla="*/ 110 h 1859"/>
                <a:gd name="T30" fmla="*/ 726 w 1176"/>
                <a:gd name="T31" fmla="*/ 175 h 1859"/>
                <a:gd name="T32" fmla="*/ 585 w 1176"/>
                <a:gd name="T33" fmla="*/ 0 h 1859"/>
                <a:gd name="T34" fmla="*/ 568 w 1176"/>
                <a:gd name="T35" fmla="*/ 9 h 1859"/>
                <a:gd name="T36" fmla="*/ 245 w 1176"/>
                <a:gd name="T37" fmla="*/ 106 h 1859"/>
                <a:gd name="T38" fmla="*/ 216 w 1176"/>
                <a:gd name="T39" fmla="*/ 128 h 1859"/>
                <a:gd name="T40" fmla="*/ 17 w 1176"/>
                <a:gd name="T41" fmla="*/ 380 h 1859"/>
                <a:gd name="T42" fmla="*/ 6 w 1176"/>
                <a:gd name="T43" fmla="*/ 415 h 1859"/>
                <a:gd name="T44" fmla="*/ 6 w 1176"/>
                <a:gd name="T45" fmla="*/ 728 h 1859"/>
                <a:gd name="T46" fmla="*/ 17 w 1176"/>
                <a:gd name="T47" fmla="*/ 763 h 1859"/>
                <a:gd name="T48" fmla="*/ 216 w 1176"/>
                <a:gd name="T49" fmla="*/ 1018 h 1859"/>
                <a:gd name="T50" fmla="*/ 245 w 1176"/>
                <a:gd name="T51" fmla="*/ 1039 h 1859"/>
                <a:gd name="T52" fmla="*/ 568 w 1176"/>
                <a:gd name="T53" fmla="*/ 1137 h 1859"/>
                <a:gd name="T54" fmla="*/ 585 w 1176"/>
                <a:gd name="T55" fmla="*/ 1146 h 1859"/>
                <a:gd name="T56" fmla="*/ 449 w 1176"/>
                <a:gd name="T57" fmla="*/ 924 h 1859"/>
                <a:gd name="T58" fmla="*/ 266 w 1176"/>
                <a:gd name="T59" fmla="*/ 804 h 1859"/>
                <a:gd name="T60" fmla="*/ 62 w 1176"/>
                <a:gd name="T61" fmla="*/ 730 h 1859"/>
                <a:gd name="T62" fmla="*/ 182 w 1176"/>
                <a:gd name="T63" fmla="*/ 560 h 1859"/>
                <a:gd name="T64" fmla="*/ 250 w 1176"/>
                <a:gd name="T65" fmla="*/ 365 h 1859"/>
                <a:gd name="T66" fmla="*/ 261 w 1176"/>
                <a:gd name="T67" fmla="*/ 158 h 1859"/>
                <a:gd name="T68" fmla="*/ 474 w 1176"/>
                <a:gd name="T69" fmla="*/ 214 h 1859"/>
                <a:gd name="T70" fmla="*/ 700 w 1176"/>
                <a:gd name="T71" fmla="*/ 214 h 1859"/>
                <a:gd name="T72" fmla="*/ 914 w 1176"/>
                <a:gd name="T73" fmla="*/ 158 h 1859"/>
                <a:gd name="T74" fmla="*/ 923 w 1176"/>
                <a:gd name="T75" fmla="*/ 365 h 1859"/>
                <a:gd name="T76" fmla="*/ 992 w 1176"/>
                <a:gd name="T77" fmla="*/ 560 h 1859"/>
                <a:gd name="T78" fmla="*/ 1114 w 1176"/>
                <a:gd name="T79" fmla="*/ 730 h 1859"/>
                <a:gd name="T80" fmla="*/ 907 w 1176"/>
                <a:gd name="T81" fmla="*/ 805 h 1859"/>
                <a:gd name="T82" fmla="*/ 724 w 1176"/>
                <a:gd name="T83" fmla="*/ 924 h 1859"/>
                <a:gd name="T84" fmla="*/ 586 w 1176"/>
                <a:gd name="T85" fmla="*/ 1086 h 1859"/>
                <a:gd name="T86" fmla="*/ 456 w 1176"/>
                <a:gd name="T87" fmla="*/ 922 h 1859"/>
                <a:gd name="T88" fmla="*/ 563 w 1176"/>
                <a:gd name="T89" fmla="*/ 672 h 1859"/>
                <a:gd name="T90" fmla="*/ 720 w 1176"/>
                <a:gd name="T91" fmla="*/ 483 h 1859"/>
                <a:gd name="T92" fmla="*/ 547 w 1176"/>
                <a:gd name="T93" fmla="*/ 626 h 1859"/>
                <a:gd name="T94" fmla="*/ 456 w 1176"/>
                <a:gd name="T95" fmla="*/ 565 h 1859"/>
                <a:gd name="T96" fmla="*/ 531 w 1176"/>
                <a:gd name="T97" fmla="*/ 672 h 1859"/>
                <a:gd name="T98" fmla="*/ 563 w 1176"/>
                <a:gd name="T99" fmla="*/ 672 h 1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76" h="1859">
                  <a:moveTo>
                    <a:pt x="844" y="1053"/>
                  </a:moveTo>
                  <a:cubicBezTo>
                    <a:pt x="844" y="1847"/>
                    <a:pt x="844" y="1847"/>
                    <a:pt x="844" y="1847"/>
                  </a:cubicBezTo>
                  <a:cubicBezTo>
                    <a:pt x="844" y="1855"/>
                    <a:pt x="835" y="1859"/>
                    <a:pt x="829" y="1854"/>
                  </a:cubicBezTo>
                  <a:cubicBezTo>
                    <a:pt x="588" y="1660"/>
                    <a:pt x="588" y="1660"/>
                    <a:pt x="588" y="1660"/>
                  </a:cubicBezTo>
                  <a:cubicBezTo>
                    <a:pt x="347" y="1854"/>
                    <a:pt x="347" y="1854"/>
                    <a:pt x="347" y="1854"/>
                  </a:cubicBezTo>
                  <a:cubicBezTo>
                    <a:pt x="341" y="1859"/>
                    <a:pt x="332" y="1855"/>
                    <a:pt x="332" y="1847"/>
                  </a:cubicBezTo>
                  <a:cubicBezTo>
                    <a:pt x="332" y="1053"/>
                    <a:pt x="332" y="1053"/>
                    <a:pt x="332" y="1053"/>
                  </a:cubicBezTo>
                  <a:cubicBezTo>
                    <a:pt x="433" y="1019"/>
                    <a:pt x="433" y="1019"/>
                    <a:pt x="433" y="1019"/>
                  </a:cubicBezTo>
                  <a:cubicBezTo>
                    <a:pt x="533" y="1158"/>
                    <a:pt x="533" y="1158"/>
                    <a:pt x="533" y="1158"/>
                  </a:cubicBezTo>
                  <a:cubicBezTo>
                    <a:pt x="545" y="1175"/>
                    <a:pt x="564" y="1185"/>
                    <a:pt x="585" y="1185"/>
                  </a:cubicBezTo>
                  <a:cubicBezTo>
                    <a:pt x="585" y="1185"/>
                    <a:pt x="585" y="1185"/>
                    <a:pt x="585" y="1185"/>
                  </a:cubicBezTo>
                  <a:cubicBezTo>
                    <a:pt x="606" y="1185"/>
                    <a:pt x="625" y="1175"/>
                    <a:pt x="638" y="1159"/>
                  </a:cubicBezTo>
                  <a:cubicBezTo>
                    <a:pt x="741" y="1019"/>
                    <a:pt x="741" y="1019"/>
                    <a:pt x="741" y="1019"/>
                  </a:cubicBezTo>
                  <a:lnTo>
                    <a:pt x="844" y="1053"/>
                  </a:lnTo>
                  <a:close/>
                  <a:moveTo>
                    <a:pt x="603" y="1137"/>
                  </a:moveTo>
                  <a:cubicBezTo>
                    <a:pt x="726" y="970"/>
                    <a:pt x="726" y="970"/>
                    <a:pt x="726" y="970"/>
                  </a:cubicBezTo>
                  <a:cubicBezTo>
                    <a:pt x="930" y="1039"/>
                    <a:pt x="930" y="1039"/>
                    <a:pt x="930" y="1039"/>
                  </a:cubicBezTo>
                  <a:cubicBezTo>
                    <a:pt x="937" y="1042"/>
                    <a:pt x="944" y="1040"/>
                    <a:pt x="950" y="1036"/>
                  </a:cubicBezTo>
                  <a:cubicBezTo>
                    <a:pt x="956" y="1032"/>
                    <a:pt x="959" y="1025"/>
                    <a:pt x="959" y="1018"/>
                  </a:cubicBezTo>
                  <a:cubicBezTo>
                    <a:pt x="951" y="820"/>
                    <a:pt x="951" y="820"/>
                    <a:pt x="951" y="820"/>
                  </a:cubicBezTo>
                  <a:cubicBezTo>
                    <a:pt x="1159" y="763"/>
                    <a:pt x="1159" y="763"/>
                    <a:pt x="1159" y="763"/>
                  </a:cubicBezTo>
                  <a:cubicBezTo>
                    <a:pt x="1166" y="761"/>
                    <a:pt x="1172" y="756"/>
                    <a:pt x="1174" y="749"/>
                  </a:cubicBezTo>
                  <a:cubicBezTo>
                    <a:pt x="1176" y="741"/>
                    <a:pt x="1175" y="734"/>
                    <a:pt x="1170" y="728"/>
                  </a:cubicBezTo>
                  <a:cubicBezTo>
                    <a:pt x="1037" y="574"/>
                    <a:pt x="1037" y="574"/>
                    <a:pt x="1037" y="574"/>
                  </a:cubicBezTo>
                  <a:cubicBezTo>
                    <a:pt x="1170" y="416"/>
                    <a:pt x="1170" y="416"/>
                    <a:pt x="1170" y="416"/>
                  </a:cubicBezTo>
                  <a:cubicBezTo>
                    <a:pt x="1175" y="410"/>
                    <a:pt x="1176" y="402"/>
                    <a:pt x="1174" y="395"/>
                  </a:cubicBezTo>
                  <a:cubicBezTo>
                    <a:pt x="1172" y="387"/>
                    <a:pt x="1166" y="382"/>
                    <a:pt x="1159" y="380"/>
                  </a:cubicBezTo>
                  <a:cubicBezTo>
                    <a:pt x="951" y="327"/>
                    <a:pt x="951" y="327"/>
                    <a:pt x="951" y="327"/>
                  </a:cubicBezTo>
                  <a:cubicBezTo>
                    <a:pt x="959" y="128"/>
                    <a:pt x="959" y="128"/>
                    <a:pt x="959" y="128"/>
                  </a:cubicBezTo>
                  <a:cubicBezTo>
                    <a:pt x="959" y="121"/>
                    <a:pt x="956" y="114"/>
                    <a:pt x="950" y="110"/>
                  </a:cubicBezTo>
                  <a:cubicBezTo>
                    <a:pt x="944" y="105"/>
                    <a:pt x="937" y="104"/>
                    <a:pt x="930" y="106"/>
                  </a:cubicBezTo>
                  <a:cubicBezTo>
                    <a:pt x="726" y="175"/>
                    <a:pt x="726" y="175"/>
                    <a:pt x="726" y="175"/>
                  </a:cubicBezTo>
                  <a:cubicBezTo>
                    <a:pt x="603" y="9"/>
                    <a:pt x="603" y="9"/>
                    <a:pt x="603" y="9"/>
                  </a:cubicBezTo>
                  <a:cubicBezTo>
                    <a:pt x="599" y="3"/>
                    <a:pt x="592" y="0"/>
                    <a:pt x="585" y="0"/>
                  </a:cubicBezTo>
                  <a:cubicBezTo>
                    <a:pt x="585" y="0"/>
                    <a:pt x="585" y="0"/>
                    <a:pt x="585" y="0"/>
                  </a:cubicBezTo>
                  <a:cubicBezTo>
                    <a:pt x="578" y="0"/>
                    <a:pt x="572" y="3"/>
                    <a:pt x="568" y="9"/>
                  </a:cubicBezTo>
                  <a:cubicBezTo>
                    <a:pt x="448" y="175"/>
                    <a:pt x="448" y="175"/>
                    <a:pt x="448" y="175"/>
                  </a:cubicBezTo>
                  <a:cubicBezTo>
                    <a:pt x="245" y="106"/>
                    <a:pt x="245" y="106"/>
                    <a:pt x="245" y="106"/>
                  </a:cubicBezTo>
                  <a:cubicBezTo>
                    <a:pt x="238" y="104"/>
                    <a:pt x="231" y="105"/>
                    <a:pt x="225" y="110"/>
                  </a:cubicBezTo>
                  <a:cubicBezTo>
                    <a:pt x="219" y="114"/>
                    <a:pt x="216" y="121"/>
                    <a:pt x="216" y="128"/>
                  </a:cubicBezTo>
                  <a:cubicBezTo>
                    <a:pt x="222" y="327"/>
                    <a:pt x="222" y="327"/>
                    <a:pt x="222" y="327"/>
                  </a:cubicBezTo>
                  <a:cubicBezTo>
                    <a:pt x="17" y="380"/>
                    <a:pt x="17" y="380"/>
                    <a:pt x="17" y="380"/>
                  </a:cubicBezTo>
                  <a:cubicBezTo>
                    <a:pt x="10" y="382"/>
                    <a:pt x="4" y="387"/>
                    <a:pt x="2" y="395"/>
                  </a:cubicBezTo>
                  <a:cubicBezTo>
                    <a:pt x="0" y="402"/>
                    <a:pt x="1" y="410"/>
                    <a:pt x="6" y="415"/>
                  </a:cubicBezTo>
                  <a:cubicBezTo>
                    <a:pt x="137" y="574"/>
                    <a:pt x="137" y="574"/>
                    <a:pt x="137" y="574"/>
                  </a:cubicBezTo>
                  <a:cubicBezTo>
                    <a:pt x="6" y="728"/>
                    <a:pt x="6" y="728"/>
                    <a:pt x="6" y="728"/>
                  </a:cubicBezTo>
                  <a:cubicBezTo>
                    <a:pt x="1" y="734"/>
                    <a:pt x="0" y="742"/>
                    <a:pt x="2" y="749"/>
                  </a:cubicBezTo>
                  <a:cubicBezTo>
                    <a:pt x="4" y="756"/>
                    <a:pt x="10" y="761"/>
                    <a:pt x="17" y="763"/>
                  </a:cubicBezTo>
                  <a:cubicBezTo>
                    <a:pt x="222" y="820"/>
                    <a:pt x="222" y="820"/>
                    <a:pt x="222" y="820"/>
                  </a:cubicBezTo>
                  <a:cubicBezTo>
                    <a:pt x="216" y="1018"/>
                    <a:pt x="216" y="1018"/>
                    <a:pt x="216" y="1018"/>
                  </a:cubicBezTo>
                  <a:cubicBezTo>
                    <a:pt x="216" y="1025"/>
                    <a:pt x="219" y="1032"/>
                    <a:pt x="225" y="1036"/>
                  </a:cubicBezTo>
                  <a:cubicBezTo>
                    <a:pt x="231" y="1040"/>
                    <a:pt x="238" y="1042"/>
                    <a:pt x="245" y="1039"/>
                  </a:cubicBezTo>
                  <a:cubicBezTo>
                    <a:pt x="448" y="971"/>
                    <a:pt x="448" y="971"/>
                    <a:pt x="448" y="971"/>
                  </a:cubicBezTo>
                  <a:cubicBezTo>
                    <a:pt x="568" y="1137"/>
                    <a:pt x="568" y="1137"/>
                    <a:pt x="568" y="1137"/>
                  </a:cubicBezTo>
                  <a:cubicBezTo>
                    <a:pt x="572" y="1142"/>
                    <a:pt x="578" y="1146"/>
                    <a:pt x="585" y="1146"/>
                  </a:cubicBezTo>
                  <a:cubicBezTo>
                    <a:pt x="585" y="1146"/>
                    <a:pt x="585" y="1146"/>
                    <a:pt x="585" y="1146"/>
                  </a:cubicBezTo>
                  <a:cubicBezTo>
                    <a:pt x="592" y="1146"/>
                    <a:pt x="599" y="1142"/>
                    <a:pt x="603" y="1137"/>
                  </a:cubicBezTo>
                  <a:close/>
                  <a:moveTo>
                    <a:pt x="449" y="924"/>
                  </a:moveTo>
                  <a:cubicBezTo>
                    <a:pt x="261" y="987"/>
                    <a:pt x="261" y="987"/>
                    <a:pt x="261" y="987"/>
                  </a:cubicBezTo>
                  <a:cubicBezTo>
                    <a:pt x="266" y="804"/>
                    <a:pt x="266" y="804"/>
                    <a:pt x="266" y="804"/>
                  </a:cubicBezTo>
                  <a:cubicBezTo>
                    <a:pt x="267" y="794"/>
                    <a:pt x="260" y="785"/>
                    <a:pt x="250" y="783"/>
                  </a:cubicBezTo>
                  <a:cubicBezTo>
                    <a:pt x="62" y="730"/>
                    <a:pt x="62" y="730"/>
                    <a:pt x="62" y="730"/>
                  </a:cubicBezTo>
                  <a:cubicBezTo>
                    <a:pt x="182" y="589"/>
                    <a:pt x="182" y="589"/>
                    <a:pt x="182" y="589"/>
                  </a:cubicBezTo>
                  <a:cubicBezTo>
                    <a:pt x="189" y="581"/>
                    <a:pt x="189" y="569"/>
                    <a:pt x="182" y="560"/>
                  </a:cubicBezTo>
                  <a:cubicBezTo>
                    <a:pt x="62" y="414"/>
                    <a:pt x="62" y="414"/>
                    <a:pt x="62" y="414"/>
                  </a:cubicBezTo>
                  <a:cubicBezTo>
                    <a:pt x="250" y="365"/>
                    <a:pt x="250" y="365"/>
                    <a:pt x="250" y="365"/>
                  </a:cubicBezTo>
                  <a:cubicBezTo>
                    <a:pt x="260" y="363"/>
                    <a:pt x="267" y="354"/>
                    <a:pt x="266" y="343"/>
                  </a:cubicBezTo>
                  <a:cubicBezTo>
                    <a:pt x="261" y="158"/>
                    <a:pt x="261" y="158"/>
                    <a:pt x="261" y="158"/>
                  </a:cubicBezTo>
                  <a:cubicBezTo>
                    <a:pt x="449" y="222"/>
                    <a:pt x="449" y="222"/>
                    <a:pt x="449" y="222"/>
                  </a:cubicBezTo>
                  <a:cubicBezTo>
                    <a:pt x="459" y="225"/>
                    <a:pt x="469" y="222"/>
                    <a:pt x="474" y="214"/>
                  </a:cubicBezTo>
                  <a:cubicBezTo>
                    <a:pt x="586" y="59"/>
                    <a:pt x="586" y="59"/>
                    <a:pt x="586" y="59"/>
                  </a:cubicBezTo>
                  <a:cubicBezTo>
                    <a:pt x="700" y="214"/>
                    <a:pt x="700" y="214"/>
                    <a:pt x="700" y="214"/>
                  </a:cubicBezTo>
                  <a:cubicBezTo>
                    <a:pt x="705" y="222"/>
                    <a:pt x="715" y="225"/>
                    <a:pt x="724" y="222"/>
                  </a:cubicBezTo>
                  <a:cubicBezTo>
                    <a:pt x="914" y="158"/>
                    <a:pt x="914" y="158"/>
                    <a:pt x="914" y="158"/>
                  </a:cubicBezTo>
                  <a:cubicBezTo>
                    <a:pt x="907" y="343"/>
                    <a:pt x="907" y="343"/>
                    <a:pt x="907" y="343"/>
                  </a:cubicBezTo>
                  <a:cubicBezTo>
                    <a:pt x="906" y="354"/>
                    <a:pt x="913" y="363"/>
                    <a:pt x="923" y="365"/>
                  </a:cubicBezTo>
                  <a:cubicBezTo>
                    <a:pt x="1114" y="414"/>
                    <a:pt x="1114" y="414"/>
                    <a:pt x="1114" y="414"/>
                  </a:cubicBezTo>
                  <a:cubicBezTo>
                    <a:pt x="992" y="560"/>
                    <a:pt x="992" y="560"/>
                    <a:pt x="992" y="560"/>
                  </a:cubicBezTo>
                  <a:cubicBezTo>
                    <a:pt x="985" y="569"/>
                    <a:pt x="985" y="581"/>
                    <a:pt x="992" y="589"/>
                  </a:cubicBezTo>
                  <a:cubicBezTo>
                    <a:pt x="1114" y="730"/>
                    <a:pt x="1114" y="730"/>
                    <a:pt x="1114" y="730"/>
                  </a:cubicBezTo>
                  <a:cubicBezTo>
                    <a:pt x="923" y="783"/>
                    <a:pt x="923" y="783"/>
                    <a:pt x="923" y="783"/>
                  </a:cubicBezTo>
                  <a:cubicBezTo>
                    <a:pt x="913" y="785"/>
                    <a:pt x="906" y="794"/>
                    <a:pt x="907" y="805"/>
                  </a:cubicBezTo>
                  <a:cubicBezTo>
                    <a:pt x="914" y="987"/>
                    <a:pt x="914" y="987"/>
                    <a:pt x="914" y="987"/>
                  </a:cubicBezTo>
                  <a:cubicBezTo>
                    <a:pt x="724" y="924"/>
                    <a:pt x="724" y="924"/>
                    <a:pt x="724" y="924"/>
                  </a:cubicBezTo>
                  <a:cubicBezTo>
                    <a:pt x="715" y="921"/>
                    <a:pt x="705" y="924"/>
                    <a:pt x="700" y="931"/>
                  </a:cubicBezTo>
                  <a:cubicBezTo>
                    <a:pt x="586" y="1086"/>
                    <a:pt x="586" y="1086"/>
                    <a:pt x="586" y="1086"/>
                  </a:cubicBezTo>
                  <a:cubicBezTo>
                    <a:pt x="474" y="932"/>
                    <a:pt x="474" y="932"/>
                    <a:pt x="474" y="932"/>
                  </a:cubicBezTo>
                  <a:cubicBezTo>
                    <a:pt x="470" y="926"/>
                    <a:pt x="463" y="922"/>
                    <a:pt x="456" y="922"/>
                  </a:cubicBezTo>
                  <a:cubicBezTo>
                    <a:pt x="454" y="922"/>
                    <a:pt x="452" y="923"/>
                    <a:pt x="449" y="924"/>
                  </a:cubicBezTo>
                  <a:close/>
                  <a:moveTo>
                    <a:pt x="563" y="672"/>
                  </a:moveTo>
                  <a:cubicBezTo>
                    <a:pt x="720" y="515"/>
                    <a:pt x="720" y="515"/>
                    <a:pt x="720" y="515"/>
                  </a:cubicBezTo>
                  <a:cubicBezTo>
                    <a:pt x="729" y="506"/>
                    <a:pt x="729" y="492"/>
                    <a:pt x="720" y="483"/>
                  </a:cubicBezTo>
                  <a:cubicBezTo>
                    <a:pt x="712" y="475"/>
                    <a:pt x="698" y="475"/>
                    <a:pt x="689" y="483"/>
                  </a:cubicBezTo>
                  <a:cubicBezTo>
                    <a:pt x="547" y="626"/>
                    <a:pt x="547" y="626"/>
                    <a:pt x="547" y="626"/>
                  </a:cubicBezTo>
                  <a:cubicBezTo>
                    <a:pt x="487" y="565"/>
                    <a:pt x="487" y="565"/>
                    <a:pt x="487" y="565"/>
                  </a:cubicBezTo>
                  <a:cubicBezTo>
                    <a:pt x="478" y="557"/>
                    <a:pt x="464" y="557"/>
                    <a:pt x="456" y="565"/>
                  </a:cubicBezTo>
                  <a:cubicBezTo>
                    <a:pt x="447" y="574"/>
                    <a:pt x="447" y="588"/>
                    <a:pt x="456" y="596"/>
                  </a:cubicBezTo>
                  <a:cubicBezTo>
                    <a:pt x="531" y="672"/>
                    <a:pt x="531" y="672"/>
                    <a:pt x="531" y="672"/>
                  </a:cubicBezTo>
                  <a:cubicBezTo>
                    <a:pt x="536" y="676"/>
                    <a:pt x="541" y="679"/>
                    <a:pt x="547" y="679"/>
                  </a:cubicBezTo>
                  <a:cubicBezTo>
                    <a:pt x="553" y="679"/>
                    <a:pt x="558" y="676"/>
                    <a:pt x="563" y="67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Group 37"/>
          <p:cNvGrpSpPr>
            <a:grpSpLocks noChangeAspect="1"/>
          </p:cNvGrpSpPr>
          <p:nvPr/>
        </p:nvGrpSpPr>
        <p:grpSpPr>
          <a:xfrm>
            <a:off x="6405382" y="4218352"/>
            <a:ext cx="674371" cy="674371"/>
            <a:chOff x="5273675" y="2606675"/>
            <a:chExt cx="1646238" cy="1646238"/>
          </a:xfrm>
        </p:grpSpPr>
        <p:sp>
          <p:nvSpPr>
            <p:cNvPr id="39" name="AutoShape 44"/>
            <p:cNvSpPr>
              <a:spLocks noChangeAspect="1" noChangeArrowheads="1" noTextEdit="1"/>
            </p:cNvSpPr>
            <p:nvPr/>
          </p:nvSpPr>
          <p:spPr bwMode="auto">
            <a:xfrm>
              <a:off x="5273675" y="2606675"/>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0" name="Group 39"/>
            <p:cNvGrpSpPr/>
            <p:nvPr/>
          </p:nvGrpSpPr>
          <p:grpSpPr>
            <a:xfrm>
              <a:off x="5540375" y="3093160"/>
              <a:ext cx="1111710" cy="886702"/>
              <a:chOff x="5540375" y="3093160"/>
              <a:chExt cx="1111710" cy="886702"/>
            </a:xfrm>
          </p:grpSpPr>
          <p:sp>
            <p:nvSpPr>
              <p:cNvPr id="41" name="Freeform 40"/>
              <p:cNvSpPr>
                <a:spLocks/>
              </p:cNvSpPr>
              <p:nvPr/>
            </p:nvSpPr>
            <p:spPr bwMode="auto">
              <a:xfrm>
                <a:off x="5748338" y="3136900"/>
                <a:ext cx="696913" cy="239713"/>
              </a:xfrm>
              <a:custGeom>
                <a:avLst/>
                <a:gdLst>
                  <a:gd name="connsiteX0" fmla="*/ 199232 w 696913"/>
                  <a:gd name="connsiteY0" fmla="*/ 30163 h 239713"/>
                  <a:gd name="connsiteX1" fmla="*/ 187325 w 696913"/>
                  <a:gd name="connsiteY1" fmla="*/ 41644 h 239713"/>
                  <a:gd name="connsiteX2" fmla="*/ 187325 w 696913"/>
                  <a:gd name="connsiteY2" fmla="*/ 198070 h 239713"/>
                  <a:gd name="connsiteX3" fmla="*/ 199232 w 696913"/>
                  <a:gd name="connsiteY3" fmla="*/ 209551 h 239713"/>
                  <a:gd name="connsiteX4" fmla="*/ 211138 w 696913"/>
                  <a:gd name="connsiteY4" fmla="*/ 198070 h 239713"/>
                  <a:gd name="connsiteX5" fmla="*/ 211138 w 696913"/>
                  <a:gd name="connsiteY5" fmla="*/ 41644 h 239713"/>
                  <a:gd name="connsiteX6" fmla="*/ 199232 w 696913"/>
                  <a:gd name="connsiteY6" fmla="*/ 30163 h 239713"/>
                  <a:gd name="connsiteX7" fmla="*/ 157163 w 696913"/>
                  <a:gd name="connsiteY7" fmla="*/ 30163 h 239713"/>
                  <a:gd name="connsiteX8" fmla="*/ 146050 w 696913"/>
                  <a:gd name="connsiteY8" fmla="*/ 41644 h 239713"/>
                  <a:gd name="connsiteX9" fmla="*/ 146050 w 696913"/>
                  <a:gd name="connsiteY9" fmla="*/ 198070 h 239713"/>
                  <a:gd name="connsiteX10" fmla="*/ 157163 w 696913"/>
                  <a:gd name="connsiteY10" fmla="*/ 209551 h 239713"/>
                  <a:gd name="connsiteX11" fmla="*/ 168275 w 696913"/>
                  <a:gd name="connsiteY11" fmla="*/ 198070 h 239713"/>
                  <a:gd name="connsiteX12" fmla="*/ 168275 w 696913"/>
                  <a:gd name="connsiteY12" fmla="*/ 41644 h 239713"/>
                  <a:gd name="connsiteX13" fmla="*/ 157163 w 696913"/>
                  <a:gd name="connsiteY13" fmla="*/ 30163 h 239713"/>
                  <a:gd name="connsiteX14" fmla="*/ 463550 w 696913"/>
                  <a:gd name="connsiteY14" fmla="*/ 0 h 239713"/>
                  <a:gd name="connsiteX15" fmla="*/ 575937 w 696913"/>
                  <a:gd name="connsiteY15" fmla="*/ 0 h 239713"/>
                  <a:gd name="connsiteX16" fmla="*/ 696913 w 696913"/>
                  <a:gd name="connsiteY16" fmla="*/ 119499 h 239713"/>
                  <a:gd name="connsiteX17" fmla="*/ 575937 w 696913"/>
                  <a:gd name="connsiteY17" fmla="*/ 239713 h 239713"/>
                  <a:gd name="connsiteX18" fmla="*/ 463550 w 696913"/>
                  <a:gd name="connsiteY18" fmla="*/ 238998 h 239713"/>
                  <a:gd name="connsiteX19" fmla="*/ 463550 w 696913"/>
                  <a:gd name="connsiteY19" fmla="*/ 169588 h 239713"/>
                  <a:gd name="connsiteX20" fmla="*/ 463550 w 696913"/>
                  <a:gd name="connsiteY20" fmla="*/ 69410 h 239713"/>
                  <a:gd name="connsiteX21" fmla="*/ 463550 w 696913"/>
                  <a:gd name="connsiteY21" fmla="*/ 0 h 239713"/>
                  <a:gd name="connsiteX22" fmla="*/ 120977 w 696913"/>
                  <a:gd name="connsiteY22" fmla="*/ 0 h 239713"/>
                  <a:gd name="connsiteX23" fmla="*/ 233363 w 696913"/>
                  <a:gd name="connsiteY23" fmla="*/ 716 h 239713"/>
                  <a:gd name="connsiteX24" fmla="*/ 233363 w 696913"/>
                  <a:gd name="connsiteY24" fmla="*/ 70125 h 239713"/>
                  <a:gd name="connsiteX25" fmla="*/ 233363 w 696913"/>
                  <a:gd name="connsiteY25" fmla="*/ 171019 h 239713"/>
                  <a:gd name="connsiteX26" fmla="*/ 233363 w 696913"/>
                  <a:gd name="connsiteY26" fmla="*/ 239713 h 239713"/>
                  <a:gd name="connsiteX27" fmla="*/ 120977 w 696913"/>
                  <a:gd name="connsiteY27" fmla="*/ 239713 h 239713"/>
                  <a:gd name="connsiteX28" fmla="*/ 0 w 696913"/>
                  <a:gd name="connsiteY28" fmla="*/ 120930 h 239713"/>
                  <a:gd name="connsiteX29" fmla="*/ 120977 w 696913"/>
                  <a:gd name="connsiteY29" fmla="*/ 0 h 23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6913" h="239713">
                    <a:moveTo>
                      <a:pt x="199232" y="30163"/>
                    </a:moveTo>
                    <a:cubicBezTo>
                      <a:pt x="192534" y="30163"/>
                      <a:pt x="187325" y="35186"/>
                      <a:pt x="187325" y="41644"/>
                    </a:cubicBezTo>
                    <a:cubicBezTo>
                      <a:pt x="187325" y="41644"/>
                      <a:pt x="187325" y="41644"/>
                      <a:pt x="187325" y="198070"/>
                    </a:cubicBezTo>
                    <a:cubicBezTo>
                      <a:pt x="187325" y="204528"/>
                      <a:pt x="192534" y="209551"/>
                      <a:pt x="199232" y="209551"/>
                    </a:cubicBezTo>
                    <a:cubicBezTo>
                      <a:pt x="205929" y="209551"/>
                      <a:pt x="211138" y="204528"/>
                      <a:pt x="211138" y="198070"/>
                    </a:cubicBezTo>
                    <a:cubicBezTo>
                      <a:pt x="211138" y="198070"/>
                      <a:pt x="211138" y="198070"/>
                      <a:pt x="211138" y="41644"/>
                    </a:cubicBezTo>
                    <a:cubicBezTo>
                      <a:pt x="211138" y="35186"/>
                      <a:pt x="205929" y="30163"/>
                      <a:pt x="199232" y="30163"/>
                    </a:cubicBezTo>
                    <a:close/>
                    <a:moveTo>
                      <a:pt x="157163" y="30163"/>
                    </a:moveTo>
                    <a:cubicBezTo>
                      <a:pt x="150912" y="30163"/>
                      <a:pt x="146050" y="35186"/>
                      <a:pt x="146050" y="41644"/>
                    </a:cubicBezTo>
                    <a:cubicBezTo>
                      <a:pt x="146050" y="41644"/>
                      <a:pt x="146050" y="41644"/>
                      <a:pt x="146050" y="198070"/>
                    </a:cubicBezTo>
                    <a:cubicBezTo>
                      <a:pt x="146050" y="204528"/>
                      <a:pt x="150912" y="209551"/>
                      <a:pt x="157163" y="209551"/>
                    </a:cubicBezTo>
                    <a:cubicBezTo>
                      <a:pt x="162719" y="209551"/>
                      <a:pt x="168275" y="204528"/>
                      <a:pt x="168275" y="198070"/>
                    </a:cubicBezTo>
                    <a:cubicBezTo>
                      <a:pt x="168275" y="198070"/>
                      <a:pt x="168275" y="198070"/>
                      <a:pt x="168275" y="41644"/>
                    </a:cubicBezTo>
                    <a:cubicBezTo>
                      <a:pt x="168275" y="35186"/>
                      <a:pt x="162719" y="30163"/>
                      <a:pt x="157163" y="30163"/>
                    </a:cubicBezTo>
                    <a:close/>
                    <a:moveTo>
                      <a:pt x="463550" y="0"/>
                    </a:moveTo>
                    <a:cubicBezTo>
                      <a:pt x="463550" y="0"/>
                      <a:pt x="463550" y="0"/>
                      <a:pt x="575937" y="0"/>
                    </a:cubicBezTo>
                    <a:cubicBezTo>
                      <a:pt x="643225" y="0"/>
                      <a:pt x="696913" y="53667"/>
                      <a:pt x="696913" y="119499"/>
                    </a:cubicBezTo>
                    <a:cubicBezTo>
                      <a:pt x="696913" y="186046"/>
                      <a:pt x="642510" y="239713"/>
                      <a:pt x="575937" y="239713"/>
                    </a:cubicBezTo>
                    <a:cubicBezTo>
                      <a:pt x="575937" y="239713"/>
                      <a:pt x="575937" y="239713"/>
                      <a:pt x="463550" y="238998"/>
                    </a:cubicBezTo>
                    <a:cubicBezTo>
                      <a:pt x="463550" y="238998"/>
                      <a:pt x="463550" y="238998"/>
                      <a:pt x="463550" y="169588"/>
                    </a:cubicBezTo>
                    <a:cubicBezTo>
                      <a:pt x="463550" y="169588"/>
                      <a:pt x="463550" y="169588"/>
                      <a:pt x="463550" y="69410"/>
                    </a:cubicBezTo>
                    <a:cubicBezTo>
                      <a:pt x="463550" y="69410"/>
                      <a:pt x="463550" y="69410"/>
                      <a:pt x="463550" y="0"/>
                    </a:cubicBezTo>
                    <a:close/>
                    <a:moveTo>
                      <a:pt x="120977" y="0"/>
                    </a:moveTo>
                    <a:cubicBezTo>
                      <a:pt x="120977" y="0"/>
                      <a:pt x="120977" y="0"/>
                      <a:pt x="233363" y="716"/>
                    </a:cubicBezTo>
                    <a:cubicBezTo>
                      <a:pt x="233363" y="716"/>
                      <a:pt x="233363" y="716"/>
                      <a:pt x="233363" y="70125"/>
                    </a:cubicBezTo>
                    <a:cubicBezTo>
                      <a:pt x="233363" y="70125"/>
                      <a:pt x="233363" y="70125"/>
                      <a:pt x="233363" y="171019"/>
                    </a:cubicBezTo>
                    <a:cubicBezTo>
                      <a:pt x="233363" y="171019"/>
                      <a:pt x="233363" y="171019"/>
                      <a:pt x="233363" y="239713"/>
                    </a:cubicBezTo>
                    <a:cubicBezTo>
                      <a:pt x="233363" y="239713"/>
                      <a:pt x="233363" y="239713"/>
                      <a:pt x="120977" y="239713"/>
                    </a:cubicBezTo>
                    <a:cubicBezTo>
                      <a:pt x="54404" y="239713"/>
                      <a:pt x="0" y="186762"/>
                      <a:pt x="0" y="120930"/>
                    </a:cubicBezTo>
                    <a:cubicBezTo>
                      <a:pt x="0" y="53667"/>
                      <a:pt x="54404" y="0"/>
                      <a:pt x="12097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42" name="Freeform 41"/>
              <p:cNvSpPr>
                <a:spLocks/>
              </p:cNvSpPr>
              <p:nvPr/>
            </p:nvSpPr>
            <p:spPr bwMode="auto">
              <a:xfrm>
                <a:off x="5540375" y="3093160"/>
                <a:ext cx="1111710" cy="886702"/>
              </a:xfrm>
              <a:custGeom>
                <a:avLst/>
                <a:gdLst>
                  <a:gd name="connsiteX0" fmla="*/ 394075 w 1111710"/>
                  <a:gd name="connsiteY0" fmla="*/ 405689 h 886702"/>
                  <a:gd name="connsiteX1" fmla="*/ 324040 w 1111710"/>
                  <a:gd name="connsiteY1" fmla="*/ 423571 h 886702"/>
                  <a:gd name="connsiteX2" fmla="*/ 32465 w 1111710"/>
                  <a:gd name="connsiteY2" fmla="*/ 588800 h 886702"/>
                  <a:gd name="connsiteX3" fmla="*/ 31750 w 1111710"/>
                  <a:gd name="connsiteY3" fmla="*/ 847014 h 886702"/>
                  <a:gd name="connsiteX4" fmla="*/ 332615 w 1111710"/>
                  <a:gd name="connsiteY4" fmla="*/ 731140 h 886702"/>
                  <a:gd name="connsiteX5" fmla="*/ 417658 w 1111710"/>
                  <a:gd name="connsiteY5" fmla="*/ 714688 h 886702"/>
                  <a:gd name="connsiteX6" fmla="*/ 434809 w 1111710"/>
                  <a:gd name="connsiteY6" fmla="*/ 715403 h 886702"/>
                  <a:gd name="connsiteX7" fmla="*/ 554870 w 1111710"/>
                  <a:gd name="connsiteY7" fmla="*/ 724702 h 886702"/>
                  <a:gd name="connsiteX8" fmla="*/ 602036 w 1111710"/>
                  <a:gd name="connsiteY8" fmla="*/ 726848 h 886702"/>
                  <a:gd name="connsiteX9" fmla="*/ 799278 w 1111710"/>
                  <a:gd name="connsiteY9" fmla="*/ 696806 h 886702"/>
                  <a:gd name="connsiteX10" fmla="*/ 812142 w 1111710"/>
                  <a:gd name="connsiteY10" fmla="*/ 692515 h 886702"/>
                  <a:gd name="connsiteX11" fmla="*/ 1025105 w 1111710"/>
                  <a:gd name="connsiteY11" fmla="*/ 552321 h 886702"/>
                  <a:gd name="connsiteX12" fmla="*/ 1071557 w 1111710"/>
                  <a:gd name="connsiteY12" fmla="*/ 497244 h 886702"/>
                  <a:gd name="connsiteX13" fmla="*/ 1068699 w 1111710"/>
                  <a:gd name="connsiteY13" fmla="*/ 442883 h 886702"/>
                  <a:gd name="connsiteX14" fmla="*/ 1042972 w 1111710"/>
                  <a:gd name="connsiteY14" fmla="*/ 432870 h 886702"/>
                  <a:gd name="connsiteX15" fmla="*/ 1013671 w 1111710"/>
                  <a:gd name="connsiteY15" fmla="*/ 446460 h 886702"/>
                  <a:gd name="connsiteX16" fmla="*/ 965075 w 1111710"/>
                  <a:gd name="connsiteY16" fmla="*/ 500821 h 886702"/>
                  <a:gd name="connsiteX17" fmla="*/ 807854 w 1111710"/>
                  <a:gd name="connsiteY17" fmla="*/ 598098 h 886702"/>
                  <a:gd name="connsiteX18" fmla="*/ 801422 w 1111710"/>
                  <a:gd name="connsiteY18" fmla="*/ 600244 h 886702"/>
                  <a:gd name="connsiteX19" fmla="*/ 718523 w 1111710"/>
                  <a:gd name="connsiteY19" fmla="*/ 610973 h 886702"/>
                  <a:gd name="connsiteX20" fmla="*/ 604895 w 1111710"/>
                  <a:gd name="connsiteY20" fmla="*/ 588800 h 886702"/>
                  <a:gd name="connsiteX21" fmla="*/ 579882 w 1111710"/>
                  <a:gd name="connsiteY21" fmla="*/ 578786 h 886702"/>
                  <a:gd name="connsiteX22" fmla="*/ 554155 w 1111710"/>
                  <a:gd name="connsiteY22" fmla="*/ 534439 h 886702"/>
                  <a:gd name="connsiteX23" fmla="*/ 591317 w 1111710"/>
                  <a:gd name="connsiteY23" fmla="*/ 499390 h 886702"/>
                  <a:gd name="connsiteX24" fmla="*/ 712091 w 1111710"/>
                  <a:gd name="connsiteY24" fmla="*/ 487946 h 886702"/>
                  <a:gd name="connsiteX25" fmla="*/ 742106 w 1111710"/>
                  <a:gd name="connsiteY25" fmla="*/ 454328 h 886702"/>
                  <a:gd name="connsiteX26" fmla="*/ 710662 w 1111710"/>
                  <a:gd name="connsiteY26" fmla="*/ 421425 h 886702"/>
                  <a:gd name="connsiteX27" fmla="*/ 401221 w 1111710"/>
                  <a:gd name="connsiteY27" fmla="*/ 405689 h 886702"/>
                  <a:gd name="connsiteX28" fmla="*/ 394075 w 1111710"/>
                  <a:gd name="connsiteY28" fmla="*/ 405689 h 886702"/>
                  <a:gd name="connsiteX29" fmla="*/ 393537 w 1111710"/>
                  <a:gd name="connsiteY29" fmla="*/ 373939 h 886702"/>
                  <a:gd name="connsiteX30" fmla="*/ 402108 w 1111710"/>
                  <a:gd name="connsiteY30" fmla="*/ 373939 h 886702"/>
                  <a:gd name="connsiteX31" fmla="*/ 711367 w 1111710"/>
                  <a:gd name="connsiteY31" fmla="*/ 389694 h 886702"/>
                  <a:gd name="connsiteX32" fmla="*/ 772790 w 1111710"/>
                  <a:gd name="connsiteY32" fmla="*/ 454148 h 886702"/>
                  <a:gd name="connsiteX33" fmla="*/ 714224 w 1111710"/>
                  <a:gd name="connsiteY33" fmla="*/ 518601 h 886702"/>
                  <a:gd name="connsiteX34" fmla="*/ 593520 w 1111710"/>
                  <a:gd name="connsiteY34" fmla="*/ 530776 h 886702"/>
                  <a:gd name="connsiteX35" fmla="*/ 590663 w 1111710"/>
                  <a:gd name="connsiteY35" fmla="*/ 549396 h 886702"/>
                  <a:gd name="connsiteX36" fmla="*/ 616375 w 1111710"/>
                  <a:gd name="connsiteY36" fmla="*/ 560138 h 886702"/>
                  <a:gd name="connsiteX37" fmla="*/ 718509 w 1111710"/>
                  <a:gd name="connsiteY37" fmla="*/ 579474 h 886702"/>
                  <a:gd name="connsiteX38" fmla="*/ 792788 w 1111710"/>
                  <a:gd name="connsiteY38" fmla="*/ 569448 h 886702"/>
                  <a:gd name="connsiteX39" fmla="*/ 799216 w 1111710"/>
                  <a:gd name="connsiteY39" fmla="*/ 568016 h 886702"/>
                  <a:gd name="connsiteX40" fmla="*/ 940632 w 1111710"/>
                  <a:gd name="connsiteY40" fmla="*/ 479929 h 886702"/>
                  <a:gd name="connsiteX41" fmla="*/ 989200 w 1111710"/>
                  <a:gd name="connsiteY41" fmla="*/ 424786 h 886702"/>
                  <a:gd name="connsiteX42" fmla="*/ 1042052 w 1111710"/>
                  <a:gd name="connsiteY42" fmla="*/ 401153 h 886702"/>
                  <a:gd name="connsiteX43" fmla="*/ 1089191 w 1111710"/>
                  <a:gd name="connsiteY43" fmla="*/ 419773 h 886702"/>
                  <a:gd name="connsiteX44" fmla="*/ 1094905 w 1111710"/>
                  <a:gd name="connsiteY44" fmla="*/ 517169 h 886702"/>
                  <a:gd name="connsiteX45" fmla="*/ 1047766 w 1111710"/>
                  <a:gd name="connsiteY45" fmla="*/ 572313 h 886702"/>
                  <a:gd name="connsiteX46" fmla="*/ 820643 w 1111710"/>
                  <a:gd name="connsiteY46" fmla="*/ 722704 h 886702"/>
                  <a:gd name="connsiteX47" fmla="*/ 807787 w 1111710"/>
                  <a:gd name="connsiteY47" fmla="*/ 727001 h 886702"/>
                  <a:gd name="connsiteX48" fmla="*/ 601376 w 1111710"/>
                  <a:gd name="connsiteY48" fmla="*/ 758511 h 886702"/>
                  <a:gd name="connsiteX49" fmla="*/ 552095 w 1111710"/>
                  <a:gd name="connsiteY49" fmla="*/ 756363 h 886702"/>
                  <a:gd name="connsiteX50" fmla="*/ 431391 w 1111710"/>
                  <a:gd name="connsiteY50" fmla="*/ 747053 h 886702"/>
                  <a:gd name="connsiteX51" fmla="*/ 417107 w 1111710"/>
                  <a:gd name="connsiteY51" fmla="*/ 746337 h 886702"/>
                  <a:gd name="connsiteX52" fmla="*/ 343542 w 1111710"/>
                  <a:gd name="connsiteY52" fmla="*/ 760660 h 886702"/>
                  <a:gd name="connsiteX53" fmla="*/ 21427 w 1111710"/>
                  <a:gd name="connsiteY53" fmla="*/ 885270 h 886702"/>
                  <a:gd name="connsiteX54" fmla="*/ 15713 w 1111710"/>
                  <a:gd name="connsiteY54" fmla="*/ 886702 h 886702"/>
                  <a:gd name="connsiteX55" fmla="*/ 0 w 1111710"/>
                  <a:gd name="connsiteY55" fmla="*/ 870231 h 886702"/>
                  <a:gd name="connsiteX56" fmla="*/ 714 w 1111710"/>
                  <a:gd name="connsiteY56" fmla="*/ 580190 h 886702"/>
                  <a:gd name="connsiteX57" fmla="*/ 8571 w 1111710"/>
                  <a:gd name="connsiteY57" fmla="*/ 566583 h 886702"/>
                  <a:gd name="connsiteX58" fmla="*/ 307831 w 1111710"/>
                  <a:gd name="connsiteY58" fmla="*/ 396140 h 886702"/>
                  <a:gd name="connsiteX59" fmla="*/ 393537 w 1111710"/>
                  <a:gd name="connsiteY59" fmla="*/ 373939 h 886702"/>
                  <a:gd name="connsiteX60" fmla="*/ 509588 w 1111710"/>
                  <a:gd name="connsiteY60" fmla="*/ 234239 h 886702"/>
                  <a:gd name="connsiteX61" fmla="*/ 574394 w 1111710"/>
                  <a:gd name="connsiteY61" fmla="*/ 234239 h 886702"/>
                  <a:gd name="connsiteX62" fmla="*/ 585788 w 1111710"/>
                  <a:gd name="connsiteY62" fmla="*/ 246145 h 886702"/>
                  <a:gd name="connsiteX63" fmla="*/ 574394 w 1111710"/>
                  <a:gd name="connsiteY63" fmla="*/ 258052 h 886702"/>
                  <a:gd name="connsiteX64" fmla="*/ 509588 w 1111710"/>
                  <a:gd name="connsiteY64" fmla="*/ 258052 h 886702"/>
                  <a:gd name="connsiteX65" fmla="*/ 509588 w 1111710"/>
                  <a:gd name="connsiteY65" fmla="*/ 234239 h 886702"/>
                  <a:gd name="connsiteX66" fmla="*/ 509588 w 1111710"/>
                  <a:gd name="connsiteY66" fmla="*/ 70727 h 886702"/>
                  <a:gd name="connsiteX67" fmla="*/ 574394 w 1111710"/>
                  <a:gd name="connsiteY67" fmla="*/ 70727 h 886702"/>
                  <a:gd name="connsiteX68" fmla="*/ 585788 w 1111710"/>
                  <a:gd name="connsiteY68" fmla="*/ 82633 h 886702"/>
                  <a:gd name="connsiteX69" fmla="*/ 574394 w 1111710"/>
                  <a:gd name="connsiteY69" fmla="*/ 94540 h 886702"/>
                  <a:gd name="connsiteX70" fmla="*/ 509588 w 1111710"/>
                  <a:gd name="connsiteY70" fmla="*/ 94540 h 886702"/>
                  <a:gd name="connsiteX71" fmla="*/ 509588 w 1111710"/>
                  <a:gd name="connsiteY71" fmla="*/ 70727 h 886702"/>
                  <a:gd name="connsiteX72" fmla="*/ 650007 w 1111710"/>
                  <a:gd name="connsiteY72" fmla="*/ 21514 h 886702"/>
                  <a:gd name="connsiteX73" fmla="*/ 650007 w 1111710"/>
                  <a:gd name="connsiteY73" fmla="*/ 44431 h 886702"/>
                  <a:gd name="connsiteX74" fmla="*/ 649288 w 1111710"/>
                  <a:gd name="connsiteY74" fmla="*/ 113899 h 886702"/>
                  <a:gd name="connsiteX75" fmla="*/ 649288 w 1111710"/>
                  <a:gd name="connsiteY75" fmla="*/ 214163 h 886702"/>
                  <a:gd name="connsiteX76" fmla="*/ 649288 w 1111710"/>
                  <a:gd name="connsiteY76" fmla="*/ 283631 h 886702"/>
                  <a:gd name="connsiteX77" fmla="*/ 649288 w 1111710"/>
                  <a:gd name="connsiteY77" fmla="*/ 306548 h 886702"/>
                  <a:gd name="connsiteX78" fmla="*/ 672272 w 1111710"/>
                  <a:gd name="connsiteY78" fmla="*/ 306548 h 886702"/>
                  <a:gd name="connsiteX79" fmla="*/ 784320 w 1111710"/>
                  <a:gd name="connsiteY79" fmla="*/ 307264 h 886702"/>
                  <a:gd name="connsiteX80" fmla="*/ 928688 w 1111710"/>
                  <a:gd name="connsiteY80" fmla="*/ 164747 h 886702"/>
                  <a:gd name="connsiteX81" fmla="*/ 785038 w 1111710"/>
                  <a:gd name="connsiteY81" fmla="*/ 21514 h 886702"/>
                  <a:gd name="connsiteX82" fmla="*/ 672272 w 1111710"/>
                  <a:gd name="connsiteY82" fmla="*/ 21514 h 886702"/>
                  <a:gd name="connsiteX83" fmla="*/ 650007 w 1111710"/>
                  <a:gd name="connsiteY83" fmla="*/ 21514 h 886702"/>
                  <a:gd name="connsiteX84" fmla="*/ 328941 w 1111710"/>
                  <a:gd name="connsiteY84" fmla="*/ 21514 h 886702"/>
                  <a:gd name="connsiteX85" fmla="*/ 185738 w 1111710"/>
                  <a:gd name="connsiteY85" fmla="*/ 165107 h 886702"/>
                  <a:gd name="connsiteX86" fmla="*/ 328941 w 1111710"/>
                  <a:gd name="connsiteY86" fmla="*/ 307264 h 886702"/>
                  <a:gd name="connsiteX87" fmla="*/ 440639 w 1111710"/>
                  <a:gd name="connsiteY87" fmla="*/ 307264 h 886702"/>
                  <a:gd name="connsiteX88" fmla="*/ 463551 w 1111710"/>
                  <a:gd name="connsiteY88" fmla="*/ 307264 h 886702"/>
                  <a:gd name="connsiteX89" fmla="*/ 463551 w 1111710"/>
                  <a:gd name="connsiteY89" fmla="*/ 284289 h 886702"/>
                  <a:gd name="connsiteX90" fmla="*/ 463551 w 1111710"/>
                  <a:gd name="connsiteY90" fmla="*/ 215365 h 886702"/>
                  <a:gd name="connsiteX91" fmla="*/ 463551 w 1111710"/>
                  <a:gd name="connsiteY91" fmla="*/ 114132 h 886702"/>
                  <a:gd name="connsiteX92" fmla="*/ 463551 w 1111710"/>
                  <a:gd name="connsiteY92" fmla="*/ 44489 h 886702"/>
                  <a:gd name="connsiteX93" fmla="*/ 463551 w 1111710"/>
                  <a:gd name="connsiteY93" fmla="*/ 21514 h 886702"/>
                  <a:gd name="connsiteX94" fmla="*/ 441355 w 1111710"/>
                  <a:gd name="connsiteY94" fmla="*/ 21514 h 886702"/>
                  <a:gd name="connsiteX95" fmla="*/ 328941 w 1111710"/>
                  <a:gd name="connsiteY95" fmla="*/ 21514 h 886702"/>
                  <a:gd name="connsiteX96" fmla="*/ 640764 w 1111710"/>
                  <a:gd name="connsiteY96" fmla="*/ 877 h 886702"/>
                  <a:gd name="connsiteX97" fmla="*/ 785413 w 1111710"/>
                  <a:gd name="connsiteY97" fmla="*/ 877 h 886702"/>
                  <a:gd name="connsiteX98" fmla="*/ 949301 w 1111710"/>
                  <a:gd name="connsiteY98" fmla="*/ 154135 h 886702"/>
                  <a:gd name="connsiteX99" fmla="*/ 960702 w 1111710"/>
                  <a:gd name="connsiteY99" fmla="*/ 154135 h 886702"/>
                  <a:gd name="connsiteX100" fmla="*/ 972103 w 1111710"/>
                  <a:gd name="connsiteY100" fmla="*/ 154135 h 886702"/>
                  <a:gd name="connsiteX101" fmla="*/ 1083974 w 1111710"/>
                  <a:gd name="connsiteY101" fmla="*/ 154135 h 886702"/>
                  <a:gd name="connsiteX102" fmla="*/ 1095375 w 1111710"/>
                  <a:gd name="connsiteY102" fmla="*/ 165540 h 886702"/>
                  <a:gd name="connsiteX103" fmla="*/ 1083974 w 1111710"/>
                  <a:gd name="connsiteY103" fmla="*/ 176945 h 886702"/>
                  <a:gd name="connsiteX104" fmla="*/ 971390 w 1111710"/>
                  <a:gd name="connsiteY104" fmla="*/ 176945 h 886702"/>
                  <a:gd name="connsiteX105" fmla="*/ 960702 w 1111710"/>
                  <a:gd name="connsiteY105" fmla="*/ 176945 h 886702"/>
                  <a:gd name="connsiteX106" fmla="*/ 949301 w 1111710"/>
                  <a:gd name="connsiteY106" fmla="*/ 176945 h 886702"/>
                  <a:gd name="connsiteX107" fmla="*/ 784700 w 1111710"/>
                  <a:gd name="connsiteY107" fmla="*/ 329490 h 886702"/>
                  <a:gd name="connsiteX108" fmla="*/ 640051 w 1111710"/>
                  <a:gd name="connsiteY108" fmla="*/ 328777 h 886702"/>
                  <a:gd name="connsiteX109" fmla="*/ 628650 w 1111710"/>
                  <a:gd name="connsiteY109" fmla="*/ 318085 h 886702"/>
                  <a:gd name="connsiteX110" fmla="*/ 629363 w 1111710"/>
                  <a:gd name="connsiteY110" fmla="*/ 12282 h 886702"/>
                  <a:gd name="connsiteX111" fmla="*/ 640764 w 1111710"/>
                  <a:gd name="connsiteY111" fmla="*/ 877 h 886702"/>
                  <a:gd name="connsiteX112" fmla="*/ 328956 w 1111710"/>
                  <a:gd name="connsiteY112" fmla="*/ 5 h 886702"/>
                  <a:gd name="connsiteX113" fmla="*/ 474319 w 1111710"/>
                  <a:gd name="connsiteY113" fmla="*/ 5 h 886702"/>
                  <a:gd name="connsiteX114" fmla="*/ 485776 w 1111710"/>
                  <a:gd name="connsiteY114" fmla="*/ 11466 h 886702"/>
                  <a:gd name="connsiteX115" fmla="*/ 485776 w 1111710"/>
                  <a:gd name="connsiteY115" fmla="*/ 71632 h 886702"/>
                  <a:gd name="connsiteX116" fmla="*/ 485776 w 1111710"/>
                  <a:gd name="connsiteY116" fmla="*/ 92404 h 886702"/>
                  <a:gd name="connsiteX117" fmla="*/ 485776 w 1111710"/>
                  <a:gd name="connsiteY117" fmla="*/ 237090 h 886702"/>
                  <a:gd name="connsiteX118" fmla="*/ 485776 w 1111710"/>
                  <a:gd name="connsiteY118" fmla="*/ 258579 h 886702"/>
                  <a:gd name="connsiteX119" fmla="*/ 485776 w 1111710"/>
                  <a:gd name="connsiteY119" fmla="*/ 318745 h 886702"/>
                  <a:gd name="connsiteX120" fmla="*/ 474319 w 1111710"/>
                  <a:gd name="connsiteY120" fmla="*/ 329489 h 886702"/>
                  <a:gd name="connsiteX121" fmla="*/ 328956 w 1111710"/>
                  <a:gd name="connsiteY121" fmla="*/ 329489 h 886702"/>
                  <a:gd name="connsiteX122" fmla="*/ 164259 w 1111710"/>
                  <a:gd name="connsiteY122" fmla="*/ 176208 h 886702"/>
                  <a:gd name="connsiteX123" fmla="*/ 152801 w 1111710"/>
                  <a:gd name="connsiteY123" fmla="*/ 176208 h 886702"/>
                  <a:gd name="connsiteX124" fmla="*/ 141344 w 1111710"/>
                  <a:gd name="connsiteY124" fmla="*/ 176208 h 886702"/>
                  <a:gd name="connsiteX125" fmla="*/ 28920 w 1111710"/>
                  <a:gd name="connsiteY125" fmla="*/ 175491 h 886702"/>
                  <a:gd name="connsiteX126" fmla="*/ 17463 w 1111710"/>
                  <a:gd name="connsiteY126" fmla="*/ 164031 h 886702"/>
                  <a:gd name="connsiteX127" fmla="*/ 28920 w 1111710"/>
                  <a:gd name="connsiteY127" fmla="*/ 152571 h 886702"/>
                  <a:gd name="connsiteX128" fmla="*/ 141344 w 1111710"/>
                  <a:gd name="connsiteY128" fmla="*/ 153287 h 886702"/>
                  <a:gd name="connsiteX129" fmla="*/ 152801 w 1111710"/>
                  <a:gd name="connsiteY129" fmla="*/ 153287 h 886702"/>
                  <a:gd name="connsiteX130" fmla="*/ 164259 w 1111710"/>
                  <a:gd name="connsiteY130" fmla="*/ 153287 h 886702"/>
                  <a:gd name="connsiteX131" fmla="*/ 328956 w 1111710"/>
                  <a:gd name="connsiteY131" fmla="*/ 5 h 886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111710" h="886702">
                    <a:moveTo>
                      <a:pt x="394075" y="405689"/>
                    </a:moveTo>
                    <a:cubicBezTo>
                      <a:pt x="369062" y="405689"/>
                      <a:pt x="345479" y="411411"/>
                      <a:pt x="324040" y="423571"/>
                    </a:cubicBezTo>
                    <a:cubicBezTo>
                      <a:pt x="324040" y="423571"/>
                      <a:pt x="324040" y="423571"/>
                      <a:pt x="32465" y="588800"/>
                    </a:cubicBezTo>
                    <a:cubicBezTo>
                      <a:pt x="32465" y="588800"/>
                      <a:pt x="32465" y="588800"/>
                      <a:pt x="31750" y="847014"/>
                    </a:cubicBezTo>
                    <a:cubicBezTo>
                      <a:pt x="31750" y="847014"/>
                      <a:pt x="31750" y="847014"/>
                      <a:pt x="332615" y="731140"/>
                    </a:cubicBezTo>
                    <a:cubicBezTo>
                      <a:pt x="359772" y="720410"/>
                      <a:pt x="388358" y="714688"/>
                      <a:pt x="417658" y="714688"/>
                    </a:cubicBezTo>
                    <a:cubicBezTo>
                      <a:pt x="423375" y="714688"/>
                      <a:pt x="429092" y="715403"/>
                      <a:pt x="434809" y="715403"/>
                    </a:cubicBezTo>
                    <a:cubicBezTo>
                      <a:pt x="434809" y="715403"/>
                      <a:pt x="434809" y="715403"/>
                      <a:pt x="554870" y="724702"/>
                    </a:cubicBezTo>
                    <a:cubicBezTo>
                      <a:pt x="570592" y="726133"/>
                      <a:pt x="586314" y="726848"/>
                      <a:pt x="602036" y="726848"/>
                    </a:cubicBezTo>
                    <a:cubicBezTo>
                      <a:pt x="669213" y="726848"/>
                      <a:pt x="735675" y="716834"/>
                      <a:pt x="799278" y="696806"/>
                    </a:cubicBezTo>
                    <a:cubicBezTo>
                      <a:pt x="799278" y="696806"/>
                      <a:pt x="799278" y="696806"/>
                      <a:pt x="812142" y="692515"/>
                    </a:cubicBezTo>
                    <a:cubicBezTo>
                      <a:pt x="895040" y="666765"/>
                      <a:pt x="968649" y="618126"/>
                      <a:pt x="1025105" y="552321"/>
                    </a:cubicBezTo>
                    <a:cubicBezTo>
                      <a:pt x="1025105" y="552321"/>
                      <a:pt x="1025105" y="552321"/>
                      <a:pt x="1071557" y="497244"/>
                    </a:cubicBezTo>
                    <a:cubicBezTo>
                      <a:pt x="1085850" y="480793"/>
                      <a:pt x="1084421" y="457189"/>
                      <a:pt x="1068699" y="442883"/>
                    </a:cubicBezTo>
                    <a:cubicBezTo>
                      <a:pt x="1061552" y="436446"/>
                      <a:pt x="1052262" y="432870"/>
                      <a:pt x="1042972" y="432870"/>
                    </a:cubicBezTo>
                    <a:cubicBezTo>
                      <a:pt x="1031537" y="432870"/>
                      <a:pt x="1021532" y="437877"/>
                      <a:pt x="1013671" y="446460"/>
                    </a:cubicBezTo>
                    <a:cubicBezTo>
                      <a:pt x="1013671" y="446460"/>
                      <a:pt x="1013671" y="446460"/>
                      <a:pt x="965075" y="500821"/>
                    </a:cubicBezTo>
                    <a:cubicBezTo>
                      <a:pt x="922911" y="547314"/>
                      <a:pt x="868598" y="580932"/>
                      <a:pt x="807854" y="598098"/>
                    </a:cubicBezTo>
                    <a:cubicBezTo>
                      <a:pt x="807854" y="598098"/>
                      <a:pt x="807854" y="598098"/>
                      <a:pt x="801422" y="600244"/>
                    </a:cubicBezTo>
                    <a:cubicBezTo>
                      <a:pt x="774265" y="607397"/>
                      <a:pt x="747109" y="610973"/>
                      <a:pt x="718523" y="610973"/>
                    </a:cubicBezTo>
                    <a:cubicBezTo>
                      <a:pt x="679218" y="610973"/>
                      <a:pt x="641342" y="603820"/>
                      <a:pt x="604895" y="588800"/>
                    </a:cubicBezTo>
                    <a:cubicBezTo>
                      <a:pt x="604895" y="588800"/>
                      <a:pt x="604895" y="588800"/>
                      <a:pt x="579882" y="578786"/>
                    </a:cubicBezTo>
                    <a:cubicBezTo>
                      <a:pt x="562016" y="571633"/>
                      <a:pt x="551296" y="553751"/>
                      <a:pt x="554155" y="534439"/>
                    </a:cubicBezTo>
                    <a:cubicBezTo>
                      <a:pt x="557014" y="515842"/>
                      <a:pt x="572021" y="501536"/>
                      <a:pt x="591317" y="499390"/>
                    </a:cubicBezTo>
                    <a:cubicBezTo>
                      <a:pt x="591317" y="499390"/>
                      <a:pt x="591317" y="499390"/>
                      <a:pt x="712091" y="487946"/>
                    </a:cubicBezTo>
                    <a:cubicBezTo>
                      <a:pt x="729243" y="485800"/>
                      <a:pt x="742106" y="471494"/>
                      <a:pt x="742106" y="454328"/>
                    </a:cubicBezTo>
                    <a:cubicBezTo>
                      <a:pt x="742106" y="437161"/>
                      <a:pt x="728528" y="422140"/>
                      <a:pt x="710662" y="421425"/>
                    </a:cubicBezTo>
                    <a:cubicBezTo>
                      <a:pt x="710662" y="421425"/>
                      <a:pt x="710662" y="421425"/>
                      <a:pt x="401221" y="405689"/>
                    </a:cubicBezTo>
                    <a:cubicBezTo>
                      <a:pt x="398363" y="405689"/>
                      <a:pt x="396219" y="405689"/>
                      <a:pt x="394075" y="405689"/>
                    </a:cubicBezTo>
                    <a:close/>
                    <a:moveTo>
                      <a:pt x="393537" y="373939"/>
                    </a:moveTo>
                    <a:cubicBezTo>
                      <a:pt x="396394" y="373939"/>
                      <a:pt x="399251" y="373939"/>
                      <a:pt x="402108" y="373939"/>
                    </a:cubicBezTo>
                    <a:cubicBezTo>
                      <a:pt x="402108" y="373939"/>
                      <a:pt x="402108" y="373939"/>
                      <a:pt x="711367" y="389694"/>
                    </a:cubicBezTo>
                    <a:cubicBezTo>
                      <a:pt x="745649" y="391843"/>
                      <a:pt x="772790" y="419773"/>
                      <a:pt x="772790" y="454148"/>
                    </a:cubicBezTo>
                    <a:cubicBezTo>
                      <a:pt x="772790" y="487807"/>
                      <a:pt x="747792" y="515737"/>
                      <a:pt x="714224" y="518601"/>
                    </a:cubicBezTo>
                    <a:cubicBezTo>
                      <a:pt x="714224" y="518601"/>
                      <a:pt x="714224" y="518601"/>
                      <a:pt x="593520" y="530776"/>
                    </a:cubicBezTo>
                    <a:cubicBezTo>
                      <a:pt x="583521" y="531492"/>
                      <a:pt x="581378" y="545815"/>
                      <a:pt x="590663" y="549396"/>
                    </a:cubicBezTo>
                    <a:cubicBezTo>
                      <a:pt x="590663" y="549396"/>
                      <a:pt x="590663" y="549396"/>
                      <a:pt x="616375" y="560138"/>
                    </a:cubicBezTo>
                    <a:cubicBezTo>
                      <a:pt x="649229" y="573029"/>
                      <a:pt x="684226" y="579474"/>
                      <a:pt x="718509" y="579474"/>
                    </a:cubicBezTo>
                    <a:cubicBezTo>
                      <a:pt x="743507" y="579474"/>
                      <a:pt x="768505" y="576609"/>
                      <a:pt x="792788" y="569448"/>
                    </a:cubicBezTo>
                    <a:cubicBezTo>
                      <a:pt x="792788" y="569448"/>
                      <a:pt x="792788" y="569448"/>
                      <a:pt x="799216" y="568016"/>
                    </a:cubicBezTo>
                    <a:cubicBezTo>
                      <a:pt x="854211" y="552260"/>
                      <a:pt x="903493" y="521466"/>
                      <a:pt x="940632" y="479929"/>
                    </a:cubicBezTo>
                    <a:cubicBezTo>
                      <a:pt x="940632" y="479929"/>
                      <a:pt x="940632" y="479929"/>
                      <a:pt x="989200" y="424786"/>
                    </a:cubicBezTo>
                    <a:cubicBezTo>
                      <a:pt x="1003484" y="409747"/>
                      <a:pt x="1022768" y="401153"/>
                      <a:pt x="1042052" y="401153"/>
                    </a:cubicBezTo>
                    <a:cubicBezTo>
                      <a:pt x="1058479" y="401153"/>
                      <a:pt x="1075621" y="407598"/>
                      <a:pt x="1089191" y="419773"/>
                    </a:cubicBezTo>
                    <a:cubicBezTo>
                      <a:pt x="1117046" y="444838"/>
                      <a:pt x="1119188" y="488523"/>
                      <a:pt x="1094905" y="517169"/>
                    </a:cubicBezTo>
                    <a:cubicBezTo>
                      <a:pt x="1094905" y="517169"/>
                      <a:pt x="1094905" y="517169"/>
                      <a:pt x="1047766" y="572313"/>
                    </a:cubicBezTo>
                    <a:cubicBezTo>
                      <a:pt x="987771" y="642495"/>
                      <a:pt x="909207" y="695490"/>
                      <a:pt x="820643" y="722704"/>
                    </a:cubicBezTo>
                    <a:cubicBezTo>
                      <a:pt x="820643" y="722704"/>
                      <a:pt x="820643" y="722704"/>
                      <a:pt x="807787" y="727001"/>
                    </a:cubicBezTo>
                    <a:cubicBezTo>
                      <a:pt x="740650" y="747769"/>
                      <a:pt x="671370" y="758511"/>
                      <a:pt x="601376" y="758511"/>
                    </a:cubicBezTo>
                    <a:cubicBezTo>
                      <a:pt x="584949" y="758511"/>
                      <a:pt x="568522" y="757795"/>
                      <a:pt x="552095" y="756363"/>
                    </a:cubicBezTo>
                    <a:cubicBezTo>
                      <a:pt x="552095" y="756363"/>
                      <a:pt x="552095" y="756363"/>
                      <a:pt x="431391" y="747053"/>
                    </a:cubicBezTo>
                    <a:cubicBezTo>
                      <a:pt x="427106" y="747053"/>
                      <a:pt x="422106" y="746337"/>
                      <a:pt x="417107" y="746337"/>
                    </a:cubicBezTo>
                    <a:cubicBezTo>
                      <a:pt x="392109" y="746337"/>
                      <a:pt x="367111" y="751350"/>
                      <a:pt x="343542" y="760660"/>
                    </a:cubicBezTo>
                    <a:cubicBezTo>
                      <a:pt x="343542" y="760660"/>
                      <a:pt x="343542" y="760660"/>
                      <a:pt x="21427" y="885270"/>
                    </a:cubicBezTo>
                    <a:cubicBezTo>
                      <a:pt x="19999" y="885986"/>
                      <a:pt x="17856" y="886702"/>
                      <a:pt x="15713" y="886702"/>
                    </a:cubicBezTo>
                    <a:cubicBezTo>
                      <a:pt x="7142" y="886702"/>
                      <a:pt x="0" y="879541"/>
                      <a:pt x="0" y="870231"/>
                    </a:cubicBezTo>
                    <a:cubicBezTo>
                      <a:pt x="0" y="870231"/>
                      <a:pt x="0" y="870231"/>
                      <a:pt x="714" y="580190"/>
                    </a:cubicBezTo>
                    <a:cubicBezTo>
                      <a:pt x="714" y="574461"/>
                      <a:pt x="3571" y="568732"/>
                      <a:pt x="8571" y="566583"/>
                    </a:cubicBezTo>
                    <a:cubicBezTo>
                      <a:pt x="8571" y="566583"/>
                      <a:pt x="8571" y="566583"/>
                      <a:pt x="307831" y="396140"/>
                    </a:cubicBezTo>
                    <a:cubicBezTo>
                      <a:pt x="334257" y="381101"/>
                      <a:pt x="363540" y="373939"/>
                      <a:pt x="393537" y="373939"/>
                    </a:cubicBezTo>
                    <a:close/>
                    <a:moveTo>
                      <a:pt x="509588" y="234239"/>
                    </a:moveTo>
                    <a:cubicBezTo>
                      <a:pt x="509588" y="234239"/>
                      <a:pt x="509588" y="234239"/>
                      <a:pt x="574394" y="234239"/>
                    </a:cubicBezTo>
                    <a:cubicBezTo>
                      <a:pt x="580803" y="234239"/>
                      <a:pt x="585788" y="239842"/>
                      <a:pt x="585788" y="246145"/>
                    </a:cubicBezTo>
                    <a:cubicBezTo>
                      <a:pt x="585788" y="253149"/>
                      <a:pt x="580803" y="258052"/>
                      <a:pt x="574394" y="258052"/>
                    </a:cubicBezTo>
                    <a:cubicBezTo>
                      <a:pt x="574394" y="258052"/>
                      <a:pt x="574394" y="258052"/>
                      <a:pt x="509588" y="258052"/>
                    </a:cubicBezTo>
                    <a:cubicBezTo>
                      <a:pt x="509588" y="258052"/>
                      <a:pt x="509588" y="258052"/>
                      <a:pt x="509588" y="234239"/>
                    </a:cubicBezTo>
                    <a:close/>
                    <a:moveTo>
                      <a:pt x="509588" y="70727"/>
                    </a:moveTo>
                    <a:cubicBezTo>
                      <a:pt x="509588" y="70727"/>
                      <a:pt x="509588" y="70727"/>
                      <a:pt x="574394" y="70727"/>
                    </a:cubicBezTo>
                    <a:cubicBezTo>
                      <a:pt x="580803" y="70727"/>
                      <a:pt x="585788" y="75630"/>
                      <a:pt x="585788" y="82633"/>
                    </a:cubicBezTo>
                    <a:cubicBezTo>
                      <a:pt x="585788" y="88937"/>
                      <a:pt x="580803" y="94540"/>
                      <a:pt x="574394" y="94540"/>
                    </a:cubicBezTo>
                    <a:cubicBezTo>
                      <a:pt x="574394" y="94540"/>
                      <a:pt x="574394" y="94540"/>
                      <a:pt x="509588" y="94540"/>
                    </a:cubicBezTo>
                    <a:cubicBezTo>
                      <a:pt x="509588" y="94540"/>
                      <a:pt x="509588" y="94540"/>
                      <a:pt x="509588" y="70727"/>
                    </a:cubicBezTo>
                    <a:close/>
                    <a:moveTo>
                      <a:pt x="650007" y="21514"/>
                    </a:moveTo>
                    <a:cubicBezTo>
                      <a:pt x="650007" y="21514"/>
                      <a:pt x="650007" y="21514"/>
                      <a:pt x="650007" y="44431"/>
                    </a:cubicBezTo>
                    <a:cubicBezTo>
                      <a:pt x="650007" y="44431"/>
                      <a:pt x="650007" y="44431"/>
                      <a:pt x="649288" y="113899"/>
                    </a:cubicBezTo>
                    <a:cubicBezTo>
                      <a:pt x="649288" y="113899"/>
                      <a:pt x="649288" y="113899"/>
                      <a:pt x="649288" y="214163"/>
                    </a:cubicBezTo>
                    <a:cubicBezTo>
                      <a:pt x="649288" y="214163"/>
                      <a:pt x="649288" y="214163"/>
                      <a:pt x="649288" y="283631"/>
                    </a:cubicBezTo>
                    <a:cubicBezTo>
                      <a:pt x="649288" y="283631"/>
                      <a:pt x="649288" y="283631"/>
                      <a:pt x="649288" y="306548"/>
                    </a:cubicBezTo>
                    <a:cubicBezTo>
                      <a:pt x="649288" y="306548"/>
                      <a:pt x="649288" y="306548"/>
                      <a:pt x="672272" y="306548"/>
                    </a:cubicBezTo>
                    <a:cubicBezTo>
                      <a:pt x="672272" y="306548"/>
                      <a:pt x="672272" y="306548"/>
                      <a:pt x="784320" y="307264"/>
                    </a:cubicBezTo>
                    <a:cubicBezTo>
                      <a:pt x="864046" y="307264"/>
                      <a:pt x="928688" y="243525"/>
                      <a:pt x="928688" y="164747"/>
                    </a:cubicBezTo>
                    <a:cubicBezTo>
                      <a:pt x="928688" y="85253"/>
                      <a:pt x="864046" y="21514"/>
                      <a:pt x="785038" y="21514"/>
                    </a:cubicBezTo>
                    <a:cubicBezTo>
                      <a:pt x="785038" y="21514"/>
                      <a:pt x="785038" y="21514"/>
                      <a:pt x="672272" y="21514"/>
                    </a:cubicBezTo>
                    <a:cubicBezTo>
                      <a:pt x="672272" y="21514"/>
                      <a:pt x="672272" y="21514"/>
                      <a:pt x="650007" y="21514"/>
                    </a:cubicBezTo>
                    <a:close/>
                    <a:moveTo>
                      <a:pt x="328941" y="21514"/>
                    </a:moveTo>
                    <a:cubicBezTo>
                      <a:pt x="250179" y="21514"/>
                      <a:pt x="185738" y="86131"/>
                      <a:pt x="185738" y="165107"/>
                    </a:cubicBezTo>
                    <a:cubicBezTo>
                      <a:pt x="185738" y="243365"/>
                      <a:pt x="249463" y="307264"/>
                      <a:pt x="328941" y="307264"/>
                    </a:cubicBezTo>
                    <a:cubicBezTo>
                      <a:pt x="328941" y="307264"/>
                      <a:pt x="328941" y="307264"/>
                      <a:pt x="440639" y="307264"/>
                    </a:cubicBezTo>
                    <a:cubicBezTo>
                      <a:pt x="440639" y="307264"/>
                      <a:pt x="440639" y="307264"/>
                      <a:pt x="463551" y="307264"/>
                    </a:cubicBezTo>
                    <a:cubicBezTo>
                      <a:pt x="463551" y="307264"/>
                      <a:pt x="463551" y="307264"/>
                      <a:pt x="463551" y="284289"/>
                    </a:cubicBezTo>
                    <a:cubicBezTo>
                      <a:pt x="463551" y="284289"/>
                      <a:pt x="463551" y="284289"/>
                      <a:pt x="463551" y="215365"/>
                    </a:cubicBezTo>
                    <a:cubicBezTo>
                      <a:pt x="463551" y="215365"/>
                      <a:pt x="463551" y="215365"/>
                      <a:pt x="463551" y="114132"/>
                    </a:cubicBezTo>
                    <a:cubicBezTo>
                      <a:pt x="463551" y="114132"/>
                      <a:pt x="463551" y="114132"/>
                      <a:pt x="463551" y="44489"/>
                    </a:cubicBezTo>
                    <a:cubicBezTo>
                      <a:pt x="463551" y="44489"/>
                      <a:pt x="463551" y="44489"/>
                      <a:pt x="463551" y="21514"/>
                    </a:cubicBezTo>
                    <a:cubicBezTo>
                      <a:pt x="463551" y="21514"/>
                      <a:pt x="463551" y="21514"/>
                      <a:pt x="441355" y="21514"/>
                    </a:cubicBezTo>
                    <a:cubicBezTo>
                      <a:pt x="441355" y="21514"/>
                      <a:pt x="441355" y="21514"/>
                      <a:pt x="328941" y="21514"/>
                    </a:cubicBezTo>
                    <a:close/>
                    <a:moveTo>
                      <a:pt x="640764" y="877"/>
                    </a:moveTo>
                    <a:cubicBezTo>
                      <a:pt x="640764" y="877"/>
                      <a:pt x="640764" y="877"/>
                      <a:pt x="785413" y="877"/>
                    </a:cubicBezTo>
                    <a:cubicBezTo>
                      <a:pt x="872345" y="877"/>
                      <a:pt x="943601" y="68596"/>
                      <a:pt x="949301" y="154135"/>
                    </a:cubicBezTo>
                    <a:cubicBezTo>
                      <a:pt x="949301" y="154135"/>
                      <a:pt x="949301" y="154135"/>
                      <a:pt x="960702" y="154135"/>
                    </a:cubicBezTo>
                    <a:cubicBezTo>
                      <a:pt x="960702" y="154135"/>
                      <a:pt x="960702" y="154135"/>
                      <a:pt x="972103" y="154135"/>
                    </a:cubicBezTo>
                    <a:cubicBezTo>
                      <a:pt x="972103" y="154135"/>
                      <a:pt x="972103" y="154135"/>
                      <a:pt x="1083974" y="154135"/>
                    </a:cubicBezTo>
                    <a:cubicBezTo>
                      <a:pt x="1090387" y="154135"/>
                      <a:pt x="1095375" y="159125"/>
                      <a:pt x="1095375" y="165540"/>
                    </a:cubicBezTo>
                    <a:cubicBezTo>
                      <a:pt x="1095375" y="171955"/>
                      <a:pt x="1090387" y="176945"/>
                      <a:pt x="1083974" y="176945"/>
                    </a:cubicBezTo>
                    <a:cubicBezTo>
                      <a:pt x="1083974" y="176945"/>
                      <a:pt x="1083974" y="176945"/>
                      <a:pt x="971390" y="176945"/>
                    </a:cubicBezTo>
                    <a:cubicBezTo>
                      <a:pt x="971390" y="176945"/>
                      <a:pt x="971390" y="176945"/>
                      <a:pt x="960702" y="176945"/>
                    </a:cubicBezTo>
                    <a:cubicBezTo>
                      <a:pt x="960702" y="176945"/>
                      <a:pt x="960702" y="176945"/>
                      <a:pt x="949301" y="176945"/>
                    </a:cubicBezTo>
                    <a:cubicBezTo>
                      <a:pt x="943601" y="262484"/>
                      <a:pt x="872345" y="329490"/>
                      <a:pt x="784700" y="329490"/>
                    </a:cubicBezTo>
                    <a:cubicBezTo>
                      <a:pt x="784700" y="329490"/>
                      <a:pt x="784700" y="329490"/>
                      <a:pt x="640051" y="328777"/>
                    </a:cubicBezTo>
                    <a:cubicBezTo>
                      <a:pt x="633638" y="328777"/>
                      <a:pt x="628650" y="323788"/>
                      <a:pt x="628650" y="318085"/>
                    </a:cubicBezTo>
                    <a:cubicBezTo>
                      <a:pt x="628650" y="318085"/>
                      <a:pt x="628650" y="318085"/>
                      <a:pt x="629363" y="12282"/>
                    </a:cubicBezTo>
                    <a:cubicBezTo>
                      <a:pt x="629363" y="5867"/>
                      <a:pt x="634351" y="877"/>
                      <a:pt x="640764" y="877"/>
                    </a:cubicBezTo>
                    <a:close/>
                    <a:moveTo>
                      <a:pt x="328956" y="5"/>
                    </a:moveTo>
                    <a:cubicBezTo>
                      <a:pt x="328956" y="5"/>
                      <a:pt x="328956" y="5"/>
                      <a:pt x="474319" y="5"/>
                    </a:cubicBezTo>
                    <a:cubicBezTo>
                      <a:pt x="480764" y="5"/>
                      <a:pt x="485776" y="5019"/>
                      <a:pt x="485776" y="11466"/>
                    </a:cubicBezTo>
                    <a:cubicBezTo>
                      <a:pt x="485776" y="11466"/>
                      <a:pt x="485776" y="11466"/>
                      <a:pt x="485776" y="71632"/>
                    </a:cubicBezTo>
                    <a:cubicBezTo>
                      <a:pt x="485776" y="71632"/>
                      <a:pt x="485776" y="71632"/>
                      <a:pt x="485776" y="92404"/>
                    </a:cubicBezTo>
                    <a:cubicBezTo>
                      <a:pt x="485776" y="92404"/>
                      <a:pt x="485776" y="92404"/>
                      <a:pt x="485776" y="237090"/>
                    </a:cubicBezTo>
                    <a:cubicBezTo>
                      <a:pt x="485776" y="237090"/>
                      <a:pt x="485776" y="237090"/>
                      <a:pt x="485776" y="258579"/>
                    </a:cubicBezTo>
                    <a:cubicBezTo>
                      <a:pt x="485776" y="258579"/>
                      <a:pt x="485776" y="258579"/>
                      <a:pt x="485776" y="318745"/>
                    </a:cubicBezTo>
                    <a:cubicBezTo>
                      <a:pt x="485776" y="324475"/>
                      <a:pt x="480764" y="329489"/>
                      <a:pt x="474319" y="329489"/>
                    </a:cubicBezTo>
                    <a:cubicBezTo>
                      <a:pt x="474319" y="329489"/>
                      <a:pt x="474319" y="329489"/>
                      <a:pt x="328956" y="329489"/>
                    </a:cubicBezTo>
                    <a:cubicBezTo>
                      <a:pt x="240879" y="329489"/>
                      <a:pt x="169987" y="262160"/>
                      <a:pt x="164259" y="176208"/>
                    </a:cubicBezTo>
                    <a:cubicBezTo>
                      <a:pt x="164259" y="176208"/>
                      <a:pt x="164259" y="176208"/>
                      <a:pt x="152801" y="176208"/>
                    </a:cubicBezTo>
                    <a:cubicBezTo>
                      <a:pt x="152801" y="176208"/>
                      <a:pt x="152801" y="176208"/>
                      <a:pt x="141344" y="176208"/>
                    </a:cubicBezTo>
                    <a:cubicBezTo>
                      <a:pt x="141344" y="176208"/>
                      <a:pt x="141344" y="176208"/>
                      <a:pt x="28920" y="175491"/>
                    </a:cubicBezTo>
                    <a:cubicBezTo>
                      <a:pt x="22476" y="175491"/>
                      <a:pt x="17463" y="170477"/>
                      <a:pt x="17463" y="164031"/>
                    </a:cubicBezTo>
                    <a:cubicBezTo>
                      <a:pt x="17463" y="157585"/>
                      <a:pt x="22476" y="152571"/>
                      <a:pt x="28920" y="152571"/>
                    </a:cubicBezTo>
                    <a:cubicBezTo>
                      <a:pt x="28920" y="152571"/>
                      <a:pt x="28920" y="152571"/>
                      <a:pt x="141344" y="153287"/>
                    </a:cubicBezTo>
                    <a:cubicBezTo>
                      <a:pt x="141344" y="153287"/>
                      <a:pt x="141344" y="153287"/>
                      <a:pt x="152801" y="153287"/>
                    </a:cubicBezTo>
                    <a:cubicBezTo>
                      <a:pt x="152801" y="153287"/>
                      <a:pt x="152801" y="153287"/>
                      <a:pt x="164259" y="153287"/>
                    </a:cubicBezTo>
                    <a:cubicBezTo>
                      <a:pt x="169987" y="67335"/>
                      <a:pt x="241595" y="-711"/>
                      <a:pt x="328956" y="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sp>
        <p:nvSpPr>
          <p:cNvPr id="6" name="TextBox 5"/>
          <p:cNvSpPr txBox="1"/>
          <p:nvPr/>
        </p:nvSpPr>
        <p:spPr>
          <a:xfrm>
            <a:off x="614212" y="2093402"/>
            <a:ext cx="5027216" cy="154137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575757"/>
                </a:solidFill>
              </a:rPr>
              <a:t>Instead of using a </a:t>
            </a:r>
            <a:r>
              <a:rPr lang="en-US" sz="1400" dirty="0" err="1">
                <a:solidFill>
                  <a:srgbClr val="575757"/>
                </a:solidFill>
              </a:rPr>
              <a:t>VM</a:t>
            </a:r>
            <a:r>
              <a:rPr lang="en-US" sz="1400" dirty="0">
                <a:solidFill>
                  <a:srgbClr val="575757"/>
                </a:solidFill>
              </a:rPr>
              <a:t>, which requires a full OS, significant space and a lot of memory, Docker uses </a:t>
            </a:r>
            <a:r>
              <a:rPr lang="en-US" sz="1400" dirty="0">
                <a:solidFill>
                  <a:srgbClr val="29BA74"/>
                </a:solidFill>
              </a:rPr>
              <a:t>lightweight images </a:t>
            </a:r>
            <a:r>
              <a:rPr lang="en-US" sz="1400" dirty="0">
                <a:solidFill>
                  <a:srgbClr val="575757"/>
                </a:solidFill>
              </a:rPr>
              <a:t>(up to 1 GB)</a:t>
            </a:r>
          </a:p>
          <a:p>
            <a:endParaRPr lang="en-US" sz="400" dirty="0">
              <a:solidFill>
                <a:srgbClr val="575757"/>
              </a:solidFill>
            </a:endParaRPr>
          </a:p>
          <a:p>
            <a:r>
              <a:rPr lang="en-US" sz="1400" dirty="0">
                <a:solidFill>
                  <a:srgbClr val="575757"/>
                </a:solidFill>
              </a:rPr>
              <a:t>It is possible to </a:t>
            </a:r>
            <a:r>
              <a:rPr lang="en-US" sz="1400" dirty="0">
                <a:solidFill>
                  <a:srgbClr val="29BA74"/>
                </a:solidFill>
              </a:rPr>
              <a:t>share resources </a:t>
            </a:r>
            <a:r>
              <a:rPr lang="en-US" sz="1400" dirty="0">
                <a:solidFill>
                  <a:srgbClr val="575757"/>
                </a:solidFill>
              </a:rPr>
              <a:t>between containers</a:t>
            </a:r>
          </a:p>
          <a:p>
            <a:endParaRPr lang="en-US" sz="400" dirty="0">
              <a:solidFill>
                <a:srgbClr val="575757"/>
              </a:solidFill>
            </a:endParaRPr>
          </a:p>
          <a:p>
            <a:r>
              <a:rPr lang="en-US" sz="1400" dirty="0">
                <a:solidFill>
                  <a:srgbClr val="575757"/>
                </a:solidFill>
              </a:rPr>
              <a:t>It is </a:t>
            </a:r>
            <a:r>
              <a:rPr lang="en-US" sz="1400" dirty="0">
                <a:solidFill>
                  <a:srgbClr val="29BA74"/>
                </a:solidFill>
              </a:rPr>
              <a:t>fast </a:t>
            </a:r>
            <a:r>
              <a:rPr lang="en-US" sz="1400" dirty="0">
                <a:solidFill>
                  <a:srgbClr val="575757"/>
                </a:solidFill>
              </a:rPr>
              <a:t>and starts in seconds (against minutes for </a:t>
            </a:r>
            <a:r>
              <a:rPr lang="en-US" sz="1400" dirty="0" err="1">
                <a:solidFill>
                  <a:srgbClr val="575757"/>
                </a:solidFill>
              </a:rPr>
              <a:t>VMs</a:t>
            </a:r>
            <a:r>
              <a:rPr lang="en-US" sz="1400" dirty="0">
                <a:solidFill>
                  <a:srgbClr val="575757"/>
                </a:solidFill>
              </a:rPr>
              <a:t>)</a:t>
            </a:r>
          </a:p>
        </p:txBody>
      </p:sp>
      <p:sp>
        <p:nvSpPr>
          <p:cNvPr id="43" name="ee4pHeader1"/>
          <p:cNvSpPr txBox="1"/>
          <p:nvPr/>
        </p:nvSpPr>
        <p:spPr>
          <a:xfrm>
            <a:off x="658525" y="3626450"/>
            <a:ext cx="4995640" cy="379800"/>
          </a:xfrm>
          <a:prstGeom prst="rect">
            <a:avLst/>
          </a:prstGeom>
          <a:noFill/>
          <a:ln cap="rnd">
            <a:noFill/>
          </a:ln>
        </p:spPr>
        <p:txBody>
          <a:bodyPr wrap="square" lIns="0" tIns="0" rIns="0" bIns="0" rtlCol="0" anchor="b">
            <a:noAutofit/>
          </a:bodyPr>
          <a:lstStyle/>
          <a:p>
            <a:pPr marL="0" lvl="3"/>
            <a:r>
              <a:rPr lang="en-US" sz="2400" dirty="0">
                <a:solidFill>
                  <a:schemeClr val="tx2"/>
                </a:solidFill>
              </a:rPr>
              <a:t>Structure</a:t>
            </a:r>
          </a:p>
        </p:txBody>
      </p:sp>
      <p:grpSp>
        <p:nvGrpSpPr>
          <p:cNvPr id="55" name="Group 54"/>
          <p:cNvGrpSpPr>
            <a:grpSpLocks noChangeAspect="1"/>
          </p:cNvGrpSpPr>
          <p:nvPr/>
        </p:nvGrpSpPr>
        <p:grpSpPr>
          <a:xfrm>
            <a:off x="505954" y="3296359"/>
            <a:ext cx="137732" cy="137732"/>
            <a:chOff x="982662" y="1847850"/>
            <a:chExt cx="269875" cy="269875"/>
          </a:xfrm>
        </p:grpSpPr>
        <p:sp>
          <p:nvSpPr>
            <p:cNvPr id="56"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57"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58" name="Group 57"/>
          <p:cNvGrpSpPr>
            <a:grpSpLocks noChangeAspect="1"/>
          </p:cNvGrpSpPr>
          <p:nvPr/>
        </p:nvGrpSpPr>
        <p:grpSpPr>
          <a:xfrm>
            <a:off x="505954" y="2318387"/>
            <a:ext cx="137732" cy="137732"/>
            <a:chOff x="982662" y="1847850"/>
            <a:chExt cx="269875" cy="269875"/>
          </a:xfrm>
        </p:grpSpPr>
        <p:sp>
          <p:nvSpPr>
            <p:cNvPr id="59"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60"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61" name="Group 60"/>
          <p:cNvGrpSpPr>
            <a:grpSpLocks noChangeAspect="1"/>
          </p:cNvGrpSpPr>
          <p:nvPr/>
        </p:nvGrpSpPr>
        <p:grpSpPr>
          <a:xfrm>
            <a:off x="505954" y="3004857"/>
            <a:ext cx="137732" cy="137732"/>
            <a:chOff x="982662" y="1847850"/>
            <a:chExt cx="269875" cy="269875"/>
          </a:xfrm>
        </p:grpSpPr>
        <p:sp>
          <p:nvSpPr>
            <p:cNvPr id="62"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63"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49" name="TextBox 48"/>
          <p:cNvSpPr txBox="1"/>
          <p:nvPr/>
        </p:nvSpPr>
        <p:spPr>
          <a:xfrm>
            <a:off x="7051324" y="5128709"/>
            <a:ext cx="4552295" cy="49677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29BA74"/>
                </a:solidFill>
              </a:rPr>
              <a:t>Versatile</a:t>
            </a:r>
          </a:p>
          <a:p>
            <a:r>
              <a:rPr lang="en-US" sz="1400" dirty="0">
                <a:solidFill>
                  <a:srgbClr val="575757"/>
                </a:solidFill>
              </a:rPr>
              <a:t>Can be used for testing, as a backup, as a client deliverable or to deploy to production</a:t>
            </a:r>
          </a:p>
        </p:txBody>
      </p:sp>
      <p:grpSp>
        <p:nvGrpSpPr>
          <p:cNvPr id="67" name="Group 66"/>
          <p:cNvGrpSpPr>
            <a:grpSpLocks noChangeAspect="1"/>
          </p:cNvGrpSpPr>
          <p:nvPr/>
        </p:nvGrpSpPr>
        <p:grpSpPr>
          <a:xfrm>
            <a:off x="6481764" y="5082590"/>
            <a:ext cx="521144" cy="521144"/>
            <a:chOff x="4234656" y="2600325"/>
            <a:chExt cx="1657350" cy="1657350"/>
          </a:xfrm>
        </p:grpSpPr>
        <p:sp>
          <p:nvSpPr>
            <p:cNvPr id="68" name="AutoShape 3"/>
            <p:cNvSpPr>
              <a:spLocks noChangeAspect="1" noChangeArrowheads="1" noTextEdit="1"/>
            </p:cNvSpPr>
            <p:nvPr/>
          </p:nvSpPr>
          <p:spPr bwMode="auto">
            <a:xfrm>
              <a:off x="4234656" y="2600325"/>
              <a:ext cx="165735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9" name="Group 68"/>
            <p:cNvGrpSpPr/>
            <p:nvPr/>
          </p:nvGrpSpPr>
          <p:grpSpPr>
            <a:xfrm>
              <a:off x="4404519" y="2772126"/>
              <a:ext cx="1316038" cy="1315687"/>
              <a:chOff x="4404519" y="2772126"/>
              <a:chExt cx="1316038" cy="1315687"/>
            </a:xfrm>
          </p:grpSpPr>
          <p:sp>
            <p:nvSpPr>
              <p:cNvPr id="70" name="Freeform 69"/>
              <p:cNvSpPr>
                <a:spLocks/>
              </p:cNvSpPr>
              <p:nvPr/>
            </p:nvSpPr>
            <p:spPr bwMode="auto">
              <a:xfrm>
                <a:off x="4404519" y="2772126"/>
                <a:ext cx="1316038" cy="1082324"/>
              </a:xfrm>
              <a:custGeom>
                <a:avLst/>
                <a:gdLst>
                  <a:gd name="connsiteX0" fmla="*/ 589643 w 1316038"/>
                  <a:gd name="connsiteY0" fmla="*/ 764824 h 1082324"/>
                  <a:gd name="connsiteX1" fmla="*/ 631400 w 1316038"/>
                  <a:gd name="connsiteY1" fmla="*/ 875697 h 1082324"/>
                  <a:gd name="connsiteX2" fmla="*/ 635000 w 1316038"/>
                  <a:gd name="connsiteY2" fmla="*/ 880737 h 1082324"/>
                  <a:gd name="connsiteX3" fmla="*/ 554365 w 1316038"/>
                  <a:gd name="connsiteY3" fmla="*/ 968571 h 1082324"/>
                  <a:gd name="connsiteX4" fmla="*/ 233986 w 1316038"/>
                  <a:gd name="connsiteY4" fmla="*/ 1082324 h 1082324"/>
                  <a:gd name="connsiteX5" fmla="*/ 47517 w 1316038"/>
                  <a:gd name="connsiteY5" fmla="*/ 1082324 h 1082324"/>
                  <a:gd name="connsiteX6" fmla="*/ 0 w 1316038"/>
                  <a:gd name="connsiteY6" fmla="*/ 1033367 h 1082324"/>
                  <a:gd name="connsiteX7" fmla="*/ 47517 w 1316038"/>
                  <a:gd name="connsiteY7" fmla="*/ 984410 h 1082324"/>
                  <a:gd name="connsiteX8" fmla="*/ 233986 w 1316038"/>
                  <a:gd name="connsiteY8" fmla="*/ 984410 h 1082324"/>
                  <a:gd name="connsiteX9" fmla="*/ 494609 w 1316038"/>
                  <a:gd name="connsiteY9" fmla="*/ 892256 h 1082324"/>
                  <a:gd name="connsiteX10" fmla="*/ 589643 w 1316038"/>
                  <a:gd name="connsiteY10" fmla="*/ 764824 h 1082324"/>
                  <a:gd name="connsiteX11" fmla="*/ 1032056 w 1316038"/>
                  <a:gd name="connsiteY11" fmla="*/ 11 h 1082324"/>
                  <a:gd name="connsiteX12" fmla="*/ 1065767 w 1316038"/>
                  <a:gd name="connsiteY12" fmla="*/ 13586 h 1082324"/>
                  <a:gd name="connsiteX13" fmla="*/ 1301655 w 1316038"/>
                  <a:gd name="connsiteY13" fmla="*/ 245172 h 1082324"/>
                  <a:gd name="connsiteX14" fmla="*/ 1301655 w 1316038"/>
                  <a:gd name="connsiteY14" fmla="*/ 245891 h 1082324"/>
                  <a:gd name="connsiteX15" fmla="*/ 1303812 w 1316038"/>
                  <a:gd name="connsiteY15" fmla="*/ 248049 h 1082324"/>
                  <a:gd name="connsiteX16" fmla="*/ 1305251 w 1316038"/>
                  <a:gd name="connsiteY16" fmla="*/ 249487 h 1082324"/>
                  <a:gd name="connsiteX17" fmla="*/ 1306689 w 1316038"/>
                  <a:gd name="connsiteY17" fmla="*/ 251645 h 1082324"/>
                  <a:gd name="connsiteX18" fmla="*/ 1307408 w 1316038"/>
                  <a:gd name="connsiteY18" fmla="*/ 253083 h 1082324"/>
                  <a:gd name="connsiteX19" fmla="*/ 1309566 w 1316038"/>
                  <a:gd name="connsiteY19" fmla="*/ 256680 h 1082324"/>
                  <a:gd name="connsiteX20" fmla="*/ 1310285 w 1316038"/>
                  <a:gd name="connsiteY20" fmla="*/ 257399 h 1082324"/>
                  <a:gd name="connsiteX21" fmla="*/ 1316038 w 1316038"/>
                  <a:gd name="connsiteY21" fmla="*/ 281133 h 1082324"/>
                  <a:gd name="connsiteX22" fmla="*/ 1310285 w 1316038"/>
                  <a:gd name="connsiteY22" fmla="*/ 304147 h 1082324"/>
                  <a:gd name="connsiteX23" fmla="*/ 1309566 w 1316038"/>
                  <a:gd name="connsiteY23" fmla="*/ 305586 h 1082324"/>
                  <a:gd name="connsiteX24" fmla="*/ 1307408 w 1316038"/>
                  <a:gd name="connsiteY24" fmla="*/ 308463 h 1082324"/>
                  <a:gd name="connsiteX25" fmla="*/ 1306689 w 1316038"/>
                  <a:gd name="connsiteY25" fmla="*/ 309901 h 1082324"/>
                  <a:gd name="connsiteX26" fmla="*/ 1305251 w 1316038"/>
                  <a:gd name="connsiteY26" fmla="*/ 312059 h 1082324"/>
                  <a:gd name="connsiteX27" fmla="*/ 1303812 w 1316038"/>
                  <a:gd name="connsiteY27" fmla="*/ 313497 h 1082324"/>
                  <a:gd name="connsiteX28" fmla="*/ 1301655 w 1316038"/>
                  <a:gd name="connsiteY28" fmla="*/ 315655 h 1082324"/>
                  <a:gd name="connsiteX29" fmla="*/ 1301655 w 1316038"/>
                  <a:gd name="connsiteY29" fmla="*/ 316374 h 1082324"/>
                  <a:gd name="connsiteX30" fmla="*/ 1065767 w 1316038"/>
                  <a:gd name="connsiteY30" fmla="*/ 547960 h 1082324"/>
                  <a:gd name="connsiteX31" fmla="*/ 1032685 w 1316038"/>
                  <a:gd name="connsiteY31" fmla="*/ 561625 h 1082324"/>
                  <a:gd name="connsiteX32" fmla="*/ 998884 w 1316038"/>
                  <a:gd name="connsiteY32" fmla="*/ 546521 h 1082324"/>
                  <a:gd name="connsiteX33" fmla="*/ 1000323 w 1316038"/>
                  <a:gd name="connsiteY33" fmla="*/ 477477 h 1082324"/>
                  <a:gd name="connsiteX34" fmla="*/ 1150629 w 1316038"/>
                  <a:gd name="connsiteY34" fmla="*/ 330039 h 1082324"/>
                  <a:gd name="connsiteX35" fmla="*/ 1067205 w 1316038"/>
                  <a:gd name="connsiteY35" fmla="*/ 330039 h 1082324"/>
                  <a:gd name="connsiteX36" fmla="*/ 852174 w 1316038"/>
                  <a:gd name="connsiteY36" fmla="*/ 391172 h 1082324"/>
                  <a:gd name="connsiteX37" fmla="*/ 722723 w 1316038"/>
                  <a:gd name="connsiteY37" fmla="*/ 547241 h 1082324"/>
                  <a:gd name="connsiteX38" fmla="*/ 673100 w 1316038"/>
                  <a:gd name="connsiteY38" fmla="*/ 432886 h 1082324"/>
                  <a:gd name="connsiteX39" fmla="*/ 801832 w 1316038"/>
                  <a:gd name="connsiteY39" fmla="*/ 307743 h 1082324"/>
                  <a:gd name="connsiteX40" fmla="*/ 1067205 w 1316038"/>
                  <a:gd name="connsiteY40" fmla="*/ 232226 h 1082324"/>
                  <a:gd name="connsiteX41" fmla="*/ 1150629 w 1316038"/>
                  <a:gd name="connsiteY41" fmla="*/ 232226 h 1082324"/>
                  <a:gd name="connsiteX42" fmla="*/ 1000323 w 1316038"/>
                  <a:gd name="connsiteY42" fmla="*/ 84069 h 1082324"/>
                  <a:gd name="connsiteX43" fmla="*/ 998884 w 1316038"/>
                  <a:gd name="connsiteY43" fmla="*/ 15025 h 1082324"/>
                  <a:gd name="connsiteX44" fmla="*/ 1032056 w 1316038"/>
                  <a:gd name="connsiteY44" fmla="*/ 11 h 108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316038" h="1082324">
                    <a:moveTo>
                      <a:pt x="589643" y="764824"/>
                    </a:moveTo>
                    <a:cubicBezTo>
                      <a:pt x="598283" y="803702"/>
                      <a:pt x="611962" y="841139"/>
                      <a:pt x="631400" y="875697"/>
                    </a:cubicBezTo>
                    <a:cubicBezTo>
                      <a:pt x="632840" y="877137"/>
                      <a:pt x="633560" y="879297"/>
                      <a:pt x="635000" y="880737"/>
                    </a:cubicBezTo>
                    <a:cubicBezTo>
                      <a:pt x="612682" y="913135"/>
                      <a:pt x="586043" y="941933"/>
                      <a:pt x="554365" y="968571"/>
                    </a:cubicBezTo>
                    <a:cubicBezTo>
                      <a:pt x="465811" y="1042007"/>
                      <a:pt x="352058" y="1082324"/>
                      <a:pt x="233986" y="1082324"/>
                    </a:cubicBezTo>
                    <a:cubicBezTo>
                      <a:pt x="233986" y="1082324"/>
                      <a:pt x="233986" y="1082324"/>
                      <a:pt x="47517" y="1082324"/>
                    </a:cubicBezTo>
                    <a:cubicBezTo>
                      <a:pt x="21599" y="1082324"/>
                      <a:pt x="0" y="1060726"/>
                      <a:pt x="0" y="1033367"/>
                    </a:cubicBezTo>
                    <a:cubicBezTo>
                      <a:pt x="0" y="1006729"/>
                      <a:pt x="21599" y="984410"/>
                      <a:pt x="47517" y="984410"/>
                    </a:cubicBezTo>
                    <a:cubicBezTo>
                      <a:pt x="47517" y="984410"/>
                      <a:pt x="47517" y="984410"/>
                      <a:pt x="233986" y="984410"/>
                    </a:cubicBezTo>
                    <a:cubicBezTo>
                      <a:pt x="330459" y="984410"/>
                      <a:pt x="423334" y="952012"/>
                      <a:pt x="494609" y="892256"/>
                    </a:cubicBezTo>
                    <a:cubicBezTo>
                      <a:pt x="539246" y="855538"/>
                      <a:pt x="570924" y="813061"/>
                      <a:pt x="589643" y="764824"/>
                    </a:cubicBezTo>
                    <a:close/>
                    <a:moveTo>
                      <a:pt x="1032056" y="11"/>
                    </a:moveTo>
                    <a:cubicBezTo>
                      <a:pt x="1044192" y="-258"/>
                      <a:pt x="1056418" y="4237"/>
                      <a:pt x="1065767" y="13586"/>
                    </a:cubicBezTo>
                    <a:cubicBezTo>
                      <a:pt x="1065767" y="13586"/>
                      <a:pt x="1065767" y="13586"/>
                      <a:pt x="1301655" y="245172"/>
                    </a:cubicBezTo>
                    <a:cubicBezTo>
                      <a:pt x="1301655" y="245891"/>
                      <a:pt x="1301655" y="245891"/>
                      <a:pt x="1301655" y="245891"/>
                    </a:cubicBezTo>
                    <a:cubicBezTo>
                      <a:pt x="1302374" y="246611"/>
                      <a:pt x="1303093" y="247330"/>
                      <a:pt x="1303812" y="248049"/>
                    </a:cubicBezTo>
                    <a:cubicBezTo>
                      <a:pt x="1303812" y="248768"/>
                      <a:pt x="1304531" y="248768"/>
                      <a:pt x="1305251" y="249487"/>
                    </a:cubicBezTo>
                    <a:cubicBezTo>
                      <a:pt x="1305251" y="250207"/>
                      <a:pt x="1305970" y="250926"/>
                      <a:pt x="1306689" y="251645"/>
                    </a:cubicBezTo>
                    <a:cubicBezTo>
                      <a:pt x="1306689" y="252364"/>
                      <a:pt x="1307408" y="253083"/>
                      <a:pt x="1307408" y="253083"/>
                    </a:cubicBezTo>
                    <a:cubicBezTo>
                      <a:pt x="1308127" y="254522"/>
                      <a:pt x="1308847" y="255241"/>
                      <a:pt x="1309566" y="256680"/>
                    </a:cubicBezTo>
                    <a:cubicBezTo>
                      <a:pt x="1309566" y="256680"/>
                      <a:pt x="1310285" y="256680"/>
                      <a:pt x="1310285" y="257399"/>
                    </a:cubicBezTo>
                    <a:cubicBezTo>
                      <a:pt x="1313881" y="264591"/>
                      <a:pt x="1316038" y="272502"/>
                      <a:pt x="1316038" y="281133"/>
                    </a:cubicBezTo>
                    <a:cubicBezTo>
                      <a:pt x="1316038" y="289763"/>
                      <a:pt x="1313881" y="297675"/>
                      <a:pt x="1310285" y="304147"/>
                    </a:cubicBezTo>
                    <a:cubicBezTo>
                      <a:pt x="1310285" y="304867"/>
                      <a:pt x="1309566" y="304867"/>
                      <a:pt x="1309566" y="305586"/>
                    </a:cubicBezTo>
                    <a:cubicBezTo>
                      <a:pt x="1308847" y="306305"/>
                      <a:pt x="1308127" y="307743"/>
                      <a:pt x="1307408" y="308463"/>
                    </a:cubicBezTo>
                    <a:cubicBezTo>
                      <a:pt x="1307408" y="309182"/>
                      <a:pt x="1306689" y="309182"/>
                      <a:pt x="1306689" y="309901"/>
                    </a:cubicBezTo>
                    <a:cubicBezTo>
                      <a:pt x="1305970" y="310620"/>
                      <a:pt x="1305251" y="311340"/>
                      <a:pt x="1305251" y="312059"/>
                    </a:cubicBezTo>
                    <a:cubicBezTo>
                      <a:pt x="1304531" y="312778"/>
                      <a:pt x="1303812" y="313497"/>
                      <a:pt x="1303812" y="313497"/>
                    </a:cubicBezTo>
                    <a:cubicBezTo>
                      <a:pt x="1303093" y="314216"/>
                      <a:pt x="1302374" y="314936"/>
                      <a:pt x="1301655" y="315655"/>
                    </a:cubicBezTo>
                    <a:cubicBezTo>
                      <a:pt x="1301655" y="315655"/>
                      <a:pt x="1301655" y="316374"/>
                      <a:pt x="1301655" y="316374"/>
                    </a:cubicBezTo>
                    <a:cubicBezTo>
                      <a:pt x="1301655" y="316374"/>
                      <a:pt x="1301655" y="316374"/>
                      <a:pt x="1065767" y="547960"/>
                    </a:cubicBezTo>
                    <a:cubicBezTo>
                      <a:pt x="1056418" y="557310"/>
                      <a:pt x="1044911" y="561625"/>
                      <a:pt x="1032685" y="561625"/>
                    </a:cubicBezTo>
                    <a:cubicBezTo>
                      <a:pt x="1020459" y="561625"/>
                      <a:pt x="1008233" y="556590"/>
                      <a:pt x="998884" y="546521"/>
                    </a:cubicBezTo>
                    <a:cubicBezTo>
                      <a:pt x="980905" y="527103"/>
                      <a:pt x="981624" y="496177"/>
                      <a:pt x="1000323" y="477477"/>
                    </a:cubicBezTo>
                    <a:cubicBezTo>
                      <a:pt x="1000323" y="477477"/>
                      <a:pt x="1000323" y="477477"/>
                      <a:pt x="1150629" y="330039"/>
                    </a:cubicBezTo>
                    <a:cubicBezTo>
                      <a:pt x="1150629" y="330039"/>
                      <a:pt x="1150629" y="330039"/>
                      <a:pt x="1067205" y="330039"/>
                    </a:cubicBezTo>
                    <a:cubicBezTo>
                      <a:pt x="989535" y="330039"/>
                      <a:pt x="914741" y="350896"/>
                      <a:pt x="852174" y="391172"/>
                    </a:cubicBezTo>
                    <a:cubicBezTo>
                      <a:pt x="787448" y="432167"/>
                      <a:pt x="744298" y="483950"/>
                      <a:pt x="722723" y="547241"/>
                    </a:cubicBezTo>
                    <a:cubicBezTo>
                      <a:pt x="711935" y="506246"/>
                      <a:pt x="695395" y="468127"/>
                      <a:pt x="673100" y="432886"/>
                    </a:cubicBezTo>
                    <a:cubicBezTo>
                      <a:pt x="704744" y="384699"/>
                      <a:pt x="747894" y="342266"/>
                      <a:pt x="801832" y="307743"/>
                    </a:cubicBezTo>
                    <a:cubicBezTo>
                      <a:pt x="880221" y="258118"/>
                      <a:pt x="971556" y="232226"/>
                      <a:pt x="1067205" y="232226"/>
                    </a:cubicBezTo>
                    <a:cubicBezTo>
                      <a:pt x="1067205" y="232226"/>
                      <a:pt x="1067205" y="232226"/>
                      <a:pt x="1150629" y="232226"/>
                    </a:cubicBezTo>
                    <a:cubicBezTo>
                      <a:pt x="1150629" y="232226"/>
                      <a:pt x="1150629" y="232226"/>
                      <a:pt x="1000323" y="84069"/>
                    </a:cubicBezTo>
                    <a:cubicBezTo>
                      <a:pt x="981624" y="65370"/>
                      <a:pt x="980905" y="34443"/>
                      <a:pt x="998884" y="15025"/>
                    </a:cubicBezTo>
                    <a:cubicBezTo>
                      <a:pt x="1007874" y="5316"/>
                      <a:pt x="1019920" y="281"/>
                      <a:pt x="1032056" y="11"/>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71" name="Freeform 7"/>
              <p:cNvSpPr>
                <a:spLocks/>
              </p:cNvSpPr>
              <p:nvPr/>
            </p:nvSpPr>
            <p:spPr bwMode="auto">
              <a:xfrm>
                <a:off x="4404519" y="3005138"/>
                <a:ext cx="1316038" cy="1082675"/>
              </a:xfrm>
              <a:custGeom>
                <a:avLst/>
                <a:gdLst>
                  <a:gd name="T0" fmla="*/ 1820 w 1828"/>
                  <a:gd name="T1" fmla="*/ 1082 h 1505"/>
                  <a:gd name="T2" fmla="*/ 1819 w 1828"/>
                  <a:gd name="T3" fmla="*/ 1080 h 1505"/>
                  <a:gd name="T4" fmla="*/ 1816 w 1828"/>
                  <a:gd name="T5" fmla="*/ 1076 h 1505"/>
                  <a:gd name="T6" fmla="*/ 1815 w 1828"/>
                  <a:gd name="T7" fmla="*/ 1074 h 1505"/>
                  <a:gd name="T8" fmla="*/ 1813 w 1828"/>
                  <a:gd name="T9" fmla="*/ 1071 h 1505"/>
                  <a:gd name="T10" fmla="*/ 1811 w 1828"/>
                  <a:gd name="T11" fmla="*/ 1069 h 1505"/>
                  <a:gd name="T12" fmla="*/ 1808 w 1828"/>
                  <a:gd name="T13" fmla="*/ 1066 h 1505"/>
                  <a:gd name="T14" fmla="*/ 1808 w 1828"/>
                  <a:gd name="T15" fmla="*/ 1065 h 1505"/>
                  <a:gd name="T16" fmla="*/ 1480 w 1828"/>
                  <a:gd name="T17" fmla="*/ 743 h 1505"/>
                  <a:gd name="T18" fmla="*/ 1434 w 1828"/>
                  <a:gd name="T19" fmla="*/ 724 h 1505"/>
                  <a:gd name="T20" fmla="*/ 1387 w 1828"/>
                  <a:gd name="T21" fmla="*/ 745 h 1505"/>
                  <a:gd name="T22" fmla="*/ 1389 w 1828"/>
                  <a:gd name="T23" fmla="*/ 841 h 1505"/>
                  <a:gd name="T24" fmla="*/ 1598 w 1828"/>
                  <a:gd name="T25" fmla="*/ 1046 h 1505"/>
                  <a:gd name="T26" fmla="*/ 1482 w 1828"/>
                  <a:gd name="T27" fmla="*/ 1046 h 1505"/>
                  <a:gd name="T28" fmla="*/ 1183 w 1828"/>
                  <a:gd name="T29" fmla="*/ 961 h 1505"/>
                  <a:gd name="T30" fmla="*/ 980 w 1828"/>
                  <a:gd name="T31" fmla="*/ 602 h 1505"/>
                  <a:gd name="T32" fmla="*/ 980 w 1828"/>
                  <a:gd name="T33" fmla="*/ 591 h 1505"/>
                  <a:gd name="T34" fmla="*/ 908 w 1828"/>
                  <a:gd name="T35" fmla="*/ 322 h 1505"/>
                  <a:gd name="T36" fmla="*/ 770 w 1828"/>
                  <a:gd name="T37" fmla="*/ 158 h 1505"/>
                  <a:gd name="T38" fmla="*/ 325 w 1828"/>
                  <a:gd name="T39" fmla="*/ 0 h 1505"/>
                  <a:gd name="T40" fmla="*/ 66 w 1828"/>
                  <a:gd name="T41" fmla="*/ 0 h 1505"/>
                  <a:gd name="T42" fmla="*/ 0 w 1828"/>
                  <a:gd name="T43" fmla="*/ 68 h 1505"/>
                  <a:gd name="T44" fmla="*/ 66 w 1828"/>
                  <a:gd name="T45" fmla="*/ 136 h 1505"/>
                  <a:gd name="T46" fmla="*/ 325 w 1828"/>
                  <a:gd name="T47" fmla="*/ 136 h 1505"/>
                  <a:gd name="T48" fmla="*/ 687 w 1828"/>
                  <a:gd name="T49" fmla="*/ 264 h 1505"/>
                  <a:gd name="T50" fmla="*/ 848 w 1828"/>
                  <a:gd name="T51" fmla="*/ 591 h 1505"/>
                  <a:gd name="T52" fmla="*/ 848 w 1828"/>
                  <a:gd name="T53" fmla="*/ 602 h 1505"/>
                  <a:gd name="T54" fmla="*/ 908 w 1828"/>
                  <a:gd name="T55" fmla="*/ 860 h 1505"/>
                  <a:gd name="T56" fmla="*/ 1113 w 1828"/>
                  <a:gd name="T57" fmla="*/ 1077 h 1505"/>
                  <a:gd name="T58" fmla="*/ 1482 w 1828"/>
                  <a:gd name="T59" fmla="*/ 1182 h 1505"/>
                  <a:gd name="T60" fmla="*/ 1598 w 1828"/>
                  <a:gd name="T61" fmla="*/ 1182 h 1505"/>
                  <a:gd name="T62" fmla="*/ 1389 w 1828"/>
                  <a:gd name="T63" fmla="*/ 1388 h 1505"/>
                  <a:gd name="T64" fmla="*/ 1387 w 1828"/>
                  <a:gd name="T65" fmla="*/ 1484 h 1505"/>
                  <a:gd name="T66" fmla="*/ 1434 w 1828"/>
                  <a:gd name="T67" fmla="*/ 1505 h 1505"/>
                  <a:gd name="T68" fmla="*/ 1480 w 1828"/>
                  <a:gd name="T69" fmla="*/ 1486 h 1505"/>
                  <a:gd name="T70" fmla="*/ 1808 w 1828"/>
                  <a:gd name="T71" fmla="*/ 1164 h 1505"/>
                  <a:gd name="T72" fmla="*/ 1808 w 1828"/>
                  <a:gd name="T73" fmla="*/ 1163 h 1505"/>
                  <a:gd name="T74" fmla="*/ 1811 w 1828"/>
                  <a:gd name="T75" fmla="*/ 1160 h 1505"/>
                  <a:gd name="T76" fmla="*/ 1813 w 1828"/>
                  <a:gd name="T77" fmla="*/ 1158 h 1505"/>
                  <a:gd name="T78" fmla="*/ 1815 w 1828"/>
                  <a:gd name="T79" fmla="*/ 1155 h 1505"/>
                  <a:gd name="T80" fmla="*/ 1816 w 1828"/>
                  <a:gd name="T81" fmla="*/ 1153 h 1505"/>
                  <a:gd name="T82" fmla="*/ 1819 w 1828"/>
                  <a:gd name="T83" fmla="*/ 1148 h 1505"/>
                  <a:gd name="T84" fmla="*/ 1820 w 1828"/>
                  <a:gd name="T85" fmla="*/ 1147 h 1505"/>
                  <a:gd name="T86" fmla="*/ 1828 w 1828"/>
                  <a:gd name="T87" fmla="*/ 1114 h 1505"/>
                  <a:gd name="T88" fmla="*/ 1820 w 1828"/>
                  <a:gd name="T89" fmla="*/ 1082 h 1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28" h="1505">
                    <a:moveTo>
                      <a:pt x="1820" y="1082"/>
                    </a:moveTo>
                    <a:cubicBezTo>
                      <a:pt x="1820" y="1081"/>
                      <a:pt x="1819" y="1081"/>
                      <a:pt x="1819" y="1080"/>
                    </a:cubicBezTo>
                    <a:cubicBezTo>
                      <a:pt x="1818" y="1079"/>
                      <a:pt x="1817" y="1077"/>
                      <a:pt x="1816" y="1076"/>
                    </a:cubicBezTo>
                    <a:cubicBezTo>
                      <a:pt x="1816" y="1075"/>
                      <a:pt x="1815" y="1075"/>
                      <a:pt x="1815" y="1074"/>
                    </a:cubicBezTo>
                    <a:cubicBezTo>
                      <a:pt x="1814" y="1073"/>
                      <a:pt x="1813" y="1072"/>
                      <a:pt x="1813" y="1071"/>
                    </a:cubicBezTo>
                    <a:cubicBezTo>
                      <a:pt x="1812" y="1070"/>
                      <a:pt x="1811" y="1069"/>
                      <a:pt x="1811" y="1069"/>
                    </a:cubicBezTo>
                    <a:cubicBezTo>
                      <a:pt x="1810" y="1068"/>
                      <a:pt x="1809" y="1067"/>
                      <a:pt x="1808" y="1066"/>
                    </a:cubicBezTo>
                    <a:cubicBezTo>
                      <a:pt x="1808" y="1066"/>
                      <a:pt x="1808" y="1065"/>
                      <a:pt x="1808" y="1065"/>
                    </a:cubicBezTo>
                    <a:cubicBezTo>
                      <a:pt x="1480" y="743"/>
                      <a:pt x="1480" y="743"/>
                      <a:pt x="1480" y="743"/>
                    </a:cubicBezTo>
                    <a:cubicBezTo>
                      <a:pt x="1467" y="730"/>
                      <a:pt x="1451" y="724"/>
                      <a:pt x="1434" y="724"/>
                    </a:cubicBezTo>
                    <a:cubicBezTo>
                      <a:pt x="1417" y="724"/>
                      <a:pt x="1400" y="731"/>
                      <a:pt x="1387" y="745"/>
                    </a:cubicBezTo>
                    <a:cubicBezTo>
                      <a:pt x="1362" y="772"/>
                      <a:pt x="1363" y="815"/>
                      <a:pt x="1389" y="841"/>
                    </a:cubicBezTo>
                    <a:cubicBezTo>
                      <a:pt x="1598" y="1046"/>
                      <a:pt x="1598" y="1046"/>
                      <a:pt x="1598" y="1046"/>
                    </a:cubicBezTo>
                    <a:cubicBezTo>
                      <a:pt x="1482" y="1046"/>
                      <a:pt x="1482" y="1046"/>
                      <a:pt x="1482" y="1046"/>
                    </a:cubicBezTo>
                    <a:cubicBezTo>
                      <a:pt x="1374" y="1046"/>
                      <a:pt x="1270" y="1017"/>
                      <a:pt x="1183" y="961"/>
                    </a:cubicBezTo>
                    <a:cubicBezTo>
                      <a:pt x="1048" y="876"/>
                      <a:pt x="980" y="755"/>
                      <a:pt x="980" y="602"/>
                    </a:cubicBezTo>
                    <a:cubicBezTo>
                      <a:pt x="980" y="598"/>
                      <a:pt x="980" y="595"/>
                      <a:pt x="980" y="591"/>
                    </a:cubicBezTo>
                    <a:cubicBezTo>
                      <a:pt x="978" y="493"/>
                      <a:pt x="954" y="403"/>
                      <a:pt x="908" y="322"/>
                    </a:cubicBezTo>
                    <a:cubicBezTo>
                      <a:pt x="874" y="261"/>
                      <a:pt x="828" y="206"/>
                      <a:pt x="770" y="158"/>
                    </a:cubicBezTo>
                    <a:cubicBezTo>
                      <a:pt x="647" y="56"/>
                      <a:pt x="489" y="0"/>
                      <a:pt x="325" y="0"/>
                    </a:cubicBezTo>
                    <a:cubicBezTo>
                      <a:pt x="66" y="0"/>
                      <a:pt x="66" y="0"/>
                      <a:pt x="66" y="0"/>
                    </a:cubicBezTo>
                    <a:cubicBezTo>
                      <a:pt x="30" y="0"/>
                      <a:pt x="0" y="30"/>
                      <a:pt x="0" y="68"/>
                    </a:cubicBezTo>
                    <a:cubicBezTo>
                      <a:pt x="0" y="105"/>
                      <a:pt x="30" y="136"/>
                      <a:pt x="66" y="136"/>
                    </a:cubicBezTo>
                    <a:cubicBezTo>
                      <a:pt x="325" y="136"/>
                      <a:pt x="325" y="136"/>
                      <a:pt x="325" y="136"/>
                    </a:cubicBezTo>
                    <a:cubicBezTo>
                      <a:pt x="459" y="136"/>
                      <a:pt x="588" y="181"/>
                      <a:pt x="687" y="264"/>
                    </a:cubicBezTo>
                    <a:cubicBezTo>
                      <a:pt x="791" y="350"/>
                      <a:pt x="845" y="460"/>
                      <a:pt x="848" y="591"/>
                    </a:cubicBezTo>
                    <a:cubicBezTo>
                      <a:pt x="848" y="595"/>
                      <a:pt x="848" y="598"/>
                      <a:pt x="848" y="602"/>
                    </a:cubicBezTo>
                    <a:cubicBezTo>
                      <a:pt x="848" y="697"/>
                      <a:pt x="869" y="783"/>
                      <a:pt x="908" y="860"/>
                    </a:cubicBezTo>
                    <a:cubicBezTo>
                      <a:pt x="953" y="945"/>
                      <a:pt x="1022" y="1019"/>
                      <a:pt x="1113" y="1077"/>
                    </a:cubicBezTo>
                    <a:cubicBezTo>
                      <a:pt x="1222" y="1146"/>
                      <a:pt x="1349" y="1182"/>
                      <a:pt x="1482" y="1182"/>
                    </a:cubicBezTo>
                    <a:cubicBezTo>
                      <a:pt x="1598" y="1182"/>
                      <a:pt x="1598" y="1182"/>
                      <a:pt x="1598" y="1182"/>
                    </a:cubicBezTo>
                    <a:cubicBezTo>
                      <a:pt x="1389" y="1388"/>
                      <a:pt x="1389" y="1388"/>
                      <a:pt x="1389" y="1388"/>
                    </a:cubicBezTo>
                    <a:cubicBezTo>
                      <a:pt x="1363" y="1414"/>
                      <a:pt x="1362" y="1457"/>
                      <a:pt x="1387" y="1484"/>
                    </a:cubicBezTo>
                    <a:cubicBezTo>
                      <a:pt x="1400" y="1498"/>
                      <a:pt x="1417" y="1505"/>
                      <a:pt x="1434" y="1505"/>
                    </a:cubicBezTo>
                    <a:cubicBezTo>
                      <a:pt x="1451" y="1505"/>
                      <a:pt x="1467" y="1499"/>
                      <a:pt x="1480" y="1486"/>
                    </a:cubicBezTo>
                    <a:cubicBezTo>
                      <a:pt x="1808" y="1164"/>
                      <a:pt x="1808" y="1164"/>
                      <a:pt x="1808" y="1164"/>
                    </a:cubicBezTo>
                    <a:cubicBezTo>
                      <a:pt x="1808" y="1163"/>
                      <a:pt x="1808" y="1163"/>
                      <a:pt x="1808" y="1163"/>
                    </a:cubicBezTo>
                    <a:cubicBezTo>
                      <a:pt x="1809" y="1162"/>
                      <a:pt x="1810" y="1161"/>
                      <a:pt x="1811" y="1160"/>
                    </a:cubicBezTo>
                    <a:cubicBezTo>
                      <a:pt x="1811" y="1159"/>
                      <a:pt x="1812" y="1159"/>
                      <a:pt x="1813" y="1158"/>
                    </a:cubicBezTo>
                    <a:cubicBezTo>
                      <a:pt x="1813" y="1157"/>
                      <a:pt x="1814" y="1156"/>
                      <a:pt x="1815" y="1155"/>
                    </a:cubicBezTo>
                    <a:cubicBezTo>
                      <a:pt x="1815" y="1154"/>
                      <a:pt x="1816" y="1153"/>
                      <a:pt x="1816" y="1153"/>
                    </a:cubicBezTo>
                    <a:cubicBezTo>
                      <a:pt x="1817" y="1151"/>
                      <a:pt x="1818" y="1150"/>
                      <a:pt x="1819" y="1148"/>
                    </a:cubicBezTo>
                    <a:cubicBezTo>
                      <a:pt x="1819" y="1148"/>
                      <a:pt x="1820" y="1148"/>
                      <a:pt x="1820" y="1147"/>
                    </a:cubicBezTo>
                    <a:cubicBezTo>
                      <a:pt x="1825" y="1137"/>
                      <a:pt x="1828" y="1126"/>
                      <a:pt x="1828" y="1114"/>
                    </a:cubicBezTo>
                    <a:cubicBezTo>
                      <a:pt x="1828" y="1102"/>
                      <a:pt x="1825" y="1091"/>
                      <a:pt x="1820" y="108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grpSp>
      </p:grpSp>
    </p:spTree>
    <p:custDataLst>
      <p:tags r:id="rId2"/>
    </p:custDataLst>
    <p:extLst>
      <p:ext uri="{BB962C8B-B14F-4D97-AF65-F5344CB8AC3E}">
        <p14:creationId xmlns:p14="http://schemas.microsoft.com/office/powerpoint/2010/main" val="27222823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738"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7" name="ee4pContent1"/>
          <p:cNvSpPr txBox="1"/>
          <p:nvPr/>
        </p:nvSpPr>
        <p:spPr>
          <a:xfrm>
            <a:off x="633972" y="2379528"/>
            <a:ext cx="2566428"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400" dirty="0">
                <a:latin typeface="+mn-lt"/>
              </a:rPr>
              <a:t>Lightweight, standalone, executable package of software that includes everything needed to run an application: code, runtime, system tools, system libraries and settings.</a:t>
            </a:r>
          </a:p>
          <a:p>
            <a:endParaRPr lang="en-US" sz="1400" dirty="0">
              <a:latin typeface="+mn-lt"/>
            </a:endParaRPr>
          </a:p>
          <a:p>
            <a:endParaRPr lang="en-US" sz="1400" dirty="0">
              <a:latin typeface="+mn-lt"/>
            </a:endParaRPr>
          </a:p>
          <a:p>
            <a:r>
              <a:rPr lang="en-US" sz="1400" dirty="0">
                <a:latin typeface="+mn-lt"/>
              </a:rPr>
              <a:t>Two options to create it:</a:t>
            </a:r>
          </a:p>
          <a:p>
            <a:pPr lvl="1"/>
            <a:r>
              <a:rPr lang="en-US" sz="1400" dirty="0">
                <a:latin typeface="+mn-lt"/>
              </a:rPr>
              <a:t>build from scratch (see next slide for details)</a:t>
            </a:r>
          </a:p>
          <a:p>
            <a:pPr lvl="1"/>
            <a:r>
              <a:rPr lang="en-US" sz="1400" dirty="0">
                <a:latin typeface="+mn-lt"/>
              </a:rPr>
              <a:t>use existing one (from Docker Hub Registry)</a:t>
            </a:r>
          </a:p>
          <a:p>
            <a:pPr marL="108000" lvl="1" indent="0">
              <a:buNone/>
            </a:pPr>
            <a:endParaRPr lang="en-US" sz="1400" dirty="0">
              <a:latin typeface="+mn-lt"/>
            </a:endParaRPr>
          </a:p>
          <a:p>
            <a:pPr marL="108000" lvl="1" indent="0">
              <a:buNone/>
            </a:pPr>
            <a:r>
              <a:rPr lang="en-US" sz="1400" dirty="0">
                <a:solidFill>
                  <a:srgbClr val="29BA74"/>
                </a:solidFill>
                <a:latin typeface="+mn-lt"/>
              </a:rPr>
              <a:t>~ </a:t>
            </a:r>
            <a:r>
              <a:rPr lang="en-US" sz="1400" dirty="0">
                <a:solidFill>
                  <a:srgbClr val="575757"/>
                </a:solidFill>
                <a:latin typeface="+mn-lt"/>
              </a:rPr>
              <a:t>Similar to a class (in OOP)</a:t>
            </a:r>
            <a:endParaRPr lang="en-US" sz="1600" dirty="0">
              <a:solidFill>
                <a:srgbClr val="575757"/>
              </a:solidFill>
              <a:latin typeface="+mn-lt"/>
            </a:endParaRPr>
          </a:p>
        </p:txBody>
      </p:sp>
      <p:sp>
        <p:nvSpPr>
          <p:cNvPr id="26" name="ee4pContent2"/>
          <p:cNvSpPr txBox="1"/>
          <p:nvPr/>
        </p:nvSpPr>
        <p:spPr>
          <a:xfrm>
            <a:off x="3546152" y="2379528"/>
            <a:ext cx="2616904"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400" dirty="0">
                <a:latin typeface="+mn-lt"/>
              </a:rPr>
              <a:t>Instantiation of a Docker Image which </a:t>
            </a:r>
            <a:r>
              <a:rPr lang="en-US" sz="1400" dirty="0"/>
              <a:t>isolate software from its environment and ensure that it works uniformly despite differences for instance between development and staging</a:t>
            </a:r>
          </a:p>
          <a:p>
            <a:endParaRPr lang="en-US" sz="1400" dirty="0">
              <a:latin typeface="+mn-lt"/>
            </a:endParaRPr>
          </a:p>
          <a:p>
            <a:r>
              <a:rPr lang="en-US" sz="1400" dirty="0"/>
              <a:t>To create it:</a:t>
            </a:r>
          </a:p>
          <a:p>
            <a:pPr lvl="1"/>
            <a:r>
              <a:rPr lang="fr-FR" altLang="fr-FR" sz="1400" dirty="0">
                <a:solidFill>
                  <a:srgbClr val="7F7F7F"/>
                </a:solidFill>
                <a:latin typeface="+mn-lt"/>
              </a:rPr>
              <a:t>docker </a:t>
            </a:r>
            <a:r>
              <a:rPr lang="fr-FR" altLang="fr-FR" sz="1400" dirty="0" err="1">
                <a:solidFill>
                  <a:srgbClr val="7F7F7F"/>
                </a:solidFill>
                <a:latin typeface="+mn-lt"/>
              </a:rPr>
              <a:t>run</a:t>
            </a:r>
            <a:r>
              <a:rPr lang="fr-FR" altLang="fr-FR" sz="1400" dirty="0">
                <a:solidFill>
                  <a:srgbClr val="7F7F7F"/>
                </a:solidFill>
                <a:latin typeface="+mn-lt"/>
              </a:rPr>
              <a:t> -</a:t>
            </a:r>
            <a:r>
              <a:rPr lang="fr-FR" altLang="fr-FR" sz="1400" dirty="0" err="1">
                <a:solidFill>
                  <a:srgbClr val="7F7F7F"/>
                </a:solidFill>
                <a:latin typeface="+mn-lt"/>
              </a:rPr>
              <a:t>it</a:t>
            </a:r>
            <a:r>
              <a:rPr lang="fr-FR" altLang="fr-FR" sz="1400" dirty="0">
                <a:solidFill>
                  <a:srgbClr val="7F7F7F"/>
                </a:solidFill>
                <a:latin typeface="+mn-lt"/>
              </a:rPr>
              <a:t> </a:t>
            </a:r>
            <a:r>
              <a:rPr lang="fr-FR" altLang="fr-FR" sz="1400" dirty="0" err="1">
                <a:solidFill>
                  <a:srgbClr val="7F7F7F"/>
                </a:solidFill>
                <a:latin typeface="+mn-lt"/>
              </a:rPr>
              <a:t>image_ID</a:t>
            </a:r>
            <a:endParaRPr lang="fr-FR" altLang="fr-FR" sz="1400" dirty="0">
              <a:solidFill>
                <a:srgbClr val="7F7F7F"/>
              </a:solidFill>
              <a:latin typeface="+mn-lt"/>
            </a:endParaRPr>
          </a:p>
          <a:p>
            <a:pPr lvl="0" eaLnBrk="0" fontAlgn="base" hangingPunct="0">
              <a:spcBef>
                <a:spcPct val="0"/>
              </a:spcBef>
              <a:spcAft>
                <a:spcPct val="0"/>
              </a:spcAft>
              <a:buNone/>
            </a:pPr>
            <a:r>
              <a:rPr lang="en-US" sz="1400" dirty="0">
                <a:latin typeface="+mn-lt"/>
              </a:rPr>
              <a:t> </a:t>
            </a:r>
          </a:p>
          <a:p>
            <a:r>
              <a:rPr lang="en-US" sz="1400" dirty="0">
                <a:solidFill>
                  <a:srgbClr val="29BA74"/>
                </a:solidFill>
              </a:rPr>
              <a:t>~ </a:t>
            </a:r>
            <a:r>
              <a:rPr lang="en-US" sz="1400" dirty="0">
                <a:solidFill>
                  <a:srgbClr val="575757"/>
                </a:solidFill>
              </a:rPr>
              <a:t>Similar to an instantiated object (in OOP)</a:t>
            </a:r>
          </a:p>
          <a:p>
            <a:endParaRPr lang="en-US" sz="1400" dirty="0">
              <a:latin typeface="+mn-lt"/>
            </a:endParaRPr>
          </a:p>
        </p:txBody>
      </p:sp>
      <p:sp>
        <p:nvSpPr>
          <p:cNvPr id="35" name="ee4pContent4"/>
          <p:cNvSpPr txBox="1"/>
          <p:nvPr/>
        </p:nvSpPr>
        <p:spPr>
          <a:xfrm>
            <a:off x="9369314" y="2379528"/>
            <a:ext cx="2198458"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400" dirty="0">
                <a:solidFill>
                  <a:srgbClr val="575757"/>
                </a:solidFill>
                <a:latin typeface="+mn-lt"/>
              </a:rPr>
              <a:t>Support for networking containers through the use of network drivers</a:t>
            </a:r>
          </a:p>
          <a:p>
            <a:endParaRPr lang="en-US" sz="1400" dirty="0">
              <a:latin typeface="+mn-lt"/>
            </a:endParaRPr>
          </a:p>
          <a:p>
            <a:r>
              <a:rPr lang="en-US" sz="1400" dirty="0">
                <a:latin typeface="+mn-lt"/>
              </a:rPr>
              <a:t>3 are systematically created :</a:t>
            </a:r>
          </a:p>
          <a:p>
            <a:pPr lvl="1"/>
            <a:r>
              <a:rPr lang="en-US" sz="1400" dirty="0">
                <a:latin typeface="+mn-lt"/>
              </a:rPr>
              <a:t> bridge </a:t>
            </a:r>
            <a:r>
              <a:rPr lang="en-US" sz="1050" dirty="0">
                <a:solidFill>
                  <a:srgbClr val="7F7F7F"/>
                </a:solidFill>
                <a:latin typeface="+mn-lt"/>
              </a:rPr>
              <a:t>corresponds to docker0 network present in all Docker installation </a:t>
            </a:r>
          </a:p>
          <a:p>
            <a:pPr lvl="1"/>
            <a:r>
              <a:rPr lang="en-US" sz="1400" dirty="0">
                <a:latin typeface="+mn-lt"/>
              </a:rPr>
              <a:t>none </a:t>
            </a:r>
            <a:r>
              <a:rPr lang="en-US" sz="1050" dirty="0">
                <a:solidFill>
                  <a:srgbClr val="7F7F7F"/>
                </a:solidFill>
                <a:latin typeface="+mn-lt"/>
              </a:rPr>
              <a:t>adds a container to a container-specific network stack</a:t>
            </a:r>
          </a:p>
          <a:p>
            <a:pPr lvl="1"/>
            <a:r>
              <a:rPr lang="en-US" sz="1400" dirty="0">
                <a:latin typeface="+mn-lt"/>
              </a:rPr>
              <a:t>host </a:t>
            </a:r>
            <a:r>
              <a:rPr lang="en-US" sz="1050" dirty="0">
                <a:solidFill>
                  <a:srgbClr val="7F7F7F"/>
                </a:solidFill>
                <a:latin typeface="+mn-lt"/>
              </a:rPr>
              <a:t>adds a container on the host's network stack </a:t>
            </a:r>
          </a:p>
          <a:p>
            <a:endParaRPr lang="en-US" sz="1050" dirty="0">
              <a:solidFill>
                <a:srgbClr val="7F7F7F"/>
              </a:solidFill>
              <a:latin typeface="+mn-lt"/>
            </a:endParaRPr>
          </a:p>
          <a:p>
            <a:r>
              <a:rPr lang="en-US" sz="1400" dirty="0">
                <a:latin typeface="+mn-lt"/>
              </a:rPr>
              <a:t>Possible to customize the Bridge one and to create other user-defined bridge networks</a:t>
            </a:r>
          </a:p>
        </p:txBody>
      </p:sp>
      <p:sp>
        <p:nvSpPr>
          <p:cNvPr id="30" name="ee4pHeader1"/>
          <p:cNvSpPr txBox="1"/>
          <p:nvPr/>
        </p:nvSpPr>
        <p:spPr>
          <a:xfrm>
            <a:off x="633972" y="1501128"/>
            <a:ext cx="2198458" cy="759600"/>
          </a:xfrm>
          <a:prstGeom prst="rect">
            <a:avLst/>
          </a:prstGeom>
          <a:noFill/>
          <a:ln cap="rnd">
            <a:noFill/>
          </a:ln>
        </p:spPr>
        <p:txBody>
          <a:bodyPr wrap="square" lIns="0" tIns="0" rIns="0" bIns="0" rtlCol="0" anchor="b" anchorCtr="0">
            <a:noAutofit/>
          </a:bodyPr>
          <a:lstStyle/>
          <a:p>
            <a:pPr marL="0" lvl="3"/>
            <a:r>
              <a:rPr lang="en-US" sz="2400" dirty="0">
                <a:solidFill>
                  <a:schemeClr val="tx2"/>
                </a:solidFill>
              </a:rPr>
              <a:t>Image</a:t>
            </a:r>
          </a:p>
        </p:txBody>
      </p:sp>
      <p:sp>
        <p:nvSpPr>
          <p:cNvPr id="29" name="ee4pHeader2"/>
          <p:cNvSpPr txBox="1"/>
          <p:nvPr/>
        </p:nvSpPr>
        <p:spPr>
          <a:xfrm>
            <a:off x="3546153" y="1501128"/>
            <a:ext cx="2198458" cy="759600"/>
          </a:xfrm>
          <a:prstGeom prst="rect">
            <a:avLst/>
          </a:prstGeom>
          <a:noFill/>
          <a:ln cap="rnd">
            <a:noFill/>
          </a:ln>
        </p:spPr>
        <p:txBody>
          <a:bodyPr wrap="square" lIns="0" tIns="0" rIns="0" bIns="0" rtlCol="0" anchor="b" anchorCtr="0">
            <a:noAutofit/>
          </a:bodyPr>
          <a:lstStyle/>
          <a:p>
            <a:pPr marL="0" lvl="3"/>
            <a:r>
              <a:rPr lang="en-US" sz="2400">
                <a:solidFill>
                  <a:schemeClr val="tx2"/>
                </a:solidFill>
              </a:rPr>
              <a:t>Container</a:t>
            </a:r>
            <a:endParaRPr lang="en-US" sz="2400" dirty="0">
              <a:solidFill>
                <a:schemeClr val="tx2"/>
              </a:solidFill>
            </a:endParaRPr>
          </a:p>
        </p:txBody>
      </p:sp>
      <p:sp>
        <p:nvSpPr>
          <p:cNvPr id="28" name="ee4pHeader3"/>
          <p:cNvSpPr txBox="1"/>
          <p:nvPr/>
        </p:nvSpPr>
        <p:spPr>
          <a:xfrm>
            <a:off x="6457734" y="1501128"/>
            <a:ext cx="2198458" cy="759600"/>
          </a:xfrm>
          <a:prstGeom prst="rect">
            <a:avLst/>
          </a:prstGeom>
          <a:noFill/>
          <a:ln cap="rnd">
            <a:noFill/>
          </a:ln>
        </p:spPr>
        <p:txBody>
          <a:bodyPr wrap="square" lIns="0" tIns="0" rIns="0" bIns="0" rtlCol="0" anchor="b" anchorCtr="0">
            <a:noAutofit/>
          </a:bodyPr>
          <a:lstStyle/>
          <a:p>
            <a:pPr marL="0" lvl="3"/>
            <a:r>
              <a:rPr lang="en-US" sz="2400">
                <a:solidFill>
                  <a:schemeClr val="tx2"/>
                </a:solidFill>
              </a:rPr>
              <a:t>Volume</a:t>
            </a:r>
            <a:endParaRPr lang="en-US" sz="2400" dirty="0">
              <a:solidFill>
                <a:schemeClr val="tx2"/>
              </a:solidFill>
            </a:endParaRPr>
          </a:p>
        </p:txBody>
      </p:sp>
      <p:sp>
        <p:nvSpPr>
          <p:cNvPr id="36" name="ee4pHeader4"/>
          <p:cNvSpPr txBox="1"/>
          <p:nvPr/>
        </p:nvSpPr>
        <p:spPr>
          <a:xfrm>
            <a:off x="9369314" y="1501128"/>
            <a:ext cx="2198458" cy="759600"/>
          </a:xfrm>
          <a:prstGeom prst="rect">
            <a:avLst/>
          </a:prstGeom>
          <a:noFill/>
          <a:ln cap="rnd">
            <a:noFill/>
          </a:ln>
        </p:spPr>
        <p:txBody>
          <a:bodyPr wrap="square" lIns="0" tIns="0" rIns="0" bIns="0" rtlCol="0" anchor="b" anchorCtr="0">
            <a:noAutofit/>
          </a:bodyPr>
          <a:lstStyle/>
          <a:p>
            <a:pPr marL="0" lvl="3"/>
            <a:r>
              <a:rPr lang="en-US" sz="2400" dirty="0">
                <a:solidFill>
                  <a:schemeClr val="tx2"/>
                </a:solidFill>
              </a:rPr>
              <a:t>Network</a:t>
            </a:r>
          </a:p>
        </p:txBody>
      </p:sp>
      <p:sp>
        <p:nvSpPr>
          <p:cNvPr id="2" name="Title 1"/>
          <p:cNvSpPr>
            <a:spLocks noGrp="1"/>
          </p:cNvSpPr>
          <p:nvPr>
            <p:ph type="title"/>
          </p:nvPr>
        </p:nvSpPr>
        <p:spPr/>
        <p:txBody>
          <a:bodyPr/>
          <a:lstStyle/>
          <a:p>
            <a:r>
              <a:rPr lang="en-US"/>
              <a:t>Docker vocabulary</a:t>
            </a:r>
            <a:endParaRPr lang="en-US" dirty="0"/>
          </a:p>
        </p:txBody>
      </p:sp>
      <p:sp>
        <p:nvSpPr>
          <p:cNvPr id="3" name="Rectangle 1"/>
          <p:cNvSpPr>
            <a:spLocks noChangeArrowheads="1"/>
          </p:cNvSpPr>
          <p:nvPr/>
        </p:nvSpPr>
        <p:spPr bwMode="auto">
          <a:xfrm>
            <a:off x="-1" y="42025"/>
            <a:ext cx="65" cy="3731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58050"/>
            <a:ext cx="65" cy="3410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58050"/>
            <a:ext cx="65" cy="3410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4" name="ee4pContent2"/>
          <p:cNvSpPr txBox="1"/>
          <p:nvPr/>
        </p:nvSpPr>
        <p:spPr>
          <a:xfrm>
            <a:off x="6457733" y="2344476"/>
            <a:ext cx="2504127"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400" dirty="0">
                <a:latin typeface="+mn-lt"/>
              </a:rPr>
              <a:t>Area to store data on </a:t>
            </a:r>
            <a:r>
              <a:rPr lang="en-US" sz="1400" dirty="0"/>
              <a:t>the host filesystem which is created and managed by Docker, ensuring </a:t>
            </a:r>
            <a:r>
              <a:rPr lang="en-US" sz="1400" dirty="0">
                <a:latin typeface="+mn-lt"/>
              </a:rPr>
              <a:t>data persistence (even after a container stops) and enabling to share it between several containers</a:t>
            </a:r>
          </a:p>
          <a:p>
            <a:endParaRPr lang="en-US" sz="1400" dirty="0">
              <a:latin typeface="+mn-lt"/>
            </a:endParaRPr>
          </a:p>
          <a:p>
            <a:r>
              <a:rPr lang="en-US" sz="1400" dirty="0"/>
              <a:t>Two options to create it:</a:t>
            </a:r>
          </a:p>
          <a:p>
            <a:pPr lvl="1"/>
            <a:r>
              <a:rPr lang="fr-FR" altLang="fr-FR" sz="1400" dirty="0">
                <a:solidFill>
                  <a:srgbClr val="7F7F7F"/>
                </a:solidFill>
                <a:latin typeface="+mn-lt"/>
              </a:rPr>
              <a:t>docker volume </a:t>
            </a:r>
            <a:r>
              <a:rPr lang="fr-FR" altLang="fr-FR" sz="1400" dirty="0" err="1">
                <a:solidFill>
                  <a:srgbClr val="7F7F7F"/>
                </a:solidFill>
                <a:latin typeface="+mn-lt"/>
              </a:rPr>
              <a:t>create</a:t>
            </a:r>
            <a:r>
              <a:rPr lang="fr-FR" altLang="fr-FR" sz="1400" dirty="0">
                <a:solidFill>
                  <a:srgbClr val="7F7F7F"/>
                </a:solidFill>
                <a:latin typeface="+mn-lt"/>
              </a:rPr>
              <a:t> </a:t>
            </a:r>
          </a:p>
          <a:p>
            <a:pPr marL="108000" lvl="1" indent="0">
              <a:buNone/>
            </a:pPr>
            <a:r>
              <a:rPr lang="fr-FR" altLang="fr-FR" sz="1400" dirty="0">
                <a:solidFill>
                  <a:srgbClr val="7F7F7F"/>
                </a:solidFill>
                <a:latin typeface="+mn-lt"/>
              </a:rPr>
              <a:t>(not </a:t>
            </a:r>
            <a:r>
              <a:rPr lang="fr-FR" altLang="fr-FR" sz="1400" dirty="0" err="1">
                <a:solidFill>
                  <a:srgbClr val="7F7F7F"/>
                </a:solidFill>
                <a:latin typeface="+mn-lt"/>
              </a:rPr>
              <a:t>very</a:t>
            </a:r>
            <a:r>
              <a:rPr lang="fr-FR" altLang="fr-FR" sz="1400" dirty="0">
                <a:solidFill>
                  <a:srgbClr val="7F7F7F"/>
                </a:solidFill>
                <a:latin typeface="+mn-lt"/>
              </a:rPr>
              <a:t> commun)</a:t>
            </a:r>
            <a:endParaRPr lang="en-US" altLang="fr-FR" sz="1400" dirty="0">
              <a:solidFill>
                <a:srgbClr val="7F7F7F"/>
              </a:solidFill>
              <a:latin typeface="+mn-lt"/>
            </a:endParaRPr>
          </a:p>
          <a:p>
            <a:pPr lvl="1"/>
            <a:r>
              <a:rPr lang="fr-FR" altLang="fr-FR" sz="1400" dirty="0" err="1">
                <a:solidFill>
                  <a:srgbClr val="575757"/>
                </a:solidFill>
                <a:latin typeface="+mn-lt"/>
              </a:rPr>
              <a:t>while</a:t>
            </a:r>
            <a:r>
              <a:rPr lang="fr-FR" altLang="fr-FR" sz="1400" dirty="0">
                <a:solidFill>
                  <a:srgbClr val="575757"/>
                </a:solidFill>
                <a:latin typeface="+mn-lt"/>
              </a:rPr>
              <a:t> </a:t>
            </a:r>
            <a:r>
              <a:rPr lang="fr-FR" altLang="fr-FR" sz="1400" dirty="0" err="1">
                <a:solidFill>
                  <a:srgbClr val="575757"/>
                </a:solidFill>
                <a:latin typeface="+mn-lt"/>
              </a:rPr>
              <a:t>creating</a:t>
            </a:r>
            <a:r>
              <a:rPr lang="fr-FR" altLang="fr-FR" sz="1400" dirty="0">
                <a:solidFill>
                  <a:srgbClr val="575757"/>
                </a:solidFill>
                <a:latin typeface="+mn-lt"/>
              </a:rPr>
              <a:t> a container or a service</a:t>
            </a:r>
          </a:p>
        </p:txBody>
      </p:sp>
    </p:spTree>
    <p:custDataLst>
      <p:tags r:id="rId2"/>
    </p:custDataLst>
    <p:extLst>
      <p:ext uri="{BB962C8B-B14F-4D97-AF65-F5344CB8AC3E}">
        <p14:creationId xmlns:p14="http://schemas.microsoft.com/office/powerpoint/2010/main" val="18034828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0762"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a:t>How do you create a customized Docker image? </a:t>
            </a:r>
            <a:endParaRPr lang="en-US" dirty="0"/>
          </a:p>
        </p:txBody>
      </p:sp>
      <p:sp>
        <p:nvSpPr>
          <p:cNvPr id="7" name="TextBox 6"/>
          <p:cNvSpPr txBox="1"/>
          <p:nvPr/>
        </p:nvSpPr>
        <p:spPr>
          <a:xfrm>
            <a:off x="611139" y="1771116"/>
            <a:ext cx="5465326" cy="407987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rgbClr val="29BA74"/>
                </a:solidFill>
              </a:rPr>
              <a:t>From scratch </a:t>
            </a:r>
          </a:p>
          <a:p>
            <a:endParaRPr lang="en-US" sz="600" dirty="0">
              <a:solidFill>
                <a:srgbClr val="575757"/>
              </a:solidFill>
            </a:endParaRPr>
          </a:p>
          <a:p>
            <a:r>
              <a:rPr lang="en-US" sz="1400" dirty="0">
                <a:solidFill>
                  <a:srgbClr val="575757"/>
                </a:solidFill>
              </a:rPr>
              <a:t>Create a file named </a:t>
            </a:r>
            <a:r>
              <a:rPr lang="en-US" sz="1400" dirty="0" err="1">
                <a:solidFill>
                  <a:srgbClr val="575757"/>
                </a:solidFill>
              </a:rPr>
              <a:t>Dockerfile</a:t>
            </a:r>
            <a:endParaRPr lang="en-US" sz="1400" dirty="0">
              <a:solidFill>
                <a:srgbClr val="575757"/>
              </a:solidFill>
            </a:endParaRPr>
          </a:p>
          <a:p>
            <a:endParaRPr lang="en-US" sz="600" dirty="0">
              <a:solidFill>
                <a:srgbClr val="575757"/>
              </a:solidFill>
            </a:endParaRPr>
          </a:p>
          <a:p>
            <a:r>
              <a:rPr lang="en-US" sz="1400" dirty="0">
                <a:solidFill>
                  <a:srgbClr val="575757"/>
                </a:solidFill>
              </a:rPr>
              <a:t>Write instructions using </a:t>
            </a:r>
            <a:r>
              <a:rPr lang="en-US" sz="1400" dirty="0" err="1">
                <a:solidFill>
                  <a:srgbClr val="575757"/>
                </a:solidFill>
              </a:rPr>
              <a:t>Dockerfile</a:t>
            </a:r>
            <a:r>
              <a:rPr lang="en-US" sz="1400" dirty="0">
                <a:solidFill>
                  <a:srgbClr val="575757"/>
                </a:solidFill>
              </a:rPr>
              <a:t> commands (details next slide)</a:t>
            </a:r>
            <a:endParaRPr lang="en-US" sz="1050" dirty="0">
              <a:solidFill>
                <a:srgbClr val="575757"/>
              </a:solidFill>
            </a:endParaRPr>
          </a:p>
          <a:p>
            <a:r>
              <a:rPr lang="en-US" sz="1100" dirty="0">
                <a:solidFill>
                  <a:srgbClr val="7F7F7F"/>
                </a:solidFill>
              </a:rPr>
              <a:t>The following example tells Docker to:</a:t>
            </a:r>
          </a:p>
          <a:p>
            <a:r>
              <a:rPr lang="en-US" sz="1100" dirty="0">
                <a:solidFill>
                  <a:srgbClr val="7F7F7F"/>
                </a:solidFill>
              </a:rPr>
              <a:t>       - Build an image starting with the Python 3.6 image</a:t>
            </a:r>
          </a:p>
          <a:p>
            <a:r>
              <a:rPr lang="en-US" sz="1100" dirty="0">
                <a:solidFill>
                  <a:srgbClr val="7F7F7F"/>
                </a:solidFill>
              </a:rPr>
              <a:t>       - Create code directory</a:t>
            </a:r>
          </a:p>
          <a:p>
            <a:r>
              <a:rPr lang="en-US" sz="1100" dirty="0">
                <a:solidFill>
                  <a:srgbClr val="7F7F7F"/>
                </a:solidFill>
              </a:rPr>
              <a:t>       - Set environment variables</a:t>
            </a:r>
          </a:p>
          <a:p>
            <a:r>
              <a:rPr lang="en-US" sz="1100" dirty="0">
                <a:solidFill>
                  <a:srgbClr val="7F7F7F"/>
                </a:solidFill>
              </a:rPr>
              <a:t>       - Copy the requirements</a:t>
            </a:r>
          </a:p>
          <a:p>
            <a:r>
              <a:rPr lang="en-US" sz="1100" dirty="0">
                <a:solidFill>
                  <a:srgbClr val="7F7F7F"/>
                </a:solidFill>
              </a:rPr>
              <a:t>       - Install the Python dependencies</a:t>
            </a:r>
          </a:p>
          <a:p>
            <a:r>
              <a:rPr lang="en-US" sz="1100" dirty="0">
                <a:solidFill>
                  <a:srgbClr val="7F7F7F"/>
                </a:solidFill>
              </a:rPr>
              <a:t>       - Copy the current local folder in the image</a:t>
            </a:r>
          </a:p>
          <a:p>
            <a:r>
              <a:rPr lang="en-US" sz="1100" dirty="0">
                <a:solidFill>
                  <a:srgbClr val="7F7F7F"/>
                </a:solidFill>
              </a:rPr>
              <a:t>       - Set the default command for the container to python3 ./run.py</a:t>
            </a:r>
          </a:p>
          <a:p>
            <a:endParaRPr lang="en-US" sz="700" dirty="0">
              <a:solidFill>
                <a:srgbClr val="575757"/>
              </a:solidFill>
            </a:endParaRPr>
          </a:p>
          <a:p>
            <a:r>
              <a:rPr lang="en-US" sz="1400" dirty="0">
                <a:solidFill>
                  <a:srgbClr val="575757"/>
                </a:solidFill>
              </a:rPr>
              <a:t>Build </a:t>
            </a:r>
            <a:r>
              <a:rPr lang="en-US" sz="1400" dirty="0" err="1">
                <a:solidFill>
                  <a:srgbClr val="575757"/>
                </a:solidFill>
              </a:rPr>
              <a:t>docker</a:t>
            </a:r>
            <a:r>
              <a:rPr lang="en-US" sz="1400" dirty="0">
                <a:solidFill>
                  <a:srgbClr val="575757"/>
                </a:solidFill>
              </a:rPr>
              <a:t> image using</a:t>
            </a:r>
          </a:p>
          <a:p>
            <a:r>
              <a:rPr lang="en-US" sz="1400" dirty="0" err="1">
                <a:solidFill>
                  <a:srgbClr val="7F7F7F"/>
                </a:solidFill>
              </a:rPr>
              <a:t>docker</a:t>
            </a:r>
            <a:r>
              <a:rPr lang="en-US" sz="1400" dirty="0">
                <a:solidFill>
                  <a:srgbClr val="7F7F7F"/>
                </a:solidFill>
              </a:rPr>
              <a:t> image build –t </a:t>
            </a:r>
            <a:r>
              <a:rPr lang="en-US" sz="1400" dirty="0" err="1">
                <a:solidFill>
                  <a:srgbClr val="7F7F7F"/>
                </a:solidFill>
              </a:rPr>
              <a:t>new_image_name:tag</a:t>
            </a:r>
            <a:r>
              <a:rPr lang="en-US" sz="1400" dirty="0">
                <a:solidFill>
                  <a:srgbClr val="7F7F7F"/>
                </a:solidFill>
              </a:rPr>
              <a:t> . </a:t>
            </a:r>
          </a:p>
          <a:p>
            <a:endParaRPr lang="en-US" sz="1400" dirty="0">
              <a:solidFill>
                <a:srgbClr val="575757"/>
              </a:solidFill>
            </a:endParaRPr>
          </a:p>
          <a:p>
            <a:endParaRPr lang="en-US" sz="1400" dirty="0">
              <a:solidFill>
                <a:srgbClr val="575757"/>
              </a:solidFill>
            </a:endParaRPr>
          </a:p>
          <a:p>
            <a:r>
              <a:rPr lang="en-US" dirty="0">
                <a:solidFill>
                  <a:srgbClr val="29BA74"/>
                </a:solidFill>
              </a:rPr>
              <a:t>From an existing container</a:t>
            </a:r>
          </a:p>
          <a:p>
            <a:endParaRPr lang="en-US" sz="600" dirty="0">
              <a:solidFill>
                <a:srgbClr val="29BA74"/>
              </a:solidFill>
            </a:endParaRPr>
          </a:p>
          <a:p>
            <a:r>
              <a:rPr lang="en-US" sz="1400" dirty="0">
                <a:solidFill>
                  <a:srgbClr val="575757"/>
                </a:solidFill>
              </a:rPr>
              <a:t>Assume you performed some changes on a container and you want to save it for further use</a:t>
            </a:r>
          </a:p>
          <a:p>
            <a:endParaRPr lang="en-US" sz="700" dirty="0">
              <a:solidFill>
                <a:srgbClr val="575757"/>
              </a:solidFill>
            </a:endParaRPr>
          </a:p>
          <a:p>
            <a:r>
              <a:rPr lang="en-US" sz="1400" dirty="0">
                <a:solidFill>
                  <a:srgbClr val="575757"/>
                </a:solidFill>
              </a:rPr>
              <a:t>Build </a:t>
            </a:r>
            <a:r>
              <a:rPr lang="en-US" sz="1400" dirty="0" err="1">
                <a:solidFill>
                  <a:srgbClr val="575757"/>
                </a:solidFill>
              </a:rPr>
              <a:t>docker</a:t>
            </a:r>
            <a:r>
              <a:rPr lang="en-US" sz="1400" dirty="0">
                <a:solidFill>
                  <a:srgbClr val="575757"/>
                </a:solidFill>
              </a:rPr>
              <a:t> image using</a:t>
            </a:r>
          </a:p>
          <a:p>
            <a:r>
              <a:rPr lang="en-US" sz="1400" dirty="0" err="1">
                <a:solidFill>
                  <a:srgbClr val="7F7F7F"/>
                </a:solidFill>
              </a:rPr>
              <a:t>docker</a:t>
            </a:r>
            <a:r>
              <a:rPr lang="en-US" sz="1400" dirty="0">
                <a:solidFill>
                  <a:srgbClr val="7F7F7F"/>
                </a:solidFill>
              </a:rPr>
              <a:t> commit </a:t>
            </a:r>
            <a:r>
              <a:rPr lang="en-US" sz="1400" dirty="0" err="1">
                <a:solidFill>
                  <a:srgbClr val="7F7F7F"/>
                </a:solidFill>
              </a:rPr>
              <a:t>current_container_name</a:t>
            </a:r>
            <a:r>
              <a:rPr lang="en-US" sz="1400" dirty="0">
                <a:solidFill>
                  <a:srgbClr val="7F7F7F"/>
                </a:solidFill>
              </a:rPr>
              <a:t> </a:t>
            </a:r>
            <a:r>
              <a:rPr lang="en-US" sz="1400" dirty="0" err="1">
                <a:solidFill>
                  <a:srgbClr val="7F7F7F"/>
                </a:solidFill>
              </a:rPr>
              <a:t>new_image_name:tag</a:t>
            </a:r>
            <a:endParaRPr lang="en-US" sz="1400" dirty="0">
              <a:solidFill>
                <a:srgbClr val="7F7F7F"/>
              </a:solidFill>
            </a:endParaRPr>
          </a:p>
          <a:p>
            <a:endParaRPr lang="en-US" sz="1400" dirty="0">
              <a:solidFill>
                <a:srgbClr val="575757"/>
              </a:solidFill>
            </a:endParaRPr>
          </a:p>
        </p:txBody>
      </p:sp>
      <p:cxnSp>
        <p:nvCxnSpPr>
          <p:cNvPr id="9" name="Straight Connector 8"/>
          <p:cNvCxnSpPr/>
          <p:nvPr/>
        </p:nvCxnSpPr>
        <p:spPr>
          <a:xfrm>
            <a:off x="6097191" y="2739223"/>
            <a:ext cx="6692" cy="1451669"/>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16" name="Group 15"/>
          <p:cNvGrpSpPr>
            <a:grpSpLocks noChangeAspect="1"/>
          </p:cNvGrpSpPr>
          <p:nvPr/>
        </p:nvGrpSpPr>
        <p:grpSpPr>
          <a:xfrm>
            <a:off x="5993038" y="3163461"/>
            <a:ext cx="221690" cy="221690"/>
            <a:chOff x="982662" y="1847850"/>
            <a:chExt cx="269875" cy="269875"/>
          </a:xfrm>
        </p:grpSpPr>
        <p:sp>
          <p:nvSpPr>
            <p:cNvPr id="17"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8"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23" name="Oval 20"/>
          <p:cNvSpPr>
            <a:spLocks noChangeAspect="1" noChangeArrowheads="1"/>
          </p:cNvSpPr>
          <p:nvPr/>
        </p:nvSpPr>
        <p:spPr bwMode="auto">
          <a:xfrm>
            <a:off x="479680" y="2228260"/>
            <a:ext cx="143569" cy="143569"/>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1</a:t>
            </a:r>
          </a:p>
        </p:txBody>
      </p:sp>
      <p:sp>
        <p:nvSpPr>
          <p:cNvPr id="32" name="Oval 20"/>
          <p:cNvSpPr>
            <a:spLocks noChangeAspect="1" noChangeArrowheads="1"/>
          </p:cNvSpPr>
          <p:nvPr/>
        </p:nvSpPr>
        <p:spPr bwMode="auto">
          <a:xfrm>
            <a:off x="485081" y="5933348"/>
            <a:ext cx="143569" cy="143569"/>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1</a:t>
            </a:r>
          </a:p>
        </p:txBody>
      </p:sp>
      <p:sp>
        <p:nvSpPr>
          <p:cNvPr id="33" name="Oval 20"/>
          <p:cNvSpPr>
            <a:spLocks noChangeAspect="1" noChangeArrowheads="1"/>
          </p:cNvSpPr>
          <p:nvPr/>
        </p:nvSpPr>
        <p:spPr bwMode="auto">
          <a:xfrm>
            <a:off x="479680" y="2525971"/>
            <a:ext cx="143569" cy="143569"/>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2</a:t>
            </a:r>
          </a:p>
        </p:txBody>
      </p:sp>
      <p:sp>
        <p:nvSpPr>
          <p:cNvPr id="34" name="Oval 20"/>
          <p:cNvSpPr>
            <a:spLocks noChangeAspect="1" noChangeArrowheads="1"/>
          </p:cNvSpPr>
          <p:nvPr/>
        </p:nvSpPr>
        <p:spPr bwMode="auto">
          <a:xfrm>
            <a:off x="480532" y="4191451"/>
            <a:ext cx="143569" cy="143569"/>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3</a:t>
            </a:r>
          </a:p>
        </p:txBody>
      </p:sp>
      <p:sp>
        <p:nvSpPr>
          <p:cNvPr id="36" name="TextBox 35"/>
          <p:cNvSpPr txBox="1"/>
          <p:nvPr/>
        </p:nvSpPr>
        <p:spPr>
          <a:xfrm>
            <a:off x="6822567" y="4815928"/>
            <a:ext cx="4386117" cy="525780"/>
          </a:xfrm>
          <a:prstGeom prst="rect">
            <a:avLst/>
          </a:prstGeom>
          <a:noFill/>
          <a:ln w="9525" cap="rnd" cmpd="sng" algn="ctr">
            <a:solidFill>
              <a:srgbClr val="29BA74"/>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575757"/>
                </a:solidFill>
              </a:rPr>
              <a:t>   You can check your image has been successfully created by calling: </a:t>
            </a:r>
            <a:r>
              <a:rPr lang="en-US" sz="1400" dirty="0" err="1">
                <a:solidFill>
                  <a:srgbClr val="7F7F7F"/>
                </a:solidFill>
              </a:rPr>
              <a:t>docker</a:t>
            </a:r>
            <a:r>
              <a:rPr lang="en-US" sz="1400" dirty="0">
                <a:solidFill>
                  <a:srgbClr val="7F7F7F"/>
                </a:solidFill>
              </a:rPr>
              <a:t> image ls</a:t>
            </a:r>
          </a:p>
        </p:txBody>
      </p:sp>
      <p:sp>
        <p:nvSpPr>
          <p:cNvPr id="45" name="Oval 44"/>
          <p:cNvSpPr/>
          <p:nvPr/>
        </p:nvSpPr>
        <p:spPr>
          <a:xfrm>
            <a:off x="6600825" y="4610291"/>
            <a:ext cx="461947" cy="426198"/>
          </a:xfrm>
          <a:prstGeom prst="ellipse">
            <a:avLst/>
          </a:prstGeom>
          <a:solidFill>
            <a:srgbClr val="FFFFFF"/>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37" name="Group 36"/>
          <p:cNvGrpSpPr>
            <a:grpSpLocks noChangeAspect="1"/>
          </p:cNvGrpSpPr>
          <p:nvPr/>
        </p:nvGrpSpPr>
        <p:grpSpPr>
          <a:xfrm>
            <a:off x="6648260" y="4658096"/>
            <a:ext cx="363129" cy="348938"/>
            <a:chOff x="5273801" y="2606040"/>
            <a:chExt cx="1644396" cy="1645920"/>
          </a:xfrm>
        </p:grpSpPr>
        <p:sp>
          <p:nvSpPr>
            <p:cNvPr id="38" name="AutoShape 34">
              <a:extLst>
                <a:ext uri="{FF2B5EF4-FFF2-40B4-BE49-F238E27FC236}">
                  <a16:creationId xmlns:a16="http://schemas.microsoft.com/office/drawing/2014/main" xmlns="" id="{53EBCFA3-42E5-408A-AB98-5437639B6F86}"/>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9" name="Group 38"/>
            <p:cNvGrpSpPr/>
            <p:nvPr/>
          </p:nvGrpSpPr>
          <p:grpSpPr>
            <a:xfrm>
              <a:off x="5724143" y="2796921"/>
              <a:ext cx="745236" cy="1259967"/>
              <a:chOff x="5724143" y="2796921"/>
              <a:chExt cx="745236" cy="1259967"/>
            </a:xfrm>
          </p:grpSpPr>
          <p:sp>
            <p:nvSpPr>
              <p:cNvPr id="40" name="Freeform 36">
                <a:extLst>
                  <a:ext uri="{FF2B5EF4-FFF2-40B4-BE49-F238E27FC236}">
                    <a16:creationId xmlns:a16="http://schemas.microsoft.com/office/drawing/2014/main" xmlns="" id="{53AE4B90-A59F-42A8-9254-913198CC23DE}"/>
                  </a:ext>
                </a:extLst>
              </p:cNvPr>
              <p:cNvSpPr>
                <a:spLocks noEditPoints="1"/>
              </p:cNvSpPr>
              <p:nvPr/>
            </p:nvSpPr>
            <p:spPr bwMode="auto">
              <a:xfrm>
                <a:off x="5724143" y="2796921"/>
                <a:ext cx="745236" cy="1259967"/>
              </a:xfrm>
              <a:custGeom>
                <a:avLst/>
                <a:gdLst>
                  <a:gd name="T0" fmla="*/ 0 w 1044"/>
                  <a:gd name="T1" fmla="*/ 521 h 1764"/>
                  <a:gd name="T2" fmla="*/ 129 w 1044"/>
                  <a:gd name="T3" fmla="*/ 864 h 1764"/>
                  <a:gd name="T4" fmla="*/ 263 w 1044"/>
                  <a:gd name="T5" fmla="*/ 1262 h 1764"/>
                  <a:gd name="T6" fmla="*/ 200 w 1044"/>
                  <a:gd name="T7" fmla="*/ 1305 h 1764"/>
                  <a:gd name="T8" fmla="*/ 206 w 1044"/>
                  <a:gd name="T9" fmla="*/ 1414 h 1764"/>
                  <a:gd name="T10" fmla="*/ 200 w 1044"/>
                  <a:gd name="T11" fmla="*/ 1503 h 1764"/>
                  <a:gd name="T12" fmla="*/ 200 w 1044"/>
                  <a:gd name="T13" fmla="*/ 1545 h 1764"/>
                  <a:gd name="T14" fmla="*/ 243 w 1044"/>
                  <a:gd name="T15" fmla="*/ 1659 h 1764"/>
                  <a:gd name="T16" fmla="*/ 294 w 1044"/>
                  <a:gd name="T17" fmla="*/ 1698 h 1764"/>
                  <a:gd name="T18" fmla="*/ 497 w 1044"/>
                  <a:gd name="T19" fmla="*/ 1758 h 1764"/>
                  <a:gd name="T20" fmla="*/ 737 w 1044"/>
                  <a:gd name="T21" fmla="*/ 1718 h 1764"/>
                  <a:gd name="T22" fmla="*/ 750 w 1044"/>
                  <a:gd name="T23" fmla="*/ 1659 h 1764"/>
                  <a:gd name="T24" fmla="*/ 847 w 1044"/>
                  <a:gd name="T25" fmla="*/ 1616 h 1764"/>
                  <a:gd name="T26" fmla="*/ 842 w 1044"/>
                  <a:gd name="T27" fmla="*/ 1524 h 1764"/>
                  <a:gd name="T28" fmla="*/ 847 w 1044"/>
                  <a:gd name="T29" fmla="*/ 1435 h 1764"/>
                  <a:gd name="T30" fmla="*/ 847 w 1044"/>
                  <a:gd name="T31" fmla="*/ 1393 h 1764"/>
                  <a:gd name="T32" fmla="*/ 804 w 1044"/>
                  <a:gd name="T33" fmla="*/ 1262 h 1764"/>
                  <a:gd name="T34" fmla="*/ 781 w 1044"/>
                  <a:gd name="T35" fmla="*/ 1130 h 1764"/>
                  <a:gd name="T36" fmla="*/ 917 w 1044"/>
                  <a:gd name="T37" fmla="*/ 862 h 1764"/>
                  <a:gd name="T38" fmla="*/ 522 w 1044"/>
                  <a:gd name="T39" fmla="*/ 0 h 1764"/>
                  <a:gd name="T40" fmla="*/ 244 w 1044"/>
                  <a:gd name="T41" fmla="*/ 1436 h 1764"/>
                  <a:gd name="T42" fmla="*/ 803 w 1044"/>
                  <a:gd name="T43" fmla="*/ 1502 h 1764"/>
                  <a:gd name="T44" fmla="*/ 706 w 1044"/>
                  <a:gd name="T45" fmla="*/ 1684 h 1764"/>
                  <a:gd name="T46" fmla="*/ 520 w 1044"/>
                  <a:gd name="T47" fmla="*/ 1713 h 1764"/>
                  <a:gd name="T48" fmla="*/ 338 w 1044"/>
                  <a:gd name="T49" fmla="*/ 1659 h 1764"/>
                  <a:gd name="T50" fmla="*/ 706 w 1044"/>
                  <a:gd name="T51" fmla="*/ 1684 h 1764"/>
                  <a:gd name="T52" fmla="*/ 244 w 1044"/>
                  <a:gd name="T53" fmla="*/ 1546 h 1764"/>
                  <a:gd name="T54" fmla="*/ 803 w 1044"/>
                  <a:gd name="T55" fmla="*/ 1615 h 1764"/>
                  <a:gd name="T56" fmla="*/ 803 w 1044"/>
                  <a:gd name="T57" fmla="*/ 1392 h 1764"/>
                  <a:gd name="T58" fmla="*/ 244 w 1044"/>
                  <a:gd name="T59" fmla="*/ 1306 h 1764"/>
                  <a:gd name="T60" fmla="*/ 803 w 1044"/>
                  <a:gd name="T61" fmla="*/ 1392 h 1764"/>
                  <a:gd name="T62" fmla="*/ 737 w 1044"/>
                  <a:gd name="T63" fmla="*/ 1130 h 1764"/>
                  <a:gd name="T64" fmla="*/ 307 w 1044"/>
                  <a:gd name="T65" fmla="*/ 1262 h 1764"/>
                  <a:gd name="T66" fmla="*/ 160 w 1044"/>
                  <a:gd name="T67" fmla="*/ 833 h 1764"/>
                  <a:gd name="T68" fmla="*/ 522 w 1044"/>
                  <a:gd name="T69" fmla="*/ 44 h 1764"/>
                  <a:gd name="T70" fmla="*/ 884 w 1044"/>
                  <a:gd name="T71" fmla="*/ 833 h 1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4" h="1764">
                    <a:moveTo>
                      <a:pt x="522" y="0"/>
                    </a:moveTo>
                    <a:cubicBezTo>
                      <a:pt x="234" y="0"/>
                      <a:pt x="0" y="234"/>
                      <a:pt x="0" y="521"/>
                    </a:cubicBezTo>
                    <a:cubicBezTo>
                      <a:pt x="0" y="647"/>
                      <a:pt x="46" y="768"/>
                      <a:pt x="128" y="862"/>
                    </a:cubicBezTo>
                    <a:cubicBezTo>
                      <a:pt x="129" y="864"/>
                      <a:pt x="129" y="864"/>
                      <a:pt x="129" y="864"/>
                    </a:cubicBezTo>
                    <a:cubicBezTo>
                      <a:pt x="131" y="865"/>
                      <a:pt x="263" y="991"/>
                      <a:pt x="263" y="1130"/>
                    </a:cubicBezTo>
                    <a:cubicBezTo>
                      <a:pt x="263" y="1262"/>
                      <a:pt x="263" y="1262"/>
                      <a:pt x="263" y="1262"/>
                    </a:cubicBezTo>
                    <a:cubicBezTo>
                      <a:pt x="243" y="1262"/>
                      <a:pt x="243" y="1262"/>
                      <a:pt x="243" y="1262"/>
                    </a:cubicBezTo>
                    <a:cubicBezTo>
                      <a:pt x="219" y="1262"/>
                      <a:pt x="200" y="1281"/>
                      <a:pt x="200" y="1305"/>
                    </a:cubicBezTo>
                    <a:cubicBezTo>
                      <a:pt x="200" y="1393"/>
                      <a:pt x="200" y="1393"/>
                      <a:pt x="200" y="1393"/>
                    </a:cubicBezTo>
                    <a:cubicBezTo>
                      <a:pt x="200" y="1401"/>
                      <a:pt x="202" y="1408"/>
                      <a:pt x="206" y="1414"/>
                    </a:cubicBezTo>
                    <a:cubicBezTo>
                      <a:pt x="202" y="1420"/>
                      <a:pt x="200" y="1427"/>
                      <a:pt x="200" y="1435"/>
                    </a:cubicBezTo>
                    <a:cubicBezTo>
                      <a:pt x="200" y="1503"/>
                      <a:pt x="200" y="1503"/>
                      <a:pt x="200" y="1503"/>
                    </a:cubicBezTo>
                    <a:cubicBezTo>
                      <a:pt x="200" y="1510"/>
                      <a:pt x="202" y="1517"/>
                      <a:pt x="206" y="1524"/>
                    </a:cubicBezTo>
                    <a:cubicBezTo>
                      <a:pt x="202" y="1530"/>
                      <a:pt x="200" y="1537"/>
                      <a:pt x="200" y="1545"/>
                    </a:cubicBezTo>
                    <a:cubicBezTo>
                      <a:pt x="200" y="1616"/>
                      <a:pt x="200" y="1616"/>
                      <a:pt x="200" y="1616"/>
                    </a:cubicBezTo>
                    <a:cubicBezTo>
                      <a:pt x="200" y="1640"/>
                      <a:pt x="219" y="1659"/>
                      <a:pt x="243" y="1659"/>
                    </a:cubicBezTo>
                    <a:cubicBezTo>
                      <a:pt x="294" y="1659"/>
                      <a:pt x="294" y="1659"/>
                      <a:pt x="294" y="1659"/>
                    </a:cubicBezTo>
                    <a:cubicBezTo>
                      <a:pt x="294" y="1698"/>
                      <a:pt x="294" y="1698"/>
                      <a:pt x="294" y="1698"/>
                    </a:cubicBezTo>
                    <a:cubicBezTo>
                      <a:pt x="294" y="1707"/>
                      <a:pt x="299" y="1715"/>
                      <a:pt x="307" y="1718"/>
                    </a:cubicBezTo>
                    <a:cubicBezTo>
                      <a:pt x="385" y="1753"/>
                      <a:pt x="459" y="1758"/>
                      <a:pt x="497" y="1758"/>
                    </a:cubicBezTo>
                    <a:cubicBezTo>
                      <a:pt x="509" y="1758"/>
                      <a:pt x="518" y="1758"/>
                      <a:pt x="522" y="1757"/>
                    </a:cubicBezTo>
                    <a:cubicBezTo>
                      <a:pt x="538" y="1758"/>
                      <a:pt x="634" y="1764"/>
                      <a:pt x="737" y="1718"/>
                    </a:cubicBezTo>
                    <a:cubicBezTo>
                      <a:pt x="745" y="1715"/>
                      <a:pt x="750" y="1707"/>
                      <a:pt x="750" y="1698"/>
                    </a:cubicBezTo>
                    <a:cubicBezTo>
                      <a:pt x="750" y="1659"/>
                      <a:pt x="750" y="1659"/>
                      <a:pt x="750" y="1659"/>
                    </a:cubicBezTo>
                    <a:cubicBezTo>
                      <a:pt x="804" y="1659"/>
                      <a:pt x="804" y="1659"/>
                      <a:pt x="804" y="1659"/>
                    </a:cubicBezTo>
                    <a:cubicBezTo>
                      <a:pt x="828" y="1659"/>
                      <a:pt x="847" y="1640"/>
                      <a:pt x="847" y="1616"/>
                    </a:cubicBezTo>
                    <a:cubicBezTo>
                      <a:pt x="847" y="1545"/>
                      <a:pt x="847" y="1545"/>
                      <a:pt x="847" y="1545"/>
                    </a:cubicBezTo>
                    <a:cubicBezTo>
                      <a:pt x="847" y="1537"/>
                      <a:pt x="845" y="1530"/>
                      <a:pt x="842" y="1524"/>
                    </a:cubicBezTo>
                    <a:cubicBezTo>
                      <a:pt x="845" y="1517"/>
                      <a:pt x="847" y="1510"/>
                      <a:pt x="847" y="1503"/>
                    </a:cubicBezTo>
                    <a:cubicBezTo>
                      <a:pt x="847" y="1435"/>
                      <a:pt x="847" y="1435"/>
                      <a:pt x="847" y="1435"/>
                    </a:cubicBezTo>
                    <a:cubicBezTo>
                      <a:pt x="847" y="1427"/>
                      <a:pt x="845" y="1420"/>
                      <a:pt x="842" y="1414"/>
                    </a:cubicBezTo>
                    <a:cubicBezTo>
                      <a:pt x="845" y="1408"/>
                      <a:pt x="847" y="1401"/>
                      <a:pt x="847" y="1393"/>
                    </a:cubicBezTo>
                    <a:cubicBezTo>
                      <a:pt x="847" y="1305"/>
                      <a:pt x="847" y="1305"/>
                      <a:pt x="847" y="1305"/>
                    </a:cubicBezTo>
                    <a:cubicBezTo>
                      <a:pt x="847" y="1281"/>
                      <a:pt x="828" y="1262"/>
                      <a:pt x="804" y="1262"/>
                    </a:cubicBezTo>
                    <a:cubicBezTo>
                      <a:pt x="781" y="1262"/>
                      <a:pt x="781" y="1262"/>
                      <a:pt x="781" y="1262"/>
                    </a:cubicBezTo>
                    <a:cubicBezTo>
                      <a:pt x="781" y="1130"/>
                      <a:pt x="781" y="1130"/>
                      <a:pt x="781" y="1130"/>
                    </a:cubicBezTo>
                    <a:cubicBezTo>
                      <a:pt x="781" y="991"/>
                      <a:pt x="914" y="865"/>
                      <a:pt x="915" y="864"/>
                    </a:cubicBezTo>
                    <a:cubicBezTo>
                      <a:pt x="917" y="862"/>
                      <a:pt x="917" y="862"/>
                      <a:pt x="917" y="862"/>
                    </a:cubicBezTo>
                    <a:cubicBezTo>
                      <a:pt x="999" y="768"/>
                      <a:pt x="1044" y="647"/>
                      <a:pt x="1044" y="521"/>
                    </a:cubicBezTo>
                    <a:cubicBezTo>
                      <a:pt x="1044" y="234"/>
                      <a:pt x="810" y="0"/>
                      <a:pt x="522" y="0"/>
                    </a:cubicBezTo>
                    <a:close/>
                    <a:moveTo>
                      <a:pt x="244" y="1502"/>
                    </a:moveTo>
                    <a:cubicBezTo>
                      <a:pt x="244" y="1436"/>
                      <a:pt x="244" y="1436"/>
                      <a:pt x="244" y="1436"/>
                    </a:cubicBezTo>
                    <a:cubicBezTo>
                      <a:pt x="803" y="1436"/>
                      <a:pt x="803" y="1436"/>
                      <a:pt x="803" y="1436"/>
                    </a:cubicBezTo>
                    <a:cubicBezTo>
                      <a:pt x="803" y="1502"/>
                      <a:pt x="803" y="1502"/>
                      <a:pt x="803" y="1502"/>
                    </a:cubicBezTo>
                    <a:lnTo>
                      <a:pt x="244" y="1502"/>
                    </a:lnTo>
                    <a:close/>
                    <a:moveTo>
                      <a:pt x="706" y="1684"/>
                    </a:moveTo>
                    <a:cubicBezTo>
                      <a:pt x="611" y="1721"/>
                      <a:pt x="525" y="1713"/>
                      <a:pt x="524" y="1713"/>
                    </a:cubicBezTo>
                    <a:cubicBezTo>
                      <a:pt x="523" y="1713"/>
                      <a:pt x="521" y="1713"/>
                      <a:pt x="520" y="1713"/>
                    </a:cubicBezTo>
                    <a:cubicBezTo>
                      <a:pt x="519" y="1713"/>
                      <a:pt x="433" y="1721"/>
                      <a:pt x="338" y="1684"/>
                    </a:cubicBezTo>
                    <a:cubicBezTo>
                      <a:pt x="338" y="1659"/>
                      <a:pt x="338" y="1659"/>
                      <a:pt x="338" y="1659"/>
                    </a:cubicBezTo>
                    <a:cubicBezTo>
                      <a:pt x="706" y="1659"/>
                      <a:pt x="706" y="1659"/>
                      <a:pt x="706" y="1659"/>
                    </a:cubicBezTo>
                    <a:lnTo>
                      <a:pt x="706" y="1684"/>
                    </a:lnTo>
                    <a:close/>
                    <a:moveTo>
                      <a:pt x="244" y="1615"/>
                    </a:moveTo>
                    <a:cubicBezTo>
                      <a:pt x="244" y="1546"/>
                      <a:pt x="244" y="1546"/>
                      <a:pt x="244" y="1546"/>
                    </a:cubicBezTo>
                    <a:cubicBezTo>
                      <a:pt x="803" y="1546"/>
                      <a:pt x="803" y="1546"/>
                      <a:pt x="803" y="1546"/>
                    </a:cubicBezTo>
                    <a:cubicBezTo>
                      <a:pt x="803" y="1615"/>
                      <a:pt x="803" y="1615"/>
                      <a:pt x="803" y="1615"/>
                    </a:cubicBezTo>
                    <a:lnTo>
                      <a:pt x="244" y="1615"/>
                    </a:lnTo>
                    <a:close/>
                    <a:moveTo>
                      <a:pt x="803" y="1392"/>
                    </a:moveTo>
                    <a:cubicBezTo>
                      <a:pt x="244" y="1392"/>
                      <a:pt x="244" y="1392"/>
                      <a:pt x="244" y="1392"/>
                    </a:cubicBezTo>
                    <a:cubicBezTo>
                      <a:pt x="244" y="1306"/>
                      <a:pt x="244" y="1306"/>
                      <a:pt x="244" y="1306"/>
                    </a:cubicBezTo>
                    <a:cubicBezTo>
                      <a:pt x="803" y="1306"/>
                      <a:pt x="803" y="1306"/>
                      <a:pt x="803" y="1306"/>
                    </a:cubicBezTo>
                    <a:lnTo>
                      <a:pt x="803" y="1392"/>
                    </a:lnTo>
                    <a:close/>
                    <a:moveTo>
                      <a:pt x="884" y="833"/>
                    </a:moveTo>
                    <a:cubicBezTo>
                      <a:pt x="870" y="846"/>
                      <a:pt x="737" y="976"/>
                      <a:pt x="737" y="1130"/>
                    </a:cubicBezTo>
                    <a:cubicBezTo>
                      <a:pt x="737" y="1262"/>
                      <a:pt x="737" y="1262"/>
                      <a:pt x="737" y="1262"/>
                    </a:cubicBezTo>
                    <a:cubicBezTo>
                      <a:pt x="307" y="1262"/>
                      <a:pt x="307" y="1262"/>
                      <a:pt x="307" y="1262"/>
                    </a:cubicBezTo>
                    <a:cubicBezTo>
                      <a:pt x="307" y="1130"/>
                      <a:pt x="307" y="1130"/>
                      <a:pt x="307" y="1130"/>
                    </a:cubicBezTo>
                    <a:cubicBezTo>
                      <a:pt x="307" y="976"/>
                      <a:pt x="174" y="846"/>
                      <a:pt x="160" y="833"/>
                    </a:cubicBezTo>
                    <a:cubicBezTo>
                      <a:pt x="85" y="746"/>
                      <a:pt x="44" y="636"/>
                      <a:pt x="44" y="521"/>
                    </a:cubicBezTo>
                    <a:cubicBezTo>
                      <a:pt x="44" y="258"/>
                      <a:pt x="259" y="44"/>
                      <a:pt x="522" y="44"/>
                    </a:cubicBezTo>
                    <a:cubicBezTo>
                      <a:pt x="785" y="44"/>
                      <a:pt x="1000" y="258"/>
                      <a:pt x="1000" y="521"/>
                    </a:cubicBezTo>
                    <a:cubicBezTo>
                      <a:pt x="1000" y="636"/>
                      <a:pt x="959" y="746"/>
                      <a:pt x="884" y="83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7">
                <a:extLst>
                  <a:ext uri="{FF2B5EF4-FFF2-40B4-BE49-F238E27FC236}">
                    <a16:creationId xmlns:a16="http://schemas.microsoft.com/office/drawing/2014/main" xmlns="" id="{4D1A971A-9F80-4D43-B789-44A9DEB8CB39}"/>
                  </a:ext>
                </a:extLst>
              </p:cNvPr>
              <p:cNvSpPr>
                <a:spLocks/>
              </p:cNvSpPr>
              <p:nvPr/>
            </p:nvSpPr>
            <p:spPr bwMode="auto">
              <a:xfrm>
                <a:off x="5784722" y="2857500"/>
                <a:ext cx="624078" cy="811530"/>
              </a:xfrm>
              <a:custGeom>
                <a:avLst/>
                <a:gdLst>
                  <a:gd name="T0" fmla="*/ 437 w 874"/>
                  <a:gd name="T1" fmla="*/ 0 h 1136"/>
                  <a:gd name="T2" fmla="*/ 0 w 874"/>
                  <a:gd name="T3" fmla="*/ 436 h 1136"/>
                  <a:gd name="T4" fmla="*/ 105 w 874"/>
                  <a:gd name="T5" fmla="*/ 720 h 1136"/>
                  <a:gd name="T6" fmla="*/ 263 w 874"/>
                  <a:gd name="T7" fmla="*/ 1045 h 1136"/>
                  <a:gd name="T8" fmla="*/ 263 w 874"/>
                  <a:gd name="T9" fmla="*/ 1136 h 1136"/>
                  <a:gd name="T10" fmla="*/ 415 w 874"/>
                  <a:gd name="T11" fmla="*/ 1136 h 1136"/>
                  <a:gd name="T12" fmla="*/ 415 w 874"/>
                  <a:gd name="T13" fmla="*/ 897 h 1136"/>
                  <a:gd name="T14" fmla="*/ 421 w 874"/>
                  <a:gd name="T15" fmla="*/ 882 h 1136"/>
                  <a:gd name="T16" fmla="*/ 525 w 874"/>
                  <a:gd name="T17" fmla="*/ 771 h 1136"/>
                  <a:gd name="T18" fmla="*/ 370 w 874"/>
                  <a:gd name="T19" fmla="*/ 771 h 1136"/>
                  <a:gd name="T20" fmla="*/ 349 w 874"/>
                  <a:gd name="T21" fmla="*/ 758 h 1136"/>
                  <a:gd name="T22" fmla="*/ 354 w 874"/>
                  <a:gd name="T23" fmla="*/ 734 h 1136"/>
                  <a:gd name="T24" fmla="*/ 481 w 874"/>
                  <a:gd name="T25" fmla="*/ 601 h 1136"/>
                  <a:gd name="T26" fmla="*/ 354 w 874"/>
                  <a:gd name="T27" fmla="*/ 601 h 1136"/>
                  <a:gd name="T28" fmla="*/ 334 w 874"/>
                  <a:gd name="T29" fmla="*/ 588 h 1136"/>
                  <a:gd name="T30" fmla="*/ 338 w 874"/>
                  <a:gd name="T31" fmla="*/ 564 h 1136"/>
                  <a:gd name="T32" fmla="*/ 508 w 874"/>
                  <a:gd name="T33" fmla="*/ 368 h 1136"/>
                  <a:gd name="T34" fmla="*/ 539 w 874"/>
                  <a:gd name="T35" fmla="*/ 366 h 1136"/>
                  <a:gd name="T36" fmla="*/ 541 w 874"/>
                  <a:gd name="T37" fmla="*/ 397 h 1136"/>
                  <a:gd name="T38" fmla="*/ 403 w 874"/>
                  <a:gd name="T39" fmla="*/ 557 h 1136"/>
                  <a:gd name="T40" fmla="*/ 532 w 874"/>
                  <a:gd name="T41" fmla="*/ 557 h 1136"/>
                  <a:gd name="T42" fmla="*/ 553 w 874"/>
                  <a:gd name="T43" fmla="*/ 570 h 1136"/>
                  <a:gd name="T44" fmla="*/ 548 w 874"/>
                  <a:gd name="T45" fmla="*/ 594 h 1136"/>
                  <a:gd name="T46" fmla="*/ 421 w 874"/>
                  <a:gd name="T47" fmla="*/ 727 h 1136"/>
                  <a:gd name="T48" fmla="*/ 576 w 874"/>
                  <a:gd name="T49" fmla="*/ 727 h 1136"/>
                  <a:gd name="T50" fmla="*/ 596 w 874"/>
                  <a:gd name="T51" fmla="*/ 740 h 1136"/>
                  <a:gd name="T52" fmla="*/ 592 w 874"/>
                  <a:gd name="T53" fmla="*/ 764 h 1136"/>
                  <a:gd name="T54" fmla="*/ 459 w 874"/>
                  <a:gd name="T55" fmla="*/ 905 h 1136"/>
                  <a:gd name="T56" fmla="*/ 459 w 874"/>
                  <a:gd name="T57" fmla="*/ 1136 h 1136"/>
                  <a:gd name="T58" fmla="*/ 611 w 874"/>
                  <a:gd name="T59" fmla="*/ 1136 h 1136"/>
                  <a:gd name="T60" fmla="*/ 611 w 874"/>
                  <a:gd name="T61" fmla="*/ 1045 h 1136"/>
                  <a:gd name="T62" fmla="*/ 769 w 874"/>
                  <a:gd name="T63" fmla="*/ 720 h 1136"/>
                  <a:gd name="T64" fmla="*/ 874 w 874"/>
                  <a:gd name="T65" fmla="*/ 436 h 1136"/>
                  <a:gd name="T66" fmla="*/ 437 w 874"/>
                  <a:gd name="T67" fmla="*/ 0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4" h="1136">
                    <a:moveTo>
                      <a:pt x="437" y="0"/>
                    </a:moveTo>
                    <a:cubicBezTo>
                      <a:pt x="196" y="0"/>
                      <a:pt x="0" y="195"/>
                      <a:pt x="0" y="436"/>
                    </a:cubicBezTo>
                    <a:cubicBezTo>
                      <a:pt x="0" y="540"/>
                      <a:pt x="37" y="641"/>
                      <a:pt x="105" y="720"/>
                    </a:cubicBezTo>
                    <a:cubicBezTo>
                      <a:pt x="127" y="741"/>
                      <a:pt x="263" y="880"/>
                      <a:pt x="263" y="1045"/>
                    </a:cubicBezTo>
                    <a:cubicBezTo>
                      <a:pt x="263" y="1136"/>
                      <a:pt x="263" y="1136"/>
                      <a:pt x="263" y="1136"/>
                    </a:cubicBezTo>
                    <a:cubicBezTo>
                      <a:pt x="415" y="1136"/>
                      <a:pt x="415" y="1136"/>
                      <a:pt x="415" y="1136"/>
                    </a:cubicBezTo>
                    <a:cubicBezTo>
                      <a:pt x="415" y="897"/>
                      <a:pt x="415" y="897"/>
                      <a:pt x="415" y="897"/>
                    </a:cubicBezTo>
                    <a:cubicBezTo>
                      <a:pt x="415" y="891"/>
                      <a:pt x="417" y="886"/>
                      <a:pt x="421" y="882"/>
                    </a:cubicBezTo>
                    <a:cubicBezTo>
                      <a:pt x="525" y="771"/>
                      <a:pt x="525" y="771"/>
                      <a:pt x="525" y="771"/>
                    </a:cubicBezTo>
                    <a:cubicBezTo>
                      <a:pt x="370" y="771"/>
                      <a:pt x="370" y="771"/>
                      <a:pt x="370" y="771"/>
                    </a:cubicBezTo>
                    <a:cubicBezTo>
                      <a:pt x="361" y="771"/>
                      <a:pt x="353" y="766"/>
                      <a:pt x="349" y="758"/>
                    </a:cubicBezTo>
                    <a:cubicBezTo>
                      <a:pt x="346" y="750"/>
                      <a:pt x="348" y="740"/>
                      <a:pt x="354" y="734"/>
                    </a:cubicBezTo>
                    <a:cubicBezTo>
                      <a:pt x="481" y="601"/>
                      <a:pt x="481" y="601"/>
                      <a:pt x="481" y="601"/>
                    </a:cubicBezTo>
                    <a:cubicBezTo>
                      <a:pt x="354" y="601"/>
                      <a:pt x="354" y="601"/>
                      <a:pt x="354" y="601"/>
                    </a:cubicBezTo>
                    <a:cubicBezTo>
                      <a:pt x="346" y="601"/>
                      <a:pt x="338" y="596"/>
                      <a:pt x="334" y="588"/>
                    </a:cubicBezTo>
                    <a:cubicBezTo>
                      <a:pt x="331" y="580"/>
                      <a:pt x="332" y="571"/>
                      <a:pt x="338" y="564"/>
                    </a:cubicBezTo>
                    <a:cubicBezTo>
                      <a:pt x="508" y="368"/>
                      <a:pt x="508" y="368"/>
                      <a:pt x="508" y="368"/>
                    </a:cubicBezTo>
                    <a:cubicBezTo>
                      <a:pt x="516" y="359"/>
                      <a:pt x="530" y="358"/>
                      <a:pt x="539" y="366"/>
                    </a:cubicBezTo>
                    <a:cubicBezTo>
                      <a:pt x="548" y="374"/>
                      <a:pt x="549" y="388"/>
                      <a:pt x="541" y="397"/>
                    </a:cubicBezTo>
                    <a:cubicBezTo>
                      <a:pt x="403" y="557"/>
                      <a:pt x="403" y="557"/>
                      <a:pt x="403" y="557"/>
                    </a:cubicBezTo>
                    <a:cubicBezTo>
                      <a:pt x="532" y="557"/>
                      <a:pt x="532" y="557"/>
                      <a:pt x="532" y="557"/>
                    </a:cubicBezTo>
                    <a:cubicBezTo>
                      <a:pt x="541" y="557"/>
                      <a:pt x="549" y="562"/>
                      <a:pt x="553" y="570"/>
                    </a:cubicBezTo>
                    <a:cubicBezTo>
                      <a:pt x="556" y="578"/>
                      <a:pt x="554" y="587"/>
                      <a:pt x="548" y="594"/>
                    </a:cubicBezTo>
                    <a:cubicBezTo>
                      <a:pt x="421" y="727"/>
                      <a:pt x="421" y="727"/>
                      <a:pt x="421" y="727"/>
                    </a:cubicBezTo>
                    <a:cubicBezTo>
                      <a:pt x="576" y="727"/>
                      <a:pt x="576" y="727"/>
                      <a:pt x="576" y="727"/>
                    </a:cubicBezTo>
                    <a:cubicBezTo>
                      <a:pt x="584" y="727"/>
                      <a:pt x="592" y="732"/>
                      <a:pt x="596" y="740"/>
                    </a:cubicBezTo>
                    <a:cubicBezTo>
                      <a:pt x="599" y="748"/>
                      <a:pt x="598" y="758"/>
                      <a:pt x="592" y="764"/>
                    </a:cubicBezTo>
                    <a:cubicBezTo>
                      <a:pt x="459" y="905"/>
                      <a:pt x="459" y="905"/>
                      <a:pt x="459" y="905"/>
                    </a:cubicBezTo>
                    <a:cubicBezTo>
                      <a:pt x="459" y="1136"/>
                      <a:pt x="459" y="1136"/>
                      <a:pt x="459" y="1136"/>
                    </a:cubicBezTo>
                    <a:cubicBezTo>
                      <a:pt x="611" y="1136"/>
                      <a:pt x="611" y="1136"/>
                      <a:pt x="611" y="1136"/>
                    </a:cubicBezTo>
                    <a:cubicBezTo>
                      <a:pt x="611" y="1045"/>
                      <a:pt x="611" y="1045"/>
                      <a:pt x="611" y="1045"/>
                    </a:cubicBezTo>
                    <a:cubicBezTo>
                      <a:pt x="611" y="880"/>
                      <a:pt x="747" y="741"/>
                      <a:pt x="769" y="720"/>
                    </a:cubicBezTo>
                    <a:cubicBezTo>
                      <a:pt x="837" y="641"/>
                      <a:pt x="874" y="540"/>
                      <a:pt x="874" y="436"/>
                    </a:cubicBezTo>
                    <a:cubicBezTo>
                      <a:pt x="874" y="195"/>
                      <a:pt x="678" y="0"/>
                      <a:pt x="43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46" name="Rectangle 45"/>
          <p:cNvSpPr/>
          <p:nvPr/>
        </p:nvSpPr>
        <p:spPr>
          <a:xfrm>
            <a:off x="6600825" y="1865991"/>
            <a:ext cx="4607859" cy="2677656"/>
          </a:xfrm>
          <a:prstGeom prst="rect">
            <a:avLst/>
          </a:prstGeom>
          <a:solidFill>
            <a:srgbClr val="FFFFFF"/>
          </a:solidFill>
        </p:spPr>
        <p:txBody>
          <a:bodyPr wrap="square">
            <a:spAutoFit/>
          </a:bodyPr>
          <a:lstStyle/>
          <a:p>
            <a:r>
              <a:rPr lang="fr-FR" sz="1200" dirty="0">
                <a:solidFill>
                  <a:srgbClr val="000000"/>
                </a:solidFill>
                <a:latin typeface="Consolas" panose="020B0609020204030204" pitchFamily="49" charset="0"/>
              </a:rPr>
              <a:t>FROM python:3.6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err="1">
                <a:solidFill>
                  <a:srgbClr val="000000"/>
                </a:solidFill>
                <a:latin typeface="Consolas" panose="020B0609020204030204" pitchFamily="49" charset="0"/>
              </a:rPr>
              <a:t>WORKDIR</a:t>
            </a:r>
            <a:r>
              <a:rPr lang="fr-FR" sz="1200" dirty="0">
                <a:solidFill>
                  <a:srgbClr val="000000"/>
                </a:solidFill>
                <a:latin typeface="Consolas" panose="020B0609020204030204" pitchFamily="49" charset="0"/>
              </a:rPr>
              <a:t> /code  </a:t>
            </a:r>
            <a:endParaRPr lang="fr-FR" sz="1200" dirty="0">
              <a:solidFill>
                <a:srgbClr val="5C5C5C"/>
              </a:solidFill>
              <a:latin typeface="Consolas" panose="020B0609020204030204" pitchFamily="49" charset="0"/>
            </a:endParaRPr>
          </a:p>
          <a:p>
            <a:r>
              <a:rPr lang="fr-FR" sz="1200" dirty="0" err="1">
                <a:solidFill>
                  <a:srgbClr val="000000"/>
                </a:solidFill>
                <a:latin typeface="Consolas" panose="020B0609020204030204" pitchFamily="49" charset="0"/>
              </a:rPr>
              <a:t>ENV</a:t>
            </a:r>
            <a:r>
              <a:rPr lang="fr-FR" sz="1200" dirty="0">
                <a:solidFill>
                  <a:srgbClr val="000000"/>
                </a:solidFill>
                <a:latin typeface="Consolas" panose="020B0609020204030204" pitchFamily="49" charset="0"/>
              </a:rPr>
              <a:t> PATH=$PATH:/code  </a:t>
            </a:r>
            <a:endParaRPr lang="fr-FR" sz="1200" dirty="0">
              <a:solidFill>
                <a:srgbClr val="5C5C5C"/>
              </a:solidFill>
              <a:latin typeface="Consolas" panose="020B0609020204030204" pitchFamily="49" charset="0"/>
            </a:endParaRPr>
          </a:p>
          <a:p>
            <a:r>
              <a:rPr lang="fr-FR" sz="1200" dirty="0" err="1">
                <a:solidFill>
                  <a:srgbClr val="000000"/>
                </a:solidFill>
                <a:latin typeface="Consolas" panose="020B0609020204030204" pitchFamily="49" charset="0"/>
              </a:rPr>
              <a:t>ENV</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PYTHONPATH</a:t>
            </a:r>
            <a:r>
              <a:rPr lang="fr-FR" sz="1200" dirty="0">
                <a:solidFill>
                  <a:srgbClr val="000000"/>
                </a:solidFill>
                <a:latin typeface="Consolas" panose="020B0609020204030204" pitchFamily="49" charset="0"/>
              </a:rPr>
              <a:t> /code  </a:t>
            </a:r>
            <a:endParaRPr lang="fr-FR" sz="1200" dirty="0">
              <a:solidFill>
                <a:srgbClr val="5C5C5C"/>
              </a:solidFill>
              <a:latin typeface="Consolas" panose="020B0609020204030204" pitchFamily="49" charset="0"/>
            </a:endParaRPr>
          </a:p>
          <a:p>
            <a:r>
              <a:rPr lang="fr-FR" sz="1200" dirty="0" err="1">
                <a:solidFill>
                  <a:srgbClr val="000000"/>
                </a:solidFill>
                <a:latin typeface="Consolas" panose="020B0609020204030204" pitchFamily="49" charset="0"/>
              </a:rPr>
              <a:t>ENV</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MPLBACKEND</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agg</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8200"/>
                </a:solidFill>
                <a:latin typeface="Consolas" panose="020B0609020204030204" pitchFamily="49" charset="0"/>
              </a:rPr>
              <a:t># </a:t>
            </a:r>
            <a:r>
              <a:rPr lang="fr-FR" sz="1200" dirty="0" err="1">
                <a:solidFill>
                  <a:srgbClr val="008200"/>
                </a:solidFill>
                <a:latin typeface="Consolas" panose="020B0609020204030204" pitchFamily="49" charset="0"/>
              </a:rPr>
              <a:t>install</a:t>
            </a:r>
            <a:r>
              <a:rPr lang="fr-FR" sz="1200" dirty="0">
                <a:solidFill>
                  <a:srgbClr val="008200"/>
                </a:solidFill>
                <a:latin typeface="Consolas" panose="020B0609020204030204" pitchFamily="49" charset="0"/>
              </a:rPr>
              <a:t> python </a:t>
            </a:r>
            <a:r>
              <a:rPr lang="fr-FR" sz="1200" dirty="0" err="1">
                <a:solidFill>
                  <a:srgbClr val="008200"/>
                </a:solidFill>
                <a:latin typeface="Consolas" panose="020B0609020204030204" pitchFamily="49" charset="0"/>
              </a:rPr>
              <a:t>requirements</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COPY requirements.txt ./  </a:t>
            </a:r>
            <a:endParaRPr lang="fr-FR" sz="1200" dirty="0">
              <a:solidFill>
                <a:srgbClr val="5C5C5C"/>
              </a:solidFill>
              <a:latin typeface="Consolas" panose="020B0609020204030204" pitchFamily="49" charset="0"/>
            </a:endParaRPr>
          </a:p>
          <a:p>
            <a:r>
              <a:rPr lang="fr-FR" sz="1200" dirty="0" err="1">
                <a:solidFill>
                  <a:srgbClr val="000000"/>
                </a:solidFill>
                <a:latin typeface="Consolas" panose="020B0609020204030204" pitchFamily="49" charset="0"/>
              </a:rPr>
              <a:t>RUN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pip</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install</a:t>
            </a:r>
            <a:r>
              <a:rPr lang="fr-FR" sz="1200" dirty="0">
                <a:solidFill>
                  <a:srgbClr val="000000"/>
                </a:solidFill>
                <a:latin typeface="Consolas" panose="020B0609020204030204" pitchFamily="49" charset="0"/>
              </a:rPr>
              <a:t> --no-cache-</a:t>
            </a:r>
            <a:r>
              <a:rPr lang="fr-FR" sz="1200" dirty="0" err="1">
                <a:solidFill>
                  <a:srgbClr val="000000"/>
                </a:solidFill>
                <a:latin typeface="Consolas" panose="020B0609020204030204" pitchFamily="49" charset="0"/>
              </a:rPr>
              <a:t>dir</a:t>
            </a:r>
            <a:r>
              <a:rPr lang="fr-FR" sz="1200" dirty="0">
                <a:solidFill>
                  <a:srgbClr val="000000"/>
                </a:solidFill>
                <a:latin typeface="Consolas" panose="020B0609020204030204" pitchFamily="49" charset="0"/>
              </a:rPr>
              <a:t> -r requirements.txt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COPY . .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CMD [</a:t>
            </a:r>
            <a:r>
              <a:rPr lang="fr-FR" sz="1200" dirty="0">
                <a:solidFill>
                  <a:srgbClr val="0000FF"/>
                </a:solidFill>
                <a:latin typeface="Consolas" panose="020B0609020204030204" pitchFamily="49" charset="0"/>
              </a:rPr>
              <a:t>"python"</a:t>
            </a: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"./run.py"</a:t>
            </a:r>
            <a:r>
              <a:rPr lang="fr-FR" sz="1200" dirty="0">
                <a:solidFill>
                  <a:srgbClr val="000000"/>
                </a:solidFill>
                <a:latin typeface="Consolas" panose="020B0609020204030204" pitchFamily="49" charset="0"/>
              </a:rPr>
              <a:t>]  </a:t>
            </a:r>
            <a:endParaRPr lang="fr-FR" sz="1200" b="0" i="0" dirty="0">
              <a:solidFill>
                <a:srgbClr val="5C5C5C"/>
              </a:solidFill>
              <a:effectLst/>
              <a:latin typeface="Consolas" panose="020B0609020204030204" pitchFamily="49" charset="0"/>
            </a:endParaRPr>
          </a:p>
        </p:txBody>
      </p:sp>
      <p:sp>
        <p:nvSpPr>
          <p:cNvPr id="50" name="TextBox 49"/>
          <p:cNvSpPr txBox="1"/>
          <p:nvPr/>
        </p:nvSpPr>
        <p:spPr>
          <a:xfrm>
            <a:off x="6822567" y="5724013"/>
            <a:ext cx="4386117" cy="715385"/>
          </a:xfrm>
          <a:prstGeom prst="rect">
            <a:avLst/>
          </a:prstGeom>
          <a:noFill/>
          <a:ln w="9525" cap="rnd" cmpd="sng" algn="ctr">
            <a:solidFill>
              <a:srgbClr val="29BA74"/>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575757"/>
                </a:solidFill>
              </a:rPr>
              <a:t>   To make sure your </a:t>
            </a:r>
            <a:r>
              <a:rPr lang="en-US" sz="1400" dirty="0" err="1">
                <a:solidFill>
                  <a:srgbClr val="575757"/>
                </a:solidFill>
              </a:rPr>
              <a:t>Dockerfile</a:t>
            </a:r>
            <a:r>
              <a:rPr lang="en-US" sz="1400" dirty="0">
                <a:solidFill>
                  <a:srgbClr val="575757"/>
                </a:solidFill>
              </a:rPr>
              <a:t> is well structured and </a:t>
            </a:r>
            <a:r>
              <a:rPr lang="en-US" sz="1400" dirty="0" err="1">
                <a:solidFill>
                  <a:srgbClr val="575757"/>
                </a:solidFill>
              </a:rPr>
              <a:t>optimised</a:t>
            </a:r>
            <a:r>
              <a:rPr lang="en-US" sz="1400" dirty="0">
                <a:solidFill>
                  <a:srgbClr val="575757"/>
                </a:solidFill>
              </a:rPr>
              <a:t>, you can use </a:t>
            </a:r>
            <a:r>
              <a:rPr lang="fr-FR" sz="1400" dirty="0">
                <a:hlinkClick r:id="rId7"/>
              </a:rPr>
              <a:t>https://github.com/hadolint/hadolint</a:t>
            </a:r>
            <a:r>
              <a:rPr lang="en-US" sz="1400" dirty="0">
                <a:solidFill>
                  <a:srgbClr val="575757"/>
                </a:solidFill>
              </a:rPr>
              <a:t> </a:t>
            </a:r>
            <a:endParaRPr lang="en-US" sz="1400" dirty="0">
              <a:solidFill>
                <a:srgbClr val="7F7F7F"/>
              </a:solidFill>
            </a:endParaRPr>
          </a:p>
        </p:txBody>
      </p:sp>
      <p:sp>
        <p:nvSpPr>
          <p:cNvPr id="51" name="Oval 50"/>
          <p:cNvSpPr/>
          <p:nvPr/>
        </p:nvSpPr>
        <p:spPr>
          <a:xfrm>
            <a:off x="6600825" y="5518377"/>
            <a:ext cx="443484" cy="426198"/>
          </a:xfrm>
          <a:prstGeom prst="ellipse">
            <a:avLst/>
          </a:prstGeom>
          <a:solidFill>
            <a:srgbClr val="FFFFFF"/>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52" name="Group 51"/>
          <p:cNvGrpSpPr>
            <a:grpSpLocks noChangeAspect="1"/>
          </p:cNvGrpSpPr>
          <p:nvPr/>
        </p:nvGrpSpPr>
        <p:grpSpPr>
          <a:xfrm>
            <a:off x="6648259" y="5566182"/>
            <a:ext cx="348615" cy="348938"/>
            <a:chOff x="5273801" y="2606040"/>
            <a:chExt cx="1644396" cy="1645920"/>
          </a:xfrm>
        </p:grpSpPr>
        <p:sp>
          <p:nvSpPr>
            <p:cNvPr id="53" name="AutoShape 34">
              <a:extLst>
                <a:ext uri="{FF2B5EF4-FFF2-40B4-BE49-F238E27FC236}">
                  <a16:creationId xmlns:a16="http://schemas.microsoft.com/office/drawing/2014/main" xmlns="" id="{53EBCFA3-42E5-408A-AB98-5437639B6F86}"/>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4" name="Group 53"/>
            <p:cNvGrpSpPr/>
            <p:nvPr/>
          </p:nvGrpSpPr>
          <p:grpSpPr>
            <a:xfrm>
              <a:off x="5724143" y="2796921"/>
              <a:ext cx="745236" cy="1259967"/>
              <a:chOff x="5724143" y="2796921"/>
              <a:chExt cx="745236" cy="1259967"/>
            </a:xfrm>
          </p:grpSpPr>
          <p:sp>
            <p:nvSpPr>
              <p:cNvPr id="55" name="Freeform 36">
                <a:extLst>
                  <a:ext uri="{FF2B5EF4-FFF2-40B4-BE49-F238E27FC236}">
                    <a16:creationId xmlns:a16="http://schemas.microsoft.com/office/drawing/2014/main" xmlns="" id="{53AE4B90-A59F-42A8-9254-913198CC23DE}"/>
                  </a:ext>
                </a:extLst>
              </p:cNvPr>
              <p:cNvSpPr>
                <a:spLocks noEditPoints="1"/>
              </p:cNvSpPr>
              <p:nvPr/>
            </p:nvSpPr>
            <p:spPr bwMode="auto">
              <a:xfrm>
                <a:off x="5724143" y="2796921"/>
                <a:ext cx="745236" cy="1259967"/>
              </a:xfrm>
              <a:custGeom>
                <a:avLst/>
                <a:gdLst>
                  <a:gd name="T0" fmla="*/ 0 w 1044"/>
                  <a:gd name="T1" fmla="*/ 521 h 1764"/>
                  <a:gd name="T2" fmla="*/ 129 w 1044"/>
                  <a:gd name="T3" fmla="*/ 864 h 1764"/>
                  <a:gd name="T4" fmla="*/ 263 w 1044"/>
                  <a:gd name="T5" fmla="*/ 1262 h 1764"/>
                  <a:gd name="T6" fmla="*/ 200 w 1044"/>
                  <a:gd name="T7" fmla="*/ 1305 h 1764"/>
                  <a:gd name="T8" fmla="*/ 206 w 1044"/>
                  <a:gd name="T9" fmla="*/ 1414 h 1764"/>
                  <a:gd name="T10" fmla="*/ 200 w 1044"/>
                  <a:gd name="T11" fmla="*/ 1503 h 1764"/>
                  <a:gd name="T12" fmla="*/ 200 w 1044"/>
                  <a:gd name="T13" fmla="*/ 1545 h 1764"/>
                  <a:gd name="T14" fmla="*/ 243 w 1044"/>
                  <a:gd name="T15" fmla="*/ 1659 h 1764"/>
                  <a:gd name="T16" fmla="*/ 294 w 1044"/>
                  <a:gd name="T17" fmla="*/ 1698 h 1764"/>
                  <a:gd name="T18" fmla="*/ 497 w 1044"/>
                  <a:gd name="T19" fmla="*/ 1758 h 1764"/>
                  <a:gd name="T20" fmla="*/ 737 w 1044"/>
                  <a:gd name="T21" fmla="*/ 1718 h 1764"/>
                  <a:gd name="T22" fmla="*/ 750 w 1044"/>
                  <a:gd name="T23" fmla="*/ 1659 h 1764"/>
                  <a:gd name="T24" fmla="*/ 847 w 1044"/>
                  <a:gd name="T25" fmla="*/ 1616 h 1764"/>
                  <a:gd name="T26" fmla="*/ 842 w 1044"/>
                  <a:gd name="T27" fmla="*/ 1524 h 1764"/>
                  <a:gd name="T28" fmla="*/ 847 w 1044"/>
                  <a:gd name="T29" fmla="*/ 1435 h 1764"/>
                  <a:gd name="T30" fmla="*/ 847 w 1044"/>
                  <a:gd name="T31" fmla="*/ 1393 h 1764"/>
                  <a:gd name="T32" fmla="*/ 804 w 1044"/>
                  <a:gd name="T33" fmla="*/ 1262 h 1764"/>
                  <a:gd name="T34" fmla="*/ 781 w 1044"/>
                  <a:gd name="T35" fmla="*/ 1130 h 1764"/>
                  <a:gd name="T36" fmla="*/ 917 w 1044"/>
                  <a:gd name="T37" fmla="*/ 862 h 1764"/>
                  <a:gd name="T38" fmla="*/ 522 w 1044"/>
                  <a:gd name="T39" fmla="*/ 0 h 1764"/>
                  <a:gd name="T40" fmla="*/ 244 w 1044"/>
                  <a:gd name="T41" fmla="*/ 1436 h 1764"/>
                  <a:gd name="T42" fmla="*/ 803 w 1044"/>
                  <a:gd name="T43" fmla="*/ 1502 h 1764"/>
                  <a:gd name="T44" fmla="*/ 706 w 1044"/>
                  <a:gd name="T45" fmla="*/ 1684 h 1764"/>
                  <a:gd name="T46" fmla="*/ 520 w 1044"/>
                  <a:gd name="T47" fmla="*/ 1713 h 1764"/>
                  <a:gd name="T48" fmla="*/ 338 w 1044"/>
                  <a:gd name="T49" fmla="*/ 1659 h 1764"/>
                  <a:gd name="T50" fmla="*/ 706 w 1044"/>
                  <a:gd name="T51" fmla="*/ 1684 h 1764"/>
                  <a:gd name="T52" fmla="*/ 244 w 1044"/>
                  <a:gd name="T53" fmla="*/ 1546 h 1764"/>
                  <a:gd name="T54" fmla="*/ 803 w 1044"/>
                  <a:gd name="T55" fmla="*/ 1615 h 1764"/>
                  <a:gd name="T56" fmla="*/ 803 w 1044"/>
                  <a:gd name="T57" fmla="*/ 1392 h 1764"/>
                  <a:gd name="T58" fmla="*/ 244 w 1044"/>
                  <a:gd name="T59" fmla="*/ 1306 h 1764"/>
                  <a:gd name="T60" fmla="*/ 803 w 1044"/>
                  <a:gd name="T61" fmla="*/ 1392 h 1764"/>
                  <a:gd name="T62" fmla="*/ 737 w 1044"/>
                  <a:gd name="T63" fmla="*/ 1130 h 1764"/>
                  <a:gd name="T64" fmla="*/ 307 w 1044"/>
                  <a:gd name="T65" fmla="*/ 1262 h 1764"/>
                  <a:gd name="T66" fmla="*/ 160 w 1044"/>
                  <a:gd name="T67" fmla="*/ 833 h 1764"/>
                  <a:gd name="T68" fmla="*/ 522 w 1044"/>
                  <a:gd name="T69" fmla="*/ 44 h 1764"/>
                  <a:gd name="T70" fmla="*/ 884 w 1044"/>
                  <a:gd name="T71" fmla="*/ 833 h 1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4" h="1764">
                    <a:moveTo>
                      <a:pt x="522" y="0"/>
                    </a:moveTo>
                    <a:cubicBezTo>
                      <a:pt x="234" y="0"/>
                      <a:pt x="0" y="234"/>
                      <a:pt x="0" y="521"/>
                    </a:cubicBezTo>
                    <a:cubicBezTo>
                      <a:pt x="0" y="647"/>
                      <a:pt x="46" y="768"/>
                      <a:pt x="128" y="862"/>
                    </a:cubicBezTo>
                    <a:cubicBezTo>
                      <a:pt x="129" y="864"/>
                      <a:pt x="129" y="864"/>
                      <a:pt x="129" y="864"/>
                    </a:cubicBezTo>
                    <a:cubicBezTo>
                      <a:pt x="131" y="865"/>
                      <a:pt x="263" y="991"/>
                      <a:pt x="263" y="1130"/>
                    </a:cubicBezTo>
                    <a:cubicBezTo>
                      <a:pt x="263" y="1262"/>
                      <a:pt x="263" y="1262"/>
                      <a:pt x="263" y="1262"/>
                    </a:cubicBezTo>
                    <a:cubicBezTo>
                      <a:pt x="243" y="1262"/>
                      <a:pt x="243" y="1262"/>
                      <a:pt x="243" y="1262"/>
                    </a:cubicBezTo>
                    <a:cubicBezTo>
                      <a:pt x="219" y="1262"/>
                      <a:pt x="200" y="1281"/>
                      <a:pt x="200" y="1305"/>
                    </a:cubicBezTo>
                    <a:cubicBezTo>
                      <a:pt x="200" y="1393"/>
                      <a:pt x="200" y="1393"/>
                      <a:pt x="200" y="1393"/>
                    </a:cubicBezTo>
                    <a:cubicBezTo>
                      <a:pt x="200" y="1401"/>
                      <a:pt x="202" y="1408"/>
                      <a:pt x="206" y="1414"/>
                    </a:cubicBezTo>
                    <a:cubicBezTo>
                      <a:pt x="202" y="1420"/>
                      <a:pt x="200" y="1427"/>
                      <a:pt x="200" y="1435"/>
                    </a:cubicBezTo>
                    <a:cubicBezTo>
                      <a:pt x="200" y="1503"/>
                      <a:pt x="200" y="1503"/>
                      <a:pt x="200" y="1503"/>
                    </a:cubicBezTo>
                    <a:cubicBezTo>
                      <a:pt x="200" y="1510"/>
                      <a:pt x="202" y="1517"/>
                      <a:pt x="206" y="1524"/>
                    </a:cubicBezTo>
                    <a:cubicBezTo>
                      <a:pt x="202" y="1530"/>
                      <a:pt x="200" y="1537"/>
                      <a:pt x="200" y="1545"/>
                    </a:cubicBezTo>
                    <a:cubicBezTo>
                      <a:pt x="200" y="1616"/>
                      <a:pt x="200" y="1616"/>
                      <a:pt x="200" y="1616"/>
                    </a:cubicBezTo>
                    <a:cubicBezTo>
                      <a:pt x="200" y="1640"/>
                      <a:pt x="219" y="1659"/>
                      <a:pt x="243" y="1659"/>
                    </a:cubicBezTo>
                    <a:cubicBezTo>
                      <a:pt x="294" y="1659"/>
                      <a:pt x="294" y="1659"/>
                      <a:pt x="294" y="1659"/>
                    </a:cubicBezTo>
                    <a:cubicBezTo>
                      <a:pt x="294" y="1698"/>
                      <a:pt x="294" y="1698"/>
                      <a:pt x="294" y="1698"/>
                    </a:cubicBezTo>
                    <a:cubicBezTo>
                      <a:pt x="294" y="1707"/>
                      <a:pt x="299" y="1715"/>
                      <a:pt x="307" y="1718"/>
                    </a:cubicBezTo>
                    <a:cubicBezTo>
                      <a:pt x="385" y="1753"/>
                      <a:pt x="459" y="1758"/>
                      <a:pt x="497" y="1758"/>
                    </a:cubicBezTo>
                    <a:cubicBezTo>
                      <a:pt x="509" y="1758"/>
                      <a:pt x="518" y="1758"/>
                      <a:pt x="522" y="1757"/>
                    </a:cubicBezTo>
                    <a:cubicBezTo>
                      <a:pt x="538" y="1758"/>
                      <a:pt x="634" y="1764"/>
                      <a:pt x="737" y="1718"/>
                    </a:cubicBezTo>
                    <a:cubicBezTo>
                      <a:pt x="745" y="1715"/>
                      <a:pt x="750" y="1707"/>
                      <a:pt x="750" y="1698"/>
                    </a:cubicBezTo>
                    <a:cubicBezTo>
                      <a:pt x="750" y="1659"/>
                      <a:pt x="750" y="1659"/>
                      <a:pt x="750" y="1659"/>
                    </a:cubicBezTo>
                    <a:cubicBezTo>
                      <a:pt x="804" y="1659"/>
                      <a:pt x="804" y="1659"/>
                      <a:pt x="804" y="1659"/>
                    </a:cubicBezTo>
                    <a:cubicBezTo>
                      <a:pt x="828" y="1659"/>
                      <a:pt x="847" y="1640"/>
                      <a:pt x="847" y="1616"/>
                    </a:cubicBezTo>
                    <a:cubicBezTo>
                      <a:pt x="847" y="1545"/>
                      <a:pt x="847" y="1545"/>
                      <a:pt x="847" y="1545"/>
                    </a:cubicBezTo>
                    <a:cubicBezTo>
                      <a:pt x="847" y="1537"/>
                      <a:pt x="845" y="1530"/>
                      <a:pt x="842" y="1524"/>
                    </a:cubicBezTo>
                    <a:cubicBezTo>
                      <a:pt x="845" y="1517"/>
                      <a:pt x="847" y="1510"/>
                      <a:pt x="847" y="1503"/>
                    </a:cubicBezTo>
                    <a:cubicBezTo>
                      <a:pt x="847" y="1435"/>
                      <a:pt x="847" y="1435"/>
                      <a:pt x="847" y="1435"/>
                    </a:cubicBezTo>
                    <a:cubicBezTo>
                      <a:pt x="847" y="1427"/>
                      <a:pt x="845" y="1420"/>
                      <a:pt x="842" y="1414"/>
                    </a:cubicBezTo>
                    <a:cubicBezTo>
                      <a:pt x="845" y="1408"/>
                      <a:pt x="847" y="1401"/>
                      <a:pt x="847" y="1393"/>
                    </a:cubicBezTo>
                    <a:cubicBezTo>
                      <a:pt x="847" y="1305"/>
                      <a:pt x="847" y="1305"/>
                      <a:pt x="847" y="1305"/>
                    </a:cubicBezTo>
                    <a:cubicBezTo>
                      <a:pt x="847" y="1281"/>
                      <a:pt x="828" y="1262"/>
                      <a:pt x="804" y="1262"/>
                    </a:cubicBezTo>
                    <a:cubicBezTo>
                      <a:pt x="781" y="1262"/>
                      <a:pt x="781" y="1262"/>
                      <a:pt x="781" y="1262"/>
                    </a:cubicBezTo>
                    <a:cubicBezTo>
                      <a:pt x="781" y="1130"/>
                      <a:pt x="781" y="1130"/>
                      <a:pt x="781" y="1130"/>
                    </a:cubicBezTo>
                    <a:cubicBezTo>
                      <a:pt x="781" y="991"/>
                      <a:pt x="914" y="865"/>
                      <a:pt x="915" y="864"/>
                    </a:cubicBezTo>
                    <a:cubicBezTo>
                      <a:pt x="917" y="862"/>
                      <a:pt x="917" y="862"/>
                      <a:pt x="917" y="862"/>
                    </a:cubicBezTo>
                    <a:cubicBezTo>
                      <a:pt x="999" y="768"/>
                      <a:pt x="1044" y="647"/>
                      <a:pt x="1044" y="521"/>
                    </a:cubicBezTo>
                    <a:cubicBezTo>
                      <a:pt x="1044" y="234"/>
                      <a:pt x="810" y="0"/>
                      <a:pt x="522" y="0"/>
                    </a:cubicBezTo>
                    <a:close/>
                    <a:moveTo>
                      <a:pt x="244" y="1502"/>
                    </a:moveTo>
                    <a:cubicBezTo>
                      <a:pt x="244" y="1436"/>
                      <a:pt x="244" y="1436"/>
                      <a:pt x="244" y="1436"/>
                    </a:cubicBezTo>
                    <a:cubicBezTo>
                      <a:pt x="803" y="1436"/>
                      <a:pt x="803" y="1436"/>
                      <a:pt x="803" y="1436"/>
                    </a:cubicBezTo>
                    <a:cubicBezTo>
                      <a:pt x="803" y="1502"/>
                      <a:pt x="803" y="1502"/>
                      <a:pt x="803" y="1502"/>
                    </a:cubicBezTo>
                    <a:lnTo>
                      <a:pt x="244" y="1502"/>
                    </a:lnTo>
                    <a:close/>
                    <a:moveTo>
                      <a:pt x="706" y="1684"/>
                    </a:moveTo>
                    <a:cubicBezTo>
                      <a:pt x="611" y="1721"/>
                      <a:pt x="525" y="1713"/>
                      <a:pt x="524" y="1713"/>
                    </a:cubicBezTo>
                    <a:cubicBezTo>
                      <a:pt x="523" y="1713"/>
                      <a:pt x="521" y="1713"/>
                      <a:pt x="520" y="1713"/>
                    </a:cubicBezTo>
                    <a:cubicBezTo>
                      <a:pt x="519" y="1713"/>
                      <a:pt x="433" y="1721"/>
                      <a:pt x="338" y="1684"/>
                    </a:cubicBezTo>
                    <a:cubicBezTo>
                      <a:pt x="338" y="1659"/>
                      <a:pt x="338" y="1659"/>
                      <a:pt x="338" y="1659"/>
                    </a:cubicBezTo>
                    <a:cubicBezTo>
                      <a:pt x="706" y="1659"/>
                      <a:pt x="706" y="1659"/>
                      <a:pt x="706" y="1659"/>
                    </a:cubicBezTo>
                    <a:lnTo>
                      <a:pt x="706" y="1684"/>
                    </a:lnTo>
                    <a:close/>
                    <a:moveTo>
                      <a:pt x="244" y="1615"/>
                    </a:moveTo>
                    <a:cubicBezTo>
                      <a:pt x="244" y="1546"/>
                      <a:pt x="244" y="1546"/>
                      <a:pt x="244" y="1546"/>
                    </a:cubicBezTo>
                    <a:cubicBezTo>
                      <a:pt x="803" y="1546"/>
                      <a:pt x="803" y="1546"/>
                      <a:pt x="803" y="1546"/>
                    </a:cubicBezTo>
                    <a:cubicBezTo>
                      <a:pt x="803" y="1615"/>
                      <a:pt x="803" y="1615"/>
                      <a:pt x="803" y="1615"/>
                    </a:cubicBezTo>
                    <a:lnTo>
                      <a:pt x="244" y="1615"/>
                    </a:lnTo>
                    <a:close/>
                    <a:moveTo>
                      <a:pt x="803" y="1392"/>
                    </a:moveTo>
                    <a:cubicBezTo>
                      <a:pt x="244" y="1392"/>
                      <a:pt x="244" y="1392"/>
                      <a:pt x="244" y="1392"/>
                    </a:cubicBezTo>
                    <a:cubicBezTo>
                      <a:pt x="244" y="1306"/>
                      <a:pt x="244" y="1306"/>
                      <a:pt x="244" y="1306"/>
                    </a:cubicBezTo>
                    <a:cubicBezTo>
                      <a:pt x="803" y="1306"/>
                      <a:pt x="803" y="1306"/>
                      <a:pt x="803" y="1306"/>
                    </a:cubicBezTo>
                    <a:lnTo>
                      <a:pt x="803" y="1392"/>
                    </a:lnTo>
                    <a:close/>
                    <a:moveTo>
                      <a:pt x="884" y="833"/>
                    </a:moveTo>
                    <a:cubicBezTo>
                      <a:pt x="870" y="846"/>
                      <a:pt x="737" y="976"/>
                      <a:pt x="737" y="1130"/>
                    </a:cubicBezTo>
                    <a:cubicBezTo>
                      <a:pt x="737" y="1262"/>
                      <a:pt x="737" y="1262"/>
                      <a:pt x="737" y="1262"/>
                    </a:cubicBezTo>
                    <a:cubicBezTo>
                      <a:pt x="307" y="1262"/>
                      <a:pt x="307" y="1262"/>
                      <a:pt x="307" y="1262"/>
                    </a:cubicBezTo>
                    <a:cubicBezTo>
                      <a:pt x="307" y="1130"/>
                      <a:pt x="307" y="1130"/>
                      <a:pt x="307" y="1130"/>
                    </a:cubicBezTo>
                    <a:cubicBezTo>
                      <a:pt x="307" y="976"/>
                      <a:pt x="174" y="846"/>
                      <a:pt x="160" y="833"/>
                    </a:cubicBezTo>
                    <a:cubicBezTo>
                      <a:pt x="85" y="746"/>
                      <a:pt x="44" y="636"/>
                      <a:pt x="44" y="521"/>
                    </a:cubicBezTo>
                    <a:cubicBezTo>
                      <a:pt x="44" y="258"/>
                      <a:pt x="259" y="44"/>
                      <a:pt x="522" y="44"/>
                    </a:cubicBezTo>
                    <a:cubicBezTo>
                      <a:pt x="785" y="44"/>
                      <a:pt x="1000" y="258"/>
                      <a:pt x="1000" y="521"/>
                    </a:cubicBezTo>
                    <a:cubicBezTo>
                      <a:pt x="1000" y="636"/>
                      <a:pt x="959" y="746"/>
                      <a:pt x="884" y="83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7">
                <a:extLst>
                  <a:ext uri="{FF2B5EF4-FFF2-40B4-BE49-F238E27FC236}">
                    <a16:creationId xmlns:a16="http://schemas.microsoft.com/office/drawing/2014/main" xmlns="" id="{4D1A971A-9F80-4D43-B789-44A9DEB8CB39}"/>
                  </a:ext>
                </a:extLst>
              </p:cNvPr>
              <p:cNvSpPr>
                <a:spLocks/>
              </p:cNvSpPr>
              <p:nvPr/>
            </p:nvSpPr>
            <p:spPr bwMode="auto">
              <a:xfrm>
                <a:off x="5784722" y="2857500"/>
                <a:ext cx="624078" cy="811530"/>
              </a:xfrm>
              <a:custGeom>
                <a:avLst/>
                <a:gdLst>
                  <a:gd name="T0" fmla="*/ 437 w 874"/>
                  <a:gd name="T1" fmla="*/ 0 h 1136"/>
                  <a:gd name="T2" fmla="*/ 0 w 874"/>
                  <a:gd name="T3" fmla="*/ 436 h 1136"/>
                  <a:gd name="T4" fmla="*/ 105 w 874"/>
                  <a:gd name="T5" fmla="*/ 720 h 1136"/>
                  <a:gd name="T6" fmla="*/ 263 w 874"/>
                  <a:gd name="T7" fmla="*/ 1045 h 1136"/>
                  <a:gd name="T8" fmla="*/ 263 w 874"/>
                  <a:gd name="T9" fmla="*/ 1136 h 1136"/>
                  <a:gd name="T10" fmla="*/ 415 w 874"/>
                  <a:gd name="T11" fmla="*/ 1136 h 1136"/>
                  <a:gd name="T12" fmla="*/ 415 w 874"/>
                  <a:gd name="T13" fmla="*/ 897 h 1136"/>
                  <a:gd name="T14" fmla="*/ 421 w 874"/>
                  <a:gd name="T15" fmla="*/ 882 h 1136"/>
                  <a:gd name="T16" fmla="*/ 525 w 874"/>
                  <a:gd name="T17" fmla="*/ 771 h 1136"/>
                  <a:gd name="T18" fmla="*/ 370 w 874"/>
                  <a:gd name="T19" fmla="*/ 771 h 1136"/>
                  <a:gd name="T20" fmla="*/ 349 w 874"/>
                  <a:gd name="T21" fmla="*/ 758 h 1136"/>
                  <a:gd name="T22" fmla="*/ 354 w 874"/>
                  <a:gd name="T23" fmla="*/ 734 h 1136"/>
                  <a:gd name="T24" fmla="*/ 481 w 874"/>
                  <a:gd name="T25" fmla="*/ 601 h 1136"/>
                  <a:gd name="T26" fmla="*/ 354 w 874"/>
                  <a:gd name="T27" fmla="*/ 601 h 1136"/>
                  <a:gd name="T28" fmla="*/ 334 w 874"/>
                  <a:gd name="T29" fmla="*/ 588 h 1136"/>
                  <a:gd name="T30" fmla="*/ 338 w 874"/>
                  <a:gd name="T31" fmla="*/ 564 h 1136"/>
                  <a:gd name="T32" fmla="*/ 508 w 874"/>
                  <a:gd name="T33" fmla="*/ 368 h 1136"/>
                  <a:gd name="T34" fmla="*/ 539 w 874"/>
                  <a:gd name="T35" fmla="*/ 366 h 1136"/>
                  <a:gd name="T36" fmla="*/ 541 w 874"/>
                  <a:gd name="T37" fmla="*/ 397 h 1136"/>
                  <a:gd name="T38" fmla="*/ 403 w 874"/>
                  <a:gd name="T39" fmla="*/ 557 h 1136"/>
                  <a:gd name="T40" fmla="*/ 532 w 874"/>
                  <a:gd name="T41" fmla="*/ 557 h 1136"/>
                  <a:gd name="T42" fmla="*/ 553 w 874"/>
                  <a:gd name="T43" fmla="*/ 570 h 1136"/>
                  <a:gd name="T44" fmla="*/ 548 w 874"/>
                  <a:gd name="T45" fmla="*/ 594 h 1136"/>
                  <a:gd name="T46" fmla="*/ 421 w 874"/>
                  <a:gd name="T47" fmla="*/ 727 h 1136"/>
                  <a:gd name="T48" fmla="*/ 576 w 874"/>
                  <a:gd name="T49" fmla="*/ 727 h 1136"/>
                  <a:gd name="T50" fmla="*/ 596 w 874"/>
                  <a:gd name="T51" fmla="*/ 740 h 1136"/>
                  <a:gd name="T52" fmla="*/ 592 w 874"/>
                  <a:gd name="T53" fmla="*/ 764 h 1136"/>
                  <a:gd name="T54" fmla="*/ 459 w 874"/>
                  <a:gd name="T55" fmla="*/ 905 h 1136"/>
                  <a:gd name="T56" fmla="*/ 459 w 874"/>
                  <a:gd name="T57" fmla="*/ 1136 h 1136"/>
                  <a:gd name="T58" fmla="*/ 611 w 874"/>
                  <a:gd name="T59" fmla="*/ 1136 h 1136"/>
                  <a:gd name="T60" fmla="*/ 611 w 874"/>
                  <a:gd name="T61" fmla="*/ 1045 h 1136"/>
                  <a:gd name="T62" fmla="*/ 769 w 874"/>
                  <a:gd name="T63" fmla="*/ 720 h 1136"/>
                  <a:gd name="T64" fmla="*/ 874 w 874"/>
                  <a:gd name="T65" fmla="*/ 436 h 1136"/>
                  <a:gd name="T66" fmla="*/ 437 w 874"/>
                  <a:gd name="T67" fmla="*/ 0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4" h="1136">
                    <a:moveTo>
                      <a:pt x="437" y="0"/>
                    </a:moveTo>
                    <a:cubicBezTo>
                      <a:pt x="196" y="0"/>
                      <a:pt x="0" y="195"/>
                      <a:pt x="0" y="436"/>
                    </a:cubicBezTo>
                    <a:cubicBezTo>
                      <a:pt x="0" y="540"/>
                      <a:pt x="37" y="641"/>
                      <a:pt x="105" y="720"/>
                    </a:cubicBezTo>
                    <a:cubicBezTo>
                      <a:pt x="127" y="741"/>
                      <a:pt x="263" y="880"/>
                      <a:pt x="263" y="1045"/>
                    </a:cubicBezTo>
                    <a:cubicBezTo>
                      <a:pt x="263" y="1136"/>
                      <a:pt x="263" y="1136"/>
                      <a:pt x="263" y="1136"/>
                    </a:cubicBezTo>
                    <a:cubicBezTo>
                      <a:pt x="415" y="1136"/>
                      <a:pt x="415" y="1136"/>
                      <a:pt x="415" y="1136"/>
                    </a:cubicBezTo>
                    <a:cubicBezTo>
                      <a:pt x="415" y="897"/>
                      <a:pt x="415" y="897"/>
                      <a:pt x="415" y="897"/>
                    </a:cubicBezTo>
                    <a:cubicBezTo>
                      <a:pt x="415" y="891"/>
                      <a:pt x="417" y="886"/>
                      <a:pt x="421" y="882"/>
                    </a:cubicBezTo>
                    <a:cubicBezTo>
                      <a:pt x="525" y="771"/>
                      <a:pt x="525" y="771"/>
                      <a:pt x="525" y="771"/>
                    </a:cubicBezTo>
                    <a:cubicBezTo>
                      <a:pt x="370" y="771"/>
                      <a:pt x="370" y="771"/>
                      <a:pt x="370" y="771"/>
                    </a:cubicBezTo>
                    <a:cubicBezTo>
                      <a:pt x="361" y="771"/>
                      <a:pt x="353" y="766"/>
                      <a:pt x="349" y="758"/>
                    </a:cubicBezTo>
                    <a:cubicBezTo>
                      <a:pt x="346" y="750"/>
                      <a:pt x="348" y="740"/>
                      <a:pt x="354" y="734"/>
                    </a:cubicBezTo>
                    <a:cubicBezTo>
                      <a:pt x="481" y="601"/>
                      <a:pt x="481" y="601"/>
                      <a:pt x="481" y="601"/>
                    </a:cubicBezTo>
                    <a:cubicBezTo>
                      <a:pt x="354" y="601"/>
                      <a:pt x="354" y="601"/>
                      <a:pt x="354" y="601"/>
                    </a:cubicBezTo>
                    <a:cubicBezTo>
                      <a:pt x="346" y="601"/>
                      <a:pt x="338" y="596"/>
                      <a:pt x="334" y="588"/>
                    </a:cubicBezTo>
                    <a:cubicBezTo>
                      <a:pt x="331" y="580"/>
                      <a:pt x="332" y="571"/>
                      <a:pt x="338" y="564"/>
                    </a:cubicBezTo>
                    <a:cubicBezTo>
                      <a:pt x="508" y="368"/>
                      <a:pt x="508" y="368"/>
                      <a:pt x="508" y="368"/>
                    </a:cubicBezTo>
                    <a:cubicBezTo>
                      <a:pt x="516" y="359"/>
                      <a:pt x="530" y="358"/>
                      <a:pt x="539" y="366"/>
                    </a:cubicBezTo>
                    <a:cubicBezTo>
                      <a:pt x="548" y="374"/>
                      <a:pt x="549" y="388"/>
                      <a:pt x="541" y="397"/>
                    </a:cubicBezTo>
                    <a:cubicBezTo>
                      <a:pt x="403" y="557"/>
                      <a:pt x="403" y="557"/>
                      <a:pt x="403" y="557"/>
                    </a:cubicBezTo>
                    <a:cubicBezTo>
                      <a:pt x="532" y="557"/>
                      <a:pt x="532" y="557"/>
                      <a:pt x="532" y="557"/>
                    </a:cubicBezTo>
                    <a:cubicBezTo>
                      <a:pt x="541" y="557"/>
                      <a:pt x="549" y="562"/>
                      <a:pt x="553" y="570"/>
                    </a:cubicBezTo>
                    <a:cubicBezTo>
                      <a:pt x="556" y="578"/>
                      <a:pt x="554" y="587"/>
                      <a:pt x="548" y="594"/>
                    </a:cubicBezTo>
                    <a:cubicBezTo>
                      <a:pt x="421" y="727"/>
                      <a:pt x="421" y="727"/>
                      <a:pt x="421" y="727"/>
                    </a:cubicBezTo>
                    <a:cubicBezTo>
                      <a:pt x="576" y="727"/>
                      <a:pt x="576" y="727"/>
                      <a:pt x="576" y="727"/>
                    </a:cubicBezTo>
                    <a:cubicBezTo>
                      <a:pt x="584" y="727"/>
                      <a:pt x="592" y="732"/>
                      <a:pt x="596" y="740"/>
                    </a:cubicBezTo>
                    <a:cubicBezTo>
                      <a:pt x="599" y="748"/>
                      <a:pt x="598" y="758"/>
                      <a:pt x="592" y="764"/>
                    </a:cubicBezTo>
                    <a:cubicBezTo>
                      <a:pt x="459" y="905"/>
                      <a:pt x="459" y="905"/>
                      <a:pt x="459" y="905"/>
                    </a:cubicBezTo>
                    <a:cubicBezTo>
                      <a:pt x="459" y="1136"/>
                      <a:pt x="459" y="1136"/>
                      <a:pt x="459" y="1136"/>
                    </a:cubicBezTo>
                    <a:cubicBezTo>
                      <a:pt x="611" y="1136"/>
                      <a:pt x="611" y="1136"/>
                      <a:pt x="611" y="1136"/>
                    </a:cubicBezTo>
                    <a:cubicBezTo>
                      <a:pt x="611" y="1045"/>
                      <a:pt x="611" y="1045"/>
                      <a:pt x="611" y="1045"/>
                    </a:cubicBezTo>
                    <a:cubicBezTo>
                      <a:pt x="611" y="880"/>
                      <a:pt x="747" y="741"/>
                      <a:pt x="769" y="720"/>
                    </a:cubicBezTo>
                    <a:cubicBezTo>
                      <a:pt x="837" y="641"/>
                      <a:pt x="874" y="540"/>
                      <a:pt x="874" y="436"/>
                    </a:cubicBezTo>
                    <a:cubicBezTo>
                      <a:pt x="874" y="195"/>
                      <a:pt x="678" y="0"/>
                      <a:pt x="43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6041062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786"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a:t>Useful Docker commands to create a </a:t>
            </a:r>
            <a:r>
              <a:rPr lang="en-US" dirty="0" err="1"/>
              <a:t>Dockerfile</a:t>
            </a:r>
            <a:endParaRPr lang="en-US" dirty="0"/>
          </a:p>
        </p:txBody>
      </p:sp>
      <p:graphicFrame>
        <p:nvGraphicFramePr>
          <p:cNvPr id="20" name="table_type_name"/>
          <p:cNvGraphicFramePr>
            <a:graphicFrameLocks noGrp="1"/>
          </p:cNvGraphicFramePr>
          <p:nvPr>
            <p:extLst/>
          </p:nvPr>
        </p:nvGraphicFramePr>
        <p:xfrm>
          <a:off x="630000" y="1352868"/>
          <a:ext cx="10934701" cy="4808220"/>
        </p:xfrm>
        <a:graphic>
          <a:graphicData uri="http://schemas.openxmlformats.org/drawingml/2006/table">
            <a:tbl>
              <a:tblPr/>
              <a:tblGrid>
                <a:gridCol w="989838">
                  <a:extLst>
                    <a:ext uri="{9D8B030D-6E8A-4147-A177-3AD203B41FA5}">
                      <a16:colId xmlns:a16="http://schemas.microsoft.com/office/drawing/2014/main" xmlns="" val="20000"/>
                    </a:ext>
                  </a:extLst>
                </a:gridCol>
                <a:gridCol w="3300984">
                  <a:extLst>
                    <a:ext uri="{9D8B030D-6E8A-4147-A177-3AD203B41FA5}">
                      <a16:colId xmlns:a16="http://schemas.microsoft.com/office/drawing/2014/main" xmlns="" val="20001"/>
                    </a:ext>
                  </a:extLst>
                </a:gridCol>
                <a:gridCol w="6643879">
                  <a:extLst>
                    <a:ext uri="{9D8B030D-6E8A-4147-A177-3AD203B41FA5}">
                      <a16:colId xmlns:a16="http://schemas.microsoft.com/office/drawing/2014/main" xmlns="" val="20002"/>
                    </a:ext>
                  </a:extLst>
                </a:gridCol>
              </a:tblGrid>
              <a:tr h="308998">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100" b="0" i="0" u="none" strike="noStrike" cap="none" normalizeH="0" baseline="0" dirty="0">
                          <a:ln>
                            <a:noFill/>
                          </a:ln>
                          <a:solidFill>
                            <a:schemeClr val="tx2"/>
                          </a:solidFill>
                          <a:effectLst/>
                          <a:latin typeface="+mn-lt"/>
                          <a:cs typeface="Arial" charset="0"/>
                          <a:sym typeface="Trebuchet MS" panose="020B0603020202020204" pitchFamily="34" charset="0"/>
                        </a:rPr>
                        <a:t>Instruction</a:t>
                      </a:r>
                    </a:p>
                  </a:txBody>
                  <a:tcPr marL="0" marR="72000" marT="73152" marB="73152" anchor="b"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100" b="0" i="0" u="none" strike="noStrike" cap="none" normalizeH="0" baseline="0" dirty="0">
                          <a:ln>
                            <a:noFill/>
                          </a:ln>
                          <a:solidFill>
                            <a:schemeClr val="tx2"/>
                          </a:solidFill>
                          <a:effectLst/>
                          <a:latin typeface="+mn-lt"/>
                          <a:cs typeface="Arial" charset="0"/>
                          <a:sym typeface="Trebuchet MS" panose="020B0603020202020204" pitchFamily="34" charset="0"/>
                        </a:rPr>
                        <a:t>Usage</a:t>
                      </a:r>
                    </a:p>
                  </a:txBody>
                  <a:tcPr marL="0"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100" b="0" i="0" u="none" strike="noStrike" cap="none" normalizeH="0" baseline="0" dirty="0">
                          <a:ln>
                            <a:noFill/>
                          </a:ln>
                          <a:solidFill>
                            <a:schemeClr val="tx2"/>
                          </a:solidFill>
                          <a:effectLst/>
                          <a:latin typeface="+mn-lt"/>
                          <a:cs typeface="Arial" charset="0"/>
                          <a:sym typeface="Trebuchet MS" panose="020B0603020202020204" pitchFamily="34" charset="0"/>
                        </a:rPr>
                        <a:t>Explanation</a:t>
                      </a:r>
                    </a:p>
                  </a:txBody>
                  <a:tcPr marL="0" marR="73152" marT="73152" marB="73152"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93998">
                <a:tc>
                  <a:txBody>
                    <a:bodyPr/>
                    <a:lstStyle/>
                    <a:p>
                      <a:r>
                        <a:rPr lang="en-US" sz="1000" dirty="0"/>
                        <a:t>FROM</a:t>
                      </a:r>
                    </a:p>
                  </a:txBody>
                  <a:tcPr marL="0" marR="72000" marT="73152" marB="73152"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r>
                        <a:rPr lang="fr-FR" sz="1000" b="0" i="0" kern="1200" dirty="0">
                          <a:solidFill>
                            <a:srgbClr val="7F7F7F"/>
                          </a:solidFill>
                          <a:effectLst/>
                          <a:latin typeface="+mn-lt"/>
                          <a:ea typeface="+mn-ea"/>
                          <a:cs typeface="+mn-cs"/>
                        </a:rPr>
                        <a:t>FROM &lt;image&gt;</a:t>
                      </a:r>
                      <a:endParaRPr lang="en-US" sz="1000" dirty="0">
                        <a:solidFill>
                          <a:srgbClr val="7F7F7F"/>
                        </a:solidFill>
                      </a:endParaRPr>
                    </a:p>
                  </a:txBody>
                  <a:tcPr marL="0"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000" b="0" i="0" u="none" strike="noStrike" cap="none" normalizeH="0" baseline="0" dirty="0">
                          <a:ln>
                            <a:noFill/>
                          </a:ln>
                          <a:solidFill>
                            <a:schemeClr val="tx1"/>
                          </a:solidFill>
                          <a:effectLst/>
                          <a:latin typeface="+mn-lt"/>
                          <a:cs typeface="Arial" charset="0"/>
                          <a:sym typeface="Trebuchet MS" panose="020B0603020202020204" pitchFamily="34" charset="0"/>
                        </a:rPr>
                        <a:t>Create a base from the specified Docker image (</a:t>
                      </a:r>
                      <a:r>
                        <a:rPr kumimoji="0" lang="en-US" sz="1000" b="0" i="0" u="none" strike="noStrike" cap="none" normalizeH="0" baseline="0" dirty="0">
                          <a:ln>
                            <a:noFill/>
                          </a:ln>
                          <a:solidFill>
                            <a:srgbClr val="E71C57"/>
                          </a:solidFill>
                          <a:effectLst/>
                          <a:latin typeface="+mn-lt"/>
                          <a:cs typeface="Arial" charset="0"/>
                          <a:sym typeface="Trebuchet MS" panose="020B0603020202020204" pitchFamily="34" charset="0"/>
                        </a:rPr>
                        <a:t>Mandatory</a:t>
                      </a:r>
                      <a:r>
                        <a:rPr kumimoji="0" lang="en-US" sz="1000" b="0" i="0" u="none" strike="noStrike" cap="none" normalizeH="0" baseline="0" dirty="0">
                          <a:ln>
                            <a:noFill/>
                          </a:ln>
                          <a:solidFill>
                            <a:schemeClr val="tx1"/>
                          </a:solidFill>
                          <a:effectLst/>
                          <a:latin typeface="+mn-lt"/>
                          <a:cs typeface="Arial" charset="0"/>
                          <a:sym typeface="Trebuchet MS" panose="020B0603020202020204" pitchFamily="34" charset="0"/>
                        </a:rPr>
                        <a:t> to start a </a:t>
                      </a:r>
                      <a:r>
                        <a:rPr kumimoji="0" lang="en-US" sz="1000" b="0" i="0" u="none" strike="noStrike" cap="none" normalizeH="0" baseline="0" dirty="0" err="1">
                          <a:ln>
                            <a:noFill/>
                          </a:ln>
                          <a:solidFill>
                            <a:schemeClr val="tx1"/>
                          </a:solidFill>
                          <a:effectLst/>
                          <a:latin typeface="+mn-lt"/>
                          <a:cs typeface="Arial" charset="0"/>
                          <a:sym typeface="Trebuchet MS" panose="020B0603020202020204" pitchFamily="34" charset="0"/>
                        </a:rPr>
                        <a:t>Dockerfile</a:t>
                      </a:r>
                      <a:r>
                        <a:rPr kumimoji="0" lang="en-US" sz="1000" b="0" i="0" u="none" strike="noStrike" cap="none" normalizeH="0" baseline="0" dirty="0">
                          <a:ln>
                            <a:noFill/>
                          </a:ln>
                          <a:solidFill>
                            <a:schemeClr val="tx1"/>
                          </a:solidFill>
                          <a:effectLst/>
                          <a:latin typeface="+mn-lt"/>
                          <a:cs typeface="Arial" charset="0"/>
                          <a:sym typeface="Trebuchet MS" panose="020B0603020202020204" pitchFamily="34" charset="0"/>
                        </a:rPr>
                        <a:t> with this instruction)</a:t>
                      </a:r>
                    </a:p>
                  </a:txBody>
                  <a:tcPr marL="0" marR="73152" marT="73152" marB="73152"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43997">
                <a:tc>
                  <a:txBody>
                    <a:bodyPr/>
                    <a:lstStyle/>
                    <a:p>
                      <a:r>
                        <a:rPr lang="en-US" sz="1000" dirty="0"/>
                        <a:t>RUN</a:t>
                      </a:r>
                    </a:p>
                  </a:txBody>
                  <a:tcPr marL="0" marR="72000" marT="73152" marB="73152"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r>
                        <a:rPr lang="fr-FR" sz="1000" b="0" i="0" kern="1200" dirty="0" err="1">
                          <a:solidFill>
                            <a:srgbClr val="7F7F7F"/>
                          </a:solidFill>
                          <a:effectLst/>
                          <a:latin typeface="+mn-lt"/>
                          <a:ea typeface="+mn-ea"/>
                          <a:cs typeface="+mn-cs"/>
                        </a:rPr>
                        <a:t>RUN</a:t>
                      </a:r>
                      <a:r>
                        <a:rPr lang="fr-FR" sz="1000" b="0" i="0" kern="1200" dirty="0">
                          <a:solidFill>
                            <a:srgbClr val="7F7F7F"/>
                          </a:solidFill>
                          <a:effectLst/>
                          <a:latin typeface="+mn-lt"/>
                          <a:ea typeface="+mn-ea"/>
                          <a:cs typeface="+mn-cs"/>
                        </a:rPr>
                        <a:t> &lt;command&gt;</a:t>
                      </a:r>
                    </a:p>
                    <a:p>
                      <a:r>
                        <a:rPr lang="fr-FR" sz="1000" b="0" i="0" kern="1200" dirty="0" err="1">
                          <a:solidFill>
                            <a:srgbClr val="7F7F7F"/>
                          </a:solidFill>
                          <a:effectLst/>
                          <a:latin typeface="+mn-lt"/>
                          <a:ea typeface="+mn-ea"/>
                          <a:cs typeface="+mn-cs"/>
                        </a:rPr>
                        <a:t>RUN</a:t>
                      </a:r>
                      <a:r>
                        <a:rPr lang="fr-FR" sz="1000" b="0" i="0" kern="1200" dirty="0">
                          <a:solidFill>
                            <a:srgbClr val="7F7F7F"/>
                          </a:solidFill>
                          <a:effectLst/>
                          <a:latin typeface="+mn-lt"/>
                          <a:ea typeface="+mn-ea"/>
                          <a:cs typeface="+mn-cs"/>
                        </a:rPr>
                        <a:t> ["&lt;</a:t>
                      </a:r>
                      <a:r>
                        <a:rPr lang="fr-FR" sz="1000" b="0" i="0" kern="1200" dirty="0" err="1">
                          <a:solidFill>
                            <a:srgbClr val="7F7F7F"/>
                          </a:solidFill>
                          <a:effectLst/>
                          <a:latin typeface="+mn-lt"/>
                          <a:ea typeface="+mn-ea"/>
                          <a:cs typeface="+mn-cs"/>
                        </a:rPr>
                        <a:t>executable</a:t>
                      </a:r>
                      <a:r>
                        <a:rPr lang="fr-FR" sz="1000" b="0" i="0" kern="1200" dirty="0">
                          <a:solidFill>
                            <a:srgbClr val="7F7F7F"/>
                          </a:solidFill>
                          <a:effectLst/>
                          <a:latin typeface="+mn-lt"/>
                          <a:ea typeface="+mn-ea"/>
                          <a:cs typeface="+mn-cs"/>
                        </a:rPr>
                        <a:t>&gt;", "&lt;param1&gt;", "&lt;param2&gt;"]</a:t>
                      </a:r>
                      <a:endParaRPr lang="en-US" sz="1000" dirty="0">
                        <a:solidFill>
                          <a:srgbClr val="7F7F7F"/>
                        </a:solidFill>
                      </a:endParaRPr>
                    </a:p>
                  </a:txBody>
                  <a:tcPr marL="0"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lang="en-US" sz="1000" b="0" i="0" kern="1200" dirty="0">
                          <a:solidFill>
                            <a:schemeClr val="tx1"/>
                          </a:solidFill>
                          <a:effectLst/>
                          <a:latin typeface="+mn-lt"/>
                          <a:ea typeface="+mn-ea"/>
                          <a:cs typeface="+mn-cs"/>
                        </a:rPr>
                        <a:t>Execute any commands in a new layer on top of the current image and commit the results</a:t>
                      </a:r>
                      <a:endParaRPr kumimoji="0" lang="en-US" sz="10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marL="0" marR="73152" marT="73152" marB="73152"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01498">
                <a:tc>
                  <a:txBody>
                    <a:bodyPr/>
                    <a:lstStyle/>
                    <a:p>
                      <a:r>
                        <a:rPr lang="en-US" sz="1000" dirty="0" err="1"/>
                        <a:t>ENV</a:t>
                      </a:r>
                      <a:endParaRPr lang="en-US" sz="1000" dirty="0"/>
                    </a:p>
                  </a:txBody>
                  <a:tcPr marL="0" marR="72000" marT="73152" marB="73152"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r>
                        <a:rPr lang="fr-FR" sz="1050" b="0" i="0" kern="1200" dirty="0" err="1">
                          <a:solidFill>
                            <a:srgbClr val="7F7F7F"/>
                          </a:solidFill>
                          <a:effectLst/>
                          <a:latin typeface="+mn-lt"/>
                          <a:ea typeface="+mn-ea"/>
                          <a:cs typeface="+mn-cs"/>
                        </a:rPr>
                        <a:t>ENV</a:t>
                      </a:r>
                      <a:r>
                        <a:rPr lang="fr-FR" sz="1050" b="0" i="0" kern="1200" dirty="0">
                          <a:solidFill>
                            <a:srgbClr val="7F7F7F"/>
                          </a:solidFill>
                          <a:effectLst/>
                          <a:latin typeface="+mn-lt"/>
                          <a:ea typeface="+mn-ea"/>
                          <a:cs typeface="+mn-cs"/>
                        </a:rPr>
                        <a:t> &lt;key&gt; &lt;value&gt;</a:t>
                      </a:r>
                      <a:endParaRPr lang="en-US" sz="500" dirty="0">
                        <a:solidFill>
                          <a:srgbClr val="7F7F7F"/>
                        </a:solidFill>
                      </a:endParaRPr>
                    </a:p>
                  </a:txBody>
                  <a:tcPr marL="0"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lang="en-US" sz="1000" b="0" i="0" kern="1200" dirty="0">
                          <a:solidFill>
                            <a:schemeClr val="tx1"/>
                          </a:solidFill>
                          <a:effectLst/>
                          <a:latin typeface="+mn-lt"/>
                          <a:ea typeface="+mn-ea"/>
                          <a:cs typeface="+mn-cs"/>
                        </a:rPr>
                        <a:t>Set the environment variable </a:t>
                      </a:r>
                      <a:r>
                        <a:rPr lang="en-US" sz="1000" dirty="0"/>
                        <a:t>&lt;key&gt;</a:t>
                      </a:r>
                      <a:r>
                        <a:rPr lang="en-US" sz="1000" b="0" i="0" kern="1200" dirty="0">
                          <a:solidFill>
                            <a:schemeClr val="tx1"/>
                          </a:solidFill>
                          <a:effectLst/>
                          <a:latin typeface="+mn-lt"/>
                          <a:ea typeface="+mn-ea"/>
                          <a:cs typeface="+mn-cs"/>
                        </a:rPr>
                        <a:t> to the value </a:t>
                      </a:r>
                      <a:r>
                        <a:rPr lang="en-US" sz="1000" dirty="0"/>
                        <a:t>&lt;value&gt; </a:t>
                      </a:r>
                      <a:r>
                        <a:rPr lang="en-US" sz="1000" b="0" i="0" kern="1200" dirty="0">
                          <a:solidFill>
                            <a:schemeClr val="tx1"/>
                          </a:solidFill>
                          <a:effectLst/>
                          <a:latin typeface="+mn-lt"/>
                          <a:ea typeface="+mn-ea"/>
                          <a:cs typeface="+mn-cs"/>
                        </a:rPr>
                        <a:t>for all subsequent instructions in the build stage</a:t>
                      </a:r>
                      <a:endParaRPr kumimoji="0" lang="en-US" sz="10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marL="0" marR="73152" marT="73152" marB="73152"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93998">
                <a:tc>
                  <a:txBody>
                    <a:bodyPr/>
                    <a:lstStyle/>
                    <a:p>
                      <a:r>
                        <a:rPr lang="en-US" sz="1000" dirty="0" err="1"/>
                        <a:t>WORKDIR</a:t>
                      </a:r>
                      <a:endParaRPr lang="en-US" sz="1000" dirty="0"/>
                    </a:p>
                  </a:txBody>
                  <a:tcPr marL="0" marR="72000" marT="73152" marB="73152"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r>
                        <a:rPr lang="fr-FR" sz="1000" b="0" i="0" kern="1200" dirty="0" err="1">
                          <a:solidFill>
                            <a:srgbClr val="7F7F7F"/>
                          </a:solidFill>
                          <a:effectLst/>
                          <a:latin typeface="+mn-lt"/>
                          <a:ea typeface="+mn-ea"/>
                          <a:cs typeface="+mn-cs"/>
                        </a:rPr>
                        <a:t>WORKDIR</a:t>
                      </a:r>
                      <a:r>
                        <a:rPr lang="fr-FR" sz="1000" b="0" i="0" kern="1200" dirty="0">
                          <a:solidFill>
                            <a:srgbClr val="7F7F7F"/>
                          </a:solidFill>
                          <a:effectLst/>
                          <a:latin typeface="+mn-lt"/>
                          <a:ea typeface="+mn-ea"/>
                          <a:cs typeface="+mn-cs"/>
                        </a:rPr>
                        <a:t> &lt;/path/to/</a:t>
                      </a:r>
                      <a:r>
                        <a:rPr lang="fr-FR" sz="1000" b="0" i="0" kern="1200" dirty="0" err="1">
                          <a:solidFill>
                            <a:srgbClr val="7F7F7F"/>
                          </a:solidFill>
                          <a:effectLst/>
                          <a:latin typeface="+mn-lt"/>
                          <a:ea typeface="+mn-ea"/>
                          <a:cs typeface="+mn-cs"/>
                        </a:rPr>
                        <a:t>workdir</a:t>
                      </a:r>
                      <a:r>
                        <a:rPr lang="fr-FR" sz="1000" b="0" i="0" kern="1200" dirty="0">
                          <a:solidFill>
                            <a:srgbClr val="7F7F7F"/>
                          </a:solidFill>
                          <a:effectLst/>
                          <a:latin typeface="+mn-lt"/>
                          <a:ea typeface="+mn-ea"/>
                          <a:cs typeface="+mn-cs"/>
                        </a:rPr>
                        <a:t>&gt;</a:t>
                      </a:r>
                      <a:endParaRPr lang="en-US" sz="1000" dirty="0">
                        <a:solidFill>
                          <a:srgbClr val="7F7F7F"/>
                        </a:solidFill>
                      </a:endParaRPr>
                    </a:p>
                  </a:txBody>
                  <a:tcPr marL="0"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lang="en-US" sz="1000" b="0" i="0" kern="1200" dirty="0">
                          <a:solidFill>
                            <a:schemeClr val="tx1"/>
                          </a:solidFill>
                          <a:effectLst/>
                          <a:latin typeface="+mn-lt"/>
                          <a:ea typeface="+mn-ea"/>
                          <a:cs typeface="+mn-cs"/>
                        </a:rPr>
                        <a:t>Set the working directory for any instruction following</a:t>
                      </a:r>
                      <a:endParaRPr kumimoji="0" lang="en-US" sz="10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marL="0" marR="73152" marT="73152" marB="73152"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93998">
                <a:tc>
                  <a:txBody>
                    <a:bodyPr/>
                    <a:lstStyle/>
                    <a:p>
                      <a:r>
                        <a:rPr lang="en-US" sz="1000" dirty="0"/>
                        <a:t>ADD</a:t>
                      </a:r>
                    </a:p>
                  </a:txBody>
                  <a:tcPr marL="0" marR="72000" marT="73152" marB="73152"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r>
                        <a:rPr lang="fr-FR" sz="1000" b="0" i="0" kern="1200" dirty="0" err="1">
                          <a:solidFill>
                            <a:srgbClr val="7F7F7F"/>
                          </a:solidFill>
                          <a:effectLst/>
                          <a:latin typeface="+mn-lt"/>
                          <a:ea typeface="+mn-ea"/>
                          <a:cs typeface="+mn-cs"/>
                        </a:rPr>
                        <a:t>ADD</a:t>
                      </a:r>
                      <a:r>
                        <a:rPr lang="fr-FR" sz="1000" b="0" i="0" kern="1200" dirty="0">
                          <a:solidFill>
                            <a:srgbClr val="7F7F7F"/>
                          </a:solidFill>
                          <a:effectLst/>
                          <a:latin typeface="+mn-lt"/>
                          <a:ea typeface="+mn-ea"/>
                          <a:cs typeface="+mn-cs"/>
                        </a:rPr>
                        <a:t> &lt;</a:t>
                      </a:r>
                      <a:r>
                        <a:rPr lang="fr-FR" sz="1000" b="0" i="0" kern="1200" dirty="0" err="1">
                          <a:solidFill>
                            <a:srgbClr val="7F7F7F"/>
                          </a:solidFill>
                          <a:effectLst/>
                          <a:latin typeface="+mn-lt"/>
                          <a:ea typeface="+mn-ea"/>
                          <a:cs typeface="+mn-cs"/>
                        </a:rPr>
                        <a:t>src</a:t>
                      </a:r>
                      <a:r>
                        <a:rPr lang="fr-FR" sz="1000" b="0" i="0" kern="1200" dirty="0">
                          <a:solidFill>
                            <a:srgbClr val="7F7F7F"/>
                          </a:solidFill>
                          <a:effectLst/>
                          <a:latin typeface="+mn-lt"/>
                          <a:ea typeface="+mn-ea"/>
                          <a:cs typeface="+mn-cs"/>
                        </a:rPr>
                        <a:t>&gt; [&lt;</a:t>
                      </a:r>
                      <a:r>
                        <a:rPr lang="fr-FR" sz="1000" b="0" i="0" kern="1200" dirty="0" err="1">
                          <a:solidFill>
                            <a:srgbClr val="7F7F7F"/>
                          </a:solidFill>
                          <a:effectLst/>
                          <a:latin typeface="+mn-lt"/>
                          <a:ea typeface="+mn-ea"/>
                          <a:cs typeface="+mn-cs"/>
                        </a:rPr>
                        <a:t>src</a:t>
                      </a:r>
                      <a:r>
                        <a:rPr lang="fr-FR" sz="1000" b="0" i="0" kern="1200" dirty="0">
                          <a:solidFill>
                            <a:srgbClr val="7F7F7F"/>
                          </a:solidFill>
                          <a:effectLst/>
                          <a:latin typeface="+mn-lt"/>
                          <a:ea typeface="+mn-ea"/>
                          <a:cs typeface="+mn-cs"/>
                        </a:rPr>
                        <a:t>&gt; ...] &lt;</a:t>
                      </a:r>
                      <a:r>
                        <a:rPr lang="fr-FR" sz="1000" b="0" i="0" kern="1200" dirty="0" err="1">
                          <a:solidFill>
                            <a:srgbClr val="7F7F7F"/>
                          </a:solidFill>
                          <a:effectLst/>
                          <a:latin typeface="+mn-lt"/>
                          <a:ea typeface="+mn-ea"/>
                          <a:cs typeface="+mn-cs"/>
                        </a:rPr>
                        <a:t>dest</a:t>
                      </a:r>
                      <a:r>
                        <a:rPr lang="fr-FR" sz="1000" b="0" i="0" kern="1200" dirty="0">
                          <a:solidFill>
                            <a:srgbClr val="7F7F7F"/>
                          </a:solidFill>
                          <a:effectLst/>
                          <a:latin typeface="+mn-lt"/>
                          <a:ea typeface="+mn-ea"/>
                          <a:cs typeface="+mn-cs"/>
                        </a:rPr>
                        <a:t>&gt;</a:t>
                      </a:r>
                      <a:endParaRPr lang="en-US" sz="1000" dirty="0">
                        <a:solidFill>
                          <a:srgbClr val="7F7F7F"/>
                        </a:solidFill>
                      </a:endParaRPr>
                    </a:p>
                  </a:txBody>
                  <a:tcPr marL="0"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lang="en-US" sz="1000" b="0" i="0" kern="1200" dirty="0">
                          <a:solidFill>
                            <a:schemeClr val="tx1"/>
                          </a:solidFill>
                          <a:effectLst/>
                          <a:latin typeface="+mn-lt"/>
                          <a:ea typeface="+mn-ea"/>
                          <a:cs typeface="+mn-cs"/>
                        </a:rPr>
                        <a:t>Copy new files, directories or remote file URLs from </a:t>
                      </a:r>
                      <a:r>
                        <a:rPr lang="en-US" sz="1000" dirty="0"/>
                        <a:t>&lt;</a:t>
                      </a:r>
                      <a:r>
                        <a:rPr lang="en-US" sz="1000" dirty="0" err="1"/>
                        <a:t>src</a:t>
                      </a:r>
                      <a:r>
                        <a:rPr lang="en-US" sz="1000" dirty="0"/>
                        <a:t>&gt;</a:t>
                      </a:r>
                      <a:r>
                        <a:rPr lang="en-US" sz="1000" b="0" i="0" kern="1200" dirty="0">
                          <a:solidFill>
                            <a:schemeClr val="tx1"/>
                          </a:solidFill>
                          <a:effectLst/>
                          <a:latin typeface="+mn-lt"/>
                          <a:ea typeface="+mn-ea"/>
                          <a:cs typeface="+mn-cs"/>
                        </a:rPr>
                        <a:t> and add them at the path </a:t>
                      </a:r>
                      <a:r>
                        <a:rPr lang="en-US" sz="1000" dirty="0"/>
                        <a:t>&lt;</a:t>
                      </a:r>
                      <a:r>
                        <a:rPr lang="en-US" sz="1000" dirty="0" err="1"/>
                        <a:t>dest</a:t>
                      </a:r>
                      <a:r>
                        <a:rPr lang="en-US" sz="1000" dirty="0"/>
                        <a:t>&gt;</a:t>
                      </a:r>
                      <a:r>
                        <a:rPr lang="en-US" sz="1000" b="0" i="0" kern="1200" dirty="0">
                          <a:solidFill>
                            <a:schemeClr val="tx1"/>
                          </a:solidFill>
                          <a:effectLst/>
                          <a:latin typeface="+mn-lt"/>
                          <a:ea typeface="+mn-ea"/>
                          <a:cs typeface="+mn-cs"/>
                        </a:rPr>
                        <a:t>in</a:t>
                      </a:r>
                      <a:r>
                        <a:rPr lang="en-US" sz="1000" b="0" i="0" kern="1200" baseline="0" dirty="0">
                          <a:solidFill>
                            <a:schemeClr val="tx1"/>
                          </a:solidFill>
                          <a:effectLst/>
                          <a:latin typeface="+mn-lt"/>
                          <a:ea typeface="+mn-ea"/>
                          <a:cs typeface="+mn-cs"/>
                        </a:rPr>
                        <a:t> the image</a:t>
                      </a:r>
                      <a:endParaRPr kumimoji="0" lang="en-US" sz="10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marL="0" marR="73152" marT="73152" marB="73152"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93998">
                <a:tc>
                  <a:txBody>
                    <a:bodyPr/>
                    <a:lstStyle/>
                    <a:p>
                      <a:r>
                        <a:rPr lang="en-US" sz="1000" dirty="0"/>
                        <a:t>COPY</a:t>
                      </a:r>
                    </a:p>
                  </a:txBody>
                  <a:tcPr marL="0" marR="72000" marT="73152" marB="73152"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r>
                        <a:rPr lang="fr-FR" sz="1000" b="0" i="0" kern="1200" dirty="0">
                          <a:solidFill>
                            <a:srgbClr val="7F7F7F"/>
                          </a:solidFill>
                          <a:effectLst/>
                          <a:latin typeface="+mn-lt"/>
                          <a:ea typeface="+mn-ea"/>
                          <a:cs typeface="+mn-cs"/>
                        </a:rPr>
                        <a:t>COPY &lt;</a:t>
                      </a:r>
                      <a:r>
                        <a:rPr lang="fr-FR" sz="1000" b="0" i="0" kern="1200" dirty="0" err="1">
                          <a:solidFill>
                            <a:srgbClr val="7F7F7F"/>
                          </a:solidFill>
                          <a:effectLst/>
                          <a:latin typeface="+mn-lt"/>
                          <a:ea typeface="+mn-ea"/>
                          <a:cs typeface="+mn-cs"/>
                        </a:rPr>
                        <a:t>src</a:t>
                      </a:r>
                      <a:r>
                        <a:rPr lang="fr-FR" sz="1000" b="0" i="0" kern="1200" dirty="0">
                          <a:solidFill>
                            <a:srgbClr val="7F7F7F"/>
                          </a:solidFill>
                          <a:effectLst/>
                          <a:latin typeface="+mn-lt"/>
                          <a:ea typeface="+mn-ea"/>
                          <a:cs typeface="+mn-cs"/>
                        </a:rPr>
                        <a:t>&gt; [&lt;</a:t>
                      </a:r>
                      <a:r>
                        <a:rPr lang="fr-FR" sz="1000" b="0" i="0" kern="1200" dirty="0" err="1">
                          <a:solidFill>
                            <a:srgbClr val="7F7F7F"/>
                          </a:solidFill>
                          <a:effectLst/>
                          <a:latin typeface="+mn-lt"/>
                          <a:ea typeface="+mn-ea"/>
                          <a:cs typeface="+mn-cs"/>
                        </a:rPr>
                        <a:t>src</a:t>
                      </a:r>
                      <a:r>
                        <a:rPr lang="fr-FR" sz="1000" b="0" i="0" kern="1200" dirty="0">
                          <a:solidFill>
                            <a:srgbClr val="7F7F7F"/>
                          </a:solidFill>
                          <a:effectLst/>
                          <a:latin typeface="+mn-lt"/>
                          <a:ea typeface="+mn-ea"/>
                          <a:cs typeface="+mn-cs"/>
                        </a:rPr>
                        <a:t>&gt; ...] &lt;</a:t>
                      </a:r>
                      <a:r>
                        <a:rPr lang="fr-FR" sz="1000" b="0" i="0" kern="1200" dirty="0" err="1">
                          <a:solidFill>
                            <a:srgbClr val="7F7F7F"/>
                          </a:solidFill>
                          <a:effectLst/>
                          <a:latin typeface="+mn-lt"/>
                          <a:ea typeface="+mn-ea"/>
                          <a:cs typeface="+mn-cs"/>
                        </a:rPr>
                        <a:t>dest</a:t>
                      </a:r>
                      <a:r>
                        <a:rPr lang="fr-FR" sz="1000" b="0" i="0" kern="1200" dirty="0">
                          <a:solidFill>
                            <a:srgbClr val="7F7F7F"/>
                          </a:solidFill>
                          <a:effectLst/>
                          <a:latin typeface="+mn-lt"/>
                          <a:ea typeface="+mn-ea"/>
                          <a:cs typeface="+mn-cs"/>
                        </a:rPr>
                        <a:t>&gt;</a:t>
                      </a:r>
                      <a:endParaRPr lang="en-US" sz="1000" dirty="0">
                        <a:solidFill>
                          <a:srgbClr val="7F7F7F"/>
                        </a:solidFill>
                      </a:endParaRPr>
                    </a:p>
                  </a:txBody>
                  <a:tcPr marL="0"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lang="en-US" sz="1000" b="0" i="0" kern="1200" dirty="0">
                          <a:solidFill>
                            <a:schemeClr val="tx1"/>
                          </a:solidFill>
                          <a:effectLst/>
                          <a:latin typeface="+mn-lt"/>
                          <a:ea typeface="+mn-ea"/>
                          <a:cs typeface="+mn-cs"/>
                        </a:rPr>
                        <a:t>Copy</a:t>
                      </a:r>
                      <a:r>
                        <a:rPr lang="en-US" sz="1000" b="0" i="0" kern="1200" baseline="0" dirty="0">
                          <a:solidFill>
                            <a:schemeClr val="tx1"/>
                          </a:solidFill>
                          <a:effectLst/>
                          <a:latin typeface="+mn-lt"/>
                          <a:ea typeface="+mn-ea"/>
                          <a:cs typeface="+mn-cs"/>
                        </a:rPr>
                        <a:t> </a:t>
                      </a:r>
                      <a:r>
                        <a:rPr lang="en-US" sz="1000" b="0" i="0" kern="1200" dirty="0">
                          <a:solidFill>
                            <a:schemeClr val="tx1"/>
                          </a:solidFill>
                          <a:effectLst/>
                          <a:latin typeface="+mn-lt"/>
                          <a:ea typeface="+mn-ea"/>
                          <a:cs typeface="+mn-cs"/>
                        </a:rPr>
                        <a:t>new files or directories from </a:t>
                      </a:r>
                      <a:r>
                        <a:rPr lang="en-US" sz="1000" dirty="0"/>
                        <a:t>&lt;</a:t>
                      </a:r>
                      <a:r>
                        <a:rPr lang="en-US" sz="1000" dirty="0" err="1"/>
                        <a:t>src</a:t>
                      </a:r>
                      <a:r>
                        <a:rPr lang="en-US" sz="1000" dirty="0"/>
                        <a:t>&gt;</a:t>
                      </a:r>
                      <a:r>
                        <a:rPr lang="en-US" sz="1000" b="0" i="0" kern="1200" dirty="0">
                          <a:solidFill>
                            <a:schemeClr val="tx1"/>
                          </a:solidFill>
                          <a:effectLst/>
                          <a:latin typeface="+mn-lt"/>
                          <a:ea typeface="+mn-ea"/>
                          <a:cs typeface="+mn-cs"/>
                        </a:rPr>
                        <a:t> and adds them to the filesystem of the container at the path </a:t>
                      </a:r>
                      <a:r>
                        <a:rPr lang="en-US" sz="1000" dirty="0"/>
                        <a:t>&lt;</a:t>
                      </a:r>
                      <a:r>
                        <a:rPr lang="en-US" sz="1000" dirty="0" err="1"/>
                        <a:t>dest</a:t>
                      </a:r>
                      <a:r>
                        <a:rPr lang="en-US" sz="1000" dirty="0"/>
                        <a:t>&gt;</a:t>
                      </a:r>
                      <a:endParaRPr kumimoji="0" lang="en-US" sz="10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marL="0" marR="73152" marT="73152" marB="73152"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293998">
                <a:tc>
                  <a:txBody>
                    <a:bodyPr/>
                    <a:lstStyle/>
                    <a:p>
                      <a:r>
                        <a:rPr lang="en-US" sz="1000" dirty="0" err="1"/>
                        <a:t>CMD</a:t>
                      </a:r>
                      <a:endParaRPr lang="en-US" sz="1000" dirty="0"/>
                    </a:p>
                  </a:txBody>
                  <a:tcPr marL="0" marR="72000" marT="73152" marB="73152"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r>
                        <a:rPr lang="fr-FR" sz="1000" b="0" i="0" kern="1200" dirty="0">
                          <a:solidFill>
                            <a:srgbClr val="7F7F7F"/>
                          </a:solidFill>
                          <a:effectLst/>
                          <a:latin typeface="+mn-lt"/>
                          <a:ea typeface="+mn-ea"/>
                          <a:cs typeface="+mn-cs"/>
                        </a:rPr>
                        <a:t>CMD ["&lt;</a:t>
                      </a:r>
                      <a:r>
                        <a:rPr lang="fr-FR" sz="1000" b="0" i="0" kern="1200" dirty="0" err="1">
                          <a:solidFill>
                            <a:srgbClr val="7F7F7F"/>
                          </a:solidFill>
                          <a:effectLst/>
                          <a:latin typeface="+mn-lt"/>
                          <a:ea typeface="+mn-ea"/>
                          <a:cs typeface="+mn-cs"/>
                        </a:rPr>
                        <a:t>executable</a:t>
                      </a:r>
                      <a:r>
                        <a:rPr lang="fr-FR" sz="1000" b="0" i="0" kern="1200" dirty="0">
                          <a:solidFill>
                            <a:srgbClr val="7F7F7F"/>
                          </a:solidFill>
                          <a:effectLst/>
                          <a:latin typeface="+mn-lt"/>
                          <a:ea typeface="+mn-ea"/>
                          <a:cs typeface="+mn-cs"/>
                        </a:rPr>
                        <a:t>&gt;","&lt;param1&gt;","&lt;param2&gt;"]</a:t>
                      </a:r>
                      <a:endParaRPr lang="en-US" sz="400" dirty="0">
                        <a:solidFill>
                          <a:srgbClr val="7F7F7F"/>
                        </a:solidFill>
                      </a:endParaRPr>
                    </a:p>
                  </a:txBody>
                  <a:tcPr marL="0"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000" b="0" i="0" u="none" strike="noStrike" cap="none" normalizeH="0" baseline="0" dirty="0">
                          <a:ln>
                            <a:noFill/>
                          </a:ln>
                          <a:solidFill>
                            <a:schemeClr val="tx1"/>
                          </a:solidFill>
                          <a:effectLst/>
                          <a:latin typeface="+mn-lt"/>
                          <a:cs typeface="Arial" charset="0"/>
                          <a:sym typeface="Trebuchet MS" panose="020B0603020202020204" pitchFamily="34" charset="0"/>
                        </a:rPr>
                        <a:t>Specify which command to run within the container</a:t>
                      </a:r>
                    </a:p>
                  </a:txBody>
                  <a:tcPr marL="0" marR="73152" marT="73152" marB="73152"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293998">
                <a:tc>
                  <a:txBody>
                    <a:bodyPr/>
                    <a:lstStyle/>
                    <a:p>
                      <a:r>
                        <a:rPr lang="en-US" sz="1000" dirty="0"/>
                        <a:t>EXPOSE</a:t>
                      </a:r>
                    </a:p>
                  </a:txBody>
                  <a:tcPr marL="0" marR="72000" marT="73152" marB="73152"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r>
                        <a:rPr lang="fr-FR" sz="1000" b="0" i="0" kern="1200" dirty="0">
                          <a:solidFill>
                            <a:srgbClr val="7F7F7F"/>
                          </a:solidFill>
                          <a:effectLst/>
                          <a:latin typeface="+mn-lt"/>
                          <a:ea typeface="+mn-ea"/>
                          <a:cs typeface="+mn-cs"/>
                        </a:rPr>
                        <a:t>EXPOSE &lt;port&gt; [&lt;port&gt; ...]</a:t>
                      </a:r>
                      <a:endParaRPr lang="en-US" sz="1000" dirty="0">
                        <a:solidFill>
                          <a:srgbClr val="7F7F7F"/>
                        </a:solidFill>
                      </a:endParaRPr>
                    </a:p>
                  </a:txBody>
                  <a:tcPr marL="0"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lang="en-US" sz="1000" b="0" i="0" kern="1200" dirty="0">
                          <a:solidFill>
                            <a:schemeClr val="tx1"/>
                          </a:solidFill>
                          <a:effectLst/>
                          <a:latin typeface="+mn-lt"/>
                          <a:ea typeface="+mn-ea"/>
                          <a:cs typeface="+mn-cs"/>
                        </a:rPr>
                        <a:t>Inform Docker that the container listens on the specified network ports at runtime</a:t>
                      </a:r>
                      <a:endParaRPr kumimoji="0" lang="en-US" sz="10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marL="0" marR="73152" marT="73152" marB="73152"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293998">
                <a:tc>
                  <a:txBody>
                    <a:bodyPr/>
                    <a:lstStyle/>
                    <a:p>
                      <a:r>
                        <a:rPr lang="en-US" sz="1000" dirty="0"/>
                        <a:t>LABEL</a:t>
                      </a:r>
                    </a:p>
                  </a:txBody>
                  <a:tcPr marL="0" marR="72000" marT="73152" marB="73152"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r>
                        <a:rPr lang="en-US" sz="1000" b="0" i="0" kern="1200" dirty="0">
                          <a:solidFill>
                            <a:srgbClr val="7F7F7F"/>
                          </a:solidFill>
                          <a:effectLst/>
                          <a:latin typeface="+mn-lt"/>
                          <a:ea typeface="+mn-ea"/>
                          <a:cs typeface="+mn-cs"/>
                        </a:rPr>
                        <a:t>LABEL &lt;key&gt;=&lt;value&gt; [&lt;key&gt;=&lt;value&gt; ...]</a:t>
                      </a:r>
                      <a:endParaRPr lang="en-US" sz="1000" dirty="0">
                        <a:solidFill>
                          <a:srgbClr val="7F7F7F"/>
                        </a:solidFill>
                      </a:endParaRPr>
                    </a:p>
                  </a:txBody>
                  <a:tcPr marL="0"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lang="en-US" sz="1000" b="0" i="0" kern="1200" dirty="0">
                          <a:solidFill>
                            <a:schemeClr val="tx1"/>
                          </a:solidFill>
                          <a:effectLst/>
                          <a:latin typeface="+mn-lt"/>
                          <a:ea typeface="+mn-ea"/>
                          <a:cs typeface="+mn-cs"/>
                        </a:rPr>
                        <a:t>Add</a:t>
                      </a:r>
                      <a:r>
                        <a:rPr lang="en-US" sz="1000" b="0" i="0" kern="1200" baseline="0" dirty="0">
                          <a:solidFill>
                            <a:schemeClr val="tx1"/>
                          </a:solidFill>
                          <a:effectLst/>
                          <a:latin typeface="+mn-lt"/>
                          <a:ea typeface="+mn-ea"/>
                          <a:cs typeface="+mn-cs"/>
                        </a:rPr>
                        <a:t> </a:t>
                      </a:r>
                      <a:r>
                        <a:rPr lang="en-US" sz="1000" b="0" i="0" kern="1200" dirty="0">
                          <a:solidFill>
                            <a:schemeClr val="tx1"/>
                          </a:solidFill>
                          <a:effectLst/>
                          <a:latin typeface="+mn-lt"/>
                          <a:ea typeface="+mn-ea"/>
                          <a:cs typeface="+mn-cs"/>
                        </a:rPr>
                        <a:t>metadata to an image</a:t>
                      </a:r>
                      <a:endParaRPr kumimoji="0" lang="en-US" sz="10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marL="0" marR="73152" marT="73152" marB="73152"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293998">
                <a:tc>
                  <a:txBody>
                    <a:bodyPr/>
                    <a:lstStyle/>
                    <a:p>
                      <a:r>
                        <a:rPr lang="en-US" sz="1000" dirty="0" err="1"/>
                        <a:t>ENTRYPOINT</a:t>
                      </a:r>
                      <a:endParaRPr lang="en-US" sz="1000" dirty="0"/>
                    </a:p>
                  </a:txBody>
                  <a:tcPr marL="0" marR="72000" marT="73152" marB="73152"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r>
                        <a:rPr lang="fr-FR" sz="1000" b="0" i="0" kern="1200" dirty="0" err="1">
                          <a:solidFill>
                            <a:srgbClr val="7F7F7F"/>
                          </a:solidFill>
                          <a:effectLst/>
                          <a:latin typeface="+mn-lt"/>
                          <a:ea typeface="+mn-ea"/>
                          <a:cs typeface="+mn-cs"/>
                        </a:rPr>
                        <a:t>ENTRYPOINT</a:t>
                      </a:r>
                      <a:r>
                        <a:rPr lang="fr-FR" sz="1000" b="0" i="0" kern="1200" dirty="0">
                          <a:solidFill>
                            <a:srgbClr val="7F7F7F"/>
                          </a:solidFill>
                          <a:effectLst/>
                          <a:latin typeface="+mn-lt"/>
                          <a:ea typeface="+mn-ea"/>
                          <a:cs typeface="+mn-cs"/>
                        </a:rPr>
                        <a:t> ["&lt;</a:t>
                      </a:r>
                      <a:r>
                        <a:rPr lang="fr-FR" sz="1000" b="0" i="0" kern="1200" dirty="0" err="1">
                          <a:solidFill>
                            <a:srgbClr val="7F7F7F"/>
                          </a:solidFill>
                          <a:effectLst/>
                          <a:latin typeface="+mn-lt"/>
                          <a:ea typeface="+mn-ea"/>
                          <a:cs typeface="+mn-cs"/>
                        </a:rPr>
                        <a:t>executable</a:t>
                      </a:r>
                      <a:r>
                        <a:rPr lang="fr-FR" sz="1000" b="0" i="0" kern="1200" dirty="0">
                          <a:solidFill>
                            <a:srgbClr val="7F7F7F"/>
                          </a:solidFill>
                          <a:effectLst/>
                          <a:latin typeface="+mn-lt"/>
                          <a:ea typeface="+mn-ea"/>
                          <a:cs typeface="+mn-cs"/>
                        </a:rPr>
                        <a:t>&gt;", "&lt;param1&gt;", "&lt;param2&gt;"]</a:t>
                      </a:r>
                      <a:endParaRPr lang="en-US" sz="1000" dirty="0">
                        <a:solidFill>
                          <a:srgbClr val="7F7F7F"/>
                        </a:solidFill>
                      </a:endParaRPr>
                    </a:p>
                  </a:txBody>
                  <a:tcPr marL="0"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lang="en-US" sz="1000" b="0" i="0" kern="1200" dirty="0">
                          <a:solidFill>
                            <a:schemeClr val="tx1"/>
                          </a:solidFill>
                          <a:effectLst/>
                          <a:latin typeface="+mn-lt"/>
                          <a:ea typeface="+mn-ea"/>
                          <a:cs typeface="+mn-cs"/>
                        </a:rPr>
                        <a:t>Configure a container that will run as an executable</a:t>
                      </a:r>
                      <a:endParaRPr kumimoji="0" lang="en-US" sz="10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marL="0" marR="73152" marT="73152" marB="73152"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293998">
                <a:tc>
                  <a:txBody>
                    <a:bodyPr/>
                    <a:lstStyle/>
                    <a:p>
                      <a:r>
                        <a:rPr lang="en-US" sz="1000" dirty="0"/>
                        <a:t>VOLUME</a:t>
                      </a:r>
                    </a:p>
                  </a:txBody>
                  <a:tcPr marL="0" marR="72000" marT="73152" marB="73152"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r>
                        <a:rPr lang="fr-FR" sz="1000" b="0" i="0" kern="1200" dirty="0">
                          <a:solidFill>
                            <a:srgbClr val="7F7F7F"/>
                          </a:solidFill>
                          <a:effectLst/>
                          <a:latin typeface="+mn-lt"/>
                          <a:ea typeface="+mn-ea"/>
                          <a:cs typeface="+mn-cs"/>
                        </a:rPr>
                        <a:t>VOLUME ["&lt;path&gt;", ...]</a:t>
                      </a:r>
                      <a:endParaRPr lang="en-US" sz="1000" dirty="0">
                        <a:solidFill>
                          <a:srgbClr val="7F7F7F"/>
                        </a:solidFill>
                      </a:endParaRPr>
                    </a:p>
                  </a:txBody>
                  <a:tcPr marL="0"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lang="en-US" sz="1000" b="0" i="0" kern="1200" dirty="0">
                          <a:solidFill>
                            <a:schemeClr val="tx1"/>
                          </a:solidFill>
                          <a:effectLst/>
                          <a:latin typeface="+mn-lt"/>
                          <a:ea typeface="+mn-ea"/>
                          <a:cs typeface="+mn-cs"/>
                        </a:rPr>
                        <a:t>Create a mount point and</a:t>
                      </a:r>
                      <a:r>
                        <a:rPr lang="en-US" sz="1000" b="0" i="0" kern="1200" baseline="0" dirty="0">
                          <a:solidFill>
                            <a:schemeClr val="tx1"/>
                          </a:solidFill>
                          <a:effectLst/>
                          <a:latin typeface="+mn-lt"/>
                          <a:ea typeface="+mn-ea"/>
                          <a:cs typeface="+mn-cs"/>
                        </a:rPr>
                        <a:t> </a:t>
                      </a:r>
                      <a:r>
                        <a:rPr lang="en-US" sz="1000" b="0" i="0" kern="1200" dirty="0">
                          <a:solidFill>
                            <a:schemeClr val="tx1"/>
                          </a:solidFill>
                          <a:effectLst/>
                          <a:latin typeface="+mn-lt"/>
                          <a:ea typeface="+mn-ea"/>
                          <a:cs typeface="+mn-cs"/>
                        </a:rPr>
                        <a:t>marks it as holding externally mounted volumes from native host or other containers</a:t>
                      </a:r>
                      <a:endParaRPr kumimoji="0" lang="en-US" sz="10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marL="0" marR="73152" marT="73152" marB="73152"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r h="293998">
                <a:tc>
                  <a:txBody>
                    <a:bodyPr/>
                    <a:lstStyle/>
                    <a:p>
                      <a:r>
                        <a:rPr lang="en-US" sz="1000" dirty="0"/>
                        <a:t>USER</a:t>
                      </a:r>
                    </a:p>
                  </a:txBody>
                  <a:tcPr marL="0" marR="72000" marT="73152" marB="73152"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r>
                        <a:rPr lang="fr-FR" sz="1000" b="0" i="0" kern="1200" dirty="0">
                          <a:solidFill>
                            <a:srgbClr val="7F7F7F"/>
                          </a:solidFill>
                          <a:effectLst/>
                          <a:latin typeface="+mn-lt"/>
                          <a:ea typeface="+mn-ea"/>
                          <a:cs typeface="+mn-cs"/>
                        </a:rPr>
                        <a:t>USER &lt;</a:t>
                      </a:r>
                      <a:r>
                        <a:rPr lang="fr-FR" sz="1000" b="0" i="0" kern="1200" dirty="0" err="1">
                          <a:solidFill>
                            <a:srgbClr val="7F7F7F"/>
                          </a:solidFill>
                          <a:effectLst/>
                          <a:latin typeface="+mn-lt"/>
                          <a:ea typeface="+mn-ea"/>
                          <a:cs typeface="+mn-cs"/>
                        </a:rPr>
                        <a:t>username</a:t>
                      </a:r>
                      <a:r>
                        <a:rPr lang="fr-FR" sz="1000" b="0" i="0" kern="1200" dirty="0">
                          <a:solidFill>
                            <a:srgbClr val="7F7F7F"/>
                          </a:solidFill>
                          <a:effectLst/>
                          <a:latin typeface="+mn-lt"/>
                          <a:ea typeface="+mn-ea"/>
                          <a:cs typeface="+mn-cs"/>
                        </a:rPr>
                        <a:t> | </a:t>
                      </a:r>
                      <a:r>
                        <a:rPr lang="fr-FR" sz="1000" b="0" i="0" kern="1200" dirty="0" err="1">
                          <a:solidFill>
                            <a:srgbClr val="7F7F7F"/>
                          </a:solidFill>
                          <a:effectLst/>
                          <a:latin typeface="+mn-lt"/>
                          <a:ea typeface="+mn-ea"/>
                          <a:cs typeface="+mn-cs"/>
                        </a:rPr>
                        <a:t>UID</a:t>
                      </a:r>
                      <a:r>
                        <a:rPr lang="fr-FR" sz="1000" b="0" i="0" kern="1200" dirty="0">
                          <a:solidFill>
                            <a:srgbClr val="7F7F7F"/>
                          </a:solidFill>
                          <a:effectLst/>
                          <a:latin typeface="+mn-lt"/>
                          <a:ea typeface="+mn-ea"/>
                          <a:cs typeface="+mn-cs"/>
                        </a:rPr>
                        <a:t>&gt;</a:t>
                      </a:r>
                      <a:endParaRPr lang="en-US" sz="1000" dirty="0">
                        <a:solidFill>
                          <a:srgbClr val="7F7F7F"/>
                        </a:solidFill>
                      </a:endParaRPr>
                    </a:p>
                  </a:txBody>
                  <a:tcPr marL="0"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lang="en-US" sz="1000" b="0" i="0" kern="1200" dirty="0">
                          <a:solidFill>
                            <a:schemeClr val="tx1"/>
                          </a:solidFill>
                          <a:effectLst/>
                          <a:latin typeface="+mn-lt"/>
                          <a:ea typeface="+mn-ea"/>
                          <a:cs typeface="+mn-cs"/>
                        </a:rPr>
                        <a:t>Set the user name (or </a:t>
                      </a:r>
                      <a:r>
                        <a:rPr lang="en-US" sz="1000" b="0" i="0" kern="1200" dirty="0" err="1">
                          <a:solidFill>
                            <a:schemeClr val="tx1"/>
                          </a:solidFill>
                          <a:effectLst/>
                          <a:latin typeface="+mn-lt"/>
                          <a:ea typeface="+mn-ea"/>
                          <a:cs typeface="+mn-cs"/>
                        </a:rPr>
                        <a:t>UID</a:t>
                      </a:r>
                      <a:r>
                        <a:rPr lang="en-US" sz="1000" b="0" i="0" kern="1200" dirty="0">
                          <a:solidFill>
                            <a:schemeClr val="tx1"/>
                          </a:solidFill>
                          <a:effectLst/>
                          <a:latin typeface="+mn-lt"/>
                          <a:ea typeface="+mn-ea"/>
                          <a:cs typeface="+mn-cs"/>
                        </a:rPr>
                        <a:t>) to use when running the image and for any instruction following</a:t>
                      </a:r>
                      <a:endParaRPr kumimoji="0" lang="en-US" sz="10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marL="0" marR="73152" marT="73152" marB="73152"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2"/>
                  </a:ext>
                </a:extLst>
              </a:tr>
              <a:tr h="293998">
                <a:tc>
                  <a:txBody>
                    <a:bodyPr/>
                    <a:lstStyle/>
                    <a:p>
                      <a:r>
                        <a:rPr lang="en-US" sz="1000" dirty="0" err="1"/>
                        <a:t>ARG</a:t>
                      </a:r>
                      <a:endParaRPr lang="en-US" sz="1000" dirty="0"/>
                    </a:p>
                  </a:txBody>
                  <a:tcPr marL="0" marR="72000" marT="73152" marB="73152"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r>
                        <a:rPr lang="fr-FR" sz="1000" b="0" i="0" kern="1200" dirty="0" err="1">
                          <a:solidFill>
                            <a:srgbClr val="7F7F7F"/>
                          </a:solidFill>
                          <a:effectLst/>
                          <a:latin typeface="+mn-lt"/>
                          <a:ea typeface="+mn-ea"/>
                          <a:cs typeface="+mn-cs"/>
                        </a:rPr>
                        <a:t>ARG</a:t>
                      </a:r>
                      <a:r>
                        <a:rPr lang="fr-FR" sz="1000" b="0" i="0" kern="1200" dirty="0">
                          <a:solidFill>
                            <a:srgbClr val="7F7F7F"/>
                          </a:solidFill>
                          <a:effectLst/>
                          <a:latin typeface="+mn-lt"/>
                          <a:ea typeface="+mn-ea"/>
                          <a:cs typeface="+mn-cs"/>
                        </a:rPr>
                        <a:t> &lt;name&gt;[=&lt;default value&gt;]</a:t>
                      </a:r>
                      <a:endParaRPr lang="en-US" sz="1000" dirty="0">
                        <a:solidFill>
                          <a:srgbClr val="7F7F7F"/>
                        </a:solidFill>
                      </a:endParaRPr>
                    </a:p>
                  </a:txBody>
                  <a:tcPr marL="0"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lang="en-US" sz="1000" b="0" i="0" kern="1200" dirty="0">
                          <a:solidFill>
                            <a:schemeClr val="tx1"/>
                          </a:solidFill>
                          <a:effectLst/>
                          <a:latin typeface="+mn-lt"/>
                          <a:ea typeface="+mn-ea"/>
                          <a:cs typeface="+mn-cs"/>
                        </a:rPr>
                        <a:t>Define a variable that users can pass at build-time to the builder with the D</a:t>
                      </a:r>
                      <a:r>
                        <a:rPr lang="en-US" sz="1000" dirty="0"/>
                        <a:t>ocker build</a:t>
                      </a:r>
                      <a:r>
                        <a:rPr lang="en-US" sz="1000" b="0" i="0" kern="1200" dirty="0">
                          <a:solidFill>
                            <a:schemeClr val="tx1"/>
                          </a:solidFill>
                          <a:effectLst/>
                          <a:latin typeface="+mn-lt"/>
                          <a:ea typeface="+mn-ea"/>
                          <a:cs typeface="+mn-cs"/>
                        </a:rPr>
                        <a:t> command</a:t>
                      </a:r>
                      <a:endParaRPr kumimoji="0" lang="en-US" sz="10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marL="0" marR="73152" marT="73152" marB="73152"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3"/>
                  </a:ext>
                </a:extLst>
              </a:tr>
              <a:tr h="443997">
                <a:tc>
                  <a:txBody>
                    <a:bodyPr/>
                    <a:lstStyle/>
                    <a:p>
                      <a:r>
                        <a:rPr lang="en-US" sz="1000" dirty="0" err="1"/>
                        <a:t>ONBUILD</a:t>
                      </a:r>
                      <a:endParaRPr lang="en-US" sz="1000" dirty="0"/>
                    </a:p>
                  </a:txBody>
                  <a:tcPr marL="0" marR="72000" marT="73152" marB="73152"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r>
                        <a:rPr lang="fr-FR" sz="1000" b="0" i="0" kern="1200" dirty="0" err="1">
                          <a:solidFill>
                            <a:srgbClr val="7F7F7F"/>
                          </a:solidFill>
                          <a:effectLst/>
                          <a:latin typeface="+mn-lt"/>
                          <a:ea typeface="+mn-ea"/>
                          <a:cs typeface="+mn-cs"/>
                        </a:rPr>
                        <a:t>ONBUILD</a:t>
                      </a:r>
                      <a:r>
                        <a:rPr lang="fr-FR" sz="1000" b="0" i="0" kern="1200" dirty="0">
                          <a:solidFill>
                            <a:srgbClr val="7F7F7F"/>
                          </a:solidFill>
                          <a:effectLst/>
                          <a:latin typeface="+mn-lt"/>
                          <a:ea typeface="+mn-ea"/>
                          <a:cs typeface="+mn-cs"/>
                        </a:rPr>
                        <a:t> &lt;</a:t>
                      </a:r>
                      <a:r>
                        <a:rPr lang="fr-FR" sz="1000" b="0" i="0" kern="1200" dirty="0" err="1">
                          <a:solidFill>
                            <a:srgbClr val="7F7F7F"/>
                          </a:solidFill>
                          <a:effectLst/>
                          <a:latin typeface="+mn-lt"/>
                          <a:ea typeface="+mn-ea"/>
                          <a:cs typeface="+mn-cs"/>
                        </a:rPr>
                        <a:t>Dockerfile</a:t>
                      </a:r>
                      <a:r>
                        <a:rPr lang="fr-FR" sz="1000" b="0" i="0" kern="1200" dirty="0">
                          <a:solidFill>
                            <a:srgbClr val="7F7F7F"/>
                          </a:solidFill>
                          <a:effectLst/>
                          <a:latin typeface="+mn-lt"/>
                          <a:ea typeface="+mn-ea"/>
                          <a:cs typeface="+mn-cs"/>
                        </a:rPr>
                        <a:t> INSTRUCTION&gt;</a:t>
                      </a:r>
                      <a:endParaRPr lang="en-US" sz="1000" dirty="0">
                        <a:solidFill>
                          <a:srgbClr val="7F7F7F"/>
                        </a:solidFill>
                      </a:endParaRPr>
                    </a:p>
                  </a:txBody>
                  <a:tcPr marL="0"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lang="en-US" sz="1000" b="0" i="0" kern="1200" dirty="0">
                          <a:solidFill>
                            <a:schemeClr val="tx1"/>
                          </a:solidFill>
                          <a:effectLst/>
                          <a:latin typeface="+mn-lt"/>
                          <a:ea typeface="+mn-ea"/>
                          <a:cs typeface="+mn-cs"/>
                        </a:rPr>
                        <a:t>Add</a:t>
                      </a:r>
                      <a:r>
                        <a:rPr lang="en-US" sz="1000" b="0" i="0" kern="1200" baseline="0" dirty="0">
                          <a:solidFill>
                            <a:schemeClr val="tx1"/>
                          </a:solidFill>
                          <a:effectLst/>
                          <a:latin typeface="+mn-lt"/>
                          <a:ea typeface="+mn-ea"/>
                          <a:cs typeface="+mn-cs"/>
                        </a:rPr>
                        <a:t> </a:t>
                      </a:r>
                      <a:r>
                        <a:rPr lang="en-US" sz="1000" b="0" i="0" kern="1200" dirty="0">
                          <a:solidFill>
                            <a:schemeClr val="tx1"/>
                          </a:solidFill>
                          <a:effectLst/>
                          <a:latin typeface="+mn-lt"/>
                          <a:ea typeface="+mn-ea"/>
                          <a:cs typeface="+mn-cs"/>
                        </a:rPr>
                        <a:t>to the image a trigger instruction to be executed at a later time, when the image is used as the base for another build</a:t>
                      </a:r>
                      <a:endParaRPr kumimoji="0" lang="en-US" sz="10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marL="0" marR="73152" marT="73152" marB="73152"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4"/>
                  </a:ext>
                </a:extLst>
              </a:tr>
            </a:tbl>
          </a:graphicData>
        </a:graphic>
      </p:graphicFrame>
      <p:sp>
        <p:nvSpPr>
          <p:cNvPr id="21" name="ee4pFootnotes"/>
          <p:cNvSpPr>
            <a:spLocks noChangeArrowheads="1"/>
          </p:cNvSpPr>
          <p:nvPr/>
        </p:nvSpPr>
        <p:spPr bwMode="auto">
          <a:xfrm>
            <a:off x="630000" y="6421441"/>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chemeClr val="bg1">
                    <a:lumMod val="50000"/>
                  </a:schemeClr>
                </a:solidFill>
                <a:latin typeface="Trebuchet MS" panose="020B0603020202020204" pitchFamily="34" charset="0"/>
                <a:cs typeface="Arial" pitchFamily="34" charset="0"/>
              </a:rPr>
              <a:t>1. Source: </a:t>
            </a:r>
            <a:r>
              <a:rPr lang="fr-FR" sz="1000" dirty="0">
                <a:hlinkClick r:id="rId9"/>
              </a:rPr>
              <a:t>https://docs.docker.com/engine/reference/builder/</a:t>
            </a:r>
            <a:endParaRPr lang="en-US" sz="1000" dirty="0">
              <a:solidFill>
                <a:schemeClr val="bg1">
                  <a:lumMod val="50000"/>
                </a:schemeClr>
              </a:solidFill>
              <a:latin typeface="Trebuchet MS" panose="020B0603020202020204" pitchFamily="34" charset="0"/>
              <a:cs typeface="Arial" pitchFamily="34" charset="0"/>
            </a:endParaRPr>
          </a:p>
        </p:txBody>
      </p:sp>
    </p:spTree>
    <p:custDataLst>
      <p:tags r:id="rId2"/>
    </p:custDataLst>
    <p:extLst>
      <p:ext uri="{BB962C8B-B14F-4D97-AF65-F5344CB8AC3E}">
        <p14:creationId xmlns:p14="http://schemas.microsoft.com/office/powerpoint/2010/main" val="26532604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811"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30000" y="622800"/>
            <a:ext cx="10933350" cy="941796"/>
          </a:xfrm>
        </p:spPr>
        <p:txBody>
          <a:bodyPr/>
          <a:lstStyle/>
          <a:p>
            <a:r>
              <a:rPr lang="en-US" dirty="0"/>
              <a:t>What happens if your project is made up of multiple apps conflicting with each other?</a:t>
            </a:r>
          </a:p>
        </p:txBody>
      </p:sp>
      <p:sp>
        <p:nvSpPr>
          <p:cNvPr id="29" name="Rectangle 28"/>
          <p:cNvSpPr/>
          <p:nvPr/>
        </p:nvSpPr>
        <p:spPr>
          <a:xfrm>
            <a:off x="2563403" y="2337235"/>
            <a:ext cx="814558" cy="63749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Model App</a:t>
            </a:r>
          </a:p>
        </p:txBody>
      </p:sp>
      <p:sp>
        <p:nvSpPr>
          <p:cNvPr id="30" name="Rectangle 29"/>
          <p:cNvSpPr/>
          <p:nvPr/>
        </p:nvSpPr>
        <p:spPr>
          <a:xfrm>
            <a:off x="8459506" y="2337235"/>
            <a:ext cx="814558" cy="63749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Web App</a:t>
            </a:r>
          </a:p>
        </p:txBody>
      </p:sp>
      <p:sp>
        <p:nvSpPr>
          <p:cNvPr id="31" name="Can 30"/>
          <p:cNvSpPr/>
          <p:nvPr/>
        </p:nvSpPr>
        <p:spPr>
          <a:xfrm>
            <a:off x="5742795" y="3937712"/>
            <a:ext cx="677549" cy="866920"/>
          </a:xfrm>
          <a:prstGeom prst="can">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Result DB</a:t>
            </a:r>
          </a:p>
        </p:txBody>
      </p:sp>
      <p:cxnSp>
        <p:nvCxnSpPr>
          <p:cNvPr id="35" name="Straight Arrow Connector 34"/>
          <p:cNvCxnSpPr>
            <a:stCxn id="29" idx="3"/>
            <a:endCxn id="30" idx="1"/>
          </p:cNvCxnSpPr>
          <p:nvPr/>
        </p:nvCxnSpPr>
        <p:spPr>
          <a:xfrm>
            <a:off x="3377961" y="2655982"/>
            <a:ext cx="5081545" cy="0"/>
          </a:xfrm>
          <a:prstGeom prst="straightConnector1">
            <a:avLst/>
          </a:prstGeom>
          <a:ln w="19050" cap="rnd">
            <a:solidFill>
              <a:schemeClr val="tx1">
                <a:lumMod val="60000"/>
                <a:lumOff val="40000"/>
              </a:schemeClr>
            </a:solidFill>
            <a:prstDash val="solid"/>
            <a:round/>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29" idx="2"/>
            <a:endCxn id="31" idx="2"/>
          </p:cNvCxnSpPr>
          <p:nvPr/>
        </p:nvCxnSpPr>
        <p:spPr>
          <a:xfrm>
            <a:off x="2970682" y="2974728"/>
            <a:ext cx="2772113" cy="1396444"/>
          </a:xfrm>
          <a:prstGeom prst="straightConnector1">
            <a:avLst/>
          </a:prstGeom>
          <a:ln w="19050"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31" idx="4"/>
            <a:endCxn id="30" idx="2"/>
          </p:cNvCxnSpPr>
          <p:nvPr/>
        </p:nvCxnSpPr>
        <p:spPr>
          <a:xfrm flipV="1">
            <a:off x="6420344" y="2974728"/>
            <a:ext cx="2446441" cy="1396444"/>
          </a:xfrm>
          <a:prstGeom prst="straightConnector1">
            <a:avLst/>
          </a:prstGeom>
          <a:ln w="19050"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563403" y="3082701"/>
            <a:ext cx="1135453" cy="73866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solidFill>
                  <a:srgbClr val="7F7F7F"/>
                </a:solidFill>
              </a:rPr>
              <a:t>Must run everything at the same time to do e2e tests</a:t>
            </a:r>
          </a:p>
        </p:txBody>
      </p:sp>
      <p:sp>
        <p:nvSpPr>
          <p:cNvPr id="46" name="TextBox 45"/>
          <p:cNvSpPr txBox="1"/>
          <p:nvPr/>
        </p:nvSpPr>
        <p:spPr>
          <a:xfrm>
            <a:off x="9372061" y="2397647"/>
            <a:ext cx="1135453" cy="57708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solidFill>
                  <a:srgbClr val="7F7F7F"/>
                </a:solidFill>
              </a:rPr>
              <a:t>Must connect to each other over network</a:t>
            </a:r>
          </a:p>
        </p:txBody>
      </p:sp>
      <p:sp>
        <p:nvSpPr>
          <p:cNvPr id="47" name="TextBox 46"/>
          <p:cNvSpPr txBox="1"/>
          <p:nvPr/>
        </p:nvSpPr>
        <p:spPr>
          <a:xfrm>
            <a:off x="6654583" y="4227551"/>
            <a:ext cx="1245011" cy="57708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solidFill>
                  <a:srgbClr val="7F7F7F"/>
                </a:solidFill>
              </a:rPr>
              <a:t>Each app might have dependency conflicts</a:t>
            </a:r>
          </a:p>
        </p:txBody>
      </p:sp>
      <p:sp>
        <p:nvSpPr>
          <p:cNvPr id="50" name="TextBox 49"/>
          <p:cNvSpPr txBox="1"/>
          <p:nvPr/>
        </p:nvSpPr>
        <p:spPr>
          <a:xfrm>
            <a:off x="808414" y="5105025"/>
            <a:ext cx="10754936" cy="1070270"/>
          </a:xfrm>
          <a:prstGeom prst="rect">
            <a:avLst/>
          </a:prstGeom>
          <a:noFill/>
          <a:ln w="9525" cap="rnd" cmpd="sng" algn="ctr">
            <a:solidFill>
              <a:srgbClr val="29BA74"/>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3"/>
            <a:r>
              <a:rPr lang="en-US" sz="1600" dirty="0">
                <a:solidFill>
                  <a:srgbClr val="575757"/>
                </a:solidFill>
              </a:rPr>
              <a:t>Docker-compose enables you to easily orchestrate many containers side by side on a virtual network: dependencies are separated, conflicts avoided and each container can be scale separately</a:t>
            </a:r>
            <a:endParaRPr lang="en-US" sz="1600" dirty="0">
              <a:solidFill>
                <a:srgbClr val="7F7F7F"/>
              </a:solidFill>
            </a:endParaRPr>
          </a:p>
        </p:txBody>
      </p:sp>
      <p:sp>
        <p:nvSpPr>
          <p:cNvPr id="57" name="Oval 56"/>
          <p:cNvSpPr/>
          <p:nvPr/>
        </p:nvSpPr>
        <p:spPr>
          <a:xfrm>
            <a:off x="586672" y="4969085"/>
            <a:ext cx="501776" cy="505271"/>
          </a:xfrm>
          <a:prstGeom prst="ellipse">
            <a:avLst/>
          </a:prstGeom>
          <a:solidFill>
            <a:srgbClr val="FFFFFF"/>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58" name="Group 57"/>
          <p:cNvGrpSpPr>
            <a:grpSpLocks noChangeAspect="1"/>
          </p:cNvGrpSpPr>
          <p:nvPr/>
        </p:nvGrpSpPr>
        <p:grpSpPr>
          <a:xfrm>
            <a:off x="586672" y="4969085"/>
            <a:ext cx="490997" cy="491452"/>
            <a:chOff x="5273801" y="2606040"/>
            <a:chExt cx="1644396" cy="1645920"/>
          </a:xfrm>
        </p:grpSpPr>
        <p:sp>
          <p:nvSpPr>
            <p:cNvPr id="59" name="AutoShape 34">
              <a:extLst>
                <a:ext uri="{FF2B5EF4-FFF2-40B4-BE49-F238E27FC236}">
                  <a16:creationId xmlns:a16="http://schemas.microsoft.com/office/drawing/2014/main" xmlns="" id="{53EBCFA3-42E5-408A-AB98-5437639B6F86}"/>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p:cNvGrpSpPr/>
            <p:nvPr/>
          </p:nvGrpSpPr>
          <p:grpSpPr>
            <a:xfrm>
              <a:off x="5724143" y="2796921"/>
              <a:ext cx="745236" cy="1259967"/>
              <a:chOff x="5724143" y="2796921"/>
              <a:chExt cx="745236" cy="1259967"/>
            </a:xfrm>
          </p:grpSpPr>
          <p:sp>
            <p:nvSpPr>
              <p:cNvPr id="61" name="Freeform 36">
                <a:extLst>
                  <a:ext uri="{FF2B5EF4-FFF2-40B4-BE49-F238E27FC236}">
                    <a16:creationId xmlns:a16="http://schemas.microsoft.com/office/drawing/2014/main" xmlns="" id="{53AE4B90-A59F-42A8-9254-913198CC23DE}"/>
                  </a:ext>
                </a:extLst>
              </p:cNvPr>
              <p:cNvSpPr>
                <a:spLocks noEditPoints="1"/>
              </p:cNvSpPr>
              <p:nvPr/>
            </p:nvSpPr>
            <p:spPr bwMode="auto">
              <a:xfrm>
                <a:off x="5724143" y="2796921"/>
                <a:ext cx="745236" cy="1259967"/>
              </a:xfrm>
              <a:custGeom>
                <a:avLst/>
                <a:gdLst>
                  <a:gd name="T0" fmla="*/ 0 w 1044"/>
                  <a:gd name="T1" fmla="*/ 521 h 1764"/>
                  <a:gd name="T2" fmla="*/ 129 w 1044"/>
                  <a:gd name="T3" fmla="*/ 864 h 1764"/>
                  <a:gd name="T4" fmla="*/ 263 w 1044"/>
                  <a:gd name="T5" fmla="*/ 1262 h 1764"/>
                  <a:gd name="T6" fmla="*/ 200 w 1044"/>
                  <a:gd name="T7" fmla="*/ 1305 h 1764"/>
                  <a:gd name="T8" fmla="*/ 206 w 1044"/>
                  <a:gd name="T9" fmla="*/ 1414 h 1764"/>
                  <a:gd name="T10" fmla="*/ 200 w 1044"/>
                  <a:gd name="T11" fmla="*/ 1503 h 1764"/>
                  <a:gd name="T12" fmla="*/ 200 w 1044"/>
                  <a:gd name="T13" fmla="*/ 1545 h 1764"/>
                  <a:gd name="T14" fmla="*/ 243 w 1044"/>
                  <a:gd name="T15" fmla="*/ 1659 h 1764"/>
                  <a:gd name="T16" fmla="*/ 294 w 1044"/>
                  <a:gd name="T17" fmla="*/ 1698 h 1764"/>
                  <a:gd name="T18" fmla="*/ 497 w 1044"/>
                  <a:gd name="T19" fmla="*/ 1758 h 1764"/>
                  <a:gd name="T20" fmla="*/ 737 w 1044"/>
                  <a:gd name="T21" fmla="*/ 1718 h 1764"/>
                  <a:gd name="T22" fmla="*/ 750 w 1044"/>
                  <a:gd name="T23" fmla="*/ 1659 h 1764"/>
                  <a:gd name="T24" fmla="*/ 847 w 1044"/>
                  <a:gd name="T25" fmla="*/ 1616 h 1764"/>
                  <a:gd name="T26" fmla="*/ 842 w 1044"/>
                  <a:gd name="T27" fmla="*/ 1524 h 1764"/>
                  <a:gd name="T28" fmla="*/ 847 w 1044"/>
                  <a:gd name="T29" fmla="*/ 1435 h 1764"/>
                  <a:gd name="T30" fmla="*/ 847 w 1044"/>
                  <a:gd name="T31" fmla="*/ 1393 h 1764"/>
                  <a:gd name="T32" fmla="*/ 804 w 1044"/>
                  <a:gd name="T33" fmla="*/ 1262 h 1764"/>
                  <a:gd name="T34" fmla="*/ 781 w 1044"/>
                  <a:gd name="T35" fmla="*/ 1130 h 1764"/>
                  <a:gd name="T36" fmla="*/ 917 w 1044"/>
                  <a:gd name="T37" fmla="*/ 862 h 1764"/>
                  <a:gd name="T38" fmla="*/ 522 w 1044"/>
                  <a:gd name="T39" fmla="*/ 0 h 1764"/>
                  <a:gd name="T40" fmla="*/ 244 w 1044"/>
                  <a:gd name="T41" fmla="*/ 1436 h 1764"/>
                  <a:gd name="T42" fmla="*/ 803 w 1044"/>
                  <a:gd name="T43" fmla="*/ 1502 h 1764"/>
                  <a:gd name="T44" fmla="*/ 706 w 1044"/>
                  <a:gd name="T45" fmla="*/ 1684 h 1764"/>
                  <a:gd name="T46" fmla="*/ 520 w 1044"/>
                  <a:gd name="T47" fmla="*/ 1713 h 1764"/>
                  <a:gd name="T48" fmla="*/ 338 w 1044"/>
                  <a:gd name="T49" fmla="*/ 1659 h 1764"/>
                  <a:gd name="T50" fmla="*/ 706 w 1044"/>
                  <a:gd name="T51" fmla="*/ 1684 h 1764"/>
                  <a:gd name="T52" fmla="*/ 244 w 1044"/>
                  <a:gd name="T53" fmla="*/ 1546 h 1764"/>
                  <a:gd name="T54" fmla="*/ 803 w 1044"/>
                  <a:gd name="T55" fmla="*/ 1615 h 1764"/>
                  <a:gd name="T56" fmla="*/ 803 w 1044"/>
                  <a:gd name="T57" fmla="*/ 1392 h 1764"/>
                  <a:gd name="T58" fmla="*/ 244 w 1044"/>
                  <a:gd name="T59" fmla="*/ 1306 h 1764"/>
                  <a:gd name="T60" fmla="*/ 803 w 1044"/>
                  <a:gd name="T61" fmla="*/ 1392 h 1764"/>
                  <a:gd name="T62" fmla="*/ 737 w 1044"/>
                  <a:gd name="T63" fmla="*/ 1130 h 1764"/>
                  <a:gd name="T64" fmla="*/ 307 w 1044"/>
                  <a:gd name="T65" fmla="*/ 1262 h 1764"/>
                  <a:gd name="T66" fmla="*/ 160 w 1044"/>
                  <a:gd name="T67" fmla="*/ 833 h 1764"/>
                  <a:gd name="T68" fmla="*/ 522 w 1044"/>
                  <a:gd name="T69" fmla="*/ 44 h 1764"/>
                  <a:gd name="T70" fmla="*/ 884 w 1044"/>
                  <a:gd name="T71" fmla="*/ 833 h 1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4" h="1764">
                    <a:moveTo>
                      <a:pt x="522" y="0"/>
                    </a:moveTo>
                    <a:cubicBezTo>
                      <a:pt x="234" y="0"/>
                      <a:pt x="0" y="234"/>
                      <a:pt x="0" y="521"/>
                    </a:cubicBezTo>
                    <a:cubicBezTo>
                      <a:pt x="0" y="647"/>
                      <a:pt x="46" y="768"/>
                      <a:pt x="128" y="862"/>
                    </a:cubicBezTo>
                    <a:cubicBezTo>
                      <a:pt x="129" y="864"/>
                      <a:pt x="129" y="864"/>
                      <a:pt x="129" y="864"/>
                    </a:cubicBezTo>
                    <a:cubicBezTo>
                      <a:pt x="131" y="865"/>
                      <a:pt x="263" y="991"/>
                      <a:pt x="263" y="1130"/>
                    </a:cubicBezTo>
                    <a:cubicBezTo>
                      <a:pt x="263" y="1262"/>
                      <a:pt x="263" y="1262"/>
                      <a:pt x="263" y="1262"/>
                    </a:cubicBezTo>
                    <a:cubicBezTo>
                      <a:pt x="243" y="1262"/>
                      <a:pt x="243" y="1262"/>
                      <a:pt x="243" y="1262"/>
                    </a:cubicBezTo>
                    <a:cubicBezTo>
                      <a:pt x="219" y="1262"/>
                      <a:pt x="200" y="1281"/>
                      <a:pt x="200" y="1305"/>
                    </a:cubicBezTo>
                    <a:cubicBezTo>
                      <a:pt x="200" y="1393"/>
                      <a:pt x="200" y="1393"/>
                      <a:pt x="200" y="1393"/>
                    </a:cubicBezTo>
                    <a:cubicBezTo>
                      <a:pt x="200" y="1401"/>
                      <a:pt x="202" y="1408"/>
                      <a:pt x="206" y="1414"/>
                    </a:cubicBezTo>
                    <a:cubicBezTo>
                      <a:pt x="202" y="1420"/>
                      <a:pt x="200" y="1427"/>
                      <a:pt x="200" y="1435"/>
                    </a:cubicBezTo>
                    <a:cubicBezTo>
                      <a:pt x="200" y="1503"/>
                      <a:pt x="200" y="1503"/>
                      <a:pt x="200" y="1503"/>
                    </a:cubicBezTo>
                    <a:cubicBezTo>
                      <a:pt x="200" y="1510"/>
                      <a:pt x="202" y="1517"/>
                      <a:pt x="206" y="1524"/>
                    </a:cubicBezTo>
                    <a:cubicBezTo>
                      <a:pt x="202" y="1530"/>
                      <a:pt x="200" y="1537"/>
                      <a:pt x="200" y="1545"/>
                    </a:cubicBezTo>
                    <a:cubicBezTo>
                      <a:pt x="200" y="1616"/>
                      <a:pt x="200" y="1616"/>
                      <a:pt x="200" y="1616"/>
                    </a:cubicBezTo>
                    <a:cubicBezTo>
                      <a:pt x="200" y="1640"/>
                      <a:pt x="219" y="1659"/>
                      <a:pt x="243" y="1659"/>
                    </a:cubicBezTo>
                    <a:cubicBezTo>
                      <a:pt x="294" y="1659"/>
                      <a:pt x="294" y="1659"/>
                      <a:pt x="294" y="1659"/>
                    </a:cubicBezTo>
                    <a:cubicBezTo>
                      <a:pt x="294" y="1698"/>
                      <a:pt x="294" y="1698"/>
                      <a:pt x="294" y="1698"/>
                    </a:cubicBezTo>
                    <a:cubicBezTo>
                      <a:pt x="294" y="1707"/>
                      <a:pt x="299" y="1715"/>
                      <a:pt x="307" y="1718"/>
                    </a:cubicBezTo>
                    <a:cubicBezTo>
                      <a:pt x="385" y="1753"/>
                      <a:pt x="459" y="1758"/>
                      <a:pt x="497" y="1758"/>
                    </a:cubicBezTo>
                    <a:cubicBezTo>
                      <a:pt x="509" y="1758"/>
                      <a:pt x="518" y="1758"/>
                      <a:pt x="522" y="1757"/>
                    </a:cubicBezTo>
                    <a:cubicBezTo>
                      <a:pt x="538" y="1758"/>
                      <a:pt x="634" y="1764"/>
                      <a:pt x="737" y="1718"/>
                    </a:cubicBezTo>
                    <a:cubicBezTo>
                      <a:pt x="745" y="1715"/>
                      <a:pt x="750" y="1707"/>
                      <a:pt x="750" y="1698"/>
                    </a:cubicBezTo>
                    <a:cubicBezTo>
                      <a:pt x="750" y="1659"/>
                      <a:pt x="750" y="1659"/>
                      <a:pt x="750" y="1659"/>
                    </a:cubicBezTo>
                    <a:cubicBezTo>
                      <a:pt x="804" y="1659"/>
                      <a:pt x="804" y="1659"/>
                      <a:pt x="804" y="1659"/>
                    </a:cubicBezTo>
                    <a:cubicBezTo>
                      <a:pt x="828" y="1659"/>
                      <a:pt x="847" y="1640"/>
                      <a:pt x="847" y="1616"/>
                    </a:cubicBezTo>
                    <a:cubicBezTo>
                      <a:pt x="847" y="1545"/>
                      <a:pt x="847" y="1545"/>
                      <a:pt x="847" y="1545"/>
                    </a:cubicBezTo>
                    <a:cubicBezTo>
                      <a:pt x="847" y="1537"/>
                      <a:pt x="845" y="1530"/>
                      <a:pt x="842" y="1524"/>
                    </a:cubicBezTo>
                    <a:cubicBezTo>
                      <a:pt x="845" y="1517"/>
                      <a:pt x="847" y="1510"/>
                      <a:pt x="847" y="1503"/>
                    </a:cubicBezTo>
                    <a:cubicBezTo>
                      <a:pt x="847" y="1435"/>
                      <a:pt x="847" y="1435"/>
                      <a:pt x="847" y="1435"/>
                    </a:cubicBezTo>
                    <a:cubicBezTo>
                      <a:pt x="847" y="1427"/>
                      <a:pt x="845" y="1420"/>
                      <a:pt x="842" y="1414"/>
                    </a:cubicBezTo>
                    <a:cubicBezTo>
                      <a:pt x="845" y="1408"/>
                      <a:pt x="847" y="1401"/>
                      <a:pt x="847" y="1393"/>
                    </a:cubicBezTo>
                    <a:cubicBezTo>
                      <a:pt x="847" y="1305"/>
                      <a:pt x="847" y="1305"/>
                      <a:pt x="847" y="1305"/>
                    </a:cubicBezTo>
                    <a:cubicBezTo>
                      <a:pt x="847" y="1281"/>
                      <a:pt x="828" y="1262"/>
                      <a:pt x="804" y="1262"/>
                    </a:cubicBezTo>
                    <a:cubicBezTo>
                      <a:pt x="781" y="1262"/>
                      <a:pt x="781" y="1262"/>
                      <a:pt x="781" y="1262"/>
                    </a:cubicBezTo>
                    <a:cubicBezTo>
                      <a:pt x="781" y="1130"/>
                      <a:pt x="781" y="1130"/>
                      <a:pt x="781" y="1130"/>
                    </a:cubicBezTo>
                    <a:cubicBezTo>
                      <a:pt x="781" y="991"/>
                      <a:pt x="914" y="865"/>
                      <a:pt x="915" y="864"/>
                    </a:cubicBezTo>
                    <a:cubicBezTo>
                      <a:pt x="917" y="862"/>
                      <a:pt x="917" y="862"/>
                      <a:pt x="917" y="862"/>
                    </a:cubicBezTo>
                    <a:cubicBezTo>
                      <a:pt x="999" y="768"/>
                      <a:pt x="1044" y="647"/>
                      <a:pt x="1044" y="521"/>
                    </a:cubicBezTo>
                    <a:cubicBezTo>
                      <a:pt x="1044" y="234"/>
                      <a:pt x="810" y="0"/>
                      <a:pt x="522" y="0"/>
                    </a:cubicBezTo>
                    <a:close/>
                    <a:moveTo>
                      <a:pt x="244" y="1502"/>
                    </a:moveTo>
                    <a:cubicBezTo>
                      <a:pt x="244" y="1436"/>
                      <a:pt x="244" y="1436"/>
                      <a:pt x="244" y="1436"/>
                    </a:cubicBezTo>
                    <a:cubicBezTo>
                      <a:pt x="803" y="1436"/>
                      <a:pt x="803" y="1436"/>
                      <a:pt x="803" y="1436"/>
                    </a:cubicBezTo>
                    <a:cubicBezTo>
                      <a:pt x="803" y="1502"/>
                      <a:pt x="803" y="1502"/>
                      <a:pt x="803" y="1502"/>
                    </a:cubicBezTo>
                    <a:lnTo>
                      <a:pt x="244" y="1502"/>
                    </a:lnTo>
                    <a:close/>
                    <a:moveTo>
                      <a:pt x="706" y="1684"/>
                    </a:moveTo>
                    <a:cubicBezTo>
                      <a:pt x="611" y="1721"/>
                      <a:pt x="525" y="1713"/>
                      <a:pt x="524" y="1713"/>
                    </a:cubicBezTo>
                    <a:cubicBezTo>
                      <a:pt x="523" y="1713"/>
                      <a:pt x="521" y="1713"/>
                      <a:pt x="520" y="1713"/>
                    </a:cubicBezTo>
                    <a:cubicBezTo>
                      <a:pt x="519" y="1713"/>
                      <a:pt x="433" y="1721"/>
                      <a:pt x="338" y="1684"/>
                    </a:cubicBezTo>
                    <a:cubicBezTo>
                      <a:pt x="338" y="1659"/>
                      <a:pt x="338" y="1659"/>
                      <a:pt x="338" y="1659"/>
                    </a:cubicBezTo>
                    <a:cubicBezTo>
                      <a:pt x="706" y="1659"/>
                      <a:pt x="706" y="1659"/>
                      <a:pt x="706" y="1659"/>
                    </a:cubicBezTo>
                    <a:lnTo>
                      <a:pt x="706" y="1684"/>
                    </a:lnTo>
                    <a:close/>
                    <a:moveTo>
                      <a:pt x="244" y="1615"/>
                    </a:moveTo>
                    <a:cubicBezTo>
                      <a:pt x="244" y="1546"/>
                      <a:pt x="244" y="1546"/>
                      <a:pt x="244" y="1546"/>
                    </a:cubicBezTo>
                    <a:cubicBezTo>
                      <a:pt x="803" y="1546"/>
                      <a:pt x="803" y="1546"/>
                      <a:pt x="803" y="1546"/>
                    </a:cubicBezTo>
                    <a:cubicBezTo>
                      <a:pt x="803" y="1615"/>
                      <a:pt x="803" y="1615"/>
                      <a:pt x="803" y="1615"/>
                    </a:cubicBezTo>
                    <a:lnTo>
                      <a:pt x="244" y="1615"/>
                    </a:lnTo>
                    <a:close/>
                    <a:moveTo>
                      <a:pt x="803" y="1392"/>
                    </a:moveTo>
                    <a:cubicBezTo>
                      <a:pt x="244" y="1392"/>
                      <a:pt x="244" y="1392"/>
                      <a:pt x="244" y="1392"/>
                    </a:cubicBezTo>
                    <a:cubicBezTo>
                      <a:pt x="244" y="1306"/>
                      <a:pt x="244" y="1306"/>
                      <a:pt x="244" y="1306"/>
                    </a:cubicBezTo>
                    <a:cubicBezTo>
                      <a:pt x="803" y="1306"/>
                      <a:pt x="803" y="1306"/>
                      <a:pt x="803" y="1306"/>
                    </a:cubicBezTo>
                    <a:lnTo>
                      <a:pt x="803" y="1392"/>
                    </a:lnTo>
                    <a:close/>
                    <a:moveTo>
                      <a:pt x="884" y="833"/>
                    </a:moveTo>
                    <a:cubicBezTo>
                      <a:pt x="870" y="846"/>
                      <a:pt x="737" y="976"/>
                      <a:pt x="737" y="1130"/>
                    </a:cubicBezTo>
                    <a:cubicBezTo>
                      <a:pt x="737" y="1262"/>
                      <a:pt x="737" y="1262"/>
                      <a:pt x="737" y="1262"/>
                    </a:cubicBezTo>
                    <a:cubicBezTo>
                      <a:pt x="307" y="1262"/>
                      <a:pt x="307" y="1262"/>
                      <a:pt x="307" y="1262"/>
                    </a:cubicBezTo>
                    <a:cubicBezTo>
                      <a:pt x="307" y="1130"/>
                      <a:pt x="307" y="1130"/>
                      <a:pt x="307" y="1130"/>
                    </a:cubicBezTo>
                    <a:cubicBezTo>
                      <a:pt x="307" y="976"/>
                      <a:pt x="174" y="846"/>
                      <a:pt x="160" y="833"/>
                    </a:cubicBezTo>
                    <a:cubicBezTo>
                      <a:pt x="85" y="746"/>
                      <a:pt x="44" y="636"/>
                      <a:pt x="44" y="521"/>
                    </a:cubicBezTo>
                    <a:cubicBezTo>
                      <a:pt x="44" y="258"/>
                      <a:pt x="259" y="44"/>
                      <a:pt x="522" y="44"/>
                    </a:cubicBezTo>
                    <a:cubicBezTo>
                      <a:pt x="785" y="44"/>
                      <a:pt x="1000" y="258"/>
                      <a:pt x="1000" y="521"/>
                    </a:cubicBezTo>
                    <a:cubicBezTo>
                      <a:pt x="1000" y="636"/>
                      <a:pt x="959" y="746"/>
                      <a:pt x="884" y="83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7">
                <a:extLst>
                  <a:ext uri="{FF2B5EF4-FFF2-40B4-BE49-F238E27FC236}">
                    <a16:creationId xmlns:a16="http://schemas.microsoft.com/office/drawing/2014/main" xmlns="" id="{4D1A971A-9F80-4D43-B789-44A9DEB8CB39}"/>
                  </a:ext>
                </a:extLst>
              </p:cNvPr>
              <p:cNvSpPr>
                <a:spLocks/>
              </p:cNvSpPr>
              <p:nvPr/>
            </p:nvSpPr>
            <p:spPr bwMode="auto">
              <a:xfrm>
                <a:off x="5784722" y="2857500"/>
                <a:ext cx="624078" cy="811530"/>
              </a:xfrm>
              <a:custGeom>
                <a:avLst/>
                <a:gdLst>
                  <a:gd name="T0" fmla="*/ 437 w 874"/>
                  <a:gd name="T1" fmla="*/ 0 h 1136"/>
                  <a:gd name="T2" fmla="*/ 0 w 874"/>
                  <a:gd name="T3" fmla="*/ 436 h 1136"/>
                  <a:gd name="T4" fmla="*/ 105 w 874"/>
                  <a:gd name="T5" fmla="*/ 720 h 1136"/>
                  <a:gd name="T6" fmla="*/ 263 w 874"/>
                  <a:gd name="T7" fmla="*/ 1045 h 1136"/>
                  <a:gd name="T8" fmla="*/ 263 w 874"/>
                  <a:gd name="T9" fmla="*/ 1136 h 1136"/>
                  <a:gd name="T10" fmla="*/ 415 w 874"/>
                  <a:gd name="T11" fmla="*/ 1136 h 1136"/>
                  <a:gd name="T12" fmla="*/ 415 w 874"/>
                  <a:gd name="T13" fmla="*/ 897 h 1136"/>
                  <a:gd name="T14" fmla="*/ 421 w 874"/>
                  <a:gd name="T15" fmla="*/ 882 h 1136"/>
                  <a:gd name="T16" fmla="*/ 525 w 874"/>
                  <a:gd name="T17" fmla="*/ 771 h 1136"/>
                  <a:gd name="T18" fmla="*/ 370 w 874"/>
                  <a:gd name="T19" fmla="*/ 771 h 1136"/>
                  <a:gd name="T20" fmla="*/ 349 w 874"/>
                  <a:gd name="T21" fmla="*/ 758 h 1136"/>
                  <a:gd name="T22" fmla="*/ 354 w 874"/>
                  <a:gd name="T23" fmla="*/ 734 h 1136"/>
                  <a:gd name="T24" fmla="*/ 481 w 874"/>
                  <a:gd name="T25" fmla="*/ 601 h 1136"/>
                  <a:gd name="T26" fmla="*/ 354 w 874"/>
                  <a:gd name="T27" fmla="*/ 601 h 1136"/>
                  <a:gd name="T28" fmla="*/ 334 w 874"/>
                  <a:gd name="T29" fmla="*/ 588 h 1136"/>
                  <a:gd name="T30" fmla="*/ 338 w 874"/>
                  <a:gd name="T31" fmla="*/ 564 h 1136"/>
                  <a:gd name="T32" fmla="*/ 508 w 874"/>
                  <a:gd name="T33" fmla="*/ 368 h 1136"/>
                  <a:gd name="T34" fmla="*/ 539 w 874"/>
                  <a:gd name="T35" fmla="*/ 366 h 1136"/>
                  <a:gd name="T36" fmla="*/ 541 w 874"/>
                  <a:gd name="T37" fmla="*/ 397 h 1136"/>
                  <a:gd name="T38" fmla="*/ 403 w 874"/>
                  <a:gd name="T39" fmla="*/ 557 h 1136"/>
                  <a:gd name="T40" fmla="*/ 532 w 874"/>
                  <a:gd name="T41" fmla="*/ 557 h 1136"/>
                  <a:gd name="T42" fmla="*/ 553 w 874"/>
                  <a:gd name="T43" fmla="*/ 570 h 1136"/>
                  <a:gd name="T44" fmla="*/ 548 w 874"/>
                  <a:gd name="T45" fmla="*/ 594 h 1136"/>
                  <a:gd name="T46" fmla="*/ 421 w 874"/>
                  <a:gd name="T47" fmla="*/ 727 h 1136"/>
                  <a:gd name="T48" fmla="*/ 576 w 874"/>
                  <a:gd name="T49" fmla="*/ 727 h 1136"/>
                  <a:gd name="T50" fmla="*/ 596 w 874"/>
                  <a:gd name="T51" fmla="*/ 740 h 1136"/>
                  <a:gd name="T52" fmla="*/ 592 w 874"/>
                  <a:gd name="T53" fmla="*/ 764 h 1136"/>
                  <a:gd name="T54" fmla="*/ 459 w 874"/>
                  <a:gd name="T55" fmla="*/ 905 h 1136"/>
                  <a:gd name="T56" fmla="*/ 459 w 874"/>
                  <a:gd name="T57" fmla="*/ 1136 h 1136"/>
                  <a:gd name="T58" fmla="*/ 611 w 874"/>
                  <a:gd name="T59" fmla="*/ 1136 h 1136"/>
                  <a:gd name="T60" fmla="*/ 611 w 874"/>
                  <a:gd name="T61" fmla="*/ 1045 h 1136"/>
                  <a:gd name="T62" fmla="*/ 769 w 874"/>
                  <a:gd name="T63" fmla="*/ 720 h 1136"/>
                  <a:gd name="T64" fmla="*/ 874 w 874"/>
                  <a:gd name="T65" fmla="*/ 436 h 1136"/>
                  <a:gd name="T66" fmla="*/ 437 w 874"/>
                  <a:gd name="T67" fmla="*/ 0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4" h="1136">
                    <a:moveTo>
                      <a:pt x="437" y="0"/>
                    </a:moveTo>
                    <a:cubicBezTo>
                      <a:pt x="196" y="0"/>
                      <a:pt x="0" y="195"/>
                      <a:pt x="0" y="436"/>
                    </a:cubicBezTo>
                    <a:cubicBezTo>
                      <a:pt x="0" y="540"/>
                      <a:pt x="37" y="641"/>
                      <a:pt x="105" y="720"/>
                    </a:cubicBezTo>
                    <a:cubicBezTo>
                      <a:pt x="127" y="741"/>
                      <a:pt x="263" y="880"/>
                      <a:pt x="263" y="1045"/>
                    </a:cubicBezTo>
                    <a:cubicBezTo>
                      <a:pt x="263" y="1136"/>
                      <a:pt x="263" y="1136"/>
                      <a:pt x="263" y="1136"/>
                    </a:cubicBezTo>
                    <a:cubicBezTo>
                      <a:pt x="415" y="1136"/>
                      <a:pt x="415" y="1136"/>
                      <a:pt x="415" y="1136"/>
                    </a:cubicBezTo>
                    <a:cubicBezTo>
                      <a:pt x="415" y="897"/>
                      <a:pt x="415" y="897"/>
                      <a:pt x="415" y="897"/>
                    </a:cubicBezTo>
                    <a:cubicBezTo>
                      <a:pt x="415" y="891"/>
                      <a:pt x="417" y="886"/>
                      <a:pt x="421" y="882"/>
                    </a:cubicBezTo>
                    <a:cubicBezTo>
                      <a:pt x="525" y="771"/>
                      <a:pt x="525" y="771"/>
                      <a:pt x="525" y="771"/>
                    </a:cubicBezTo>
                    <a:cubicBezTo>
                      <a:pt x="370" y="771"/>
                      <a:pt x="370" y="771"/>
                      <a:pt x="370" y="771"/>
                    </a:cubicBezTo>
                    <a:cubicBezTo>
                      <a:pt x="361" y="771"/>
                      <a:pt x="353" y="766"/>
                      <a:pt x="349" y="758"/>
                    </a:cubicBezTo>
                    <a:cubicBezTo>
                      <a:pt x="346" y="750"/>
                      <a:pt x="348" y="740"/>
                      <a:pt x="354" y="734"/>
                    </a:cubicBezTo>
                    <a:cubicBezTo>
                      <a:pt x="481" y="601"/>
                      <a:pt x="481" y="601"/>
                      <a:pt x="481" y="601"/>
                    </a:cubicBezTo>
                    <a:cubicBezTo>
                      <a:pt x="354" y="601"/>
                      <a:pt x="354" y="601"/>
                      <a:pt x="354" y="601"/>
                    </a:cubicBezTo>
                    <a:cubicBezTo>
                      <a:pt x="346" y="601"/>
                      <a:pt x="338" y="596"/>
                      <a:pt x="334" y="588"/>
                    </a:cubicBezTo>
                    <a:cubicBezTo>
                      <a:pt x="331" y="580"/>
                      <a:pt x="332" y="571"/>
                      <a:pt x="338" y="564"/>
                    </a:cubicBezTo>
                    <a:cubicBezTo>
                      <a:pt x="508" y="368"/>
                      <a:pt x="508" y="368"/>
                      <a:pt x="508" y="368"/>
                    </a:cubicBezTo>
                    <a:cubicBezTo>
                      <a:pt x="516" y="359"/>
                      <a:pt x="530" y="358"/>
                      <a:pt x="539" y="366"/>
                    </a:cubicBezTo>
                    <a:cubicBezTo>
                      <a:pt x="548" y="374"/>
                      <a:pt x="549" y="388"/>
                      <a:pt x="541" y="397"/>
                    </a:cubicBezTo>
                    <a:cubicBezTo>
                      <a:pt x="403" y="557"/>
                      <a:pt x="403" y="557"/>
                      <a:pt x="403" y="557"/>
                    </a:cubicBezTo>
                    <a:cubicBezTo>
                      <a:pt x="532" y="557"/>
                      <a:pt x="532" y="557"/>
                      <a:pt x="532" y="557"/>
                    </a:cubicBezTo>
                    <a:cubicBezTo>
                      <a:pt x="541" y="557"/>
                      <a:pt x="549" y="562"/>
                      <a:pt x="553" y="570"/>
                    </a:cubicBezTo>
                    <a:cubicBezTo>
                      <a:pt x="556" y="578"/>
                      <a:pt x="554" y="587"/>
                      <a:pt x="548" y="594"/>
                    </a:cubicBezTo>
                    <a:cubicBezTo>
                      <a:pt x="421" y="727"/>
                      <a:pt x="421" y="727"/>
                      <a:pt x="421" y="727"/>
                    </a:cubicBezTo>
                    <a:cubicBezTo>
                      <a:pt x="576" y="727"/>
                      <a:pt x="576" y="727"/>
                      <a:pt x="576" y="727"/>
                    </a:cubicBezTo>
                    <a:cubicBezTo>
                      <a:pt x="584" y="727"/>
                      <a:pt x="592" y="732"/>
                      <a:pt x="596" y="740"/>
                    </a:cubicBezTo>
                    <a:cubicBezTo>
                      <a:pt x="599" y="748"/>
                      <a:pt x="598" y="758"/>
                      <a:pt x="592" y="764"/>
                    </a:cubicBezTo>
                    <a:cubicBezTo>
                      <a:pt x="459" y="905"/>
                      <a:pt x="459" y="905"/>
                      <a:pt x="459" y="905"/>
                    </a:cubicBezTo>
                    <a:cubicBezTo>
                      <a:pt x="459" y="1136"/>
                      <a:pt x="459" y="1136"/>
                      <a:pt x="459" y="1136"/>
                    </a:cubicBezTo>
                    <a:cubicBezTo>
                      <a:pt x="611" y="1136"/>
                      <a:pt x="611" y="1136"/>
                      <a:pt x="611" y="1136"/>
                    </a:cubicBezTo>
                    <a:cubicBezTo>
                      <a:pt x="611" y="1045"/>
                      <a:pt x="611" y="1045"/>
                      <a:pt x="611" y="1045"/>
                    </a:cubicBezTo>
                    <a:cubicBezTo>
                      <a:pt x="611" y="880"/>
                      <a:pt x="747" y="741"/>
                      <a:pt x="769" y="720"/>
                    </a:cubicBezTo>
                    <a:cubicBezTo>
                      <a:pt x="837" y="641"/>
                      <a:pt x="874" y="540"/>
                      <a:pt x="874" y="436"/>
                    </a:cubicBezTo>
                    <a:cubicBezTo>
                      <a:pt x="874" y="195"/>
                      <a:pt x="678" y="0"/>
                      <a:pt x="43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pic>
        <p:nvPicPr>
          <p:cNvPr id="22" name="Picture 21">
            <a:extLst>
              <a:ext uri="{FF2B5EF4-FFF2-40B4-BE49-F238E27FC236}">
                <a16:creationId xmlns:a16="http://schemas.microsoft.com/office/drawing/2014/main" xmlns="" id="{69568510-E6E8-E94D-B05A-1A628E8F1460}"/>
              </a:ext>
            </a:extLst>
          </p:cNvPr>
          <p:cNvPicPr>
            <a:picLocks noChangeAspect="1"/>
          </p:cNvPicPr>
          <p:nvPr/>
        </p:nvPicPr>
        <p:blipFill>
          <a:blip r:embed="rId7"/>
          <a:stretch>
            <a:fillRect/>
          </a:stretch>
        </p:blipFill>
        <p:spPr>
          <a:xfrm>
            <a:off x="857414" y="5420379"/>
            <a:ext cx="1294511" cy="519188"/>
          </a:xfrm>
          <a:prstGeom prst="rect">
            <a:avLst/>
          </a:prstGeom>
        </p:spPr>
      </p:pic>
    </p:spTree>
    <p:extLst>
      <p:ext uri="{BB962C8B-B14F-4D97-AF65-F5344CB8AC3E}">
        <p14:creationId xmlns:p14="http://schemas.microsoft.com/office/powerpoint/2010/main" val="40149613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286" name="think-cell Slide" r:id="rId8" imgW="360" imgH="360" progId="TCLayout.ActiveDocument.1">
                  <p:embed/>
                </p:oleObj>
              </mc:Choice>
              <mc:Fallback>
                <p:oleObj name="think-cell Slide" r:id="rId8" imgW="360" imgH="360" progId="TCLayout.ActiveDocument.1">
                  <p:embed/>
                  <p:pic>
                    <p:nvPicPr>
                      <p:cNvPr id="0" nam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ee4pContent3"/>
          <p:cNvSpPr txBox="1"/>
          <p:nvPr>
            <p:custDataLst>
              <p:tags r:id="rId5"/>
            </p:custDataLst>
          </p:nvPr>
        </p:nvSpPr>
        <p:spPr>
          <a:xfrm>
            <a:off x="8086677" y="554050"/>
            <a:ext cx="3456432" cy="1166800"/>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solidFill>
                  <a:schemeClr val="bg1"/>
                </a:solidFill>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bg1"/>
              </a:buClr>
              <a:buFont typeface="Trebuchet MS" panose="020B0603020202020204" pitchFamily="34" charset="0"/>
              <a:buChar char="•"/>
              <a:defRPr lang="en-US" sz="1200">
                <a:solidFill>
                  <a:schemeClr val="bg1"/>
                </a:solidFill>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bg1"/>
              </a:buClr>
              <a:buFont typeface="Trebuchet MS" panose="020B0603020202020204" pitchFamily="34" charset="0"/>
              <a:buChar char="–"/>
              <a:defRPr lang="en-US" sz="1200">
                <a:solidFill>
                  <a:schemeClr val="bg1"/>
                </a:solidFill>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bg1"/>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solidFill>
                  <a:schemeClr val="bg1"/>
                </a:solidFill>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bg1"/>
              </a:buClr>
              <a:buFont typeface="Trebuchet MS" panose="020B0603020202020204" pitchFamily="34" charset="0"/>
              <a:buChar char="•"/>
              <a:defRPr lang="en-US" sz="1600" smtClean="0">
                <a:solidFill>
                  <a:schemeClr val="bg1"/>
                </a:solidFill>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solidFill>
                  <a:schemeClr val="bg1"/>
                </a:solidFill>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bg1"/>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bg1"/>
                </a:solidFill>
                <a:latin typeface="Trebuchet MS" panose="020B0603020202020204" pitchFamily="34" charset="0"/>
                <a:sym typeface="Trebuchet MS" panose="020B0603020202020204" pitchFamily="34" charset="0"/>
              </a:defRPr>
            </a:lvl9pPr>
          </a:lstStyle>
          <a:p>
            <a:r>
              <a:rPr lang="en-US" sz="1400" dirty="0">
                <a:solidFill>
                  <a:srgbClr val="FFFFFF"/>
                </a:solidFill>
              </a:rPr>
              <a:t>Services within </a:t>
            </a:r>
            <a:r>
              <a:rPr lang="en-US" sz="1400" dirty="0" smtClean="0">
                <a:solidFill>
                  <a:srgbClr val="FFFFFF"/>
                </a:solidFill>
              </a:rPr>
              <a:t>the same </a:t>
            </a:r>
            <a:r>
              <a:rPr lang="en-US" sz="1400" dirty="0">
                <a:solidFill>
                  <a:srgbClr val="FFFFFF"/>
                </a:solidFill>
              </a:rPr>
              <a:t>network can communicate with each </a:t>
            </a:r>
            <a:r>
              <a:rPr lang="en-US" sz="1400" dirty="0" smtClean="0">
                <a:solidFill>
                  <a:srgbClr val="FFFFFF"/>
                </a:solidFill>
              </a:rPr>
              <a:t>other</a:t>
            </a:r>
          </a:p>
          <a:p>
            <a:endParaRPr lang="en-US" sz="1000" dirty="0">
              <a:solidFill>
                <a:srgbClr val="FFFFFF"/>
              </a:solidFill>
            </a:endParaRPr>
          </a:p>
          <a:p>
            <a:r>
              <a:rPr lang="en-US" sz="1400" dirty="0" smtClean="0">
                <a:solidFill>
                  <a:srgbClr val="FFFFFF"/>
                </a:solidFill>
              </a:rPr>
              <a:t>Mapping of </a:t>
            </a:r>
            <a:r>
              <a:rPr lang="en-US" sz="1400" dirty="0">
                <a:solidFill>
                  <a:srgbClr val="FFFFFF"/>
                </a:solidFill>
              </a:rPr>
              <a:t>ports in </a:t>
            </a:r>
            <a:r>
              <a:rPr lang="en-US" sz="1400" dirty="0">
                <a:solidFill>
                  <a:srgbClr val="D4DF33"/>
                </a:solidFill>
              </a:rPr>
              <a:t>`</a:t>
            </a:r>
            <a:r>
              <a:rPr lang="en-US" sz="1400" dirty="0" err="1">
                <a:solidFill>
                  <a:srgbClr val="D4DF33"/>
                </a:solidFill>
              </a:rPr>
              <a:t>docker-compose.yml</a:t>
            </a:r>
            <a:r>
              <a:rPr lang="en-US" sz="1400" dirty="0">
                <a:solidFill>
                  <a:srgbClr val="D4DF33"/>
                </a:solidFill>
              </a:rPr>
              <a:t>` </a:t>
            </a:r>
            <a:r>
              <a:rPr lang="en-US" sz="1400" dirty="0" smtClean="0">
                <a:solidFill>
                  <a:srgbClr val="FFFFFF"/>
                </a:solidFill>
              </a:rPr>
              <a:t>is needed to access a service </a:t>
            </a:r>
            <a:r>
              <a:rPr lang="en-US" sz="1400" dirty="0">
                <a:solidFill>
                  <a:srgbClr val="FFFFFF"/>
                </a:solidFill>
              </a:rPr>
              <a:t>from outside</a:t>
            </a:r>
          </a:p>
          <a:p>
            <a:endParaRPr lang="en-US" dirty="0">
              <a:solidFill>
                <a:srgbClr val="575757"/>
              </a:solidFill>
            </a:endParaRPr>
          </a:p>
          <a:p>
            <a:endParaRPr lang="en-US" dirty="0" smtClean="0">
              <a:latin typeface="+mn-lt"/>
            </a:endParaRPr>
          </a:p>
          <a:p>
            <a:endParaRPr lang="en-US" dirty="0">
              <a:latin typeface="+mn-lt"/>
            </a:endParaRPr>
          </a:p>
        </p:txBody>
      </p:sp>
      <p:sp>
        <p:nvSpPr>
          <p:cNvPr id="2" name="Title 1"/>
          <p:cNvSpPr>
            <a:spLocks noGrp="1"/>
          </p:cNvSpPr>
          <p:nvPr>
            <p:ph type="title"/>
          </p:nvPr>
        </p:nvSpPr>
        <p:spPr>
          <a:xfrm>
            <a:off x="630000" y="622800"/>
            <a:ext cx="6469300" cy="332399"/>
          </a:xfrm>
        </p:spPr>
        <p:txBody>
          <a:bodyPr/>
          <a:lstStyle/>
          <a:p>
            <a:r>
              <a:rPr lang="en-US" dirty="0" smtClean="0"/>
              <a:t>Tool architecture using </a:t>
            </a:r>
            <a:r>
              <a:rPr lang="en-US" dirty="0" err="1" smtClean="0"/>
              <a:t>docker</a:t>
            </a:r>
            <a:r>
              <a:rPr lang="en-US" dirty="0" smtClean="0"/>
              <a:t> networks/ports</a:t>
            </a:r>
            <a:endParaRPr lang="en-US" dirty="0"/>
          </a:p>
        </p:txBody>
      </p:sp>
      <p:sp>
        <p:nvSpPr>
          <p:cNvPr id="6" name="Rectangle 5"/>
          <p:cNvSpPr/>
          <p:nvPr/>
        </p:nvSpPr>
        <p:spPr>
          <a:xfrm>
            <a:off x="1109253" y="3137335"/>
            <a:ext cx="814558" cy="63749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err="1" smtClean="0">
                <a:solidFill>
                  <a:srgbClr val="FFFFFF"/>
                </a:solidFill>
              </a:rPr>
              <a:t>pgAdmin</a:t>
            </a:r>
            <a:endParaRPr lang="en-US" sz="1200" dirty="0">
              <a:solidFill>
                <a:srgbClr val="FFFFFF"/>
              </a:solidFill>
            </a:endParaRPr>
          </a:p>
        </p:txBody>
      </p:sp>
      <p:sp>
        <p:nvSpPr>
          <p:cNvPr id="7" name="Rectangle 6"/>
          <p:cNvSpPr/>
          <p:nvPr/>
        </p:nvSpPr>
        <p:spPr>
          <a:xfrm>
            <a:off x="2992156" y="3137335"/>
            <a:ext cx="814558" cy="63749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FFFFFF"/>
                </a:solidFill>
              </a:rPr>
              <a:t>Model App</a:t>
            </a:r>
            <a:endParaRPr lang="en-US" sz="1200" dirty="0">
              <a:solidFill>
                <a:srgbClr val="FFFFFF"/>
              </a:solidFill>
            </a:endParaRPr>
          </a:p>
        </p:txBody>
      </p:sp>
      <p:sp>
        <p:nvSpPr>
          <p:cNvPr id="8" name="Can 7"/>
          <p:cNvSpPr/>
          <p:nvPr/>
        </p:nvSpPr>
        <p:spPr>
          <a:xfrm>
            <a:off x="2027381" y="1804112"/>
            <a:ext cx="924705" cy="866920"/>
          </a:xfrm>
          <a:prstGeom prst="can">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FFFFFF"/>
                </a:solidFill>
              </a:rPr>
              <a:t>Data </a:t>
            </a:r>
          </a:p>
          <a:p>
            <a:pPr algn="ctr"/>
            <a:r>
              <a:rPr lang="en-US" sz="1200" dirty="0" smtClean="0">
                <a:solidFill>
                  <a:srgbClr val="FFFFFF"/>
                </a:solidFill>
              </a:rPr>
              <a:t>Warehouse</a:t>
            </a:r>
            <a:endParaRPr lang="en-US" sz="1200" dirty="0">
              <a:solidFill>
                <a:srgbClr val="FFFFFF"/>
              </a:solidFill>
            </a:endParaRPr>
          </a:p>
        </p:txBody>
      </p:sp>
      <p:cxnSp>
        <p:nvCxnSpPr>
          <p:cNvPr id="9" name="Straight Arrow Connector 8"/>
          <p:cNvCxnSpPr>
            <a:cxnSpLocks/>
            <a:stCxn id="6" idx="0"/>
            <a:endCxn id="8" idx="2"/>
          </p:cNvCxnSpPr>
          <p:nvPr/>
        </p:nvCxnSpPr>
        <p:spPr>
          <a:xfrm flipV="1">
            <a:off x="1516532" y="2237572"/>
            <a:ext cx="510849" cy="899763"/>
          </a:xfrm>
          <a:prstGeom prst="straightConnector1">
            <a:avLst/>
          </a:prstGeom>
          <a:ln w="19050" cap="rnd">
            <a:solidFill>
              <a:schemeClr val="tx1">
                <a:lumMod val="60000"/>
                <a:lumOff val="40000"/>
              </a:schemeClr>
            </a:solidFill>
            <a:prstDash val="solid"/>
            <a:roun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8" idx="4"/>
            <a:endCxn id="7" idx="0"/>
          </p:cNvCxnSpPr>
          <p:nvPr/>
        </p:nvCxnSpPr>
        <p:spPr>
          <a:xfrm>
            <a:off x="2952086" y="2237572"/>
            <a:ext cx="447349" cy="899763"/>
          </a:xfrm>
          <a:prstGeom prst="straightConnector1">
            <a:avLst/>
          </a:prstGeom>
          <a:ln w="19050" cap="rnd">
            <a:solidFill>
              <a:schemeClr val="tx1">
                <a:lumMod val="60000"/>
                <a:lumOff val="40000"/>
              </a:schemeClr>
            </a:solidFill>
            <a:prstDash val="solid"/>
            <a:roun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35000" y="1428750"/>
            <a:ext cx="6286500" cy="2819400"/>
          </a:xfrm>
          <a:prstGeom prst="rect">
            <a:avLst/>
          </a:prstGeom>
          <a:solidFill>
            <a:srgbClr val="295E7E">
              <a:alpha val="10196"/>
            </a:srgbClr>
          </a:solidFill>
          <a:ln w="9525" cap="rnd" cmpd="sng" algn="ctr">
            <a:solidFill>
              <a:srgbClr val="295E7E"/>
            </a:solidFill>
            <a:prstDash val="sysDot"/>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295E7E"/>
              </a:solidFill>
            </a:endParaRPr>
          </a:p>
        </p:txBody>
      </p:sp>
      <p:sp>
        <p:nvSpPr>
          <p:cNvPr id="15" name="Rectangle 14"/>
          <p:cNvSpPr/>
          <p:nvPr/>
        </p:nvSpPr>
        <p:spPr>
          <a:xfrm>
            <a:off x="4286250" y="1593850"/>
            <a:ext cx="1193800" cy="2336800"/>
          </a:xfrm>
          <a:prstGeom prst="rect">
            <a:avLst/>
          </a:prstGeom>
          <a:noFill/>
          <a:ln w="9525" cap="rnd" cmpd="sng" algn="ctr">
            <a:solidFill>
              <a:srgbClr val="29BA74"/>
            </a:solidFill>
            <a:prstDash val="sysDot"/>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pic>
        <p:nvPicPr>
          <p:cNvPr id="17" name="Picture 16"/>
          <p:cNvPicPr>
            <a:picLocks noChangeAspect="1"/>
          </p:cNvPicPr>
          <p:nvPr/>
        </p:nvPicPr>
        <p:blipFill rotWithShape="1">
          <a:blip r:embed="rId10">
            <a:clrChange>
              <a:clrFrom>
                <a:srgbClr val="FFFFFF"/>
              </a:clrFrom>
              <a:clrTo>
                <a:srgbClr val="FFFFFF">
                  <a:alpha val="0"/>
                </a:srgbClr>
              </a:clrTo>
            </a:clrChange>
          </a:blip>
          <a:srcRect r="3379"/>
          <a:stretch/>
        </p:blipFill>
        <p:spPr>
          <a:xfrm>
            <a:off x="1123950" y="5896847"/>
            <a:ext cx="5632465" cy="402353"/>
          </a:xfrm>
          <a:prstGeom prst="rect">
            <a:avLst/>
          </a:prstGeom>
        </p:spPr>
      </p:pic>
      <p:sp>
        <p:nvSpPr>
          <p:cNvPr id="18" name="Rectangle 17"/>
          <p:cNvSpPr/>
          <p:nvPr/>
        </p:nvSpPr>
        <p:spPr>
          <a:xfrm>
            <a:off x="831850" y="1606550"/>
            <a:ext cx="3314700" cy="2336800"/>
          </a:xfrm>
          <a:prstGeom prst="rect">
            <a:avLst/>
          </a:prstGeom>
          <a:noFill/>
          <a:ln w="9525" cap="rnd" cmpd="sng" algn="ctr">
            <a:solidFill>
              <a:srgbClr val="29BA74"/>
            </a:solidFill>
            <a:prstDash val="sysDot"/>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19" name="TextBox 18"/>
          <p:cNvSpPr txBox="1"/>
          <p:nvPr/>
        </p:nvSpPr>
        <p:spPr>
          <a:xfrm>
            <a:off x="831850" y="1644650"/>
            <a:ext cx="1447800" cy="1270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i="1" dirty="0">
                <a:solidFill>
                  <a:srgbClr val="29BA74"/>
                </a:solidFill>
              </a:rPr>
              <a:t>l</a:t>
            </a:r>
            <a:r>
              <a:rPr lang="en-US" sz="1200" i="1" dirty="0" smtClean="0">
                <a:solidFill>
                  <a:srgbClr val="29BA74"/>
                </a:solidFill>
              </a:rPr>
              <a:t>ocal (network)</a:t>
            </a:r>
          </a:p>
        </p:txBody>
      </p:sp>
      <p:sp>
        <p:nvSpPr>
          <p:cNvPr id="20" name="TextBox 19"/>
          <p:cNvSpPr txBox="1"/>
          <p:nvPr/>
        </p:nvSpPr>
        <p:spPr>
          <a:xfrm>
            <a:off x="4286250" y="1644650"/>
            <a:ext cx="1447800" cy="1270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i="1" dirty="0" smtClean="0">
                <a:solidFill>
                  <a:srgbClr val="29BA74"/>
                </a:solidFill>
              </a:rPr>
              <a:t>app (network)</a:t>
            </a:r>
          </a:p>
        </p:txBody>
      </p:sp>
      <p:sp>
        <p:nvSpPr>
          <p:cNvPr id="21" name="Rectangle 20"/>
          <p:cNvSpPr/>
          <p:nvPr/>
        </p:nvSpPr>
        <p:spPr>
          <a:xfrm>
            <a:off x="635000" y="4375150"/>
            <a:ext cx="6274705" cy="838200"/>
          </a:xfrm>
          <a:prstGeom prst="rect">
            <a:avLst/>
          </a:prstGeom>
          <a:noFill/>
          <a:ln w="9525" cap="rnd" cmpd="sng" algn="ctr">
            <a:solidFill>
              <a:srgbClr val="9A9A9A"/>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295E7E"/>
              </a:solidFill>
            </a:endParaRPr>
          </a:p>
        </p:txBody>
      </p:sp>
      <p:sp>
        <p:nvSpPr>
          <p:cNvPr id="22" name="TextBox 21"/>
          <p:cNvSpPr txBox="1"/>
          <p:nvPr/>
        </p:nvSpPr>
        <p:spPr>
          <a:xfrm>
            <a:off x="2698750" y="1193800"/>
            <a:ext cx="2095500" cy="222250"/>
          </a:xfrm>
          <a:prstGeom prst="rect">
            <a:avLst/>
          </a:prstGeom>
          <a:solidFill>
            <a:srgbClr val="FFFFFF"/>
          </a:solidFill>
          <a:ln w="9525" cap="rnd">
            <a:noFill/>
            <a:prstDash val="solid"/>
            <a:roun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i="1" dirty="0" smtClean="0">
              <a:solidFill>
                <a:srgbClr val="575757"/>
              </a:solidFill>
            </a:endParaRPr>
          </a:p>
        </p:txBody>
      </p:sp>
      <p:sp>
        <p:nvSpPr>
          <p:cNvPr id="23" name="TextBox 22"/>
          <p:cNvSpPr txBox="1"/>
          <p:nvPr/>
        </p:nvSpPr>
        <p:spPr>
          <a:xfrm rot="10800000" flipV="1">
            <a:off x="1864352" y="5130800"/>
            <a:ext cx="3816000" cy="165100"/>
          </a:xfrm>
          <a:prstGeom prst="rect">
            <a:avLst/>
          </a:prstGeom>
          <a:solidFill>
            <a:srgbClr val="FFFFFF"/>
          </a:solidFill>
          <a:ln w="9525" cap="rnd">
            <a:noFill/>
            <a:prstDash val="solid"/>
            <a:roun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i="1" dirty="0" smtClean="0">
                <a:solidFill>
                  <a:srgbClr val="7F7F7F"/>
                </a:solidFill>
              </a:rPr>
              <a:t>localhost (e.g. your laptop or AWS machine)</a:t>
            </a:r>
          </a:p>
        </p:txBody>
      </p:sp>
      <p:cxnSp>
        <p:nvCxnSpPr>
          <p:cNvPr id="24" name="Straight Arrow Connector 23"/>
          <p:cNvCxnSpPr>
            <a:cxnSpLocks/>
            <a:stCxn id="6" idx="3"/>
            <a:endCxn id="7" idx="1"/>
          </p:cNvCxnSpPr>
          <p:nvPr/>
        </p:nvCxnSpPr>
        <p:spPr>
          <a:xfrm>
            <a:off x="1923811" y="3456082"/>
            <a:ext cx="1068345" cy="0"/>
          </a:xfrm>
          <a:prstGeom prst="straightConnector1">
            <a:avLst/>
          </a:prstGeom>
          <a:ln w="19050" cap="rnd">
            <a:solidFill>
              <a:schemeClr val="tx1">
                <a:lumMod val="60000"/>
                <a:lumOff val="40000"/>
              </a:schemeClr>
            </a:solidFill>
            <a:prstDash val="solid"/>
            <a:roun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515973" y="3774828"/>
            <a:ext cx="1118" cy="790822"/>
          </a:xfrm>
          <a:prstGeom prst="line">
            <a:avLst/>
          </a:prstGeom>
          <a:ln w="9525" cap="rnd" cmpd="sng" algn="ctr">
            <a:solidFill>
              <a:srgbClr val="E71C5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17550" y="4578350"/>
            <a:ext cx="6057900" cy="457200"/>
          </a:xfrm>
          <a:prstGeom prst="rect">
            <a:avLst/>
          </a:prstGeom>
          <a:noFill/>
          <a:ln w="9525" cap="rnd" cmpd="sng" algn="ctr">
            <a:solidFill>
              <a:srgbClr val="9A9A9A"/>
            </a:solidFill>
            <a:prstDash val="sysDot"/>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27" name="TextBox 26"/>
          <p:cNvSpPr txBox="1"/>
          <p:nvPr/>
        </p:nvSpPr>
        <p:spPr>
          <a:xfrm>
            <a:off x="749300" y="4876800"/>
            <a:ext cx="1447800" cy="1270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i="1" dirty="0" smtClean="0">
                <a:solidFill>
                  <a:srgbClr val="7F7F7F"/>
                </a:solidFill>
              </a:rPr>
              <a:t>Web browser</a:t>
            </a:r>
          </a:p>
        </p:txBody>
      </p:sp>
      <p:sp>
        <p:nvSpPr>
          <p:cNvPr id="28" name="TextBox 27"/>
          <p:cNvSpPr txBox="1"/>
          <p:nvPr/>
        </p:nvSpPr>
        <p:spPr>
          <a:xfrm>
            <a:off x="1079500" y="4083050"/>
            <a:ext cx="468000" cy="1270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solidFill>
                  <a:srgbClr val="E71C57"/>
                </a:solidFill>
              </a:rPr>
              <a:t>5050</a:t>
            </a:r>
          </a:p>
        </p:txBody>
      </p:sp>
      <p:sp>
        <p:nvSpPr>
          <p:cNvPr id="29" name="TextBox 28"/>
          <p:cNvSpPr txBox="1"/>
          <p:nvPr/>
        </p:nvSpPr>
        <p:spPr>
          <a:xfrm>
            <a:off x="742950" y="4603750"/>
            <a:ext cx="1512000" cy="1524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i="1" dirty="0" smtClean="0">
                <a:solidFill>
                  <a:srgbClr val="575757"/>
                </a:solidFill>
              </a:rPr>
              <a:t>https://localhost:5050</a:t>
            </a:r>
          </a:p>
        </p:txBody>
      </p:sp>
      <p:sp>
        <p:nvSpPr>
          <p:cNvPr id="30" name="TextBox 29"/>
          <p:cNvSpPr txBox="1"/>
          <p:nvPr/>
        </p:nvSpPr>
        <p:spPr>
          <a:xfrm>
            <a:off x="1079500" y="4406900"/>
            <a:ext cx="468000" cy="1270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solidFill>
                  <a:srgbClr val="E71C57"/>
                </a:solidFill>
              </a:rPr>
              <a:t>5050</a:t>
            </a:r>
          </a:p>
        </p:txBody>
      </p:sp>
      <p:sp>
        <p:nvSpPr>
          <p:cNvPr id="31" name="TextBox 30"/>
          <p:cNvSpPr txBox="1"/>
          <p:nvPr/>
        </p:nvSpPr>
        <p:spPr>
          <a:xfrm>
            <a:off x="2063750" y="4083050"/>
            <a:ext cx="468000" cy="1270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solidFill>
                  <a:srgbClr val="E71C57"/>
                </a:solidFill>
              </a:rPr>
              <a:t>5432</a:t>
            </a:r>
          </a:p>
        </p:txBody>
      </p:sp>
      <p:sp>
        <p:nvSpPr>
          <p:cNvPr id="32" name="TextBox 31"/>
          <p:cNvSpPr txBox="1"/>
          <p:nvPr/>
        </p:nvSpPr>
        <p:spPr>
          <a:xfrm>
            <a:off x="2063750" y="4406900"/>
            <a:ext cx="468000" cy="1270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solidFill>
                  <a:srgbClr val="E71C57"/>
                </a:solidFill>
              </a:rPr>
              <a:t>5432</a:t>
            </a:r>
          </a:p>
        </p:txBody>
      </p:sp>
      <p:cxnSp>
        <p:nvCxnSpPr>
          <p:cNvPr id="33" name="Straight Connector 32"/>
          <p:cNvCxnSpPr>
            <a:stCxn id="8" idx="3"/>
          </p:cNvCxnSpPr>
          <p:nvPr/>
        </p:nvCxnSpPr>
        <p:spPr>
          <a:xfrm>
            <a:off x="2489734" y="2671032"/>
            <a:ext cx="559" cy="1894618"/>
          </a:xfrm>
          <a:prstGeom prst="line">
            <a:avLst/>
          </a:prstGeom>
          <a:ln w="9525" cap="rnd" cmpd="sng" algn="ctr">
            <a:solidFill>
              <a:srgbClr val="E71C5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484056" y="2464235"/>
            <a:ext cx="814558" cy="63749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Web App</a:t>
            </a:r>
          </a:p>
        </p:txBody>
      </p:sp>
      <p:cxnSp>
        <p:nvCxnSpPr>
          <p:cNvPr id="35" name="Straight Connector 34"/>
          <p:cNvCxnSpPr>
            <a:stCxn id="34" idx="2"/>
          </p:cNvCxnSpPr>
          <p:nvPr/>
        </p:nvCxnSpPr>
        <p:spPr>
          <a:xfrm flipH="1">
            <a:off x="4889150" y="3101728"/>
            <a:ext cx="2185" cy="1463922"/>
          </a:xfrm>
          <a:prstGeom prst="line">
            <a:avLst/>
          </a:prstGeom>
          <a:ln w="9525" cap="rnd" cmpd="sng" algn="ctr">
            <a:solidFill>
              <a:srgbClr val="E71C5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451000" y="4083050"/>
            <a:ext cx="468000" cy="1270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solidFill>
                  <a:srgbClr val="E71C57"/>
                </a:solidFill>
              </a:rPr>
              <a:t>5000</a:t>
            </a:r>
          </a:p>
        </p:txBody>
      </p:sp>
      <p:sp>
        <p:nvSpPr>
          <p:cNvPr id="37" name="TextBox 36"/>
          <p:cNvSpPr txBox="1"/>
          <p:nvPr/>
        </p:nvSpPr>
        <p:spPr>
          <a:xfrm>
            <a:off x="4451000" y="4406900"/>
            <a:ext cx="468000" cy="1270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solidFill>
                  <a:srgbClr val="E71C57"/>
                </a:solidFill>
              </a:rPr>
              <a:t>5000</a:t>
            </a:r>
          </a:p>
        </p:txBody>
      </p:sp>
      <p:sp>
        <p:nvSpPr>
          <p:cNvPr id="38" name="TextBox 37"/>
          <p:cNvSpPr txBox="1"/>
          <p:nvPr/>
        </p:nvSpPr>
        <p:spPr>
          <a:xfrm>
            <a:off x="3796950" y="4591050"/>
            <a:ext cx="1512000" cy="1524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i="1" dirty="0" smtClean="0">
                <a:solidFill>
                  <a:srgbClr val="575757"/>
                </a:solidFill>
              </a:rPr>
              <a:t>https://localhost:5000</a:t>
            </a:r>
          </a:p>
        </p:txBody>
      </p:sp>
      <p:sp>
        <p:nvSpPr>
          <p:cNvPr id="39" name="Rectangle 38"/>
          <p:cNvSpPr/>
          <p:nvPr/>
        </p:nvSpPr>
        <p:spPr>
          <a:xfrm>
            <a:off x="5581650" y="1593850"/>
            <a:ext cx="1193800" cy="2336800"/>
          </a:xfrm>
          <a:prstGeom prst="rect">
            <a:avLst/>
          </a:prstGeom>
          <a:noFill/>
          <a:ln w="9525" cap="rnd" cmpd="sng" algn="ctr">
            <a:solidFill>
              <a:srgbClr val="29BA74"/>
            </a:solidFill>
            <a:prstDash val="sysDot"/>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0" name="TextBox 39"/>
          <p:cNvSpPr txBox="1"/>
          <p:nvPr/>
        </p:nvSpPr>
        <p:spPr>
          <a:xfrm>
            <a:off x="5581650" y="1644650"/>
            <a:ext cx="1447800" cy="3175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i="1" dirty="0" smtClean="0">
                <a:solidFill>
                  <a:srgbClr val="29BA74"/>
                </a:solidFill>
              </a:rPr>
              <a:t>default </a:t>
            </a:r>
          </a:p>
          <a:p>
            <a:r>
              <a:rPr lang="en-US" sz="1200" i="1" dirty="0" smtClean="0">
                <a:solidFill>
                  <a:srgbClr val="29BA74"/>
                </a:solidFill>
              </a:rPr>
              <a:t>(network)</a:t>
            </a:r>
          </a:p>
        </p:txBody>
      </p:sp>
      <p:sp>
        <p:nvSpPr>
          <p:cNvPr id="41" name="Rectangle 40"/>
          <p:cNvSpPr/>
          <p:nvPr/>
        </p:nvSpPr>
        <p:spPr>
          <a:xfrm>
            <a:off x="5779456" y="2464235"/>
            <a:ext cx="814558" cy="63749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FFFFFF"/>
                </a:solidFill>
              </a:rPr>
              <a:t>Sphinx (doc)</a:t>
            </a:r>
            <a:endParaRPr lang="en-US" sz="1200" dirty="0">
              <a:solidFill>
                <a:srgbClr val="FFFFFF"/>
              </a:solidFill>
            </a:endParaRPr>
          </a:p>
        </p:txBody>
      </p:sp>
      <p:cxnSp>
        <p:nvCxnSpPr>
          <p:cNvPr id="42" name="Straight Connector 41"/>
          <p:cNvCxnSpPr>
            <a:stCxn id="41" idx="2"/>
          </p:cNvCxnSpPr>
          <p:nvPr/>
        </p:nvCxnSpPr>
        <p:spPr>
          <a:xfrm flipH="1">
            <a:off x="6184550" y="3101728"/>
            <a:ext cx="2185" cy="1463922"/>
          </a:xfrm>
          <a:prstGeom prst="line">
            <a:avLst/>
          </a:prstGeom>
          <a:ln w="9525" cap="rnd" cmpd="sng" algn="ctr">
            <a:solidFill>
              <a:srgbClr val="E71C5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6400" y="4083050"/>
            <a:ext cx="468000" cy="1270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rgbClr val="E71C57"/>
                </a:solidFill>
              </a:rPr>
              <a:t>8</a:t>
            </a:r>
            <a:r>
              <a:rPr lang="en-US" sz="1000" dirty="0" smtClean="0">
                <a:solidFill>
                  <a:srgbClr val="E71C57"/>
                </a:solidFill>
              </a:rPr>
              <a:t>000</a:t>
            </a:r>
          </a:p>
        </p:txBody>
      </p:sp>
      <p:sp>
        <p:nvSpPr>
          <p:cNvPr id="44" name="TextBox 43"/>
          <p:cNvSpPr txBox="1"/>
          <p:nvPr/>
        </p:nvSpPr>
        <p:spPr>
          <a:xfrm>
            <a:off x="5746400" y="4406900"/>
            <a:ext cx="468000" cy="1270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rgbClr val="E71C57"/>
                </a:solidFill>
              </a:rPr>
              <a:t>8</a:t>
            </a:r>
            <a:r>
              <a:rPr lang="en-US" sz="1000" dirty="0" smtClean="0">
                <a:solidFill>
                  <a:srgbClr val="E71C57"/>
                </a:solidFill>
              </a:rPr>
              <a:t>000</a:t>
            </a:r>
          </a:p>
        </p:txBody>
      </p:sp>
      <p:sp>
        <p:nvSpPr>
          <p:cNvPr id="45" name="TextBox 44"/>
          <p:cNvSpPr txBox="1"/>
          <p:nvPr/>
        </p:nvSpPr>
        <p:spPr>
          <a:xfrm>
            <a:off x="5251100" y="4591050"/>
            <a:ext cx="1512000" cy="1524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i="1" dirty="0" smtClean="0">
                <a:solidFill>
                  <a:srgbClr val="575757"/>
                </a:solidFill>
              </a:rPr>
              <a:t>https://localhost:8000</a:t>
            </a:r>
          </a:p>
        </p:txBody>
      </p:sp>
      <p:pic>
        <p:nvPicPr>
          <p:cNvPr id="51" name="Picture 5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71800" y="1160036"/>
            <a:ext cx="1549400" cy="612202"/>
          </a:xfrm>
          <a:prstGeom prst="rect">
            <a:avLst/>
          </a:prstGeom>
        </p:spPr>
      </p:pic>
      <p:sp>
        <p:nvSpPr>
          <p:cNvPr id="52" name="TextBox 51"/>
          <p:cNvSpPr txBox="1"/>
          <p:nvPr/>
        </p:nvSpPr>
        <p:spPr>
          <a:xfrm>
            <a:off x="8077200" y="1740833"/>
            <a:ext cx="3479800" cy="4524315"/>
          </a:xfrm>
          <a:prstGeom prst="rect">
            <a:avLst/>
          </a:prstGeom>
          <a:noFill/>
          <a:ln w="9525" cap="rnd" cmpd="sng" algn="ctr">
            <a:solidFill>
              <a:srgbClr val="FFFFFF"/>
            </a:solidFill>
            <a:prstDash val="sysDot"/>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smtClean="0">
                <a:solidFill>
                  <a:srgbClr val="D4DF33"/>
                </a:solidFill>
                <a:latin typeface="Carlsberg Sans Light" panose="020B0304020202020204" pitchFamily="34" charset="0"/>
              </a:rPr>
              <a:t>services</a:t>
            </a:r>
            <a:r>
              <a:rPr lang="en-US" sz="1200" dirty="0">
                <a:solidFill>
                  <a:srgbClr val="D4DF33"/>
                </a:solidFill>
                <a:latin typeface="Carlsberg Sans Light" panose="020B0304020202020204" pitchFamily="34" charset="0"/>
              </a:rPr>
              <a:t>:  </a:t>
            </a:r>
            <a:endParaRPr lang="en-US" sz="1200" dirty="0" smtClean="0">
              <a:solidFill>
                <a:srgbClr val="D4DF33"/>
              </a:solidFill>
              <a:latin typeface="Carlsberg Sans Light" panose="020B0304020202020204" pitchFamily="34" charset="0"/>
            </a:endParaRPr>
          </a:p>
          <a:p>
            <a:r>
              <a:rPr lang="en-US" sz="1200" dirty="0">
                <a:solidFill>
                  <a:srgbClr val="575757"/>
                </a:solidFill>
                <a:latin typeface="Carlsberg Sans Light" panose="020B0304020202020204" pitchFamily="34" charset="0"/>
              </a:rPr>
              <a:t> </a:t>
            </a:r>
            <a:r>
              <a:rPr lang="en-US" sz="1200" dirty="0" smtClean="0">
                <a:solidFill>
                  <a:srgbClr val="575757"/>
                </a:solidFill>
                <a:latin typeface="Carlsberg Sans Light" panose="020B0304020202020204" pitchFamily="34" charset="0"/>
              </a:rPr>
              <a:t>   </a:t>
            </a:r>
            <a:r>
              <a:rPr lang="en-US" sz="1200" b="1" dirty="0" err="1" smtClean="0">
                <a:solidFill>
                  <a:srgbClr val="D4DF33"/>
                </a:solidFill>
                <a:latin typeface="Carlsberg Sans Light" panose="020B0304020202020204" pitchFamily="34" charset="0"/>
              </a:rPr>
              <a:t>data_warehouse</a:t>
            </a:r>
            <a:r>
              <a:rPr lang="en-US" sz="1200" b="1" dirty="0">
                <a:solidFill>
                  <a:srgbClr val="D4DF33"/>
                </a:solidFill>
                <a:latin typeface="Carlsberg Sans Light" panose="020B0304020202020204" pitchFamily="34" charset="0"/>
              </a:rPr>
              <a:t>:</a:t>
            </a:r>
            <a:r>
              <a:rPr lang="en-US" sz="1200" b="1" dirty="0">
                <a:solidFill>
                  <a:srgbClr val="575757"/>
                </a:solidFill>
                <a:latin typeface="Carlsberg Sans Light" panose="020B0304020202020204" pitchFamily="34" charset="0"/>
              </a:rPr>
              <a:t>    </a:t>
            </a:r>
            <a:endParaRPr lang="en-US" sz="1200" b="1" dirty="0" smtClean="0">
              <a:solidFill>
                <a:srgbClr val="575757"/>
              </a:solidFill>
              <a:latin typeface="Carlsberg Sans Light" panose="020B0304020202020204" pitchFamily="34" charset="0"/>
            </a:endParaRPr>
          </a:p>
          <a:p>
            <a:r>
              <a:rPr lang="en-US" sz="1200" dirty="0">
                <a:solidFill>
                  <a:srgbClr val="FFFFFF"/>
                </a:solidFill>
                <a:latin typeface="Carlsberg Sans Light" panose="020B0304020202020204" pitchFamily="34" charset="0"/>
              </a:rPr>
              <a:t> </a:t>
            </a:r>
            <a:r>
              <a:rPr lang="en-US" sz="1200" dirty="0" smtClean="0">
                <a:solidFill>
                  <a:srgbClr val="FFFFFF"/>
                </a:solidFill>
                <a:latin typeface="Carlsberg Sans Light" panose="020B0304020202020204" pitchFamily="34" charset="0"/>
              </a:rPr>
              <a:t>       </a:t>
            </a:r>
            <a:r>
              <a:rPr lang="en-US" sz="1200" dirty="0" smtClean="0">
                <a:solidFill>
                  <a:srgbClr val="D4DF33"/>
                </a:solidFill>
                <a:latin typeface="Carlsberg Sans Light" panose="020B0304020202020204" pitchFamily="34" charset="0"/>
              </a:rPr>
              <a:t>image</a:t>
            </a:r>
            <a:r>
              <a:rPr lang="en-US" sz="1200" dirty="0">
                <a:solidFill>
                  <a:srgbClr val="D4DF33"/>
                </a:solidFill>
                <a:latin typeface="Carlsberg Sans Light" panose="020B0304020202020204" pitchFamily="34" charset="0"/>
              </a:rPr>
              <a:t>: </a:t>
            </a:r>
            <a:r>
              <a:rPr lang="en-US" sz="1200" b="1" dirty="0" err="1">
                <a:solidFill>
                  <a:srgbClr val="FFFFFF"/>
                </a:solidFill>
                <a:latin typeface="Carlsberg Sans Light" panose="020B0304020202020204" pitchFamily="34" charset="0"/>
              </a:rPr>
              <a:t>postgres</a:t>
            </a:r>
            <a:r>
              <a:rPr lang="en-US" sz="1200" b="1" dirty="0">
                <a:solidFill>
                  <a:srgbClr val="FFFFFF"/>
                </a:solidFill>
                <a:latin typeface="Carlsberg Sans Light" panose="020B0304020202020204" pitchFamily="34" charset="0"/>
              </a:rPr>
              <a:t> </a:t>
            </a:r>
            <a:r>
              <a:rPr lang="en-US" sz="1200" dirty="0">
                <a:solidFill>
                  <a:srgbClr val="FFFFFF"/>
                </a:solidFill>
                <a:latin typeface="Carlsberg Sans Light" panose="020B0304020202020204" pitchFamily="34" charset="0"/>
              </a:rPr>
              <a:t>   </a:t>
            </a:r>
            <a:endParaRPr lang="en-US" sz="1200" dirty="0" smtClean="0">
              <a:solidFill>
                <a:srgbClr val="FFFFFF"/>
              </a:solidFill>
              <a:latin typeface="Carlsberg Sans Light" panose="020B0304020202020204" pitchFamily="34" charset="0"/>
            </a:endParaRPr>
          </a:p>
          <a:p>
            <a:r>
              <a:rPr lang="en-US" sz="1200" dirty="0">
                <a:solidFill>
                  <a:srgbClr val="FFFFFF"/>
                </a:solidFill>
                <a:latin typeface="Carlsberg Sans Light" panose="020B0304020202020204" pitchFamily="34" charset="0"/>
              </a:rPr>
              <a:t> </a:t>
            </a:r>
            <a:r>
              <a:rPr lang="en-US" sz="1200" dirty="0" smtClean="0">
                <a:solidFill>
                  <a:srgbClr val="FFFFFF"/>
                </a:solidFill>
                <a:latin typeface="Carlsberg Sans Light" panose="020B0304020202020204" pitchFamily="34" charset="0"/>
              </a:rPr>
              <a:t>       </a:t>
            </a:r>
            <a:r>
              <a:rPr lang="en-US" sz="1200" dirty="0" smtClean="0">
                <a:solidFill>
                  <a:srgbClr val="D4DF33"/>
                </a:solidFill>
                <a:latin typeface="Carlsberg Sans Light" panose="020B0304020202020204" pitchFamily="34" charset="0"/>
              </a:rPr>
              <a:t>restart</a:t>
            </a:r>
            <a:r>
              <a:rPr lang="en-US" sz="1200" dirty="0">
                <a:solidFill>
                  <a:srgbClr val="D4DF33"/>
                </a:solidFill>
                <a:latin typeface="Carlsberg Sans Light" panose="020B0304020202020204" pitchFamily="34" charset="0"/>
              </a:rPr>
              <a:t>: </a:t>
            </a:r>
            <a:r>
              <a:rPr lang="en-US" sz="1200" b="1" dirty="0">
                <a:solidFill>
                  <a:srgbClr val="FFFFFF"/>
                </a:solidFill>
                <a:latin typeface="Carlsberg Sans Light" panose="020B0304020202020204" pitchFamily="34" charset="0"/>
              </a:rPr>
              <a:t>always</a:t>
            </a:r>
            <a:r>
              <a:rPr lang="en-US" sz="1200" dirty="0">
                <a:solidFill>
                  <a:srgbClr val="FFFFFF"/>
                </a:solidFill>
                <a:latin typeface="Carlsberg Sans Light" panose="020B0304020202020204" pitchFamily="34" charset="0"/>
              </a:rPr>
              <a:t>    </a:t>
            </a:r>
            <a:endParaRPr lang="en-US" sz="1200" dirty="0" smtClean="0">
              <a:solidFill>
                <a:srgbClr val="FFFFFF"/>
              </a:solidFill>
              <a:latin typeface="Carlsberg Sans Light" panose="020B0304020202020204" pitchFamily="34" charset="0"/>
            </a:endParaRPr>
          </a:p>
          <a:p>
            <a:r>
              <a:rPr lang="en-US" sz="1200" dirty="0">
                <a:solidFill>
                  <a:srgbClr val="FFFFFF"/>
                </a:solidFill>
                <a:latin typeface="Carlsberg Sans Light" panose="020B0304020202020204" pitchFamily="34" charset="0"/>
              </a:rPr>
              <a:t> </a:t>
            </a:r>
            <a:r>
              <a:rPr lang="en-US" sz="1200" dirty="0" smtClean="0">
                <a:solidFill>
                  <a:srgbClr val="FFFFFF"/>
                </a:solidFill>
                <a:latin typeface="Carlsberg Sans Light" panose="020B0304020202020204" pitchFamily="34" charset="0"/>
              </a:rPr>
              <a:t>       </a:t>
            </a:r>
            <a:r>
              <a:rPr lang="en-US" sz="1200" dirty="0" err="1" smtClean="0">
                <a:solidFill>
                  <a:srgbClr val="D4DF33"/>
                </a:solidFill>
                <a:latin typeface="Carlsberg Sans Light" panose="020B0304020202020204" pitchFamily="34" charset="0"/>
              </a:rPr>
              <a:t>container_name</a:t>
            </a:r>
            <a:r>
              <a:rPr lang="en-US" sz="1200" dirty="0">
                <a:solidFill>
                  <a:srgbClr val="D4DF33"/>
                </a:solidFill>
                <a:latin typeface="Carlsberg Sans Light" panose="020B0304020202020204" pitchFamily="34" charset="0"/>
              </a:rPr>
              <a:t>: </a:t>
            </a:r>
            <a:r>
              <a:rPr lang="en-US" sz="1200" b="1" dirty="0" err="1" smtClean="0">
                <a:solidFill>
                  <a:srgbClr val="FFFFFF"/>
                </a:solidFill>
                <a:latin typeface="Carlsberg Sans Light" panose="020B0304020202020204" pitchFamily="34" charset="0"/>
              </a:rPr>
              <a:t>data_warehouse_service</a:t>
            </a:r>
            <a:r>
              <a:rPr lang="en-US" sz="1200" dirty="0" smtClean="0">
                <a:solidFill>
                  <a:srgbClr val="FFFFFF"/>
                </a:solidFill>
                <a:latin typeface="Carlsberg Sans Light" panose="020B0304020202020204" pitchFamily="34" charset="0"/>
              </a:rPr>
              <a:t>  </a:t>
            </a:r>
          </a:p>
          <a:p>
            <a:r>
              <a:rPr lang="en-US" sz="1200" dirty="0" smtClean="0">
                <a:solidFill>
                  <a:srgbClr val="FFFFFF"/>
                </a:solidFill>
                <a:latin typeface="Carlsberg Sans Light" panose="020B0304020202020204" pitchFamily="34" charset="0"/>
              </a:rPr>
              <a:t>        </a:t>
            </a:r>
            <a:r>
              <a:rPr lang="en-US" sz="1200" dirty="0" smtClean="0">
                <a:solidFill>
                  <a:srgbClr val="D4DF33"/>
                </a:solidFill>
                <a:latin typeface="Carlsberg Sans Light" panose="020B0304020202020204" pitchFamily="34" charset="0"/>
              </a:rPr>
              <a:t>environment:</a:t>
            </a:r>
            <a:r>
              <a:rPr lang="en-US" sz="1200" dirty="0" smtClean="0">
                <a:solidFill>
                  <a:srgbClr val="FFFFFF"/>
                </a:solidFill>
                <a:latin typeface="Carlsberg Sans Light" panose="020B0304020202020204" pitchFamily="34" charset="0"/>
              </a:rPr>
              <a:t>      </a:t>
            </a:r>
          </a:p>
          <a:p>
            <a:r>
              <a:rPr lang="en-US" sz="1200" dirty="0">
                <a:solidFill>
                  <a:srgbClr val="FFFFFF"/>
                </a:solidFill>
                <a:latin typeface="Carlsberg Sans Light" panose="020B0304020202020204" pitchFamily="34" charset="0"/>
              </a:rPr>
              <a:t> </a:t>
            </a:r>
            <a:r>
              <a:rPr lang="en-US" sz="1200" dirty="0" smtClean="0">
                <a:solidFill>
                  <a:srgbClr val="FFFFFF"/>
                </a:solidFill>
                <a:latin typeface="Carlsberg Sans Light" panose="020B0304020202020204" pitchFamily="34" charset="0"/>
              </a:rPr>
              <a:t>           </a:t>
            </a:r>
            <a:r>
              <a:rPr lang="en-US" sz="1200" dirty="0" err="1" smtClean="0">
                <a:solidFill>
                  <a:srgbClr val="D4DF33"/>
                </a:solidFill>
                <a:latin typeface="Carlsberg Sans Light" panose="020B0304020202020204" pitchFamily="34" charset="0"/>
              </a:rPr>
              <a:t>POSTGRES_USER</a:t>
            </a:r>
            <a:r>
              <a:rPr lang="en-US" sz="1200" dirty="0">
                <a:solidFill>
                  <a:srgbClr val="D4DF33"/>
                </a:solidFill>
                <a:latin typeface="Carlsberg Sans Light" panose="020B0304020202020204" pitchFamily="34" charset="0"/>
              </a:rPr>
              <a:t>:</a:t>
            </a:r>
            <a:r>
              <a:rPr lang="en-US" sz="1200" dirty="0">
                <a:solidFill>
                  <a:srgbClr val="FFFFFF"/>
                </a:solidFill>
                <a:latin typeface="Carlsberg Sans Light" panose="020B0304020202020204" pitchFamily="34" charset="0"/>
              </a:rPr>
              <a:t> </a:t>
            </a:r>
            <a:r>
              <a:rPr lang="en-US" sz="1200" b="1" dirty="0" smtClean="0">
                <a:solidFill>
                  <a:srgbClr val="FFFFFF"/>
                </a:solidFill>
                <a:latin typeface="Carlsberg Sans Light" panose="020B0304020202020204" pitchFamily="34" charset="0"/>
              </a:rPr>
              <a:t>gamma</a:t>
            </a:r>
          </a:p>
          <a:p>
            <a:r>
              <a:rPr lang="en-US" sz="1200" dirty="0">
                <a:solidFill>
                  <a:srgbClr val="FFFFFF"/>
                </a:solidFill>
                <a:latin typeface="Carlsberg Sans Light" panose="020B0304020202020204" pitchFamily="34" charset="0"/>
              </a:rPr>
              <a:t> </a:t>
            </a:r>
            <a:r>
              <a:rPr lang="en-US" sz="1200" dirty="0" smtClean="0">
                <a:solidFill>
                  <a:srgbClr val="FFFFFF"/>
                </a:solidFill>
                <a:latin typeface="Carlsberg Sans Light" panose="020B0304020202020204" pitchFamily="34" charset="0"/>
              </a:rPr>
              <a:t>           </a:t>
            </a:r>
            <a:r>
              <a:rPr lang="en-US" sz="1200" dirty="0" err="1" smtClean="0">
                <a:solidFill>
                  <a:srgbClr val="D4DF33"/>
                </a:solidFill>
                <a:latin typeface="Carlsberg Sans Light" panose="020B0304020202020204" pitchFamily="34" charset="0"/>
              </a:rPr>
              <a:t>POSTGRES_PASSWORD</a:t>
            </a:r>
            <a:r>
              <a:rPr lang="en-US" sz="1200" dirty="0">
                <a:solidFill>
                  <a:srgbClr val="D4DF33"/>
                </a:solidFill>
                <a:latin typeface="Carlsberg Sans Light" panose="020B0304020202020204" pitchFamily="34" charset="0"/>
              </a:rPr>
              <a:t>: </a:t>
            </a:r>
            <a:r>
              <a:rPr lang="en-US" sz="1200" b="1" dirty="0" smtClean="0">
                <a:solidFill>
                  <a:srgbClr val="FFFFFF"/>
                </a:solidFill>
                <a:latin typeface="Carlsberg Sans Light" panose="020B0304020202020204" pitchFamily="34" charset="0"/>
              </a:rPr>
              <a:t>example</a:t>
            </a:r>
          </a:p>
          <a:p>
            <a:r>
              <a:rPr lang="en-US" sz="1200" dirty="0">
                <a:solidFill>
                  <a:srgbClr val="FFFFFF"/>
                </a:solidFill>
                <a:latin typeface="Carlsberg Sans Light" panose="020B0304020202020204" pitchFamily="34" charset="0"/>
              </a:rPr>
              <a:t> </a:t>
            </a:r>
            <a:r>
              <a:rPr lang="en-US" sz="1200" dirty="0" smtClean="0">
                <a:solidFill>
                  <a:srgbClr val="FFFFFF"/>
                </a:solidFill>
                <a:latin typeface="Carlsberg Sans Light" panose="020B0304020202020204" pitchFamily="34" charset="0"/>
              </a:rPr>
              <a:t>          </a:t>
            </a:r>
            <a:r>
              <a:rPr lang="en-US" sz="1200" dirty="0" smtClean="0">
                <a:solidFill>
                  <a:srgbClr val="D4DF33"/>
                </a:solidFill>
                <a:latin typeface="Carlsberg Sans Light" panose="020B0304020202020204" pitchFamily="34" charset="0"/>
              </a:rPr>
              <a:t> </a:t>
            </a:r>
            <a:r>
              <a:rPr lang="en-US" sz="1200" dirty="0" err="1" smtClean="0">
                <a:solidFill>
                  <a:srgbClr val="D4DF33"/>
                </a:solidFill>
                <a:latin typeface="Carlsberg Sans Light" panose="020B0304020202020204" pitchFamily="34" charset="0"/>
              </a:rPr>
              <a:t>POSTGRES_DB</a:t>
            </a:r>
            <a:r>
              <a:rPr lang="en-US" sz="1200" dirty="0">
                <a:solidFill>
                  <a:srgbClr val="D4DF33"/>
                </a:solidFill>
                <a:latin typeface="Carlsberg Sans Light" panose="020B0304020202020204" pitchFamily="34" charset="0"/>
              </a:rPr>
              <a:t>: </a:t>
            </a:r>
            <a:r>
              <a:rPr lang="en-US" sz="1200" b="1" dirty="0" err="1">
                <a:solidFill>
                  <a:srgbClr val="FFFFFF"/>
                </a:solidFill>
                <a:latin typeface="Carlsberg Sans Light" panose="020B0304020202020204" pitchFamily="34" charset="0"/>
              </a:rPr>
              <a:t>data_warehouse</a:t>
            </a:r>
            <a:r>
              <a:rPr lang="en-US" sz="1200" dirty="0">
                <a:solidFill>
                  <a:srgbClr val="FFFFFF"/>
                </a:solidFill>
                <a:latin typeface="Carlsberg Sans Light" panose="020B0304020202020204" pitchFamily="34" charset="0"/>
              </a:rPr>
              <a:t>    </a:t>
            </a:r>
            <a:endParaRPr lang="en-US" sz="1200" dirty="0" smtClean="0">
              <a:solidFill>
                <a:srgbClr val="FFFFFF"/>
              </a:solidFill>
              <a:latin typeface="Carlsberg Sans Light" panose="020B0304020202020204" pitchFamily="34" charset="0"/>
            </a:endParaRPr>
          </a:p>
          <a:p>
            <a:r>
              <a:rPr lang="en-US" sz="1200" dirty="0">
                <a:solidFill>
                  <a:srgbClr val="FFFFFF"/>
                </a:solidFill>
                <a:latin typeface="Carlsberg Sans Light" panose="020B0304020202020204" pitchFamily="34" charset="0"/>
              </a:rPr>
              <a:t> </a:t>
            </a:r>
            <a:r>
              <a:rPr lang="en-US" sz="1200" dirty="0" smtClean="0">
                <a:solidFill>
                  <a:srgbClr val="FFFFFF"/>
                </a:solidFill>
                <a:latin typeface="Carlsberg Sans Light" panose="020B0304020202020204" pitchFamily="34" charset="0"/>
              </a:rPr>
              <a:t>       </a:t>
            </a:r>
            <a:r>
              <a:rPr lang="en-US" sz="1200" dirty="0" smtClean="0">
                <a:solidFill>
                  <a:srgbClr val="D4DF33"/>
                </a:solidFill>
                <a:latin typeface="Carlsberg Sans Light" panose="020B0304020202020204" pitchFamily="34" charset="0"/>
              </a:rPr>
              <a:t>ports</a:t>
            </a:r>
            <a:r>
              <a:rPr lang="en-US" sz="1200" dirty="0">
                <a:solidFill>
                  <a:srgbClr val="D4DF33"/>
                </a:solidFill>
                <a:latin typeface="Carlsberg Sans Light" panose="020B0304020202020204" pitchFamily="34" charset="0"/>
              </a:rPr>
              <a:t>:</a:t>
            </a:r>
            <a:r>
              <a:rPr lang="en-US" sz="1200" dirty="0">
                <a:solidFill>
                  <a:srgbClr val="FFFFFF"/>
                </a:solidFill>
                <a:latin typeface="Carlsberg Sans Light" panose="020B0304020202020204" pitchFamily="34" charset="0"/>
              </a:rPr>
              <a:t>  </a:t>
            </a:r>
            <a:r>
              <a:rPr lang="en-US" sz="1200" dirty="0" smtClean="0">
                <a:solidFill>
                  <a:srgbClr val="FFFFFF"/>
                </a:solidFill>
                <a:latin typeface="Carlsberg Sans Light" panose="020B0304020202020204" pitchFamily="34" charset="0"/>
              </a:rPr>
              <a:t> </a:t>
            </a:r>
            <a:r>
              <a:rPr lang="en-US" sz="1200" i="1" dirty="0" smtClean="0">
                <a:solidFill>
                  <a:srgbClr val="FFFFFF"/>
                </a:solidFill>
                <a:latin typeface="Carlsberg Sans Light" panose="020B0304020202020204" pitchFamily="34" charset="0"/>
              </a:rPr>
              <a:t># database exposed on </a:t>
            </a:r>
            <a:r>
              <a:rPr lang="en-US" sz="1200" i="1" dirty="0">
                <a:solidFill>
                  <a:srgbClr val="FFFFFF"/>
                </a:solidFill>
                <a:latin typeface="Carlsberg Sans Light" panose="020B0304020202020204" pitchFamily="34" charset="0"/>
              </a:rPr>
              <a:t>port </a:t>
            </a:r>
            <a:r>
              <a:rPr lang="en-US" sz="1200" i="1" dirty="0" smtClean="0">
                <a:solidFill>
                  <a:srgbClr val="FFFFFF"/>
                </a:solidFill>
                <a:latin typeface="Carlsberg Sans Light" panose="020B0304020202020204" pitchFamily="34" charset="0"/>
              </a:rPr>
              <a:t>5432</a:t>
            </a:r>
          </a:p>
          <a:p>
            <a:r>
              <a:rPr lang="en-US" sz="1200" i="1" dirty="0">
                <a:solidFill>
                  <a:srgbClr val="FFFFFF"/>
                </a:solidFill>
                <a:latin typeface="Carlsberg Sans Light" panose="020B0304020202020204" pitchFamily="34" charset="0"/>
              </a:rPr>
              <a:t> </a:t>
            </a:r>
            <a:r>
              <a:rPr lang="en-US" sz="1200" i="1" dirty="0" smtClean="0">
                <a:solidFill>
                  <a:srgbClr val="FFFFFF"/>
                </a:solidFill>
                <a:latin typeface="Carlsberg Sans Light" panose="020B0304020202020204" pitchFamily="34" charset="0"/>
              </a:rPr>
              <a:t>           </a:t>
            </a:r>
            <a:r>
              <a:rPr lang="en-US" sz="1200" dirty="0" smtClean="0">
                <a:solidFill>
                  <a:srgbClr val="FFFFFF"/>
                </a:solidFill>
                <a:latin typeface="Carlsberg Sans Light" panose="020B0304020202020204" pitchFamily="34" charset="0"/>
              </a:rPr>
              <a:t>- </a:t>
            </a:r>
            <a:r>
              <a:rPr lang="en-US" sz="1200" b="1" dirty="0">
                <a:solidFill>
                  <a:srgbClr val="FFFFFF"/>
                </a:solidFill>
                <a:latin typeface="Carlsberg Sans Light" panose="020B0304020202020204" pitchFamily="34" charset="0"/>
              </a:rPr>
              <a:t>"5432:5432"    </a:t>
            </a:r>
            <a:endParaRPr lang="en-US" sz="1200" b="1" dirty="0" smtClean="0">
              <a:solidFill>
                <a:srgbClr val="FFFFFF"/>
              </a:solidFill>
              <a:latin typeface="Carlsberg Sans Light" panose="020B0304020202020204" pitchFamily="34" charset="0"/>
            </a:endParaRPr>
          </a:p>
          <a:p>
            <a:r>
              <a:rPr lang="en-US" sz="1200" dirty="0">
                <a:solidFill>
                  <a:srgbClr val="FFFFFF"/>
                </a:solidFill>
                <a:latin typeface="Carlsberg Sans Light" panose="020B0304020202020204" pitchFamily="34" charset="0"/>
              </a:rPr>
              <a:t> </a:t>
            </a:r>
            <a:r>
              <a:rPr lang="en-US" sz="1200" dirty="0" smtClean="0">
                <a:solidFill>
                  <a:srgbClr val="FFFFFF"/>
                </a:solidFill>
                <a:latin typeface="Carlsberg Sans Light" panose="020B0304020202020204" pitchFamily="34" charset="0"/>
              </a:rPr>
              <a:t>       </a:t>
            </a:r>
            <a:r>
              <a:rPr lang="en-US" sz="1200" dirty="0" smtClean="0">
                <a:solidFill>
                  <a:srgbClr val="D4DF33"/>
                </a:solidFill>
                <a:latin typeface="Carlsberg Sans Light" panose="020B0304020202020204" pitchFamily="34" charset="0"/>
              </a:rPr>
              <a:t>networks</a:t>
            </a:r>
            <a:r>
              <a:rPr lang="en-US" sz="1200" dirty="0">
                <a:solidFill>
                  <a:srgbClr val="D4DF33"/>
                </a:solidFill>
                <a:latin typeface="Carlsberg Sans Light" panose="020B0304020202020204" pitchFamily="34" charset="0"/>
              </a:rPr>
              <a:t>:</a:t>
            </a:r>
            <a:r>
              <a:rPr lang="en-US" sz="1200" dirty="0">
                <a:solidFill>
                  <a:srgbClr val="FFFFFF"/>
                </a:solidFill>
                <a:latin typeface="Carlsberg Sans Light" panose="020B0304020202020204" pitchFamily="34" charset="0"/>
              </a:rPr>
              <a:t>      </a:t>
            </a:r>
            <a:endParaRPr lang="en-US" sz="1200" dirty="0" smtClean="0">
              <a:solidFill>
                <a:srgbClr val="FFFFFF"/>
              </a:solidFill>
              <a:latin typeface="Carlsberg Sans Light" panose="020B0304020202020204" pitchFamily="34" charset="0"/>
            </a:endParaRPr>
          </a:p>
          <a:p>
            <a:r>
              <a:rPr lang="en-US" sz="1200" dirty="0">
                <a:solidFill>
                  <a:srgbClr val="FFFFFF"/>
                </a:solidFill>
                <a:latin typeface="Carlsberg Sans Light" panose="020B0304020202020204" pitchFamily="34" charset="0"/>
              </a:rPr>
              <a:t> </a:t>
            </a:r>
            <a:r>
              <a:rPr lang="en-US" sz="1200" dirty="0" smtClean="0">
                <a:solidFill>
                  <a:srgbClr val="FFFFFF"/>
                </a:solidFill>
                <a:latin typeface="Carlsberg Sans Light" panose="020B0304020202020204" pitchFamily="34" charset="0"/>
              </a:rPr>
              <a:t>           - </a:t>
            </a:r>
            <a:r>
              <a:rPr lang="en-US" sz="1200" b="1" dirty="0" smtClean="0">
                <a:solidFill>
                  <a:srgbClr val="FFFFFF"/>
                </a:solidFill>
                <a:latin typeface="Carlsberg Sans Light" panose="020B0304020202020204" pitchFamily="34" charset="0"/>
              </a:rPr>
              <a:t>local</a:t>
            </a:r>
            <a:endParaRPr lang="en-US" sz="1200" b="1" dirty="0">
              <a:solidFill>
                <a:srgbClr val="FFFFFF"/>
              </a:solidFill>
              <a:latin typeface="Carlsberg Sans Light" panose="020B0304020202020204" pitchFamily="34" charset="0"/>
            </a:endParaRPr>
          </a:p>
          <a:p>
            <a:r>
              <a:rPr lang="en-US" sz="1200" b="1" dirty="0" smtClean="0">
                <a:solidFill>
                  <a:srgbClr val="FFFFFF"/>
                </a:solidFill>
                <a:latin typeface="Carlsberg Sans Light" panose="020B0304020202020204" pitchFamily="34" charset="0"/>
              </a:rPr>
              <a:t>    </a:t>
            </a:r>
            <a:r>
              <a:rPr lang="en-US" sz="1200" b="1" dirty="0" smtClean="0">
                <a:solidFill>
                  <a:srgbClr val="D4DF33"/>
                </a:solidFill>
                <a:latin typeface="Carlsberg Sans Light" panose="020B0304020202020204" pitchFamily="34" charset="0"/>
              </a:rPr>
              <a:t>app</a:t>
            </a:r>
            <a:r>
              <a:rPr lang="en-US" sz="1200" b="1" dirty="0">
                <a:solidFill>
                  <a:srgbClr val="D4DF33"/>
                </a:solidFill>
                <a:latin typeface="Carlsberg Sans Light" panose="020B0304020202020204" pitchFamily="34" charset="0"/>
              </a:rPr>
              <a:t>:  </a:t>
            </a:r>
            <a:endParaRPr lang="en-US" sz="1200" b="1" dirty="0" smtClean="0">
              <a:solidFill>
                <a:srgbClr val="D4DF33"/>
              </a:solidFill>
              <a:latin typeface="Carlsberg Sans Light" panose="020B0304020202020204" pitchFamily="34" charset="0"/>
            </a:endParaRPr>
          </a:p>
          <a:p>
            <a:r>
              <a:rPr lang="en-US" sz="1200" dirty="0">
                <a:solidFill>
                  <a:srgbClr val="FFFFFF"/>
                </a:solidFill>
                <a:latin typeface="Carlsberg Sans Light" panose="020B0304020202020204" pitchFamily="34" charset="0"/>
              </a:rPr>
              <a:t> </a:t>
            </a:r>
            <a:r>
              <a:rPr lang="en-US" sz="1200" dirty="0" smtClean="0">
                <a:solidFill>
                  <a:srgbClr val="FFFFFF"/>
                </a:solidFill>
                <a:latin typeface="Carlsberg Sans Light" panose="020B0304020202020204" pitchFamily="34" charset="0"/>
              </a:rPr>
              <a:t>       </a:t>
            </a:r>
            <a:r>
              <a:rPr lang="en-US" sz="1200" dirty="0" smtClean="0">
                <a:solidFill>
                  <a:srgbClr val="D4DF33"/>
                </a:solidFill>
                <a:latin typeface="Carlsberg Sans Light" panose="020B0304020202020204" pitchFamily="34" charset="0"/>
              </a:rPr>
              <a:t>build</a:t>
            </a:r>
            <a:r>
              <a:rPr lang="en-US" sz="1200" dirty="0">
                <a:solidFill>
                  <a:srgbClr val="D4DF33"/>
                </a:solidFill>
                <a:latin typeface="Carlsberg Sans Light" panose="020B0304020202020204" pitchFamily="34" charset="0"/>
              </a:rPr>
              <a:t>: </a:t>
            </a:r>
            <a:r>
              <a:rPr lang="en-US" sz="1200" dirty="0">
                <a:solidFill>
                  <a:srgbClr val="FFFFFF"/>
                </a:solidFill>
                <a:latin typeface="Carlsberg Sans Light" panose="020B0304020202020204" pitchFamily="34" charset="0"/>
              </a:rPr>
              <a:t>app  </a:t>
            </a:r>
            <a:endParaRPr lang="en-US" sz="1200" dirty="0" smtClean="0">
              <a:solidFill>
                <a:srgbClr val="FFFFFF"/>
              </a:solidFill>
              <a:latin typeface="Carlsberg Sans Light" panose="020B0304020202020204" pitchFamily="34" charset="0"/>
            </a:endParaRPr>
          </a:p>
          <a:p>
            <a:r>
              <a:rPr lang="en-US" sz="1200" dirty="0">
                <a:solidFill>
                  <a:srgbClr val="FFFFFF"/>
                </a:solidFill>
                <a:latin typeface="Carlsberg Sans Light" panose="020B0304020202020204" pitchFamily="34" charset="0"/>
              </a:rPr>
              <a:t> </a:t>
            </a:r>
            <a:r>
              <a:rPr lang="en-US" sz="1200" dirty="0" smtClean="0">
                <a:solidFill>
                  <a:srgbClr val="FFFFFF"/>
                </a:solidFill>
                <a:latin typeface="Carlsberg Sans Light" panose="020B0304020202020204" pitchFamily="34" charset="0"/>
              </a:rPr>
              <a:t>       </a:t>
            </a:r>
            <a:r>
              <a:rPr lang="en-US" sz="1200" dirty="0" smtClean="0">
                <a:solidFill>
                  <a:srgbClr val="D4DF33"/>
                </a:solidFill>
                <a:latin typeface="Carlsberg Sans Light" panose="020B0304020202020204" pitchFamily="34" charset="0"/>
              </a:rPr>
              <a:t>ports</a:t>
            </a:r>
            <a:r>
              <a:rPr lang="en-US" sz="1200" dirty="0">
                <a:solidFill>
                  <a:srgbClr val="D4DF33"/>
                </a:solidFill>
                <a:latin typeface="Carlsberg Sans Light" panose="020B0304020202020204" pitchFamily="34" charset="0"/>
              </a:rPr>
              <a:t>:    </a:t>
            </a:r>
            <a:endParaRPr lang="en-US" sz="1200" dirty="0" smtClean="0">
              <a:solidFill>
                <a:srgbClr val="D4DF33"/>
              </a:solidFill>
              <a:latin typeface="Carlsberg Sans Light" panose="020B0304020202020204" pitchFamily="34" charset="0"/>
            </a:endParaRPr>
          </a:p>
          <a:p>
            <a:r>
              <a:rPr lang="en-US" sz="1200" dirty="0">
                <a:solidFill>
                  <a:srgbClr val="FFFFFF"/>
                </a:solidFill>
                <a:latin typeface="Carlsberg Sans Light" panose="020B0304020202020204" pitchFamily="34" charset="0"/>
              </a:rPr>
              <a:t> </a:t>
            </a:r>
            <a:r>
              <a:rPr lang="en-US" sz="1200" dirty="0" smtClean="0">
                <a:solidFill>
                  <a:srgbClr val="FFFFFF"/>
                </a:solidFill>
                <a:latin typeface="Carlsberg Sans Light" panose="020B0304020202020204" pitchFamily="34" charset="0"/>
              </a:rPr>
              <a:t>           - </a:t>
            </a:r>
            <a:r>
              <a:rPr lang="en-US" sz="1200" b="1" dirty="0">
                <a:solidFill>
                  <a:srgbClr val="FFFFFF"/>
                </a:solidFill>
                <a:latin typeface="Carlsberg Sans Light" panose="020B0304020202020204" pitchFamily="34" charset="0"/>
              </a:rPr>
              <a:t>"5000:5000"  </a:t>
            </a:r>
            <a:endParaRPr lang="en-US" sz="1200" b="1" dirty="0" smtClean="0">
              <a:solidFill>
                <a:srgbClr val="FFFFFF"/>
              </a:solidFill>
              <a:latin typeface="Carlsberg Sans Light" panose="020B0304020202020204" pitchFamily="34" charset="0"/>
            </a:endParaRPr>
          </a:p>
          <a:p>
            <a:r>
              <a:rPr lang="en-US" sz="1200" dirty="0">
                <a:solidFill>
                  <a:srgbClr val="FFFFFF"/>
                </a:solidFill>
                <a:latin typeface="Carlsberg Sans Light" panose="020B0304020202020204" pitchFamily="34" charset="0"/>
              </a:rPr>
              <a:t> </a:t>
            </a:r>
            <a:r>
              <a:rPr lang="en-US" sz="1200" dirty="0" smtClean="0">
                <a:solidFill>
                  <a:srgbClr val="FFFFFF"/>
                </a:solidFill>
                <a:latin typeface="Carlsberg Sans Light" panose="020B0304020202020204" pitchFamily="34" charset="0"/>
              </a:rPr>
              <a:t>       </a:t>
            </a:r>
            <a:r>
              <a:rPr lang="en-US" sz="1200" dirty="0" smtClean="0">
                <a:solidFill>
                  <a:srgbClr val="D4DF33"/>
                </a:solidFill>
                <a:latin typeface="Carlsberg Sans Light" panose="020B0304020202020204" pitchFamily="34" charset="0"/>
              </a:rPr>
              <a:t>volumes</a:t>
            </a:r>
            <a:r>
              <a:rPr lang="en-US" sz="1200" dirty="0">
                <a:solidFill>
                  <a:srgbClr val="D4DF33"/>
                </a:solidFill>
                <a:latin typeface="Carlsberg Sans Light" panose="020B0304020202020204" pitchFamily="34" charset="0"/>
              </a:rPr>
              <a:t>:    </a:t>
            </a:r>
            <a:endParaRPr lang="en-US" sz="1200" dirty="0" smtClean="0">
              <a:solidFill>
                <a:srgbClr val="D4DF33"/>
              </a:solidFill>
              <a:latin typeface="Carlsberg Sans Light" panose="020B0304020202020204" pitchFamily="34" charset="0"/>
            </a:endParaRPr>
          </a:p>
          <a:p>
            <a:r>
              <a:rPr lang="en-US" sz="1200" dirty="0">
                <a:solidFill>
                  <a:srgbClr val="FFFFFF"/>
                </a:solidFill>
                <a:latin typeface="Carlsberg Sans Light" panose="020B0304020202020204" pitchFamily="34" charset="0"/>
              </a:rPr>
              <a:t> </a:t>
            </a:r>
            <a:r>
              <a:rPr lang="en-US" sz="1200" dirty="0" smtClean="0">
                <a:solidFill>
                  <a:srgbClr val="FFFFFF"/>
                </a:solidFill>
                <a:latin typeface="Carlsberg Sans Light" panose="020B0304020202020204" pitchFamily="34" charset="0"/>
              </a:rPr>
              <a:t>           - </a:t>
            </a:r>
            <a:r>
              <a:rPr lang="en-US" sz="1200" b="1" dirty="0">
                <a:solidFill>
                  <a:srgbClr val="FFFFFF"/>
                </a:solidFill>
                <a:latin typeface="Carlsberg Sans Light" panose="020B0304020202020204" pitchFamily="34" charset="0"/>
              </a:rPr>
              <a:t>./app:/app  </a:t>
            </a:r>
            <a:endParaRPr lang="en-US" sz="1200" b="1" dirty="0" smtClean="0">
              <a:solidFill>
                <a:srgbClr val="FFFFFF"/>
              </a:solidFill>
              <a:latin typeface="Carlsberg Sans Light" panose="020B0304020202020204" pitchFamily="34" charset="0"/>
            </a:endParaRPr>
          </a:p>
          <a:p>
            <a:r>
              <a:rPr lang="en-US" sz="1200" dirty="0">
                <a:solidFill>
                  <a:srgbClr val="FFFFFF"/>
                </a:solidFill>
                <a:latin typeface="Carlsberg Sans Light" panose="020B0304020202020204" pitchFamily="34" charset="0"/>
              </a:rPr>
              <a:t> </a:t>
            </a:r>
            <a:r>
              <a:rPr lang="en-US" sz="1200" dirty="0" smtClean="0">
                <a:solidFill>
                  <a:srgbClr val="FFFFFF"/>
                </a:solidFill>
                <a:latin typeface="Carlsberg Sans Light" panose="020B0304020202020204" pitchFamily="34" charset="0"/>
              </a:rPr>
              <a:t>       </a:t>
            </a:r>
            <a:r>
              <a:rPr lang="en-US" sz="1200" dirty="0" smtClean="0">
                <a:solidFill>
                  <a:srgbClr val="D4DF33"/>
                </a:solidFill>
                <a:latin typeface="Carlsberg Sans Light" panose="020B0304020202020204" pitchFamily="34" charset="0"/>
              </a:rPr>
              <a:t>networks</a:t>
            </a:r>
            <a:r>
              <a:rPr lang="en-US" sz="1200" dirty="0">
                <a:solidFill>
                  <a:srgbClr val="D4DF33"/>
                </a:solidFill>
                <a:latin typeface="Carlsberg Sans Light" panose="020B0304020202020204" pitchFamily="34" charset="0"/>
              </a:rPr>
              <a:t>:    </a:t>
            </a:r>
            <a:endParaRPr lang="en-US" sz="1200" dirty="0" smtClean="0">
              <a:solidFill>
                <a:srgbClr val="D4DF33"/>
              </a:solidFill>
              <a:latin typeface="Carlsberg Sans Light" panose="020B0304020202020204" pitchFamily="34" charset="0"/>
            </a:endParaRPr>
          </a:p>
          <a:p>
            <a:r>
              <a:rPr lang="en-US" sz="1200" dirty="0">
                <a:solidFill>
                  <a:srgbClr val="FFFFFF"/>
                </a:solidFill>
                <a:latin typeface="Carlsberg Sans Light" panose="020B0304020202020204" pitchFamily="34" charset="0"/>
              </a:rPr>
              <a:t> </a:t>
            </a:r>
            <a:r>
              <a:rPr lang="en-US" sz="1200" dirty="0" smtClean="0">
                <a:solidFill>
                  <a:srgbClr val="FFFFFF"/>
                </a:solidFill>
                <a:latin typeface="Carlsberg Sans Light" panose="020B0304020202020204" pitchFamily="34" charset="0"/>
              </a:rPr>
              <a:t>          - </a:t>
            </a:r>
            <a:r>
              <a:rPr lang="en-US" sz="1200" b="1" dirty="0" smtClean="0">
                <a:solidFill>
                  <a:srgbClr val="FFFFFF"/>
                </a:solidFill>
                <a:latin typeface="Carlsberg Sans Light" panose="020B0304020202020204" pitchFamily="34" charset="0"/>
              </a:rPr>
              <a:t>app</a:t>
            </a:r>
          </a:p>
          <a:p>
            <a:r>
              <a:rPr lang="en-US" sz="1200" dirty="0" smtClean="0">
                <a:solidFill>
                  <a:srgbClr val="D4DF33"/>
                </a:solidFill>
                <a:latin typeface="Carlsberg Sans Light" panose="020B0304020202020204" pitchFamily="34" charset="0"/>
              </a:rPr>
              <a:t>networks:</a:t>
            </a:r>
          </a:p>
          <a:p>
            <a:r>
              <a:rPr lang="en-US" sz="1200" dirty="0" smtClean="0">
                <a:solidFill>
                  <a:srgbClr val="D4DF33"/>
                </a:solidFill>
                <a:latin typeface="Carlsberg Sans Light" panose="020B0304020202020204" pitchFamily="34" charset="0"/>
              </a:rPr>
              <a:t>    local:</a:t>
            </a:r>
          </a:p>
          <a:p>
            <a:r>
              <a:rPr lang="en-US" sz="1200" dirty="0" smtClean="0">
                <a:solidFill>
                  <a:srgbClr val="D4DF33"/>
                </a:solidFill>
                <a:latin typeface="Carlsberg Sans Light" panose="020B0304020202020204" pitchFamily="34" charset="0"/>
              </a:rPr>
              <a:t>    app:</a:t>
            </a:r>
          </a:p>
        </p:txBody>
      </p:sp>
      <p:grpSp>
        <p:nvGrpSpPr>
          <p:cNvPr id="54" name="Group 53"/>
          <p:cNvGrpSpPr>
            <a:grpSpLocks noChangeAspect="1"/>
          </p:cNvGrpSpPr>
          <p:nvPr/>
        </p:nvGrpSpPr>
        <p:grpSpPr>
          <a:xfrm>
            <a:off x="7720546" y="550863"/>
            <a:ext cx="214837" cy="214837"/>
            <a:chOff x="5961063" y="3294063"/>
            <a:chExt cx="269875" cy="269875"/>
          </a:xfrm>
        </p:grpSpPr>
        <p:sp>
          <p:nvSpPr>
            <p:cNvPr id="55" name="Oval 50"/>
            <p:cNvSpPr>
              <a:spLocks noChangeArrowheads="1"/>
            </p:cNvSpPr>
            <p:nvPr/>
          </p:nvSpPr>
          <p:spPr bwMode="auto">
            <a:xfrm>
              <a:off x="5961063" y="3294063"/>
              <a:ext cx="269875" cy="269875"/>
            </a:xfrm>
            <a:prstGeom prst="ellipse">
              <a:avLst/>
            </a:prstGeom>
            <a:solidFill>
              <a:schemeClr val="bg1"/>
            </a:solidFill>
            <a:ln>
              <a:noFill/>
            </a:ln>
          </p:spPr>
          <p:txBody>
            <a:bodyPr vert="horz" wrap="square" lIns="64008" tIns="32004" rIns="64008" bIns="32004" numCol="1" anchor="t" anchorCtr="0" compatLnSpc="1">
              <a:prstTxWarp prst="textNoShape">
                <a:avLst/>
              </a:prstTxWarp>
            </a:bodyPr>
            <a:lstStyle/>
            <a:p>
              <a:endParaRPr lang="en-US" dirty="0"/>
            </a:p>
          </p:txBody>
        </p:sp>
        <p:sp>
          <p:nvSpPr>
            <p:cNvPr id="56" name="Freeform 51"/>
            <p:cNvSpPr>
              <a:spLocks/>
            </p:cNvSpPr>
            <p:nvPr/>
          </p:nvSpPr>
          <p:spPr bwMode="auto">
            <a:xfrm>
              <a:off x="6061076" y="3341688"/>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tx2"/>
            </a:solidFill>
            <a:ln>
              <a:noFill/>
            </a:ln>
            <a:extLst/>
          </p:spPr>
          <p:txBody>
            <a:bodyPr vert="horz" wrap="square" lIns="64008" tIns="32004" rIns="64008" bIns="32004" numCol="1" anchor="t" anchorCtr="0" compatLnSpc="1">
              <a:prstTxWarp prst="textNoShape">
                <a:avLst/>
              </a:prstTxWarp>
            </a:bodyPr>
            <a:lstStyle/>
            <a:p>
              <a:endParaRPr lang="en-US" dirty="0"/>
            </a:p>
          </p:txBody>
        </p:sp>
      </p:grpSp>
      <p:grpSp>
        <p:nvGrpSpPr>
          <p:cNvPr id="57" name="Group 56"/>
          <p:cNvGrpSpPr>
            <a:grpSpLocks noChangeAspect="1"/>
          </p:cNvGrpSpPr>
          <p:nvPr/>
        </p:nvGrpSpPr>
        <p:grpSpPr>
          <a:xfrm>
            <a:off x="7720546" y="1154113"/>
            <a:ext cx="214837" cy="214837"/>
            <a:chOff x="5961063" y="3294063"/>
            <a:chExt cx="269875" cy="269875"/>
          </a:xfrm>
        </p:grpSpPr>
        <p:sp>
          <p:nvSpPr>
            <p:cNvPr id="58" name="Oval 50"/>
            <p:cNvSpPr>
              <a:spLocks noChangeArrowheads="1"/>
            </p:cNvSpPr>
            <p:nvPr/>
          </p:nvSpPr>
          <p:spPr bwMode="auto">
            <a:xfrm>
              <a:off x="5961063" y="3294063"/>
              <a:ext cx="269875" cy="269875"/>
            </a:xfrm>
            <a:prstGeom prst="ellipse">
              <a:avLst/>
            </a:prstGeom>
            <a:solidFill>
              <a:schemeClr val="bg1"/>
            </a:solidFill>
            <a:ln>
              <a:noFill/>
            </a:ln>
          </p:spPr>
          <p:txBody>
            <a:bodyPr vert="horz" wrap="square" lIns="64008" tIns="32004" rIns="64008" bIns="32004" numCol="1" anchor="t" anchorCtr="0" compatLnSpc="1">
              <a:prstTxWarp prst="textNoShape">
                <a:avLst/>
              </a:prstTxWarp>
            </a:bodyPr>
            <a:lstStyle/>
            <a:p>
              <a:endParaRPr lang="en-US" dirty="0"/>
            </a:p>
          </p:txBody>
        </p:sp>
        <p:sp>
          <p:nvSpPr>
            <p:cNvPr id="59" name="Freeform 51"/>
            <p:cNvSpPr>
              <a:spLocks/>
            </p:cNvSpPr>
            <p:nvPr/>
          </p:nvSpPr>
          <p:spPr bwMode="auto">
            <a:xfrm>
              <a:off x="6061076" y="3341688"/>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tx2"/>
            </a:solidFill>
            <a:ln>
              <a:noFill/>
            </a:ln>
            <a:extLst/>
          </p:spPr>
          <p:txBody>
            <a:bodyPr vert="horz" wrap="square" lIns="64008" tIns="32004" rIns="64008" bIns="32004" numCol="1" anchor="t" anchorCtr="0" compatLnSpc="1">
              <a:prstTxWarp prst="textNoShape">
                <a:avLst/>
              </a:prstTxWarp>
            </a:bodyPr>
            <a:lstStyle/>
            <a:p>
              <a:endParaRPr lang="en-US" dirty="0"/>
            </a:p>
          </p:txBody>
        </p:sp>
      </p:grpSp>
      <p:sp>
        <p:nvSpPr>
          <p:cNvPr id="60" name="Rectangle 59"/>
          <p:cNvSpPr/>
          <p:nvPr/>
        </p:nvSpPr>
        <p:spPr>
          <a:xfrm>
            <a:off x="8769350" y="3994150"/>
            <a:ext cx="438150" cy="165100"/>
          </a:xfrm>
          <a:prstGeom prst="rect">
            <a:avLst/>
          </a:prstGeom>
          <a:noFill/>
          <a:ln w="9525" cap="rnd" cmpd="sng" algn="ctr">
            <a:solidFill>
              <a:schemeClr val="accent1"/>
            </a:solidFill>
            <a:prstDash val="sysDot"/>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03522D"/>
              </a:solidFill>
            </a:endParaRPr>
          </a:p>
        </p:txBody>
      </p:sp>
      <p:sp>
        <p:nvSpPr>
          <p:cNvPr id="61" name="TextBox 60"/>
          <p:cNvSpPr txBox="1"/>
          <p:nvPr/>
        </p:nvSpPr>
        <p:spPr>
          <a:xfrm>
            <a:off x="9169400" y="3911600"/>
            <a:ext cx="2374900" cy="32385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smtClean="0">
                <a:solidFill>
                  <a:srgbClr val="03522D"/>
                </a:solidFill>
              </a:rPr>
              <a:t>Container belongs to "local" network</a:t>
            </a:r>
            <a:endParaRPr lang="en-US" sz="1000" dirty="0">
              <a:solidFill>
                <a:srgbClr val="03522D"/>
              </a:solidFill>
            </a:endParaRPr>
          </a:p>
        </p:txBody>
      </p:sp>
      <p:sp>
        <p:nvSpPr>
          <p:cNvPr id="62" name="Rectangle 61"/>
          <p:cNvSpPr/>
          <p:nvPr/>
        </p:nvSpPr>
        <p:spPr>
          <a:xfrm>
            <a:off x="8743950" y="3613150"/>
            <a:ext cx="889000" cy="190500"/>
          </a:xfrm>
          <a:prstGeom prst="rect">
            <a:avLst/>
          </a:prstGeom>
          <a:noFill/>
          <a:ln w="9525" cap="rnd" cmpd="sng" algn="ctr">
            <a:solidFill>
              <a:schemeClr val="accent1"/>
            </a:solidFill>
            <a:prstDash val="sysDot"/>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63" name="TextBox 62"/>
          <p:cNvSpPr txBox="1"/>
          <p:nvPr/>
        </p:nvSpPr>
        <p:spPr>
          <a:xfrm>
            <a:off x="9639300" y="3556000"/>
            <a:ext cx="1784350" cy="29845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smtClean="0">
                <a:solidFill>
                  <a:srgbClr val="03522D"/>
                </a:solidFill>
              </a:rPr>
              <a:t>" </a:t>
            </a:r>
            <a:r>
              <a:rPr lang="en-US" sz="1000" dirty="0" err="1" smtClean="0">
                <a:solidFill>
                  <a:srgbClr val="03522D"/>
                </a:solidFill>
              </a:rPr>
              <a:t>local_port</a:t>
            </a:r>
            <a:r>
              <a:rPr lang="en-US" sz="1000" dirty="0" smtClean="0">
                <a:solidFill>
                  <a:srgbClr val="03522D"/>
                </a:solidFill>
              </a:rPr>
              <a:t> : </a:t>
            </a:r>
            <a:r>
              <a:rPr lang="en-US" sz="1000" dirty="0" err="1" smtClean="0">
                <a:solidFill>
                  <a:srgbClr val="03522D"/>
                </a:solidFill>
              </a:rPr>
              <a:t>docker_port</a:t>
            </a:r>
            <a:r>
              <a:rPr lang="en-US" sz="1000" dirty="0" smtClean="0">
                <a:solidFill>
                  <a:srgbClr val="03522D"/>
                </a:solidFill>
              </a:rPr>
              <a:t> "</a:t>
            </a:r>
            <a:endParaRPr lang="en-US" sz="1000" dirty="0">
              <a:solidFill>
                <a:srgbClr val="03522D"/>
              </a:solidFill>
            </a:endParaRPr>
          </a:p>
        </p:txBody>
      </p:sp>
      <p:sp>
        <p:nvSpPr>
          <p:cNvPr id="64" name="Rectangle 63"/>
          <p:cNvSpPr/>
          <p:nvPr/>
        </p:nvSpPr>
        <p:spPr>
          <a:xfrm>
            <a:off x="8737600" y="5467350"/>
            <a:ext cx="438150" cy="165100"/>
          </a:xfrm>
          <a:prstGeom prst="rect">
            <a:avLst/>
          </a:prstGeom>
          <a:noFill/>
          <a:ln w="9525" cap="rnd" cmpd="sng" algn="ctr">
            <a:solidFill>
              <a:schemeClr val="accent1"/>
            </a:solidFill>
            <a:prstDash val="sysDot"/>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03522D"/>
              </a:solidFill>
            </a:endParaRPr>
          </a:p>
        </p:txBody>
      </p:sp>
      <p:sp>
        <p:nvSpPr>
          <p:cNvPr id="65" name="TextBox 64"/>
          <p:cNvSpPr txBox="1"/>
          <p:nvPr/>
        </p:nvSpPr>
        <p:spPr>
          <a:xfrm>
            <a:off x="9137650" y="5384800"/>
            <a:ext cx="2374900" cy="32385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smtClean="0">
                <a:solidFill>
                  <a:srgbClr val="03522D"/>
                </a:solidFill>
              </a:rPr>
              <a:t>Container belongs to "app" network</a:t>
            </a:r>
            <a:endParaRPr lang="en-US" sz="1000" dirty="0">
              <a:solidFill>
                <a:srgbClr val="03522D"/>
              </a:solidFill>
            </a:endParaRPr>
          </a:p>
        </p:txBody>
      </p:sp>
      <p:sp>
        <p:nvSpPr>
          <p:cNvPr id="68" name="Rectangle 67"/>
          <p:cNvSpPr/>
          <p:nvPr/>
        </p:nvSpPr>
        <p:spPr>
          <a:xfrm>
            <a:off x="4591050" y="6223000"/>
            <a:ext cx="768350" cy="88900"/>
          </a:xfrm>
          <a:prstGeom prst="rect">
            <a:avLst/>
          </a:prstGeom>
          <a:noFill/>
          <a:ln w="9525" cap="rnd" cmpd="sng" algn="ctr">
            <a:solidFill>
              <a:srgbClr val="E71C57"/>
            </a:solidFill>
            <a:prstDash val="sysDot"/>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69" name="TextBox 68"/>
          <p:cNvSpPr txBox="1"/>
          <p:nvPr/>
        </p:nvSpPr>
        <p:spPr>
          <a:xfrm>
            <a:off x="4152900" y="6254750"/>
            <a:ext cx="2159000" cy="24765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solidFill>
                  <a:srgbClr val="E71C57"/>
                </a:solidFill>
              </a:rPr>
              <a:t>l</a:t>
            </a:r>
            <a:r>
              <a:rPr lang="en-US" sz="1000" dirty="0" smtClean="0">
                <a:solidFill>
                  <a:srgbClr val="E71C57"/>
                </a:solidFill>
              </a:rPr>
              <a:t>ocal address -&gt; </a:t>
            </a:r>
            <a:r>
              <a:rPr lang="en-US" sz="1000" dirty="0" err="1" smtClean="0">
                <a:solidFill>
                  <a:srgbClr val="E71C57"/>
                </a:solidFill>
              </a:rPr>
              <a:t>docker</a:t>
            </a:r>
            <a:r>
              <a:rPr lang="en-US" sz="1000" dirty="0">
                <a:solidFill>
                  <a:srgbClr val="E71C57"/>
                </a:solidFill>
              </a:rPr>
              <a:t> </a:t>
            </a:r>
            <a:r>
              <a:rPr lang="en-US" sz="1000" dirty="0" smtClean="0">
                <a:solidFill>
                  <a:srgbClr val="E71C57"/>
                </a:solidFill>
              </a:rPr>
              <a:t>address</a:t>
            </a:r>
            <a:endParaRPr lang="en-US" sz="1000" dirty="0">
              <a:solidFill>
                <a:srgbClr val="E71C57"/>
              </a:solidFill>
            </a:endParaRPr>
          </a:p>
        </p:txBody>
      </p:sp>
      <p:pic>
        <p:nvPicPr>
          <p:cNvPr id="5" name="Picture 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41378" y="6070600"/>
            <a:ext cx="432070" cy="80013"/>
          </a:xfrm>
          <a:prstGeom prst="rect">
            <a:avLst/>
          </a:prstGeom>
        </p:spPr>
      </p:pic>
      <p:cxnSp>
        <p:nvCxnSpPr>
          <p:cNvPr id="77" name="Straight Connector 76"/>
          <p:cNvCxnSpPr/>
          <p:nvPr/>
        </p:nvCxnSpPr>
        <p:spPr>
          <a:xfrm>
            <a:off x="1104900" y="5930900"/>
            <a:ext cx="0" cy="360000"/>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596900" y="5784020"/>
            <a:ext cx="6324599" cy="737430"/>
          </a:xfrm>
          <a:prstGeom prst="rect">
            <a:avLst/>
          </a:prstGeom>
          <a:noFill/>
          <a:ln w="9525" cap="rnd" cmpd="sng" algn="ctr">
            <a:solidFill>
              <a:srgbClr val="29BA74"/>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08000" lvl="1">
              <a:buClr>
                <a:schemeClr val="tx2">
                  <a:lumMod val="100000"/>
                </a:schemeClr>
              </a:buClr>
              <a:buSzPct val="100000"/>
            </a:pPr>
            <a:r>
              <a:rPr lang="en-US" sz="1200" dirty="0">
                <a:solidFill>
                  <a:schemeClr val="tx1">
                    <a:lumMod val="100000"/>
                  </a:schemeClr>
                </a:solidFill>
                <a:latin typeface="Trebuchet MS" panose="020B0603020202020204" pitchFamily="34" charset="0"/>
              </a:rPr>
              <a:t>  </a:t>
            </a:r>
            <a:endParaRPr lang="en-US" dirty="0">
              <a:solidFill>
                <a:schemeClr val="tx1">
                  <a:lumMod val="100000"/>
                </a:schemeClr>
              </a:solidFill>
              <a:latin typeface="Trebuchet MS" panose="020B0603020202020204" pitchFamily="34" charset="0"/>
            </a:endParaRPr>
          </a:p>
        </p:txBody>
      </p:sp>
      <p:grpSp>
        <p:nvGrpSpPr>
          <p:cNvPr id="73" name="Group 72"/>
          <p:cNvGrpSpPr>
            <a:grpSpLocks/>
          </p:cNvGrpSpPr>
          <p:nvPr/>
        </p:nvGrpSpPr>
        <p:grpSpPr>
          <a:xfrm>
            <a:off x="496466" y="5637953"/>
            <a:ext cx="268613" cy="249200"/>
            <a:chOff x="5275668" y="2608671"/>
            <a:chExt cx="1640658" cy="1640659"/>
          </a:xfrm>
        </p:grpSpPr>
        <p:sp>
          <p:nvSpPr>
            <p:cNvPr id="74" name="Oval 73"/>
            <p:cNvSpPr>
              <a:spLocks noChangeAspect="1"/>
            </p:cNvSpPr>
            <p:nvPr/>
          </p:nvSpPr>
          <p:spPr>
            <a:xfrm>
              <a:off x="5275668" y="2608671"/>
              <a:ext cx="1640658" cy="1640659"/>
            </a:xfrm>
            <a:prstGeom prst="ellipse">
              <a:avLst/>
            </a:prstGeom>
            <a:solidFill>
              <a:srgbClr val="FFFFFF"/>
            </a:solidFill>
            <a:ln w="21946"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52669" tIns="52669" rIns="52669" bIns="52669" rtlCol="0" anchor="ctr"/>
            <a:lstStyle/>
            <a:p>
              <a:pPr algn="ctr"/>
              <a:endParaRPr lang="en-US" sz="1200" kern="0" dirty="0">
                <a:solidFill>
                  <a:schemeClr val="tx1"/>
                </a:solidFill>
              </a:endParaRPr>
            </a:p>
          </p:txBody>
        </p:sp>
        <p:grpSp>
          <p:nvGrpSpPr>
            <p:cNvPr id="75" name="Group 74"/>
            <p:cNvGrpSpPr>
              <a:grpSpLocks noChangeAspect="1"/>
            </p:cNvGrpSpPr>
            <p:nvPr/>
          </p:nvGrpSpPr>
          <p:grpSpPr>
            <a:xfrm>
              <a:off x="5344505" y="2674580"/>
              <a:ext cx="1502990" cy="1504383"/>
              <a:chOff x="5273801" y="2606040"/>
              <a:chExt cx="1644396" cy="1645920"/>
            </a:xfrm>
          </p:grpSpPr>
          <p:sp>
            <p:nvSpPr>
              <p:cNvPr id="76" name="AutoShape 34">
                <a:extLst>
                  <a:ext uri="{FF2B5EF4-FFF2-40B4-BE49-F238E27FC236}">
                    <a16:creationId xmlns:a16="http://schemas.microsoft.com/office/drawing/2014/main" xmlns="" id="{53EBCFA3-42E5-408A-AB98-5437639B6F86}"/>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2669" tIns="26335" rIns="52669" bIns="26335" numCol="1" anchor="t" anchorCtr="0" compatLnSpc="1">
                <a:prstTxWarp prst="textNoShape">
                  <a:avLst/>
                </a:prstTxWarp>
              </a:bodyPr>
              <a:lstStyle/>
              <a:p>
                <a:endParaRPr lang="en-US" dirty="0"/>
              </a:p>
            </p:txBody>
          </p:sp>
          <p:grpSp>
            <p:nvGrpSpPr>
              <p:cNvPr id="81" name="Group 80"/>
              <p:cNvGrpSpPr/>
              <p:nvPr/>
            </p:nvGrpSpPr>
            <p:grpSpPr>
              <a:xfrm>
                <a:off x="5724143" y="2796921"/>
                <a:ext cx="745236" cy="1259967"/>
                <a:chOff x="5724143" y="2796921"/>
                <a:chExt cx="745236" cy="1259967"/>
              </a:xfrm>
            </p:grpSpPr>
            <p:sp>
              <p:nvSpPr>
                <p:cNvPr id="84" name="Freeform 36">
                  <a:extLst>
                    <a:ext uri="{FF2B5EF4-FFF2-40B4-BE49-F238E27FC236}">
                      <a16:creationId xmlns:a16="http://schemas.microsoft.com/office/drawing/2014/main" xmlns="" id="{53AE4B90-A59F-42A8-9254-913198CC23DE}"/>
                    </a:ext>
                  </a:extLst>
                </p:cNvPr>
                <p:cNvSpPr>
                  <a:spLocks noEditPoints="1"/>
                </p:cNvSpPr>
                <p:nvPr/>
              </p:nvSpPr>
              <p:spPr bwMode="auto">
                <a:xfrm>
                  <a:off x="5724143" y="2796921"/>
                  <a:ext cx="745236" cy="1259967"/>
                </a:xfrm>
                <a:custGeom>
                  <a:avLst/>
                  <a:gdLst>
                    <a:gd name="T0" fmla="*/ 0 w 1044"/>
                    <a:gd name="T1" fmla="*/ 521 h 1764"/>
                    <a:gd name="T2" fmla="*/ 129 w 1044"/>
                    <a:gd name="T3" fmla="*/ 864 h 1764"/>
                    <a:gd name="T4" fmla="*/ 263 w 1044"/>
                    <a:gd name="T5" fmla="*/ 1262 h 1764"/>
                    <a:gd name="T6" fmla="*/ 200 w 1044"/>
                    <a:gd name="T7" fmla="*/ 1305 h 1764"/>
                    <a:gd name="T8" fmla="*/ 206 w 1044"/>
                    <a:gd name="T9" fmla="*/ 1414 h 1764"/>
                    <a:gd name="T10" fmla="*/ 200 w 1044"/>
                    <a:gd name="T11" fmla="*/ 1503 h 1764"/>
                    <a:gd name="T12" fmla="*/ 200 w 1044"/>
                    <a:gd name="T13" fmla="*/ 1545 h 1764"/>
                    <a:gd name="T14" fmla="*/ 243 w 1044"/>
                    <a:gd name="T15" fmla="*/ 1659 h 1764"/>
                    <a:gd name="T16" fmla="*/ 294 w 1044"/>
                    <a:gd name="T17" fmla="*/ 1698 h 1764"/>
                    <a:gd name="T18" fmla="*/ 497 w 1044"/>
                    <a:gd name="T19" fmla="*/ 1758 h 1764"/>
                    <a:gd name="T20" fmla="*/ 737 w 1044"/>
                    <a:gd name="T21" fmla="*/ 1718 h 1764"/>
                    <a:gd name="T22" fmla="*/ 750 w 1044"/>
                    <a:gd name="T23" fmla="*/ 1659 h 1764"/>
                    <a:gd name="T24" fmla="*/ 847 w 1044"/>
                    <a:gd name="T25" fmla="*/ 1616 h 1764"/>
                    <a:gd name="T26" fmla="*/ 842 w 1044"/>
                    <a:gd name="T27" fmla="*/ 1524 h 1764"/>
                    <a:gd name="T28" fmla="*/ 847 w 1044"/>
                    <a:gd name="T29" fmla="*/ 1435 h 1764"/>
                    <a:gd name="T30" fmla="*/ 847 w 1044"/>
                    <a:gd name="T31" fmla="*/ 1393 h 1764"/>
                    <a:gd name="T32" fmla="*/ 804 w 1044"/>
                    <a:gd name="T33" fmla="*/ 1262 h 1764"/>
                    <a:gd name="T34" fmla="*/ 781 w 1044"/>
                    <a:gd name="T35" fmla="*/ 1130 h 1764"/>
                    <a:gd name="T36" fmla="*/ 917 w 1044"/>
                    <a:gd name="T37" fmla="*/ 862 h 1764"/>
                    <a:gd name="T38" fmla="*/ 522 w 1044"/>
                    <a:gd name="T39" fmla="*/ 0 h 1764"/>
                    <a:gd name="T40" fmla="*/ 244 w 1044"/>
                    <a:gd name="T41" fmla="*/ 1436 h 1764"/>
                    <a:gd name="T42" fmla="*/ 803 w 1044"/>
                    <a:gd name="T43" fmla="*/ 1502 h 1764"/>
                    <a:gd name="T44" fmla="*/ 706 w 1044"/>
                    <a:gd name="T45" fmla="*/ 1684 h 1764"/>
                    <a:gd name="T46" fmla="*/ 520 w 1044"/>
                    <a:gd name="T47" fmla="*/ 1713 h 1764"/>
                    <a:gd name="T48" fmla="*/ 338 w 1044"/>
                    <a:gd name="T49" fmla="*/ 1659 h 1764"/>
                    <a:gd name="T50" fmla="*/ 706 w 1044"/>
                    <a:gd name="T51" fmla="*/ 1684 h 1764"/>
                    <a:gd name="T52" fmla="*/ 244 w 1044"/>
                    <a:gd name="T53" fmla="*/ 1546 h 1764"/>
                    <a:gd name="T54" fmla="*/ 803 w 1044"/>
                    <a:gd name="T55" fmla="*/ 1615 h 1764"/>
                    <a:gd name="T56" fmla="*/ 803 w 1044"/>
                    <a:gd name="T57" fmla="*/ 1392 h 1764"/>
                    <a:gd name="T58" fmla="*/ 244 w 1044"/>
                    <a:gd name="T59" fmla="*/ 1306 h 1764"/>
                    <a:gd name="T60" fmla="*/ 803 w 1044"/>
                    <a:gd name="T61" fmla="*/ 1392 h 1764"/>
                    <a:gd name="T62" fmla="*/ 737 w 1044"/>
                    <a:gd name="T63" fmla="*/ 1130 h 1764"/>
                    <a:gd name="T64" fmla="*/ 307 w 1044"/>
                    <a:gd name="T65" fmla="*/ 1262 h 1764"/>
                    <a:gd name="T66" fmla="*/ 160 w 1044"/>
                    <a:gd name="T67" fmla="*/ 833 h 1764"/>
                    <a:gd name="T68" fmla="*/ 522 w 1044"/>
                    <a:gd name="T69" fmla="*/ 44 h 1764"/>
                    <a:gd name="T70" fmla="*/ 884 w 1044"/>
                    <a:gd name="T71" fmla="*/ 833 h 1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4" h="1764">
                      <a:moveTo>
                        <a:pt x="522" y="0"/>
                      </a:moveTo>
                      <a:cubicBezTo>
                        <a:pt x="234" y="0"/>
                        <a:pt x="0" y="234"/>
                        <a:pt x="0" y="521"/>
                      </a:cubicBezTo>
                      <a:cubicBezTo>
                        <a:pt x="0" y="647"/>
                        <a:pt x="46" y="768"/>
                        <a:pt x="128" y="862"/>
                      </a:cubicBezTo>
                      <a:cubicBezTo>
                        <a:pt x="129" y="864"/>
                        <a:pt x="129" y="864"/>
                        <a:pt x="129" y="864"/>
                      </a:cubicBezTo>
                      <a:cubicBezTo>
                        <a:pt x="131" y="865"/>
                        <a:pt x="263" y="991"/>
                        <a:pt x="263" y="1130"/>
                      </a:cubicBezTo>
                      <a:cubicBezTo>
                        <a:pt x="263" y="1262"/>
                        <a:pt x="263" y="1262"/>
                        <a:pt x="263" y="1262"/>
                      </a:cubicBezTo>
                      <a:cubicBezTo>
                        <a:pt x="243" y="1262"/>
                        <a:pt x="243" y="1262"/>
                        <a:pt x="243" y="1262"/>
                      </a:cubicBezTo>
                      <a:cubicBezTo>
                        <a:pt x="219" y="1262"/>
                        <a:pt x="200" y="1281"/>
                        <a:pt x="200" y="1305"/>
                      </a:cubicBezTo>
                      <a:cubicBezTo>
                        <a:pt x="200" y="1393"/>
                        <a:pt x="200" y="1393"/>
                        <a:pt x="200" y="1393"/>
                      </a:cubicBezTo>
                      <a:cubicBezTo>
                        <a:pt x="200" y="1401"/>
                        <a:pt x="202" y="1408"/>
                        <a:pt x="206" y="1414"/>
                      </a:cubicBezTo>
                      <a:cubicBezTo>
                        <a:pt x="202" y="1420"/>
                        <a:pt x="200" y="1427"/>
                        <a:pt x="200" y="1435"/>
                      </a:cubicBezTo>
                      <a:cubicBezTo>
                        <a:pt x="200" y="1503"/>
                        <a:pt x="200" y="1503"/>
                        <a:pt x="200" y="1503"/>
                      </a:cubicBezTo>
                      <a:cubicBezTo>
                        <a:pt x="200" y="1510"/>
                        <a:pt x="202" y="1517"/>
                        <a:pt x="206" y="1524"/>
                      </a:cubicBezTo>
                      <a:cubicBezTo>
                        <a:pt x="202" y="1530"/>
                        <a:pt x="200" y="1537"/>
                        <a:pt x="200" y="1545"/>
                      </a:cubicBezTo>
                      <a:cubicBezTo>
                        <a:pt x="200" y="1616"/>
                        <a:pt x="200" y="1616"/>
                        <a:pt x="200" y="1616"/>
                      </a:cubicBezTo>
                      <a:cubicBezTo>
                        <a:pt x="200" y="1640"/>
                        <a:pt x="219" y="1659"/>
                        <a:pt x="243" y="1659"/>
                      </a:cubicBezTo>
                      <a:cubicBezTo>
                        <a:pt x="294" y="1659"/>
                        <a:pt x="294" y="1659"/>
                        <a:pt x="294" y="1659"/>
                      </a:cubicBezTo>
                      <a:cubicBezTo>
                        <a:pt x="294" y="1698"/>
                        <a:pt x="294" y="1698"/>
                        <a:pt x="294" y="1698"/>
                      </a:cubicBezTo>
                      <a:cubicBezTo>
                        <a:pt x="294" y="1707"/>
                        <a:pt x="299" y="1715"/>
                        <a:pt x="307" y="1718"/>
                      </a:cubicBezTo>
                      <a:cubicBezTo>
                        <a:pt x="385" y="1753"/>
                        <a:pt x="459" y="1758"/>
                        <a:pt x="497" y="1758"/>
                      </a:cubicBezTo>
                      <a:cubicBezTo>
                        <a:pt x="509" y="1758"/>
                        <a:pt x="518" y="1758"/>
                        <a:pt x="522" y="1757"/>
                      </a:cubicBezTo>
                      <a:cubicBezTo>
                        <a:pt x="538" y="1758"/>
                        <a:pt x="634" y="1764"/>
                        <a:pt x="737" y="1718"/>
                      </a:cubicBezTo>
                      <a:cubicBezTo>
                        <a:pt x="745" y="1715"/>
                        <a:pt x="750" y="1707"/>
                        <a:pt x="750" y="1698"/>
                      </a:cubicBezTo>
                      <a:cubicBezTo>
                        <a:pt x="750" y="1659"/>
                        <a:pt x="750" y="1659"/>
                        <a:pt x="750" y="1659"/>
                      </a:cubicBezTo>
                      <a:cubicBezTo>
                        <a:pt x="804" y="1659"/>
                        <a:pt x="804" y="1659"/>
                        <a:pt x="804" y="1659"/>
                      </a:cubicBezTo>
                      <a:cubicBezTo>
                        <a:pt x="828" y="1659"/>
                        <a:pt x="847" y="1640"/>
                        <a:pt x="847" y="1616"/>
                      </a:cubicBezTo>
                      <a:cubicBezTo>
                        <a:pt x="847" y="1545"/>
                        <a:pt x="847" y="1545"/>
                        <a:pt x="847" y="1545"/>
                      </a:cubicBezTo>
                      <a:cubicBezTo>
                        <a:pt x="847" y="1537"/>
                        <a:pt x="845" y="1530"/>
                        <a:pt x="842" y="1524"/>
                      </a:cubicBezTo>
                      <a:cubicBezTo>
                        <a:pt x="845" y="1517"/>
                        <a:pt x="847" y="1510"/>
                        <a:pt x="847" y="1503"/>
                      </a:cubicBezTo>
                      <a:cubicBezTo>
                        <a:pt x="847" y="1435"/>
                        <a:pt x="847" y="1435"/>
                        <a:pt x="847" y="1435"/>
                      </a:cubicBezTo>
                      <a:cubicBezTo>
                        <a:pt x="847" y="1427"/>
                        <a:pt x="845" y="1420"/>
                        <a:pt x="842" y="1414"/>
                      </a:cubicBezTo>
                      <a:cubicBezTo>
                        <a:pt x="845" y="1408"/>
                        <a:pt x="847" y="1401"/>
                        <a:pt x="847" y="1393"/>
                      </a:cubicBezTo>
                      <a:cubicBezTo>
                        <a:pt x="847" y="1305"/>
                        <a:pt x="847" y="1305"/>
                        <a:pt x="847" y="1305"/>
                      </a:cubicBezTo>
                      <a:cubicBezTo>
                        <a:pt x="847" y="1281"/>
                        <a:pt x="828" y="1262"/>
                        <a:pt x="804" y="1262"/>
                      </a:cubicBezTo>
                      <a:cubicBezTo>
                        <a:pt x="781" y="1262"/>
                        <a:pt x="781" y="1262"/>
                        <a:pt x="781" y="1262"/>
                      </a:cubicBezTo>
                      <a:cubicBezTo>
                        <a:pt x="781" y="1130"/>
                        <a:pt x="781" y="1130"/>
                        <a:pt x="781" y="1130"/>
                      </a:cubicBezTo>
                      <a:cubicBezTo>
                        <a:pt x="781" y="991"/>
                        <a:pt x="914" y="865"/>
                        <a:pt x="915" y="864"/>
                      </a:cubicBezTo>
                      <a:cubicBezTo>
                        <a:pt x="917" y="862"/>
                        <a:pt x="917" y="862"/>
                        <a:pt x="917" y="862"/>
                      </a:cubicBezTo>
                      <a:cubicBezTo>
                        <a:pt x="999" y="768"/>
                        <a:pt x="1044" y="647"/>
                        <a:pt x="1044" y="521"/>
                      </a:cubicBezTo>
                      <a:cubicBezTo>
                        <a:pt x="1044" y="234"/>
                        <a:pt x="810" y="0"/>
                        <a:pt x="522" y="0"/>
                      </a:cubicBezTo>
                      <a:close/>
                      <a:moveTo>
                        <a:pt x="244" y="1502"/>
                      </a:moveTo>
                      <a:cubicBezTo>
                        <a:pt x="244" y="1436"/>
                        <a:pt x="244" y="1436"/>
                        <a:pt x="244" y="1436"/>
                      </a:cubicBezTo>
                      <a:cubicBezTo>
                        <a:pt x="803" y="1436"/>
                        <a:pt x="803" y="1436"/>
                        <a:pt x="803" y="1436"/>
                      </a:cubicBezTo>
                      <a:cubicBezTo>
                        <a:pt x="803" y="1502"/>
                        <a:pt x="803" y="1502"/>
                        <a:pt x="803" y="1502"/>
                      </a:cubicBezTo>
                      <a:lnTo>
                        <a:pt x="244" y="1502"/>
                      </a:lnTo>
                      <a:close/>
                      <a:moveTo>
                        <a:pt x="706" y="1684"/>
                      </a:moveTo>
                      <a:cubicBezTo>
                        <a:pt x="611" y="1721"/>
                        <a:pt x="525" y="1713"/>
                        <a:pt x="524" y="1713"/>
                      </a:cubicBezTo>
                      <a:cubicBezTo>
                        <a:pt x="523" y="1713"/>
                        <a:pt x="521" y="1713"/>
                        <a:pt x="520" y="1713"/>
                      </a:cubicBezTo>
                      <a:cubicBezTo>
                        <a:pt x="519" y="1713"/>
                        <a:pt x="433" y="1721"/>
                        <a:pt x="338" y="1684"/>
                      </a:cubicBezTo>
                      <a:cubicBezTo>
                        <a:pt x="338" y="1659"/>
                        <a:pt x="338" y="1659"/>
                        <a:pt x="338" y="1659"/>
                      </a:cubicBezTo>
                      <a:cubicBezTo>
                        <a:pt x="706" y="1659"/>
                        <a:pt x="706" y="1659"/>
                        <a:pt x="706" y="1659"/>
                      </a:cubicBezTo>
                      <a:lnTo>
                        <a:pt x="706" y="1684"/>
                      </a:lnTo>
                      <a:close/>
                      <a:moveTo>
                        <a:pt x="244" y="1615"/>
                      </a:moveTo>
                      <a:cubicBezTo>
                        <a:pt x="244" y="1546"/>
                        <a:pt x="244" y="1546"/>
                        <a:pt x="244" y="1546"/>
                      </a:cubicBezTo>
                      <a:cubicBezTo>
                        <a:pt x="803" y="1546"/>
                        <a:pt x="803" y="1546"/>
                        <a:pt x="803" y="1546"/>
                      </a:cubicBezTo>
                      <a:cubicBezTo>
                        <a:pt x="803" y="1615"/>
                        <a:pt x="803" y="1615"/>
                        <a:pt x="803" y="1615"/>
                      </a:cubicBezTo>
                      <a:lnTo>
                        <a:pt x="244" y="1615"/>
                      </a:lnTo>
                      <a:close/>
                      <a:moveTo>
                        <a:pt x="803" y="1392"/>
                      </a:moveTo>
                      <a:cubicBezTo>
                        <a:pt x="244" y="1392"/>
                        <a:pt x="244" y="1392"/>
                        <a:pt x="244" y="1392"/>
                      </a:cubicBezTo>
                      <a:cubicBezTo>
                        <a:pt x="244" y="1306"/>
                        <a:pt x="244" y="1306"/>
                        <a:pt x="244" y="1306"/>
                      </a:cubicBezTo>
                      <a:cubicBezTo>
                        <a:pt x="803" y="1306"/>
                        <a:pt x="803" y="1306"/>
                        <a:pt x="803" y="1306"/>
                      </a:cubicBezTo>
                      <a:lnTo>
                        <a:pt x="803" y="1392"/>
                      </a:lnTo>
                      <a:close/>
                      <a:moveTo>
                        <a:pt x="884" y="833"/>
                      </a:moveTo>
                      <a:cubicBezTo>
                        <a:pt x="870" y="846"/>
                        <a:pt x="737" y="976"/>
                        <a:pt x="737" y="1130"/>
                      </a:cubicBezTo>
                      <a:cubicBezTo>
                        <a:pt x="737" y="1262"/>
                        <a:pt x="737" y="1262"/>
                        <a:pt x="737" y="1262"/>
                      </a:cubicBezTo>
                      <a:cubicBezTo>
                        <a:pt x="307" y="1262"/>
                        <a:pt x="307" y="1262"/>
                        <a:pt x="307" y="1262"/>
                      </a:cubicBezTo>
                      <a:cubicBezTo>
                        <a:pt x="307" y="1130"/>
                        <a:pt x="307" y="1130"/>
                        <a:pt x="307" y="1130"/>
                      </a:cubicBezTo>
                      <a:cubicBezTo>
                        <a:pt x="307" y="976"/>
                        <a:pt x="174" y="846"/>
                        <a:pt x="160" y="833"/>
                      </a:cubicBezTo>
                      <a:cubicBezTo>
                        <a:pt x="85" y="746"/>
                        <a:pt x="44" y="636"/>
                        <a:pt x="44" y="521"/>
                      </a:cubicBezTo>
                      <a:cubicBezTo>
                        <a:pt x="44" y="258"/>
                        <a:pt x="259" y="44"/>
                        <a:pt x="522" y="44"/>
                      </a:cubicBezTo>
                      <a:cubicBezTo>
                        <a:pt x="785" y="44"/>
                        <a:pt x="1000" y="258"/>
                        <a:pt x="1000" y="521"/>
                      </a:cubicBezTo>
                      <a:cubicBezTo>
                        <a:pt x="1000" y="636"/>
                        <a:pt x="959" y="746"/>
                        <a:pt x="884" y="83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2669" tIns="26335" rIns="52669" bIns="26335" numCol="1" anchor="t" anchorCtr="0" compatLnSpc="1">
                  <a:prstTxWarp prst="textNoShape">
                    <a:avLst/>
                  </a:prstTxWarp>
                </a:bodyPr>
                <a:lstStyle/>
                <a:p>
                  <a:endParaRPr lang="en-US" dirty="0"/>
                </a:p>
              </p:txBody>
            </p:sp>
            <p:sp>
              <p:nvSpPr>
                <p:cNvPr id="85" name="Freeform 37">
                  <a:extLst>
                    <a:ext uri="{FF2B5EF4-FFF2-40B4-BE49-F238E27FC236}">
                      <a16:creationId xmlns:a16="http://schemas.microsoft.com/office/drawing/2014/main" xmlns="" id="{4D1A971A-9F80-4D43-B789-44A9DEB8CB39}"/>
                    </a:ext>
                  </a:extLst>
                </p:cNvPr>
                <p:cNvSpPr>
                  <a:spLocks/>
                </p:cNvSpPr>
                <p:nvPr/>
              </p:nvSpPr>
              <p:spPr bwMode="auto">
                <a:xfrm>
                  <a:off x="5784722" y="2857500"/>
                  <a:ext cx="624078" cy="811530"/>
                </a:xfrm>
                <a:custGeom>
                  <a:avLst/>
                  <a:gdLst>
                    <a:gd name="T0" fmla="*/ 437 w 874"/>
                    <a:gd name="T1" fmla="*/ 0 h 1136"/>
                    <a:gd name="T2" fmla="*/ 0 w 874"/>
                    <a:gd name="T3" fmla="*/ 436 h 1136"/>
                    <a:gd name="T4" fmla="*/ 105 w 874"/>
                    <a:gd name="T5" fmla="*/ 720 h 1136"/>
                    <a:gd name="T6" fmla="*/ 263 w 874"/>
                    <a:gd name="T7" fmla="*/ 1045 h 1136"/>
                    <a:gd name="T8" fmla="*/ 263 w 874"/>
                    <a:gd name="T9" fmla="*/ 1136 h 1136"/>
                    <a:gd name="T10" fmla="*/ 415 w 874"/>
                    <a:gd name="T11" fmla="*/ 1136 h 1136"/>
                    <a:gd name="T12" fmla="*/ 415 w 874"/>
                    <a:gd name="T13" fmla="*/ 897 h 1136"/>
                    <a:gd name="T14" fmla="*/ 421 w 874"/>
                    <a:gd name="T15" fmla="*/ 882 h 1136"/>
                    <a:gd name="T16" fmla="*/ 525 w 874"/>
                    <a:gd name="T17" fmla="*/ 771 h 1136"/>
                    <a:gd name="T18" fmla="*/ 370 w 874"/>
                    <a:gd name="T19" fmla="*/ 771 h 1136"/>
                    <a:gd name="T20" fmla="*/ 349 w 874"/>
                    <a:gd name="T21" fmla="*/ 758 h 1136"/>
                    <a:gd name="T22" fmla="*/ 354 w 874"/>
                    <a:gd name="T23" fmla="*/ 734 h 1136"/>
                    <a:gd name="T24" fmla="*/ 481 w 874"/>
                    <a:gd name="T25" fmla="*/ 601 h 1136"/>
                    <a:gd name="T26" fmla="*/ 354 w 874"/>
                    <a:gd name="T27" fmla="*/ 601 h 1136"/>
                    <a:gd name="T28" fmla="*/ 334 w 874"/>
                    <a:gd name="T29" fmla="*/ 588 h 1136"/>
                    <a:gd name="T30" fmla="*/ 338 w 874"/>
                    <a:gd name="T31" fmla="*/ 564 h 1136"/>
                    <a:gd name="T32" fmla="*/ 508 w 874"/>
                    <a:gd name="T33" fmla="*/ 368 h 1136"/>
                    <a:gd name="T34" fmla="*/ 539 w 874"/>
                    <a:gd name="T35" fmla="*/ 366 h 1136"/>
                    <a:gd name="T36" fmla="*/ 541 w 874"/>
                    <a:gd name="T37" fmla="*/ 397 h 1136"/>
                    <a:gd name="T38" fmla="*/ 403 w 874"/>
                    <a:gd name="T39" fmla="*/ 557 h 1136"/>
                    <a:gd name="T40" fmla="*/ 532 w 874"/>
                    <a:gd name="T41" fmla="*/ 557 h 1136"/>
                    <a:gd name="T42" fmla="*/ 553 w 874"/>
                    <a:gd name="T43" fmla="*/ 570 h 1136"/>
                    <a:gd name="T44" fmla="*/ 548 w 874"/>
                    <a:gd name="T45" fmla="*/ 594 h 1136"/>
                    <a:gd name="T46" fmla="*/ 421 w 874"/>
                    <a:gd name="T47" fmla="*/ 727 h 1136"/>
                    <a:gd name="T48" fmla="*/ 576 w 874"/>
                    <a:gd name="T49" fmla="*/ 727 h 1136"/>
                    <a:gd name="T50" fmla="*/ 596 w 874"/>
                    <a:gd name="T51" fmla="*/ 740 h 1136"/>
                    <a:gd name="T52" fmla="*/ 592 w 874"/>
                    <a:gd name="T53" fmla="*/ 764 h 1136"/>
                    <a:gd name="T54" fmla="*/ 459 w 874"/>
                    <a:gd name="T55" fmla="*/ 905 h 1136"/>
                    <a:gd name="T56" fmla="*/ 459 w 874"/>
                    <a:gd name="T57" fmla="*/ 1136 h 1136"/>
                    <a:gd name="T58" fmla="*/ 611 w 874"/>
                    <a:gd name="T59" fmla="*/ 1136 h 1136"/>
                    <a:gd name="T60" fmla="*/ 611 w 874"/>
                    <a:gd name="T61" fmla="*/ 1045 h 1136"/>
                    <a:gd name="T62" fmla="*/ 769 w 874"/>
                    <a:gd name="T63" fmla="*/ 720 h 1136"/>
                    <a:gd name="T64" fmla="*/ 874 w 874"/>
                    <a:gd name="T65" fmla="*/ 436 h 1136"/>
                    <a:gd name="T66" fmla="*/ 437 w 874"/>
                    <a:gd name="T67" fmla="*/ 0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4" h="1136">
                      <a:moveTo>
                        <a:pt x="437" y="0"/>
                      </a:moveTo>
                      <a:cubicBezTo>
                        <a:pt x="196" y="0"/>
                        <a:pt x="0" y="195"/>
                        <a:pt x="0" y="436"/>
                      </a:cubicBezTo>
                      <a:cubicBezTo>
                        <a:pt x="0" y="540"/>
                        <a:pt x="37" y="641"/>
                        <a:pt x="105" y="720"/>
                      </a:cubicBezTo>
                      <a:cubicBezTo>
                        <a:pt x="127" y="741"/>
                        <a:pt x="263" y="880"/>
                        <a:pt x="263" y="1045"/>
                      </a:cubicBezTo>
                      <a:cubicBezTo>
                        <a:pt x="263" y="1136"/>
                        <a:pt x="263" y="1136"/>
                        <a:pt x="263" y="1136"/>
                      </a:cubicBezTo>
                      <a:cubicBezTo>
                        <a:pt x="415" y="1136"/>
                        <a:pt x="415" y="1136"/>
                        <a:pt x="415" y="1136"/>
                      </a:cubicBezTo>
                      <a:cubicBezTo>
                        <a:pt x="415" y="897"/>
                        <a:pt x="415" y="897"/>
                        <a:pt x="415" y="897"/>
                      </a:cubicBezTo>
                      <a:cubicBezTo>
                        <a:pt x="415" y="891"/>
                        <a:pt x="417" y="886"/>
                        <a:pt x="421" y="882"/>
                      </a:cubicBezTo>
                      <a:cubicBezTo>
                        <a:pt x="525" y="771"/>
                        <a:pt x="525" y="771"/>
                        <a:pt x="525" y="771"/>
                      </a:cubicBezTo>
                      <a:cubicBezTo>
                        <a:pt x="370" y="771"/>
                        <a:pt x="370" y="771"/>
                        <a:pt x="370" y="771"/>
                      </a:cubicBezTo>
                      <a:cubicBezTo>
                        <a:pt x="361" y="771"/>
                        <a:pt x="353" y="766"/>
                        <a:pt x="349" y="758"/>
                      </a:cubicBezTo>
                      <a:cubicBezTo>
                        <a:pt x="346" y="750"/>
                        <a:pt x="348" y="740"/>
                        <a:pt x="354" y="734"/>
                      </a:cubicBezTo>
                      <a:cubicBezTo>
                        <a:pt x="481" y="601"/>
                        <a:pt x="481" y="601"/>
                        <a:pt x="481" y="601"/>
                      </a:cubicBezTo>
                      <a:cubicBezTo>
                        <a:pt x="354" y="601"/>
                        <a:pt x="354" y="601"/>
                        <a:pt x="354" y="601"/>
                      </a:cubicBezTo>
                      <a:cubicBezTo>
                        <a:pt x="346" y="601"/>
                        <a:pt x="338" y="596"/>
                        <a:pt x="334" y="588"/>
                      </a:cubicBezTo>
                      <a:cubicBezTo>
                        <a:pt x="331" y="580"/>
                        <a:pt x="332" y="571"/>
                        <a:pt x="338" y="564"/>
                      </a:cubicBezTo>
                      <a:cubicBezTo>
                        <a:pt x="508" y="368"/>
                        <a:pt x="508" y="368"/>
                        <a:pt x="508" y="368"/>
                      </a:cubicBezTo>
                      <a:cubicBezTo>
                        <a:pt x="516" y="359"/>
                        <a:pt x="530" y="358"/>
                        <a:pt x="539" y="366"/>
                      </a:cubicBezTo>
                      <a:cubicBezTo>
                        <a:pt x="548" y="374"/>
                        <a:pt x="549" y="388"/>
                        <a:pt x="541" y="397"/>
                      </a:cubicBezTo>
                      <a:cubicBezTo>
                        <a:pt x="403" y="557"/>
                        <a:pt x="403" y="557"/>
                        <a:pt x="403" y="557"/>
                      </a:cubicBezTo>
                      <a:cubicBezTo>
                        <a:pt x="532" y="557"/>
                        <a:pt x="532" y="557"/>
                        <a:pt x="532" y="557"/>
                      </a:cubicBezTo>
                      <a:cubicBezTo>
                        <a:pt x="541" y="557"/>
                        <a:pt x="549" y="562"/>
                        <a:pt x="553" y="570"/>
                      </a:cubicBezTo>
                      <a:cubicBezTo>
                        <a:pt x="556" y="578"/>
                        <a:pt x="554" y="587"/>
                        <a:pt x="548" y="594"/>
                      </a:cubicBezTo>
                      <a:cubicBezTo>
                        <a:pt x="421" y="727"/>
                        <a:pt x="421" y="727"/>
                        <a:pt x="421" y="727"/>
                      </a:cubicBezTo>
                      <a:cubicBezTo>
                        <a:pt x="576" y="727"/>
                        <a:pt x="576" y="727"/>
                        <a:pt x="576" y="727"/>
                      </a:cubicBezTo>
                      <a:cubicBezTo>
                        <a:pt x="584" y="727"/>
                        <a:pt x="592" y="732"/>
                        <a:pt x="596" y="740"/>
                      </a:cubicBezTo>
                      <a:cubicBezTo>
                        <a:pt x="599" y="748"/>
                        <a:pt x="598" y="758"/>
                        <a:pt x="592" y="764"/>
                      </a:cubicBezTo>
                      <a:cubicBezTo>
                        <a:pt x="459" y="905"/>
                        <a:pt x="459" y="905"/>
                        <a:pt x="459" y="905"/>
                      </a:cubicBezTo>
                      <a:cubicBezTo>
                        <a:pt x="459" y="1136"/>
                        <a:pt x="459" y="1136"/>
                        <a:pt x="459" y="1136"/>
                      </a:cubicBezTo>
                      <a:cubicBezTo>
                        <a:pt x="611" y="1136"/>
                        <a:pt x="611" y="1136"/>
                        <a:pt x="611" y="1136"/>
                      </a:cubicBezTo>
                      <a:cubicBezTo>
                        <a:pt x="611" y="1045"/>
                        <a:pt x="611" y="1045"/>
                        <a:pt x="611" y="1045"/>
                      </a:cubicBezTo>
                      <a:cubicBezTo>
                        <a:pt x="611" y="880"/>
                        <a:pt x="747" y="741"/>
                        <a:pt x="769" y="720"/>
                      </a:cubicBezTo>
                      <a:cubicBezTo>
                        <a:pt x="837" y="641"/>
                        <a:pt x="874" y="540"/>
                        <a:pt x="874" y="436"/>
                      </a:cubicBezTo>
                      <a:cubicBezTo>
                        <a:pt x="874" y="195"/>
                        <a:pt x="678" y="0"/>
                        <a:pt x="43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2669" tIns="26335" rIns="52669" bIns="26335" numCol="1" anchor="t" anchorCtr="0" compatLnSpc="1">
                  <a:prstTxWarp prst="textNoShape">
                    <a:avLst/>
                  </a:prstTxWarp>
                </a:bodyPr>
                <a:lstStyle/>
                <a:p>
                  <a:endParaRPr lang="en-US" dirty="0"/>
                </a:p>
              </p:txBody>
            </p:sp>
          </p:grpSp>
        </p:grpSp>
      </p:grpSp>
    </p:spTree>
    <p:custDataLst>
      <p:tags r:id="rId2"/>
    </p:custDataLst>
    <p:extLst>
      <p:ext uri="{BB962C8B-B14F-4D97-AF65-F5344CB8AC3E}">
        <p14:creationId xmlns:p14="http://schemas.microsoft.com/office/powerpoint/2010/main" val="2286393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3"/>
            </p:custDataLst>
            <p:extLst>
              <p:ext uri="{D42A27DB-BD31-4B8C-83A1-F6EECF244321}">
                <p14:modId xmlns:p14="http://schemas.microsoft.com/office/powerpoint/2010/main" val="10950567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5032"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4" name="Title 3"/>
          <p:cNvSpPr>
            <a:spLocks noGrp="1"/>
          </p:cNvSpPr>
          <p:nvPr>
            <p:ph type="title"/>
          </p:nvPr>
        </p:nvSpPr>
        <p:spPr/>
        <p:txBody>
          <a:bodyPr/>
          <a:lstStyle/>
          <a:p>
            <a:r>
              <a:rPr lang="en-US" dirty="0"/>
              <a:t>Exercise 2.9</a:t>
            </a:r>
            <a:br>
              <a:rPr lang="en-US" dirty="0"/>
            </a:br>
            <a:r>
              <a:rPr lang="en-US" dirty="0"/>
              <a:t>Build a Docker image </a:t>
            </a:r>
            <a:br>
              <a:rPr lang="en-US" dirty="0"/>
            </a:br>
            <a:r>
              <a:rPr lang="en-US" sz="2000" dirty="0"/>
              <a:t>Branch </a:t>
            </a:r>
            <a:r>
              <a:rPr lang="fr-FR" sz="2000" dirty="0" err="1"/>
              <a:t>origin</a:t>
            </a:r>
            <a:r>
              <a:rPr lang="fr-FR" sz="2000" dirty="0"/>
              <a:t>/training/ex-docker-image</a:t>
            </a:r>
            <a:endParaRPr lang="en-US" sz="2000" dirty="0"/>
          </a:p>
        </p:txBody>
      </p:sp>
      <p:pic>
        <p:nvPicPr>
          <p:cNvPr id="9" name="Picture Placeholder 8"/>
          <p:cNvPicPr>
            <a:picLocks noGrp="1" noChangeAspect="1"/>
          </p:cNvPicPr>
          <p:nvPr>
            <p:ph type="pic" sz="quarter" idx="11"/>
          </p:nvPr>
        </p:nvPicPr>
        <p:blipFill>
          <a:blip r:embed="rId9">
            <a:extLst>
              <a:ext uri="{28A0092B-C50C-407E-A947-70E740481C1C}">
                <a14:useLocalDpi xmlns:a14="http://schemas.microsoft.com/office/drawing/2010/main" val="0"/>
              </a:ext>
            </a:extLst>
          </a:blip>
          <a:srcRect l="28750" r="28750"/>
          <a:stretch>
            <a:fillRect/>
          </a:stretch>
        </p:blipFill>
        <p:spPr/>
      </p:pic>
    </p:spTree>
    <p:custDataLst>
      <p:tags r:id="rId2"/>
    </p:custDataLst>
    <p:extLst>
      <p:ext uri="{BB962C8B-B14F-4D97-AF65-F5344CB8AC3E}">
        <p14:creationId xmlns:p14="http://schemas.microsoft.com/office/powerpoint/2010/main" val="337556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hlinkClick r:id="rId26" action="ppaction://hlinksldjump"/>
          </p:cNvPr>
          <p:cNvSpPr/>
          <p:nvPr>
            <p:custDataLst>
              <p:tags r:id="rId3"/>
            </p:custDataLst>
          </p:nvPr>
        </p:nvSpPr>
        <p:spPr>
          <a:xfrm>
            <a:off x="5166432" y="55320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Solution overview</a:t>
            </a:r>
          </a:p>
        </p:txBody>
      </p:sp>
      <p:sp>
        <p:nvSpPr>
          <p:cNvPr id="117" name="Oval 116"/>
          <p:cNvSpPr/>
          <p:nvPr>
            <p:custDataLst>
              <p:tags r:id="rId4"/>
            </p:custDataLst>
          </p:nvPr>
        </p:nvSpPr>
        <p:spPr>
          <a:xfrm>
            <a:off x="4714058" y="5203122"/>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smtClean="0">
              <a:solidFill>
                <a:schemeClr val="tx1">
                  <a:lumMod val="100000"/>
                </a:schemeClr>
              </a:solidFill>
              <a:latin typeface="Trebuchet MS" panose="020B0603020202020204" pitchFamily="34" charset="0"/>
            </a:endParaRPr>
          </a:p>
        </p:txBody>
      </p:sp>
      <p:pic>
        <p:nvPicPr>
          <p:cNvPr id="116" name="Picture 115"/>
          <p:cNvPicPr>
            <a:picLocks/>
          </p:cNvPicPr>
          <p:nvPr>
            <p:custDataLst>
              <p:tags r:id="rId5"/>
            </p:custDataLst>
          </p:nvPr>
        </p:nvPicPr>
        <p:blipFill>
          <a:blip r:embed="rId27">
            <a:extLst>
              <a:ext uri="{28A0092B-C50C-407E-A947-70E740481C1C}">
                <a14:useLocalDpi xmlns:a14="http://schemas.microsoft.com/office/drawing/2010/main" val="0"/>
              </a:ext>
            </a:extLst>
          </a:blip>
          <a:stretch>
            <a:fillRect/>
          </a:stretch>
        </p:blipFill>
        <p:spPr>
          <a:xfrm>
            <a:off x="4714058" y="5203122"/>
            <a:ext cx="293147" cy="292608"/>
          </a:xfrm>
          <a:prstGeom prst="rect">
            <a:avLst/>
          </a:prstGeom>
        </p:spPr>
      </p:pic>
      <p:sp>
        <p:nvSpPr>
          <p:cNvPr id="115" name="Rectangle 114">
            <a:hlinkClick r:id="rId28" action="ppaction://hlinksldjump"/>
          </p:cNvPr>
          <p:cNvSpPr/>
          <p:nvPr>
            <p:custDataLst>
              <p:tags r:id="rId6"/>
            </p:custDataLst>
          </p:nvPr>
        </p:nvSpPr>
        <p:spPr>
          <a:xfrm>
            <a:off x="5166432" y="525558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CI</a:t>
            </a:r>
          </a:p>
        </p:txBody>
      </p:sp>
      <p:sp>
        <p:nvSpPr>
          <p:cNvPr id="114" name="Rectangle 113">
            <a:hlinkClick r:id="rId29" action="ppaction://hlinksldjump"/>
          </p:cNvPr>
          <p:cNvSpPr/>
          <p:nvPr>
            <p:custDataLst>
              <p:tags r:id="rId7"/>
            </p:custDataLst>
          </p:nvPr>
        </p:nvSpPr>
        <p:spPr>
          <a:xfrm>
            <a:off x="5166432" y="501710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Docker</a:t>
            </a:r>
          </a:p>
        </p:txBody>
      </p:sp>
      <p:sp>
        <p:nvSpPr>
          <p:cNvPr id="113" name="Rectangle 112">
            <a:hlinkClick r:id="rId30" action="ppaction://hlinksldjump"/>
          </p:cNvPr>
          <p:cNvSpPr/>
          <p:nvPr>
            <p:custDataLst>
              <p:tags r:id="rId8"/>
            </p:custDataLst>
          </p:nvPr>
        </p:nvSpPr>
        <p:spPr>
          <a:xfrm>
            <a:off x="5166432" y="471604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Deployment (Not covered along training sessions)</a:t>
            </a:r>
          </a:p>
        </p:txBody>
      </p:sp>
      <p:sp>
        <p:nvSpPr>
          <p:cNvPr id="112" name="Rectangle 111">
            <a:hlinkClick r:id="rId31" action="ppaction://hlinksldjump"/>
          </p:cNvPr>
          <p:cNvSpPr/>
          <p:nvPr>
            <p:custDataLst>
              <p:tags r:id="rId9"/>
            </p:custDataLst>
          </p:nvPr>
        </p:nvSpPr>
        <p:spPr>
          <a:xfrm>
            <a:off x="5166432" y="437703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Context Manager &amp; Decorator (Reminder)</a:t>
            </a:r>
          </a:p>
        </p:txBody>
      </p:sp>
      <p:sp>
        <p:nvSpPr>
          <p:cNvPr id="111" name="Rectangle 110">
            <a:hlinkClick r:id="rId32" action="ppaction://hlinksldjump"/>
          </p:cNvPr>
          <p:cNvSpPr/>
          <p:nvPr>
            <p:custDataLst>
              <p:tags r:id="rId10"/>
            </p:custDataLst>
          </p:nvPr>
        </p:nvSpPr>
        <p:spPr>
          <a:xfrm>
            <a:off x="5166432" y="41005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Package Design</a:t>
            </a:r>
          </a:p>
        </p:txBody>
      </p:sp>
      <p:sp>
        <p:nvSpPr>
          <p:cNvPr id="110" name="Rectangle 109">
            <a:hlinkClick r:id="rId33" action="ppaction://hlinksldjump"/>
          </p:cNvPr>
          <p:cNvSpPr/>
          <p:nvPr>
            <p:custDataLst>
              <p:tags r:id="rId11"/>
            </p:custDataLst>
          </p:nvPr>
        </p:nvSpPr>
        <p:spPr>
          <a:xfrm>
            <a:off x="5166432" y="38621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Debugging</a:t>
            </a:r>
          </a:p>
        </p:txBody>
      </p:sp>
      <p:sp>
        <p:nvSpPr>
          <p:cNvPr id="109" name="Rectangle 108">
            <a:hlinkClick r:id="rId34" action="ppaction://hlinksldjump"/>
          </p:cNvPr>
          <p:cNvSpPr/>
          <p:nvPr>
            <p:custDataLst>
              <p:tags r:id="rId12"/>
            </p:custDataLst>
          </p:nvPr>
        </p:nvSpPr>
        <p:spPr>
          <a:xfrm>
            <a:off x="5166432" y="36236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Formatting</a:t>
            </a:r>
          </a:p>
        </p:txBody>
      </p:sp>
      <p:sp>
        <p:nvSpPr>
          <p:cNvPr id="108" name="Rectangle 107">
            <a:hlinkClick r:id="rId35" action="ppaction://hlinksldjump"/>
          </p:cNvPr>
          <p:cNvSpPr/>
          <p:nvPr>
            <p:custDataLst>
              <p:tags r:id="rId13"/>
            </p:custDataLst>
          </p:nvPr>
        </p:nvSpPr>
        <p:spPr>
          <a:xfrm>
            <a:off x="5166432" y="338515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Documenting</a:t>
            </a:r>
          </a:p>
        </p:txBody>
      </p:sp>
      <p:sp>
        <p:nvSpPr>
          <p:cNvPr id="107" name="Rectangle 106">
            <a:hlinkClick r:id="rId36" action="ppaction://hlinksldjump"/>
          </p:cNvPr>
          <p:cNvSpPr/>
          <p:nvPr>
            <p:custDataLst>
              <p:tags r:id="rId14"/>
            </p:custDataLst>
          </p:nvPr>
        </p:nvSpPr>
        <p:spPr>
          <a:xfrm>
            <a:off x="5166432" y="314667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Logging</a:t>
            </a:r>
          </a:p>
        </p:txBody>
      </p:sp>
      <p:sp>
        <p:nvSpPr>
          <p:cNvPr id="106" name="Rectangle 105">
            <a:hlinkClick r:id="rId37" action="ppaction://hlinksldjump"/>
          </p:cNvPr>
          <p:cNvSpPr/>
          <p:nvPr>
            <p:custDataLst>
              <p:tags r:id="rId15"/>
            </p:custDataLst>
          </p:nvPr>
        </p:nvSpPr>
        <p:spPr>
          <a:xfrm>
            <a:off x="5166432" y="29081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Errors</a:t>
            </a:r>
          </a:p>
        </p:txBody>
      </p:sp>
      <p:sp>
        <p:nvSpPr>
          <p:cNvPr id="105" name="Rectangle 104">
            <a:hlinkClick r:id="rId38" action="ppaction://hlinksldjump"/>
          </p:cNvPr>
          <p:cNvSpPr/>
          <p:nvPr>
            <p:custDataLst>
              <p:tags r:id="rId16"/>
            </p:custDataLst>
          </p:nvPr>
        </p:nvSpPr>
        <p:spPr>
          <a:xfrm>
            <a:off x="5166432" y="26697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Data Ingestion</a:t>
            </a:r>
          </a:p>
        </p:txBody>
      </p:sp>
      <p:sp>
        <p:nvSpPr>
          <p:cNvPr id="104" name="Rectangle 103">
            <a:hlinkClick r:id="rId39" action="ppaction://hlinksldjump"/>
          </p:cNvPr>
          <p:cNvSpPr/>
          <p:nvPr>
            <p:custDataLst>
              <p:tags r:id="rId17"/>
            </p:custDataLst>
          </p:nvPr>
        </p:nvSpPr>
        <p:spPr>
          <a:xfrm>
            <a:off x="5166432" y="24312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Organize your code</a:t>
            </a:r>
          </a:p>
        </p:txBody>
      </p:sp>
      <p:sp>
        <p:nvSpPr>
          <p:cNvPr id="103" name="Rectangle 102">
            <a:hlinkClick r:id="rId40" action="ppaction://hlinksldjump"/>
          </p:cNvPr>
          <p:cNvSpPr/>
          <p:nvPr>
            <p:custDataLst>
              <p:tags r:id="rId18"/>
            </p:custDataLst>
          </p:nvPr>
        </p:nvSpPr>
        <p:spPr>
          <a:xfrm>
            <a:off x="5166432" y="213017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Code Improvement</a:t>
            </a:r>
          </a:p>
        </p:txBody>
      </p:sp>
      <p:sp>
        <p:nvSpPr>
          <p:cNvPr id="102" name="Rectangle 101">
            <a:hlinkClick r:id="rId41" action="ppaction://hlinksldjump"/>
          </p:cNvPr>
          <p:cNvSpPr/>
          <p:nvPr>
            <p:custDataLst>
              <p:tags r:id="rId19"/>
            </p:custDataLst>
          </p:nvPr>
        </p:nvSpPr>
        <p:spPr>
          <a:xfrm>
            <a:off x="5166432" y="185374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Abstract Classes</a:t>
            </a:r>
          </a:p>
        </p:txBody>
      </p:sp>
      <p:sp>
        <p:nvSpPr>
          <p:cNvPr id="101" name="Rectangle 100">
            <a:hlinkClick r:id="rId42" action="ppaction://hlinksldjump"/>
          </p:cNvPr>
          <p:cNvSpPr/>
          <p:nvPr>
            <p:custDataLst>
              <p:tags r:id="rId20"/>
            </p:custDataLst>
          </p:nvPr>
        </p:nvSpPr>
        <p:spPr>
          <a:xfrm>
            <a:off x="5166432" y="161526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Factory</a:t>
            </a:r>
          </a:p>
        </p:txBody>
      </p:sp>
      <p:sp>
        <p:nvSpPr>
          <p:cNvPr id="100" name="Rectangle 99">
            <a:hlinkClick r:id="rId43" action="ppaction://hlinksldjump"/>
          </p:cNvPr>
          <p:cNvSpPr/>
          <p:nvPr>
            <p:custDataLst>
              <p:tags r:id="rId21"/>
            </p:custDataLst>
          </p:nvPr>
        </p:nvSpPr>
        <p:spPr>
          <a:xfrm>
            <a:off x="5166432" y="137678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Singleton</a:t>
            </a:r>
          </a:p>
        </p:txBody>
      </p:sp>
      <p:sp>
        <p:nvSpPr>
          <p:cNvPr id="99" name="Rectangle 98">
            <a:hlinkClick r:id="rId44" action="ppaction://hlinksldjump"/>
          </p:cNvPr>
          <p:cNvSpPr/>
          <p:nvPr>
            <p:custDataLst>
              <p:tags r:id="rId22"/>
            </p:custDataLst>
          </p:nvPr>
        </p:nvSpPr>
        <p:spPr>
          <a:xfrm>
            <a:off x="5166432" y="10757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Design Pattern</a:t>
            </a:r>
          </a:p>
        </p:txBody>
      </p:sp>
      <p:sp>
        <p:nvSpPr>
          <p:cNvPr id="98" name="Title 97"/>
          <p:cNvSpPr>
            <a:spLocks noGrp="1"/>
          </p:cNvSpPr>
          <p:nvPr>
            <p:ph type="title"/>
            <p:custDataLst>
              <p:tags r:id="rId23"/>
            </p:custDataLst>
          </p:nvPr>
        </p:nvSpPr>
        <p:spPr/>
        <p:txBody>
          <a:bodyPr/>
          <a:lstStyle/>
          <a:p>
            <a:r>
              <a:rPr lang="en-US" smtClean="0"/>
              <a:t>Agenda</a:t>
            </a:r>
            <a:endParaRPr lang="en-US"/>
          </a:p>
        </p:txBody>
      </p:sp>
      <p:graphicFrame>
        <p:nvGraphicFramePr>
          <p:cNvPr id="91" name="Object 90" hidden="1"/>
          <p:cNvGraphicFramePr>
            <a:graphicFrameLocks noChangeAspect="1"/>
          </p:cNvGraphicFramePr>
          <p:nvPr>
            <p:custDataLst>
              <p:tags r:id="rId24"/>
            </p:custDataLst>
            <p:extLst>
              <p:ext uri="{D42A27DB-BD31-4B8C-83A1-F6EECF244321}">
                <p14:modId xmlns:p14="http://schemas.microsoft.com/office/powerpoint/2010/main" val="23248210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861" name="think-cell Slide" r:id="rId45" imgW="473" imgH="473" progId="TCLayout.ActiveDocument.1">
                  <p:embed/>
                </p:oleObj>
              </mc:Choice>
              <mc:Fallback>
                <p:oleObj name="think-cell Slide" r:id="rId45" imgW="473" imgH="473" progId="TCLayout.ActiveDocument.1">
                  <p:embed/>
                  <p:pic>
                    <p:nvPicPr>
                      <p:cNvPr id="0" name=""/>
                      <p:cNvPicPr/>
                      <p:nvPr/>
                    </p:nvPicPr>
                    <p:blipFill>
                      <a:blip r:embed="rId4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37693435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a:hlinkClick r:id="rId26" action="ppaction://hlinksldjump"/>
          </p:cNvPr>
          <p:cNvSpPr/>
          <p:nvPr>
            <p:custDataLst>
              <p:tags r:id="rId3"/>
            </p:custDataLst>
          </p:nvPr>
        </p:nvSpPr>
        <p:spPr>
          <a:xfrm>
            <a:off x="5166432" y="55320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Solution overview</a:t>
            </a:r>
          </a:p>
        </p:txBody>
      </p:sp>
      <p:sp>
        <p:nvSpPr>
          <p:cNvPr id="85" name="Rectangle 84">
            <a:hlinkClick r:id="rId27" action="ppaction://hlinksldjump"/>
          </p:cNvPr>
          <p:cNvSpPr/>
          <p:nvPr>
            <p:custDataLst>
              <p:tags r:id="rId4"/>
            </p:custDataLst>
          </p:nvPr>
        </p:nvSpPr>
        <p:spPr>
          <a:xfrm>
            <a:off x="5166432" y="525558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CI</a:t>
            </a:r>
          </a:p>
        </p:txBody>
      </p:sp>
      <p:sp>
        <p:nvSpPr>
          <p:cNvPr id="84" name="Rectangle 83">
            <a:hlinkClick r:id="rId28" action="ppaction://hlinksldjump"/>
          </p:cNvPr>
          <p:cNvSpPr/>
          <p:nvPr>
            <p:custDataLst>
              <p:tags r:id="rId5"/>
            </p:custDataLst>
          </p:nvPr>
        </p:nvSpPr>
        <p:spPr>
          <a:xfrm>
            <a:off x="5166432" y="501710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Docker</a:t>
            </a:r>
          </a:p>
        </p:txBody>
      </p:sp>
      <p:sp>
        <p:nvSpPr>
          <p:cNvPr id="83" name="Rectangle 82">
            <a:hlinkClick r:id="rId29" action="ppaction://hlinksldjump"/>
          </p:cNvPr>
          <p:cNvSpPr/>
          <p:nvPr>
            <p:custDataLst>
              <p:tags r:id="rId6"/>
            </p:custDataLst>
          </p:nvPr>
        </p:nvSpPr>
        <p:spPr>
          <a:xfrm>
            <a:off x="5166432" y="471604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Deployment (Not covered along training sessions)</a:t>
            </a:r>
          </a:p>
        </p:txBody>
      </p:sp>
      <p:sp>
        <p:nvSpPr>
          <p:cNvPr id="82" name="Rectangle 81">
            <a:hlinkClick r:id="rId30" action="ppaction://hlinksldjump"/>
          </p:cNvPr>
          <p:cNvSpPr/>
          <p:nvPr>
            <p:custDataLst>
              <p:tags r:id="rId7"/>
            </p:custDataLst>
          </p:nvPr>
        </p:nvSpPr>
        <p:spPr>
          <a:xfrm>
            <a:off x="5166432" y="437703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Context Manager &amp; Decorator (Reminder)</a:t>
            </a:r>
          </a:p>
        </p:txBody>
      </p:sp>
      <p:sp>
        <p:nvSpPr>
          <p:cNvPr id="81" name="Rectangle 80">
            <a:hlinkClick r:id="rId31" action="ppaction://hlinksldjump"/>
          </p:cNvPr>
          <p:cNvSpPr/>
          <p:nvPr>
            <p:custDataLst>
              <p:tags r:id="rId8"/>
            </p:custDataLst>
          </p:nvPr>
        </p:nvSpPr>
        <p:spPr>
          <a:xfrm>
            <a:off x="5166432" y="41005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Package Design</a:t>
            </a:r>
          </a:p>
        </p:txBody>
      </p:sp>
      <p:sp>
        <p:nvSpPr>
          <p:cNvPr id="80" name="Rectangle 79">
            <a:hlinkClick r:id="rId32" action="ppaction://hlinksldjump"/>
          </p:cNvPr>
          <p:cNvSpPr/>
          <p:nvPr>
            <p:custDataLst>
              <p:tags r:id="rId9"/>
            </p:custDataLst>
          </p:nvPr>
        </p:nvSpPr>
        <p:spPr>
          <a:xfrm>
            <a:off x="5166432" y="38621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Debugging</a:t>
            </a:r>
          </a:p>
        </p:txBody>
      </p:sp>
      <p:sp>
        <p:nvSpPr>
          <p:cNvPr id="79" name="Rectangle 78">
            <a:hlinkClick r:id="rId33" action="ppaction://hlinksldjump"/>
          </p:cNvPr>
          <p:cNvSpPr/>
          <p:nvPr>
            <p:custDataLst>
              <p:tags r:id="rId10"/>
            </p:custDataLst>
          </p:nvPr>
        </p:nvSpPr>
        <p:spPr>
          <a:xfrm>
            <a:off x="5166432" y="36236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Formatting</a:t>
            </a:r>
          </a:p>
        </p:txBody>
      </p:sp>
      <p:sp>
        <p:nvSpPr>
          <p:cNvPr id="78" name="Rectangle 77">
            <a:hlinkClick r:id="rId34" action="ppaction://hlinksldjump"/>
          </p:cNvPr>
          <p:cNvSpPr/>
          <p:nvPr>
            <p:custDataLst>
              <p:tags r:id="rId11"/>
            </p:custDataLst>
          </p:nvPr>
        </p:nvSpPr>
        <p:spPr>
          <a:xfrm>
            <a:off x="5166432" y="338515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Documenting</a:t>
            </a:r>
          </a:p>
        </p:txBody>
      </p:sp>
      <p:sp>
        <p:nvSpPr>
          <p:cNvPr id="77" name="Rectangle 76">
            <a:hlinkClick r:id="rId35" action="ppaction://hlinksldjump"/>
          </p:cNvPr>
          <p:cNvSpPr/>
          <p:nvPr>
            <p:custDataLst>
              <p:tags r:id="rId12"/>
            </p:custDataLst>
          </p:nvPr>
        </p:nvSpPr>
        <p:spPr>
          <a:xfrm>
            <a:off x="5166432" y="314667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Logging</a:t>
            </a:r>
          </a:p>
        </p:txBody>
      </p:sp>
      <p:sp>
        <p:nvSpPr>
          <p:cNvPr id="76" name="Rectangle 75">
            <a:hlinkClick r:id="rId36" action="ppaction://hlinksldjump"/>
          </p:cNvPr>
          <p:cNvSpPr/>
          <p:nvPr>
            <p:custDataLst>
              <p:tags r:id="rId13"/>
            </p:custDataLst>
          </p:nvPr>
        </p:nvSpPr>
        <p:spPr>
          <a:xfrm>
            <a:off x="5166432" y="29081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Errors</a:t>
            </a:r>
          </a:p>
        </p:txBody>
      </p:sp>
      <p:sp>
        <p:nvSpPr>
          <p:cNvPr id="75" name="Rectangle 74">
            <a:hlinkClick r:id="rId37" action="ppaction://hlinksldjump"/>
          </p:cNvPr>
          <p:cNvSpPr/>
          <p:nvPr>
            <p:custDataLst>
              <p:tags r:id="rId14"/>
            </p:custDataLst>
          </p:nvPr>
        </p:nvSpPr>
        <p:spPr>
          <a:xfrm>
            <a:off x="5166432" y="26697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Data Ingestion</a:t>
            </a:r>
          </a:p>
        </p:txBody>
      </p:sp>
      <p:sp>
        <p:nvSpPr>
          <p:cNvPr id="74" name="Rectangle 73">
            <a:hlinkClick r:id="rId38" action="ppaction://hlinksldjump"/>
          </p:cNvPr>
          <p:cNvSpPr/>
          <p:nvPr>
            <p:custDataLst>
              <p:tags r:id="rId15"/>
            </p:custDataLst>
          </p:nvPr>
        </p:nvSpPr>
        <p:spPr>
          <a:xfrm>
            <a:off x="5166432" y="24312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Organize your code</a:t>
            </a:r>
          </a:p>
        </p:txBody>
      </p:sp>
      <p:sp>
        <p:nvSpPr>
          <p:cNvPr id="73" name="Rectangle 72">
            <a:hlinkClick r:id="rId39" action="ppaction://hlinksldjump"/>
          </p:cNvPr>
          <p:cNvSpPr/>
          <p:nvPr>
            <p:custDataLst>
              <p:tags r:id="rId16"/>
            </p:custDataLst>
          </p:nvPr>
        </p:nvSpPr>
        <p:spPr>
          <a:xfrm>
            <a:off x="5166432" y="213017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Code Improvement</a:t>
            </a:r>
          </a:p>
        </p:txBody>
      </p:sp>
      <p:sp>
        <p:nvSpPr>
          <p:cNvPr id="72" name="Rectangle 71">
            <a:hlinkClick r:id="rId40" action="ppaction://hlinksldjump"/>
          </p:cNvPr>
          <p:cNvSpPr/>
          <p:nvPr>
            <p:custDataLst>
              <p:tags r:id="rId17"/>
            </p:custDataLst>
          </p:nvPr>
        </p:nvSpPr>
        <p:spPr>
          <a:xfrm>
            <a:off x="5166432" y="185374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Abstract Classes</a:t>
            </a:r>
          </a:p>
        </p:txBody>
      </p:sp>
      <p:sp>
        <p:nvSpPr>
          <p:cNvPr id="71" name="Rectangle 70">
            <a:hlinkClick r:id="rId41" action="ppaction://hlinksldjump"/>
          </p:cNvPr>
          <p:cNvSpPr/>
          <p:nvPr>
            <p:custDataLst>
              <p:tags r:id="rId18"/>
            </p:custDataLst>
          </p:nvPr>
        </p:nvSpPr>
        <p:spPr>
          <a:xfrm>
            <a:off x="5166432" y="161526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Factory</a:t>
            </a:r>
          </a:p>
        </p:txBody>
      </p:sp>
      <p:sp>
        <p:nvSpPr>
          <p:cNvPr id="70" name="Oval 69"/>
          <p:cNvSpPr/>
          <p:nvPr>
            <p:custDataLst>
              <p:tags r:id="rId19"/>
            </p:custDataLst>
          </p:nvPr>
        </p:nvSpPr>
        <p:spPr>
          <a:xfrm>
            <a:off x="4714058" y="1324317"/>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smtClean="0">
              <a:solidFill>
                <a:schemeClr val="tx1">
                  <a:lumMod val="100000"/>
                </a:schemeClr>
              </a:solidFill>
              <a:latin typeface="Trebuchet MS" panose="020B0603020202020204" pitchFamily="34" charset="0"/>
            </a:endParaRPr>
          </a:p>
        </p:txBody>
      </p:sp>
      <p:pic>
        <p:nvPicPr>
          <p:cNvPr id="69" name="Picture 68"/>
          <p:cNvPicPr>
            <a:picLocks/>
          </p:cNvPicPr>
          <p:nvPr>
            <p:custDataLst>
              <p:tags r:id="rId20"/>
            </p:custDataLst>
          </p:nvPr>
        </p:nvPicPr>
        <p:blipFill>
          <a:blip r:embed="rId42">
            <a:extLst>
              <a:ext uri="{28A0092B-C50C-407E-A947-70E740481C1C}">
                <a14:useLocalDpi xmlns:a14="http://schemas.microsoft.com/office/drawing/2010/main" val="0"/>
              </a:ext>
            </a:extLst>
          </a:blip>
          <a:stretch>
            <a:fillRect/>
          </a:stretch>
        </p:blipFill>
        <p:spPr>
          <a:xfrm>
            <a:off x="4714058" y="1324317"/>
            <a:ext cx="293147" cy="292608"/>
          </a:xfrm>
          <a:prstGeom prst="rect">
            <a:avLst/>
          </a:prstGeom>
        </p:spPr>
      </p:pic>
      <p:sp>
        <p:nvSpPr>
          <p:cNvPr id="68" name="Rectangle 67">
            <a:hlinkClick r:id="rId43" action="ppaction://hlinksldjump"/>
          </p:cNvPr>
          <p:cNvSpPr/>
          <p:nvPr>
            <p:custDataLst>
              <p:tags r:id="rId21"/>
            </p:custDataLst>
          </p:nvPr>
        </p:nvSpPr>
        <p:spPr>
          <a:xfrm>
            <a:off x="5166432" y="137678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Singleton</a:t>
            </a:r>
          </a:p>
        </p:txBody>
      </p:sp>
      <p:sp>
        <p:nvSpPr>
          <p:cNvPr id="67" name="Rectangle 66">
            <a:hlinkClick r:id="rId44" action="ppaction://hlinksldjump"/>
          </p:cNvPr>
          <p:cNvSpPr/>
          <p:nvPr>
            <p:custDataLst>
              <p:tags r:id="rId22"/>
            </p:custDataLst>
          </p:nvPr>
        </p:nvSpPr>
        <p:spPr>
          <a:xfrm>
            <a:off x="5166432" y="10757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Design Pattern</a:t>
            </a:r>
          </a:p>
        </p:txBody>
      </p:sp>
      <p:sp>
        <p:nvSpPr>
          <p:cNvPr id="66" name="Title 65"/>
          <p:cNvSpPr>
            <a:spLocks noGrp="1"/>
          </p:cNvSpPr>
          <p:nvPr>
            <p:ph type="title"/>
            <p:custDataLst>
              <p:tags r:id="rId23"/>
            </p:custDataLst>
          </p:nvPr>
        </p:nvSpPr>
        <p:spPr/>
        <p:txBody>
          <a:bodyPr/>
          <a:lstStyle/>
          <a:p>
            <a:r>
              <a:rPr lang="en-US" smtClean="0"/>
              <a:t>Agenda</a:t>
            </a:r>
            <a:endParaRPr lang="en-US"/>
          </a:p>
        </p:txBody>
      </p:sp>
      <p:graphicFrame>
        <p:nvGraphicFramePr>
          <p:cNvPr id="65" name="Object 64" hidden="1"/>
          <p:cNvGraphicFramePr>
            <a:graphicFrameLocks noChangeAspect="1"/>
          </p:cNvGraphicFramePr>
          <p:nvPr>
            <p:custDataLst>
              <p:tags r:id="rId24"/>
            </p:custDataLst>
            <p:extLst>
              <p:ext uri="{D42A27DB-BD31-4B8C-83A1-F6EECF244321}">
                <p14:modId xmlns:p14="http://schemas.microsoft.com/office/powerpoint/2010/main" val="15223695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7331" name="think-cell Slide" r:id="rId45" imgW="473" imgH="473" progId="TCLayout.ActiveDocument.1">
                  <p:embed/>
                </p:oleObj>
              </mc:Choice>
              <mc:Fallback>
                <p:oleObj name="think-cell Slide" r:id="rId45" imgW="473" imgH="473" progId="TCLayout.ActiveDocument.1">
                  <p:embed/>
                  <p:pic>
                    <p:nvPicPr>
                      <p:cNvPr id="0" name=""/>
                      <p:cNvPicPr/>
                      <p:nvPr/>
                    </p:nvPicPr>
                    <p:blipFill>
                      <a:blip r:embed="rId4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34134615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5882"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3200" dirty="0">
              <a:solidFill>
                <a:srgbClr val="FFFFFF"/>
              </a:solidFill>
              <a:latin typeface="Trebuchet MS" panose="020B0603020202020204" pitchFamily="34" charset="0"/>
              <a:cs typeface="Arial" panose="020B0604020202020204" pitchFamily="34" charset="0"/>
              <a:sym typeface="Trebuchet MS" panose="020B0603020202020204" pitchFamily="34" charset="0"/>
            </a:endParaRPr>
          </a:p>
        </p:txBody>
      </p:sp>
      <p:sp>
        <p:nvSpPr>
          <p:cNvPr id="3" name="Title 2"/>
          <p:cNvSpPr>
            <a:spLocks noGrp="1"/>
          </p:cNvSpPr>
          <p:nvPr>
            <p:ph type="title"/>
          </p:nvPr>
        </p:nvSpPr>
        <p:spPr/>
        <p:txBody>
          <a:bodyPr/>
          <a:lstStyle/>
          <a:p>
            <a:pPr>
              <a:lnSpc>
                <a:spcPct val="100000"/>
              </a:lnSpc>
            </a:pPr>
            <a:r>
              <a:rPr lang="en-US" sz="3200" dirty="0"/>
              <a:t>"CI is a software development practice where members of a team </a:t>
            </a:r>
            <a:r>
              <a:rPr lang="en-US" sz="3200" dirty="0">
                <a:solidFill>
                  <a:srgbClr val="D4DF33"/>
                </a:solidFill>
              </a:rPr>
              <a:t>integrate their work frequently</a:t>
            </a:r>
            <a:r>
              <a:rPr lang="en-US" sz="3200" dirty="0"/>
              <a:t>, usually each person integrates at least daily - leading to multiple integrations per day. Each integration is verified by an </a:t>
            </a:r>
            <a:r>
              <a:rPr lang="en-US" sz="3200" dirty="0">
                <a:solidFill>
                  <a:srgbClr val="D4DF33"/>
                </a:solidFill>
              </a:rPr>
              <a:t>automated build (including test) </a:t>
            </a:r>
            <a:r>
              <a:rPr lang="en-US" sz="3200" dirty="0"/>
              <a:t>to detect integration errors </a:t>
            </a:r>
            <a:r>
              <a:rPr lang="en-US" sz="3200" dirty="0">
                <a:solidFill>
                  <a:srgbClr val="D4DF33"/>
                </a:solidFill>
              </a:rPr>
              <a:t>as quickly as possible</a:t>
            </a:r>
            <a:r>
              <a:rPr lang="en-US" sz="3200" dirty="0">
                <a:solidFill>
                  <a:srgbClr val="FFFFFF"/>
                </a:solidFill>
              </a:rPr>
              <a:t>" – Martin FOWLER</a:t>
            </a:r>
          </a:p>
        </p:txBody>
      </p:sp>
    </p:spTree>
    <p:custDataLst>
      <p:tags r:id="rId2"/>
    </p:custDataLst>
    <p:extLst>
      <p:ext uri="{BB962C8B-B14F-4D97-AF65-F5344CB8AC3E}">
        <p14:creationId xmlns:p14="http://schemas.microsoft.com/office/powerpoint/2010/main" val="9521300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6907"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28650" y="631944"/>
            <a:ext cx="10933200" cy="470898"/>
          </a:xfrm>
        </p:spPr>
        <p:txBody>
          <a:bodyPr/>
          <a:lstStyle/>
          <a:p>
            <a:r>
              <a:rPr lang="en-US" dirty="0"/>
              <a:t>What are the advantages of CI ?</a:t>
            </a:r>
          </a:p>
        </p:txBody>
      </p:sp>
      <p:sp>
        <p:nvSpPr>
          <p:cNvPr id="6" name="Oval 5"/>
          <p:cNvSpPr/>
          <p:nvPr/>
        </p:nvSpPr>
        <p:spPr>
          <a:xfrm>
            <a:off x="1363116" y="2137013"/>
            <a:ext cx="1743896" cy="1743896"/>
          </a:xfrm>
          <a:prstGeom prst="ellipse">
            <a:avLst/>
          </a:prstGeom>
          <a:solidFill>
            <a:srgbClr val="FFFFFF"/>
          </a:solidFill>
          <a:ln w="762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pPr>
            <a:endParaRPr lang="en-US" sz="2400" kern="0" dirty="0">
              <a:solidFill>
                <a:schemeClr val="tx1"/>
              </a:solidFill>
            </a:endParaRPr>
          </a:p>
        </p:txBody>
      </p:sp>
      <p:sp>
        <p:nvSpPr>
          <p:cNvPr id="7" name="Oval 6"/>
          <p:cNvSpPr/>
          <p:nvPr/>
        </p:nvSpPr>
        <p:spPr>
          <a:xfrm>
            <a:off x="5276748" y="2113314"/>
            <a:ext cx="1743896" cy="1743896"/>
          </a:xfrm>
          <a:prstGeom prst="ellipse">
            <a:avLst/>
          </a:prstGeom>
          <a:solidFill>
            <a:srgbClr val="FFFFFF"/>
          </a:solidFill>
          <a:ln w="762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pPr>
            <a:endParaRPr lang="en-US" sz="2400" kern="0" dirty="0">
              <a:solidFill>
                <a:schemeClr val="tx1"/>
              </a:solidFill>
            </a:endParaRPr>
          </a:p>
        </p:txBody>
      </p:sp>
      <p:sp>
        <p:nvSpPr>
          <p:cNvPr id="8" name="Oval 7"/>
          <p:cNvSpPr/>
          <p:nvPr/>
        </p:nvSpPr>
        <p:spPr>
          <a:xfrm>
            <a:off x="9190380" y="2137013"/>
            <a:ext cx="1743896" cy="1743896"/>
          </a:xfrm>
          <a:prstGeom prst="ellipse">
            <a:avLst/>
          </a:prstGeom>
          <a:solidFill>
            <a:srgbClr val="FFFFFF"/>
          </a:solidFill>
          <a:ln w="762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pPr>
            <a:endParaRPr lang="en-US" sz="2400" kern="0" dirty="0">
              <a:solidFill>
                <a:schemeClr val="tx1"/>
              </a:solidFill>
            </a:endParaRPr>
          </a:p>
        </p:txBody>
      </p:sp>
      <p:grpSp>
        <p:nvGrpSpPr>
          <p:cNvPr id="11" name="Group 10"/>
          <p:cNvGrpSpPr>
            <a:grpSpLocks noChangeAspect="1"/>
          </p:cNvGrpSpPr>
          <p:nvPr/>
        </p:nvGrpSpPr>
        <p:grpSpPr>
          <a:xfrm>
            <a:off x="5536746" y="2373312"/>
            <a:ext cx="1223900" cy="1223900"/>
            <a:chOff x="4234656" y="2600325"/>
            <a:chExt cx="1657350" cy="1657350"/>
          </a:xfrm>
        </p:grpSpPr>
        <p:sp>
          <p:nvSpPr>
            <p:cNvPr id="12" name="AutoShape 3"/>
            <p:cNvSpPr>
              <a:spLocks noChangeAspect="1" noChangeArrowheads="1" noTextEdit="1"/>
            </p:cNvSpPr>
            <p:nvPr/>
          </p:nvSpPr>
          <p:spPr bwMode="auto">
            <a:xfrm>
              <a:off x="4234656" y="2600325"/>
              <a:ext cx="165735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3" name="Group 12"/>
            <p:cNvGrpSpPr/>
            <p:nvPr/>
          </p:nvGrpSpPr>
          <p:grpSpPr>
            <a:xfrm>
              <a:off x="4404519" y="2772126"/>
              <a:ext cx="1316038" cy="1315687"/>
              <a:chOff x="4404519" y="2772126"/>
              <a:chExt cx="1316038" cy="1315687"/>
            </a:xfrm>
          </p:grpSpPr>
          <p:sp>
            <p:nvSpPr>
              <p:cNvPr id="14" name="Freeform 13"/>
              <p:cNvSpPr>
                <a:spLocks/>
              </p:cNvSpPr>
              <p:nvPr/>
            </p:nvSpPr>
            <p:spPr bwMode="auto">
              <a:xfrm>
                <a:off x="4404519" y="2772126"/>
                <a:ext cx="1316038" cy="1082324"/>
              </a:xfrm>
              <a:custGeom>
                <a:avLst/>
                <a:gdLst>
                  <a:gd name="connsiteX0" fmla="*/ 589643 w 1316038"/>
                  <a:gd name="connsiteY0" fmla="*/ 764824 h 1082324"/>
                  <a:gd name="connsiteX1" fmla="*/ 631400 w 1316038"/>
                  <a:gd name="connsiteY1" fmla="*/ 875697 h 1082324"/>
                  <a:gd name="connsiteX2" fmla="*/ 635000 w 1316038"/>
                  <a:gd name="connsiteY2" fmla="*/ 880737 h 1082324"/>
                  <a:gd name="connsiteX3" fmla="*/ 554365 w 1316038"/>
                  <a:gd name="connsiteY3" fmla="*/ 968571 h 1082324"/>
                  <a:gd name="connsiteX4" fmla="*/ 233986 w 1316038"/>
                  <a:gd name="connsiteY4" fmla="*/ 1082324 h 1082324"/>
                  <a:gd name="connsiteX5" fmla="*/ 47517 w 1316038"/>
                  <a:gd name="connsiteY5" fmla="*/ 1082324 h 1082324"/>
                  <a:gd name="connsiteX6" fmla="*/ 0 w 1316038"/>
                  <a:gd name="connsiteY6" fmla="*/ 1033367 h 1082324"/>
                  <a:gd name="connsiteX7" fmla="*/ 47517 w 1316038"/>
                  <a:gd name="connsiteY7" fmla="*/ 984410 h 1082324"/>
                  <a:gd name="connsiteX8" fmla="*/ 233986 w 1316038"/>
                  <a:gd name="connsiteY8" fmla="*/ 984410 h 1082324"/>
                  <a:gd name="connsiteX9" fmla="*/ 494609 w 1316038"/>
                  <a:gd name="connsiteY9" fmla="*/ 892256 h 1082324"/>
                  <a:gd name="connsiteX10" fmla="*/ 589643 w 1316038"/>
                  <a:gd name="connsiteY10" fmla="*/ 764824 h 1082324"/>
                  <a:gd name="connsiteX11" fmla="*/ 1032056 w 1316038"/>
                  <a:gd name="connsiteY11" fmla="*/ 11 h 1082324"/>
                  <a:gd name="connsiteX12" fmla="*/ 1065767 w 1316038"/>
                  <a:gd name="connsiteY12" fmla="*/ 13586 h 1082324"/>
                  <a:gd name="connsiteX13" fmla="*/ 1301655 w 1316038"/>
                  <a:gd name="connsiteY13" fmla="*/ 245172 h 1082324"/>
                  <a:gd name="connsiteX14" fmla="*/ 1301655 w 1316038"/>
                  <a:gd name="connsiteY14" fmla="*/ 245891 h 1082324"/>
                  <a:gd name="connsiteX15" fmla="*/ 1303812 w 1316038"/>
                  <a:gd name="connsiteY15" fmla="*/ 248049 h 1082324"/>
                  <a:gd name="connsiteX16" fmla="*/ 1305251 w 1316038"/>
                  <a:gd name="connsiteY16" fmla="*/ 249487 h 1082324"/>
                  <a:gd name="connsiteX17" fmla="*/ 1306689 w 1316038"/>
                  <a:gd name="connsiteY17" fmla="*/ 251645 h 1082324"/>
                  <a:gd name="connsiteX18" fmla="*/ 1307408 w 1316038"/>
                  <a:gd name="connsiteY18" fmla="*/ 253083 h 1082324"/>
                  <a:gd name="connsiteX19" fmla="*/ 1309566 w 1316038"/>
                  <a:gd name="connsiteY19" fmla="*/ 256680 h 1082324"/>
                  <a:gd name="connsiteX20" fmla="*/ 1310285 w 1316038"/>
                  <a:gd name="connsiteY20" fmla="*/ 257399 h 1082324"/>
                  <a:gd name="connsiteX21" fmla="*/ 1316038 w 1316038"/>
                  <a:gd name="connsiteY21" fmla="*/ 281133 h 1082324"/>
                  <a:gd name="connsiteX22" fmla="*/ 1310285 w 1316038"/>
                  <a:gd name="connsiteY22" fmla="*/ 304147 h 1082324"/>
                  <a:gd name="connsiteX23" fmla="*/ 1309566 w 1316038"/>
                  <a:gd name="connsiteY23" fmla="*/ 305586 h 1082324"/>
                  <a:gd name="connsiteX24" fmla="*/ 1307408 w 1316038"/>
                  <a:gd name="connsiteY24" fmla="*/ 308463 h 1082324"/>
                  <a:gd name="connsiteX25" fmla="*/ 1306689 w 1316038"/>
                  <a:gd name="connsiteY25" fmla="*/ 309901 h 1082324"/>
                  <a:gd name="connsiteX26" fmla="*/ 1305251 w 1316038"/>
                  <a:gd name="connsiteY26" fmla="*/ 312059 h 1082324"/>
                  <a:gd name="connsiteX27" fmla="*/ 1303812 w 1316038"/>
                  <a:gd name="connsiteY27" fmla="*/ 313497 h 1082324"/>
                  <a:gd name="connsiteX28" fmla="*/ 1301655 w 1316038"/>
                  <a:gd name="connsiteY28" fmla="*/ 315655 h 1082324"/>
                  <a:gd name="connsiteX29" fmla="*/ 1301655 w 1316038"/>
                  <a:gd name="connsiteY29" fmla="*/ 316374 h 1082324"/>
                  <a:gd name="connsiteX30" fmla="*/ 1065767 w 1316038"/>
                  <a:gd name="connsiteY30" fmla="*/ 547960 h 1082324"/>
                  <a:gd name="connsiteX31" fmla="*/ 1032685 w 1316038"/>
                  <a:gd name="connsiteY31" fmla="*/ 561625 h 1082324"/>
                  <a:gd name="connsiteX32" fmla="*/ 998884 w 1316038"/>
                  <a:gd name="connsiteY32" fmla="*/ 546521 h 1082324"/>
                  <a:gd name="connsiteX33" fmla="*/ 1000323 w 1316038"/>
                  <a:gd name="connsiteY33" fmla="*/ 477477 h 1082324"/>
                  <a:gd name="connsiteX34" fmla="*/ 1150629 w 1316038"/>
                  <a:gd name="connsiteY34" fmla="*/ 330039 h 1082324"/>
                  <a:gd name="connsiteX35" fmla="*/ 1067205 w 1316038"/>
                  <a:gd name="connsiteY35" fmla="*/ 330039 h 1082324"/>
                  <a:gd name="connsiteX36" fmla="*/ 852174 w 1316038"/>
                  <a:gd name="connsiteY36" fmla="*/ 391172 h 1082324"/>
                  <a:gd name="connsiteX37" fmla="*/ 722723 w 1316038"/>
                  <a:gd name="connsiteY37" fmla="*/ 547241 h 1082324"/>
                  <a:gd name="connsiteX38" fmla="*/ 673100 w 1316038"/>
                  <a:gd name="connsiteY38" fmla="*/ 432886 h 1082324"/>
                  <a:gd name="connsiteX39" fmla="*/ 801832 w 1316038"/>
                  <a:gd name="connsiteY39" fmla="*/ 307743 h 1082324"/>
                  <a:gd name="connsiteX40" fmla="*/ 1067205 w 1316038"/>
                  <a:gd name="connsiteY40" fmla="*/ 232226 h 1082324"/>
                  <a:gd name="connsiteX41" fmla="*/ 1150629 w 1316038"/>
                  <a:gd name="connsiteY41" fmla="*/ 232226 h 1082324"/>
                  <a:gd name="connsiteX42" fmla="*/ 1000323 w 1316038"/>
                  <a:gd name="connsiteY42" fmla="*/ 84069 h 1082324"/>
                  <a:gd name="connsiteX43" fmla="*/ 998884 w 1316038"/>
                  <a:gd name="connsiteY43" fmla="*/ 15025 h 1082324"/>
                  <a:gd name="connsiteX44" fmla="*/ 1032056 w 1316038"/>
                  <a:gd name="connsiteY44" fmla="*/ 11 h 108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316038" h="1082324">
                    <a:moveTo>
                      <a:pt x="589643" y="764824"/>
                    </a:moveTo>
                    <a:cubicBezTo>
                      <a:pt x="598283" y="803702"/>
                      <a:pt x="611962" y="841139"/>
                      <a:pt x="631400" y="875697"/>
                    </a:cubicBezTo>
                    <a:cubicBezTo>
                      <a:pt x="632840" y="877137"/>
                      <a:pt x="633560" y="879297"/>
                      <a:pt x="635000" y="880737"/>
                    </a:cubicBezTo>
                    <a:cubicBezTo>
                      <a:pt x="612682" y="913135"/>
                      <a:pt x="586043" y="941933"/>
                      <a:pt x="554365" y="968571"/>
                    </a:cubicBezTo>
                    <a:cubicBezTo>
                      <a:pt x="465811" y="1042007"/>
                      <a:pt x="352058" y="1082324"/>
                      <a:pt x="233986" y="1082324"/>
                    </a:cubicBezTo>
                    <a:cubicBezTo>
                      <a:pt x="233986" y="1082324"/>
                      <a:pt x="233986" y="1082324"/>
                      <a:pt x="47517" y="1082324"/>
                    </a:cubicBezTo>
                    <a:cubicBezTo>
                      <a:pt x="21599" y="1082324"/>
                      <a:pt x="0" y="1060726"/>
                      <a:pt x="0" y="1033367"/>
                    </a:cubicBezTo>
                    <a:cubicBezTo>
                      <a:pt x="0" y="1006729"/>
                      <a:pt x="21599" y="984410"/>
                      <a:pt x="47517" y="984410"/>
                    </a:cubicBezTo>
                    <a:cubicBezTo>
                      <a:pt x="47517" y="984410"/>
                      <a:pt x="47517" y="984410"/>
                      <a:pt x="233986" y="984410"/>
                    </a:cubicBezTo>
                    <a:cubicBezTo>
                      <a:pt x="330459" y="984410"/>
                      <a:pt x="423334" y="952012"/>
                      <a:pt x="494609" y="892256"/>
                    </a:cubicBezTo>
                    <a:cubicBezTo>
                      <a:pt x="539246" y="855538"/>
                      <a:pt x="570924" y="813061"/>
                      <a:pt x="589643" y="764824"/>
                    </a:cubicBezTo>
                    <a:close/>
                    <a:moveTo>
                      <a:pt x="1032056" y="11"/>
                    </a:moveTo>
                    <a:cubicBezTo>
                      <a:pt x="1044192" y="-258"/>
                      <a:pt x="1056418" y="4237"/>
                      <a:pt x="1065767" y="13586"/>
                    </a:cubicBezTo>
                    <a:cubicBezTo>
                      <a:pt x="1065767" y="13586"/>
                      <a:pt x="1065767" y="13586"/>
                      <a:pt x="1301655" y="245172"/>
                    </a:cubicBezTo>
                    <a:cubicBezTo>
                      <a:pt x="1301655" y="245891"/>
                      <a:pt x="1301655" y="245891"/>
                      <a:pt x="1301655" y="245891"/>
                    </a:cubicBezTo>
                    <a:cubicBezTo>
                      <a:pt x="1302374" y="246611"/>
                      <a:pt x="1303093" y="247330"/>
                      <a:pt x="1303812" y="248049"/>
                    </a:cubicBezTo>
                    <a:cubicBezTo>
                      <a:pt x="1303812" y="248768"/>
                      <a:pt x="1304531" y="248768"/>
                      <a:pt x="1305251" y="249487"/>
                    </a:cubicBezTo>
                    <a:cubicBezTo>
                      <a:pt x="1305251" y="250207"/>
                      <a:pt x="1305970" y="250926"/>
                      <a:pt x="1306689" y="251645"/>
                    </a:cubicBezTo>
                    <a:cubicBezTo>
                      <a:pt x="1306689" y="252364"/>
                      <a:pt x="1307408" y="253083"/>
                      <a:pt x="1307408" y="253083"/>
                    </a:cubicBezTo>
                    <a:cubicBezTo>
                      <a:pt x="1308127" y="254522"/>
                      <a:pt x="1308847" y="255241"/>
                      <a:pt x="1309566" y="256680"/>
                    </a:cubicBezTo>
                    <a:cubicBezTo>
                      <a:pt x="1309566" y="256680"/>
                      <a:pt x="1310285" y="256680"/>
                      <a:pt x="1310285" y="257399"/>
                    </a:cubicBezTo>
                    <a:cubicBezTo>
                      <a:pt x="1313881" y="264591"/>
                      <a:pt x="1316038" y="272502"/>
                      <a:pt x="1316038" y="281133"/>
                    </a:cubicBezTo>
                    <a:cubicBezTo>
                      <a:pt x="1316038" y="289763"/>
                      <a:pt x="1313881" y="297675"/>
                      <a:pt x="1310285" y="304147"/>
                    </a:cubicBezTo>
                    <a:cubicBezTo>
                      <a:pt x="1310285" y="304867"/>
                      <a:pt x="1309566" y="304867"/>
                      <a:pt x="1309566" y="305586"/>
                    </a:cubicBezTo>
                    <a:cubicBezTo>
                      <a:pt x="1308847" y="306305"/>
                      <a:pt x="1308127" y="307743"/>
                      <a:pt x="1307408" y="308463"/>
                    </a:cubicBezTo>
                    <a:cubicBezTo>
                      <a:pt x="1307408" y="309182"/>
                      <a:pt x="1306689" y="309182"/>
                      <a:pt x="1306689" y="309901"/>
                    </a:cubicBezTo>
                    <a:cubicBezTo>
                      <a:pt x="1305970" y="310620"/>
                      <a:pt x="1305251" y="311340"/>
                      <a:pt x="1305251" y="312059"/>
                    </a:cubicBezTo>
                    <a:cubicBezTo>
                      <a:pt x="1304531" y="312778"/>
                      <a:pt x="1303812" y="313497"/>
                      <a:pt x="1303812" y="313497"/>
                    </a:cubicBezTo>
                    <a:cubicBezTo>
                      <a:pt x="1303093" y="314216"/>
                      <a:pt x="1302374" y="314936"/>
                      <a:pt x="1301655" y="315655"/>
                    </a:cubicBezTo>
                    <a:cubicBezTo>
                      <a:pt x="1301655" y="315655"/>
                      <a:pt x="1301655" y="316374"/>
                      <a:pt x="1301655" y="316374"/>
                    </a:cubicBezTo>
                    <a:cubicBezTo>
                      <a:pt x="1301655" y="316374"/>
                      <a:pt x="1301655" y="316374"/>
                      <a:pt x="1065767" y="547960"/>
                    </a:cubicBezTo>
                    <a:cubicBezTo>
                      <a:pt x="1056418" y="557310"/>
                      <a:pt x="1044911" y="561625"/>
                      <a:pt x="1032685" y="561625"/>
                    </a:cubicBezTo>
                    <a:cubicBezTo>
                      <a:pt x="1020459" y="561625"/>
                      <a:pt x="1008233" y="556590"/>
                      <a:pt x="998884" y="546521"/>
                    </a:cubicBezTo>
                    <a:cubicBezTo>
                      <a:pt x="980905" y="527103"/>
                      <a:pt x="981624" y="496177"/>
                      <a:pt x="1000323" y="477477"/>
                    </a:cubicBezTo>
                    <a:cubicBezTo>
                      <a:pt x="1000323" y="477477"/>
                      <a:pt x="1000323" y="477477"/>
                      <a:pt x="1150629" y="330039"/>
                    </a:cubicBezTo>
                    <a:cubicBezTo>
                      <a:pt x="1150629" y="330039"/>
                      <a:pt x="1150629" y="330039"/>
                      <a:pt x="1067205" y="330039"/>
                    </a:cubicBezTo>
                    <a:cubicBezTo>
                      <a:pt x="989535" y="330039"/>
                      <a:pt x="914741" y="350896"/>
                      <a:pt x="852174" y="391172"/>
                    </a:cubicBezTo>
                    <a:cubicBezTo>
                      <a:pt x="787448" y="432167"/>
                      <a:pt x="744298" y="483950"/>
                      <a:pt x="722723" y="547241"/>
                    </a:cubicBezTo>
                    <a:cubicBezTo>
                      <a:pt x="711935" y="506246"/>
                      <a:pt x="695395" y="468127"/>
                      <a:pt x="673100" y="432886"/>
                    </a:cubicBezTo>
                    <a:cubicBezTo>
                      <a:pt x="704744" y="384699"/>
                      <a:pt x="747894" y="342266"/>
                      <a:pt x="801832" y="307743"/>
                    </a:cubicBezTo>
                    <a:cubicBezTo>
                      <a:pt x="880221" y="258118"/>
                      <a:pt x="971556" y="232226"/>
                      <a:pt x="1067205" y="232226"/>
                    </a:cubicBezTo>
                    <a:cubicBezTo>
                      <a:pt x="1067205" y="232226"/>
                      <a:pt x="1067205" y="232226"/>
                      <a:pt x="1150629" y="232226"/>
                    </a:cubicBezTo>
                    <a:cubicBezTo>
                      <a:pt x="1150629" y="232226"/>
                      <a:pt x="1150629" y="232226"/>
                      <a:pt x="1000323" y="84069"/>
                    </a:cubicBezTo>
                    <a:cubicBezTo>
                      <a:pt x="981624" y="65370"/>
                      <a:pt x="980905" y="34443"/>
                      <a:pt x="998884" y="15025"/>
                    </a:cubicBezTo>
                    <a:cubicBezTo>
                      <a:pt x="1007874" y="5316"/>
                      <a:pt x="1019920" y="281"/>
                      <a:pt x="1032056" y="11"/>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5" name="Freeform 7"/>
              <p:cNvSpPr>
                <a:spLocks/>
              </p:cNvSpPr>
              <p:nvPr/>
            </p:nvSpPr>
            <p:spPr bwMode="auto">
              <a:xfrm>
                <a:off x="4404519" y="3005138"/>
                <a:ext cx="1316038" cy="1082675"/>
              </a:xfrm>
              <a:custGeom>
                <a:avLst/>
                <a:gdLst>
                  <a:gd name="T0" fmla="*/ 1820 w 1828"/>
                  <a:gd name="T1" fmla="*/ 1082 h 1505"/>
                  <a:gd name="T2" fmla="*/ 1819 w 1828"/>
                  <a:gd name="T3" fmla="*/ 1080 h 1505"/>
                  <a:gd name="T4" fmla="*/ 1816 w 1828"/>
                  <a:gd name="T5" fmla="*/ 1076 h 1505"/>
                  <a:gd name="T6" fmla="*/ 1815 w 1828"/>
                  <a:gd name="T7" fmla="*/ 1074 h 1505"/>
                  <a:gd name="T8" fmla="*/ 1813 w 1828"/>
                  <a:gd name="T9" fmla="*/ 1071 h 1505"/>
                  <a:gd name="T10" fmla="*/ 1811 w 1828"/>
                  <a:gd name="T11" fmla="*/ 1069 h 1505"/>
                  <a:gd name="T12" fmla="*/ 1808 w 1828"/>
                  <a:gd name="T13" fmla="*/ 1066 h 1505"/>
                  <a:gd name="T14" fmla="*/ 1808 w 1828"/>
                  <a:gd name="T15" fmla="*/ 1065 h 1505"/>
                  <a:gd name="T16" fmla="*/ 1480 w 1828"/>
                  <a:gd name="T17" fmla="*/ 743 h 1505"/>
                  <a:gd name="T18" fmla="*/ 1434 w 1828"/>
                  <a:gd name="T19" fmla="*/ 724 h 1505"/>
                  <a:gd name="T20" fmla="*/ 1387 w 1828"/>
                  <a:gd name="T21" fmla="*/ 745 h 1505"/>
                  <a:gd name="T22" fmla="*/ 1389 w 1828"/>
                  <a:gd name="T23" fmla="*/ 841 h 1505"/>
                  <a:gd name="T24" fmla="*/ 1598 w 1828"/>
                  <a:gd name="T25" fmla="*/ 1046 h 1505"/>
                  <a:gd name="T26" fmla="*/ 1482 w 1828"/>
                  <a:gd name="T27" fmla="*/ 1046 h 1505"/>
                  <a:gd name="T28" fmla="*/ 1183 w 1828"/>
                  <a:gd name="T29" fmla="*/ 961 h 1505"/>
                  <a:gd name="T30" fmla="*/ 980 w 1828"/>
                  <a:gd name="T31" fmla="*/ 602 h 1505"/>
                  <a:gd name="T32" fmla="*/ 980 w 1828"/>
                  <a:gd name="T33" fmla="*/ 591 h 1505"/>
                  <a:gd name="T34" fmla="*/ 908 w 1828"/>
                  <a:gd name="T35" fmla="*/ 322 h 1505"/>
                  <a:gd name="T36" fmla="*/ 770 w 1828"/>
                  <a:gd name="T37" fmla="*/ 158 h 1505"/>
                  <a:gd name="T38" fmla="*/ 325 w 1828"/>
                  <a:gd name="T39" fmla="*/ 0 h 1505"/>
                  <a:gd name="T40" fmla="*/ 66 w 1828"/>
                  <a:gd name="T41" fmla="*/ 0 h 1505"/>
                  <a:gd name="T42" fmla="*/ 0 w 1828"/>
                  <a:gd name="T43" fmla="*/ 68 h 1505"/>
                  <a:gd name="T44" fmla="*/ 66 w 1828"/>
                  <a:gd name="T45" fmla="*/ 136 h 1505"/>
                  <a:gd name="T46" fmla="*/ 325 w 1828"/>
                  <a:gd name="T47" fmla="*/ 136 h 1505"/>
                  <a:gd name="T48" fmla="*/ 687 w 1828"/>
                  <a:gd name="T49" fmla="*/ 264 h 1505"/>
                  <a:gd name="T50" fmla="*/ 848 w 1828"/>
                  <a:gd name="T51" fmla="*/ 591 h 1505"/>
                  <a:gd name="T52" fmla="*/ 848 w 1828"/>
                  <a:gd name="T53" fmla="*/ 602 h 1505"/>
                  <a:gd name="T54" fmla="*/ 908 w 1828"/>
                  <a:gd name="T55" fmla="*/ 860 h 1505"/>
                  <a:gd name="T56" fmla="*/ 1113 w 1828"/>
                  <a:gd name="T57" fmla="*/ 1077 h 1505"/>
                  <a:gd name="T58" fmla="*/ 1482 w 1828"/>
                  <a:gd name="T59" fmla="*/ 1182 h 1505"/>
                  <a:gd name="T60" fmla="*/ 1598 w 1828"/>
                  <a:gd name="T61" fmla="*/ 1182 h 1505"/>
                  <a:gd name="T62" fmla="*/ 1389 w 1828"/>
                  <a:gd name="T63" fmla="*/ 1388 h 1505"/>
                  <a:gd name="T64" fmla="*/ 1387 w 1828"/>
                  <a:gd name="T65" fmla="*/ 1484 h 1505"/>
                  <a:gd name="T66" fmla="*/ 1434 w 1828"/>
                  <a:gd name="T67" fmla="*/ 1505 h 1505"/>
                  <a:gd name="T68" fmla="*/ 1480 w 1828"/>
                  <a:gd name="T69" fmla="*/ 1486 h 1505"/>
                  <a:gd name="T70" fmla="*/ 1808 w 1828"/>
                  <a:gd name="T71" fmla="*/ 1164 h 1505"/>
                  <a:gd name="T72" fmla="*/ 1808 w 1828"/>
                  <a:gd name="T73" fmla="*/ 1163 h 1505"/>
                  <a:gd name="T74" fmla="*/ 1811 w 1828"/>
                  <a:gd name="T75" fmla="*/ 1160 h 1505"/>
                  <a:gd name="T76" fmla="*/ 1813 w 1828"/>
                  <a:gd name="T77" fmla="*/ 1158 h 1505"/>
                  <a:gd name="T78" fmla="*/ 1815 w 1828"/>
                  <a:gd name="T79" fmla="*/ 1155 h 1505"/>
                  <a:gd name="T80" fmla="*/ 1816 w 1828"/>
                  <a:gd name="T81" fmla="*/ 1153 h 1505"/>
                  <a:gd name="T82" fmla="*/ 1819 w 1828"/>
                  <a:gd name="T83" fmla="*/ 1148 h 1505"/>
                  <a:gd name="T84" fmla="*/ 1820 w 1828"/>
                  <a:gd name="T85" fmla="*/ 1147 h 1505"/>
                  <a:gd name="T86" fmla="*/ 1828 w 1828"/>
                  <a:gd name="T87" fmla="*/ 1114 h 1505"/>
                  <a:gd name="T88" fmla="*/ 1820 w 1828"/>
                  <a:gd name="T89" fmla="*/ 1082 h 1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28" h="1505">
                    <a:moveTo>
                      <a:pt x="1820" y="1082"/>
                    </a:moveTo>
                    <a:cubicBezTo>
                      <a:pt x="1820" y="1081"/>
                      <a:pt x="1819" y="1081"/>
                      <a:pt x="1819" y="1080"/>
                    </a:cubicBezTo>
                    <a:cubicBezTo>
                      <a:pt x="1818" y="1079"/>
                      <a:pt x="1817" y="1077"/>
                      <a:pt x="1816" y="1076"/>
                    </a:cubicBezTo>
                    <a:cubicBezTo>
                      <a:pt x="1816" y="1075"/>
                      <a:pt x="1815" y="1075"/>
                      <a:pt x="1815" y="1074"/>
                    </a:cubicBezTo>
                    <a:cubicBezTo>
                      <a:pt x="1814" y="1073"/>
                      <a:pt x="1813" y="1072"/>
                      <a:pt x="1813" y="1071"/>
                    </a:cubicBezTo>
                    <a:cubicBezTo>
                      <a:pt x="1812" y="1070"/>
                      <a:pt x="1811" y="1069"/>
                      <a:pt x="1811" y="1069"/>
                    </a:cubicBezTo>
                    <a:cubicBezTo>
                      <a:pt x="1810" y="1068"/>
                      <a:pt x="1809" y="1067"/>
                      <a:pt x="1808" y="1066"/>
                    </a:cubicBezTo>
                    <a:cubicBezTo>
                      <a:pt x="1808" y="1066"/>
                      <a:pt x="1808" y="1065"/>
                      <a:pt x="1808" y="1065"/>
                    </a:cubicBezTo>
                    <a:cubicBezTo>
                      <a:pt x="1480" y="743"/>
                      <a:pt x="1480" y="743"/>
                      <a:pt x="1480" y="743"/>
                    </a:cubicBezTo>
                    <a:cubicBezTo>
                      <a:pt x="1467" y="730"/>
                      <a:pt x="1451" y="724"/>
                      <a:pt x="1434" y="724"/>
                    </a:cubicBezTo>
                    <a:cubicBezTo>
                      <a:pt x="1417" y="724"/>
                      <a:pt x="1400" y="731"/>
                      <a:pt x="1387" y="745"/>
                    </a:cubicBezTo>
                    <a:cubicBezTo>
                      <a:pt x="1362" y="772"/>
                      <a:pt x="1363" y="815"/>
                      <a:pt x="1389" y="841"/>
                    </a:cubicBezTo>
                    <a:cubicBezTo>
                      <a:pt x="1598" y="1046"/>
                      <a:pt x="1598" y="1046"/>
                      <a:pt x="1598" y="1046"/>
                    </a:cubicBezTo>
                    <a:cubicBezTo>
                      <a:pt x="1482" y="1046"/>
                      <a:pt x="1482" y="1046"/>
                      <a:pt x="1482" y="1046"/>
                    </a:cubicBezTo>
                    <a:cubicBezTo>
                      <a:pt x="1374" y="1046"/>
                      <a:pt x="1270" y="1017"/>
                      <a:pt x="1183" y="961"/>
                    </a:cubicBezTo>
                    <a:cubicBezTo>
                      <a:pt x="1048" y="876"/>
                      <a:pt x="980" y="755"/>
                      <a:pt x="980" y="602"/>
                    </a:cubicBezTo>
                    <a:cubicBezTo>
                      <a:pt x="980" y="598"/>
                      <a:pt x="980" y="595"/>
                      <a:pt x="980" y="591"/>
                    </a:cubicBezTo>
                    <a:cubicBezTo>
                      <a:pt x="978" y="493"/>
                      <a:pt x="954" y="403"/>
                      <a:pt x="908" y="322"/>
                    </a:cubicBezTo>
                    <a:cubicBezTo>
                      <a:pt x="874" y="261"/>
                      <a:pt x="828" y="206"/>
                      <a:pt x="770" y="158"/>
                    </a:cubicBezTo>
                    <a:cubicBezTo>
                      <a:pt x="647" y="56"/>
                      <a:pt x="489" y="0"/>
                      <a:pt x="325" y="0"/>
                    </a:cubicBezTo>
                    <a:cubicBezTo>
                      <a:pt x="66" y="0"/>
                      <a:pt x="66" y="0"/>
                      <a:pt x="66" y="0"/>
                    </a:cubicBezTo>
                    <a:cubicBezTo>
                      <a:pt x="30" y="0"/>
                      <a:pt x="0" y="30"/>
                      <a:pt x="0" y="68"/>
                    </a:cubicBezTo>
                    <a:cubicBezTo>
                      <a:pt x="0" y="105"/>
                      <a:pt x="30" y="136"/>
                      <a:pt x="66" y="136"/>
                    </a:cubicBezTo>
                    <a:cubicBezTo>
                      <a:pt x="325" y="136"/>
                      <a:pt x="325" y="136"/>
                      <a:pt x="325" y="136"/>
                    </a:cubicBezTo>
                    <a:cubicBezTo>
                      <a:pt x="459" y="136"/>
                      <a:pt x="588" y="181"/>
                      <a:pt x="687" y="264"/>
                    </a:cubicBezTo>
                    <a:cubicBezTo>
                      <a:pt x="791" y="350"/>
                      <a:pt x="845" y="460"/>
                      <a:pt x="848" y="591"/>
                    </a:cubicBezTo>
                    <a:cubicBezTo>
                      <a:pt x="848" y="595"/>
                      <a:pt x="848" y="598"/>
                      <a:pt x="848" y="602"/>
                    </a:cubicBezTo>
                    <a:cubicBezTo>
                      <a:pt x="848" y="697"/>
                      <a:pt x="869" y="783"/>
                      <a:pt x="908" y="860"/>
                    </a:cubicBezTo>
                    <a:cubicBezTo>
                      <a:pt x="953" y="945"/>
                      <a:pt x="1022" y="1019"/>
                      <a:pt x="1113" y="1077"/>
                    </a:cubicBezTo>
                    <a:cubicBezTo>
                      <a:pt x="1222" y="1146"/>
                      <a:pt x="1349" y="1182"/>
                      <a:pt x="1482" y="1182"/>
                    </a:cubicBezTo>
                    <a:cubicBezTo>
                      <a:pt x="1598" y="1182"/>
                      <a:pt x="1598" y="1182"/>
                      <a:pt x="1598" y="1182"/>
                    </a:cubicBezTo>
                    <a:cubicBezTo>
                      <a:pt x="1389" y="1388"/>
                      <a:pt x="1389" y="1388"/>
                      <a:pt x="1389" y="1388"/>
                    </a:cubicBezTo>
                    <a:cubicBezTo>
                      <a:pt x="1363" y="1414"/>
                      <a:pt x="1362" y="1457"/>
                      <a:pt x="1387" y="1484"/>
                    </a:cubicBezTo>
                    <a:cubicBezTo>
                      <a:pt x="1400" y="1498"/>
                      <a:pt x="1417" y="1505"/>
                      <a:pt x="1434" y="1505"/>
                    </a:cubicBezTo>
                    <a:cubicBezTo>
                      <a:pt x="1451" y="1505"/>
                      <a:pt x="1467" y="1499"/>
                      <a:pt x="1480" y="1486"/>
                    </a:cubicBezTo>
                    <a:cubicBezTo>
                      <a:pt x="1808" y="1164"/>
                      <a:pt x="1808" y="1164"/>
                      <a:pt x="1808" y="1164"/>
                    </a:cubicBezTo>
                    <a:cubicBezTo>
                      <a:pt x="1808" y="1163"/>
                      <a:pt x="1808" y="1163"/>
                      <a:pt x="1808" y="1163"/>
                    </a:cubicBezTo>
                    <a:cubicBezTo>
                      <a:pt x="1809" y="1162"/>
                      <a:pt x="1810" y="1161"/>
                      <a:pt x="1811" y="1160"/>
                    </a:cubicBezTo>
                    <a:cubicBezTo>
                      <a:pt x="1811" y="1159"/>
                      <a:pt x="1812" y="1159"/>
                      <a:pt x="1813" y="1158"/>
                    </a:cubicBezTo>
                    <a:cubicBezTo>
                      <a:pt x="1813" y="1157"/>
                      <a:pt x="1814" y="1156"/>
                      <a:pt x="1815" y="1155"/>
                    </a:cubicBezTo>
                    <a:cubicBezTo>
                      <a:pt x="1815" y="1154"/>
                      <a:pt x="1816" y="1153"/>
                      <a:pt x="1816" y="1153"/>
                    </a:cubicBezTo>
                    <a:cubicBezTo>
                      <a:pt x="1817" y="1151"/>
                      <a:pt x="1818" y="1150"/>
                      <a:pt x="1819" y="1148"/>
                    </a:cubicBezTo>
                    <a:cubicBezTo>
                      <a:pt x="1819" y="1148"/>
                      <a:pt x="1820" y="1148"/>
                      <a:pt x="1820" y="1147"/>
                    </a:cubicBezTo>
                    <a:cubicBezTo>
                      <a:pt x="1825" y="1137"/>
                      <a:pt x="1828" y="1126"/>
                      <a:pt x="1828" y="1114"/>
                    </a:cubicBezTo>
                    <a:cubicBezTo>
                      <a:pt x="1828" y="1102"/>
                      <a:pt x="1825" y="1091"/>
                      <a:pt x="1820" y="108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6" name="Group 15"/>
          <p:cNvGrpSpPr>
            <a:grpSpLocks noChangeAspect="1"/>
          </p:cNvGrpSpPr>
          <p:nvPr/>
        </p:nvGrpSpPr>
        <p:grpSpPr>
          <a:xfrm>
            <a:off x="9472572" y="2397011"/>
            <a:ext cx="1179512" cy="1180605"/>
            <a:chOff x="5273803" y="2606040"/>
            <a:chExt cx="1644396" cy="1645920"/>
          </a:xfrm>
        </p:grpSpPr>
        <p:sp>
          <p:nvSpPr>
            <p:cNvPr id="17" name="AutoShape 18">
              <a:extLst>
                <a:ext uri="{FF2B5EF4-FFF2-40B4-BE49-F238E27FC236}">
                  <a16:creationId xmlns:a16="http://schemas.microsoft.com/office/drawing/2014/main" xmlns="" id="{575286B9-FCC8-4EFB-9834-BD5493C559C3}"/>
                </a:ext>
              </a:extLst>
            </p:cNvPr>
            <p:cNvSpPr>
              <a:spLocks noChangeAspect="1" noChangeArrowheads="1" noTextEdit="1"/>
            </p:cNvSpPr>
            <p:nvPr/>
          </p:nvSpPr>
          <p:spPr bwMode="auto">
            <a:xfrm>
              <a:off x="5273803"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8" name="Group 17"/>
            <p:cNvGrpSpPr/>
            <p:nvPr/>
          </p:nvGrpSpPr>
          <p:grpSpPr>
            <a:xfrm>
              <a:off x="5336668" y="2770251"/>
              <a:ext cx="1515999" cy="1311783"/>
              <a:chOff x="5336668" y="2770251"/>
              <a:chExt cx="1515999" cy="1311783"/>
            </a:xfrm>
          </p:grpSpPr>
          <p:sp>
            <p:nvSpPr>
              <p:cNvPr id="19" name="Freeform 20">
                <a:extLst>
                  <a:ext uri="{FF2B5EF4-FFF2-40B4-BE49-F238E27FC236}">
                    <a16:creationId xmlns:a16="http://schemas.microsoft.com/office/drawing/2014/main" xmlns="" id="{CEF9E0BC-00B7-4B29-B377-3473BD5B2EB2}"/>
                  </a:ext>
                </a:extLst>
              </p:cNvPr>
              <p:cNvSpPr>
                <a:spLocks noEditPoints="1"/>
              </p:cNvSpPr>
              <p:nvPr/>
            </p:nvSpPr>
            <p:spPr bwMode="auto">
              <a:xfrm>
                <a:off x="5336668" y="2770251"/>
                <a:ext cx="1515999" cy="1311783"/>
              </a:xfrm>
              <a:custGeom>
                <a:avLst/>
                <a:gdLst>
                  <a:gd name="T0" fmla="*/ 227 w 2124"/>
                  <a:gd name="T1" fmla="*/ 496 h 1836"/>
                  <a:gd name="T2" fmla="*/ 528 w 2124"/>
                  <a:gd name="T3" fmla="*/ 467 h 1836"/>
                  <a:gd name="T4" fmla="*/ 996 w 2124"/>
                  <a:gd name="T5" fmla="*/ 467 h 1836"/>
                  <a:gd name="T6" fmla="*/ 695 w 2124"/>
                  <a:gd name="T7" fmla="*/ 496 h 1836"/>
                  <a:gd name="T8" fmla="*/ 994 w 2124"/>
                  <a:gd name="T9" fmla="*/ 498 h 1836"/>
                  <a:gd name="T10" fmla="*/ 1130 w 2124"/>
                  <a:gd name="T11" fmla="*/ 467 h 1836"/>
                  <a:gd name="T12" fmla="*/ 1431 w 2124"/>
                  <a:gd name="T13" fmla="*/ 496 h 1836"/>
                  <a:gd name="T14" fmla="*/ 1933 w 2124"/>
                  <a:gd name="T15" fmla="*/ 467 h 1836"/>
                  <a:gd name="T16" fmla="*/ 1631 w 2124"/>
                  <a:gd name="T17" fmla="*/ 496 h 1836"/>
                  <a:gd name="T18" fmla="*/ 1930 w 2124"/>
                  <a:gd name="T19" fmla="*/ 498 h 1836"/>
                  <a:gd name="T20" fmla="*/ 427 w 2124"/>
                  <a:gd name="T21" fmla="*/ 273 h 1836"/>
                  <a:gd name="T22" fmla="*/ 729 w 2124"/>
                  <a:gd name="T23" fmla="*/ 301 h 1836"/>
                  <a:gd name="T24" fmla="*/ 1230 w 2124"/>
                  <a:gd name="T25" fmla="*/ 273 h 1836"/>
                  <a:gd name="T26" fmla="*/ 929 w 2124"/>
                  <a:gd name="T27" fmla="*/ 301 h 1836"/>
                  <a:gd name="T28" fmla="*/ 1228 w 2124"/>
                  <a:gd name="T29" fmla="*/ 304 h 1836"/>
                  <a:gd name="T30" fmla="*/ 1364 w 2124"/>
                  <a:gd name="T31" fmla="*/ 273 h 1836"/>
                  <a:gd name="T32" fmla="*/ 1665 w 2124"/>
                  <a:gd name="T33" fmla="*/ 301 h 1836"/>
                  <a:gd name="T34" fmla="*/ 996 w 2124"/>
                  <a:gd name="T35" fmla="*/ 78 h 1836"/>
                  <a:gd name="T36" fmla="*/ 695 w 2124"/>
                  <a:gd name="T37" fmla="*/ 107 h 1836"/>
                  <a:gd name="T38" fmla="*/ 994 w 2124"/>
                  <a:gd name="T39" fmla="*/ 109 h 1836"/>
                  <a:gd name="T40" fmla="*/ 1130 w 2124"/>
                  <a:gd name="T41" fmla="*/ 78 h 1836"/>
                  <a:gd name="T42" fmla="*/ 1431 w 2124"/>
                  <a:gd name="T43" fmla="*/ 107 h 1836"/>
                  <a:gd name="T44" fmla="*/ 1893 w 2124"/>
                  <a:gd name="T45" fmla="*/ 584 h 1836"/>
                  <a:gd name="T46" fmla="*/ 1893 w 2124"/>
                  <a:gd name="T47" fmla="*/ 628 h 1836"/>
                  <a:gd name="T48" fmla="*/ 2060 w 2124"/>
                  <a:gd name="T49" fmla="*/ 662 h 1836"/>
                  <a:gd name="T50" fmla="*/ 69 w 2124"/>
                  <a:gd name="T51" fmla="*/ 693 h 1836"/>
                  <a:gd name="T52" fmla="*/ 377 w 2124"/>
                  <a:gd name="T53" fmla="*/ 638 h 1836"/>
                  <a:gd name="T54" fmla="*/ 1533 w 2124"/>
                  <a:gd name="T55" fmla="*/ 1602 h 1836"/>
                  <a:gd name="T56" fmla="*/ 1155 w 2124"/>
                  <a:gd name="T57" fmla="*/ 1543 h 1836"/>
                  <a:gd name="T58" fmla="*/ 2102 w 2124"/>
                  <a:gd name="T59" fmla="*/ 1836 h 1836"/>
                  <a:gd name="T60" fmla="*/ 1191 w 2124"/>
                  <a:gd name="T61" fmla="*/ 1811 h 1836"/>
                  <a:gd name="T62" fmla="*/ 787 w 2124"/>
                  <a:gd name="T63" fmla="*/ 1449 h 1836"/>
                  <a:gd name="T64" fmla="*/ 404 w 2124"/>
                  <a:gd name="T65" fmla="*/ 1449 h 1836"/>
                  <a:gd name="T66" fmla="*/ 0 w 2124"/>
                  <a:gd name="T67" fmla="*/ 1814 h 1836"/>
                  <a:gd name="T68" fmla="*/ 1191 w 2124"/>
                  <a:gd name="T69" fmla="*/ 1811 h 1836"/>
                  <a:gd name="T70" fmla="*/ 896 w 2124"/>
                  <a:gd name="T71" fmla="*/ 662 h 1836"/>
                  <a:gd name="T72" fmla="*/ 1197 w 2124"/>
                  <a:gd name="T73" fmla="*/ 690 h 1836"/>
                  <a:gd name="T74" fmla="*/ 1356 w 2124"/>
                  <a:gd name="T75" fmla="*/ 1362 h 1836"/>
                  <a:gd name="T76" fmla="*/ 1407 w 2124"/>
                  <a:gd name="T77" fmla="*/ 1450 h 1836"/>
                  <a:gd name="T78" fmla="*/ 1649 w 2124"/>
                  <a:gd name="T79" fmla="*/ 1450 h 1836"/>
                  <a:gd name="T80" fmla="*/ 1701 w 2124"/>
                  <a:gd name="T81" fmla="*/ 1362 h 1836"/>
                  <a:gd name="T82" fmla="*/ 1796 w 2124"/>
                  <a:gd name="T83" fmla="*/ 1101 h 1836"/>
                  <a:gd name="T84" fmla="*/ 1528 w 2124"/>
                  <a:gd name="T85" fmla="*/ 1401 h 1836"/>
                  <a:gd name="T86" fmla="*/ 1261 w 2124"/>
                  <a:gd name="T87" fmla="*/ 1101 h 1836"/>
                  <a:gd name="T88" fmla="*/ 322 w 2124"/>
                  <a:gd name="T89" fmla="*/ 1157 h 1836"/>
                  <a:gd name="T90" fmla="*/ 440 w 2124"/>
                  <a:gd name="T91" fmla="*/ 1423 h 1836"/>
                  <a:gd name="T92" fmla="*/ 717 w 2124"/>
                  <a:gd name="T93" fmla="*/ 1399 h 1836"/>
                  <a:gd name="T94" fmla="*/ 761 w 2124"/>
                  <a:gd name="T95" fmla="*/ 1367 h 1836"/>
                  <a:gd name="T96" fmla="*/ 916 w 2124"/>
                  <a:gd name="T97" fmla="*/ 1076 h 1836"/>
                  <a:gd name="T98" fmla="*/ 738 w 2124"/>
                  <a:gd name="T99" fmla="*/ 1329 h 1836"/>
                  <a:gd name="T100" fmla="*/ 350 w 2124"/>
                  <a:gd name="T101" fmla="*/ 1122 h 1836"/>
                  <a:gd name="T102" fmla="*/ 322 w 2124"/>
                  <a:gd name="T103" fmla="*/ 1157 h 1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24" h="1836">
                    <a:moveTo>
                      <a:pt x="512" y="503"/>
                    </a:moveTo>
                    <a:cubicBezTo>
                      <a:pt x="505" y="503"/>
                      <a:pt x="499" y="501"/>
                      <a:pt x="495" y="496"/>
                    </a:cubicBezTo>
                    <a:cubicBezTo>
                      <a:pt x="461" y="456"/>
                      <a:pt x="413" y="433"/>
                      <a:pt x="361" y="433"/>
                    </a:cubicBezTo>
                    <a:cubicBezTo>
                      <a:pt x="309" y="433"/>
                      <a:pt x="260" y="456"/>
                      <a:pt x="227" y="496"/>
                    </a:cubicBezTo>
                    <a:cubicBezTo>
                      <a:pt x="219" y="505"/>
                      <a:pt x="205" y="506"/>
                      <a:pt x="196" y="498"/>
                    </a:cubicBezTo>
                    <a:cubicBezTo>
                      <a:pt x="187" y="491"/>
                      <a:pt x="186" y="477"/>
                      <a:pt x="193" y="467"/>
                    </a:cubicBezTo>
                    <a:cubicBezTo>
                      <a:pt x="235" y="418"/>
                      <a:pt x="296" y="389"/>
                      <a:pt x="361" y="389"/>
                    </a:cubicBezTo>
                    <a:cubicBezTo>
                      <a:pt x="426" y="389"/>
                      <a:pt x="487" y="418"/>
                      <a:pt x="528" y="467"/>
                    </a:cubicBezTo>
                    <a:cubicBezTo>
                      <a:pt x="536" y="477"/>
                      <a:pt x="535" y="491"/>
                      <a:pt x="526" y="498"/>
                    </a:cubicBezTo>
                    <a:cubicBezTo>
                      <a:pt x="522" y="502"/>
                      <a:pt x="516" y="503"/>
                      <a:pt x="512" y="503"/>
                    </a:cubicBezTo>
                    <a:close/>
                    <a:moveTo>
                      <a:pt x="994" y="498"/>
                    </a:moveTo>
                    <a:cubicBezTo>
                      <a:pt x="1003" y="491"/>
                      <a:pt x="1004" y="477"/>
                      <a:pt x="996" y="467"/>
                    </a:cubicBezTo>
                    <a:cubicBezTo>
                      <a:pt x="955" y="418"/>
                      <a:pt x="894" y="389"/>
                      <a:pt x="829" y="389"/>
                    </a:cubicBezTo>
                    <a:cubicBezTo>
                      <a:pt x="764" y="389"/>
                      <a:pt x="703" y="418"/>
                      <a:pt x="661" y="467"/>
                    </a:cubicBezTo>
                    <a:cubicBezTo>
                      <a:pt x="654" y="477"/>
                      <a:pt x="655" y="491"/>
                      <a:pt x="664" y="498"/>
                    </a:cubicBezTo>
                    <a:cubicBezTo>
                      <a:pt x="673" y="506"/>
                      <a:pt x="687" y="505"/>
                      <a:pt x="695" y="496"/>
                    </a:cubicBezTo>
                    <a:cubicBezTo>
                      <a:pt x="728" y="456"/>
                      <a:pt x="777" y="433"/>
                      <a:pt x="829" y="433"/>
                    </a:cubicBezTo>
                    <a:cubicBezTo>
                      <a:pt x="881" y="433"/>
                      <a:pt x="929" y="456"/>
                      <a:pt x="963" y="496"/>
                    </a:cubicBezTo>
                    <a:cubicBezTo>
                      <a:pt x="967" y="501"/>
                      <a:pt x="973" y="503"/>
                      <a:pt x="980" y="503"/>
                    </a:cubicBezTo>
                    <a:cubicBezTo>
                      <a:pt x="985" y="503"/>
                      <a:pt x="990" y="502"/>
                      <a:pt x="994" y="498"/>
                    </a:cubicBezTo>
                    <a:close/>
                    <a:moveTo>
                      <a:pt x="1462" y="498"/>
                    </a:moveTo>
                    <a:cubicBezTo>
                      <a:pt x="1471" y="491"/>
                      <a:pt x="1472" y="477"/>
                      <a:pt x="1465" y="467"/>
                    </a:cubicBezTo>
                    <a:cubicBezTo>
                      <a:pt x="1423" y="418"/>
                      <a:pt x="1362" y="389"/>
                      <a:pt x="1297" y="389"/>
                    </a:cubicBezTo>
                    <a:cubicBezTo>
                      <a:pt x="1232" y="389"/>
                      <a:pt x="1171" y="418"/>
                      <a:pt x="1130" y="467"/>
                    </a:cubicBezTo>
                    <a:cubicBezTo>
                      <a:pt x="1122" y="477"/>
                      <a:pt x="1123" y="491"/>
                      <a:pt x="1132" y="498"/>
                    </a:cubicBezTo>
                    <a:cubicBezTo>
                      <a:pt x="1142" y="506"/>
                      <a:pt x="1155" y="505"/>
                      <a:pt x="1163" y="496"/>
                    </a:cubicBezTo>
                    <a:cubicBezTo>
                      <a:pt x="1197" y="456"/>
                      <a:pt x="1245" y="433"/>
                      <a:pt x="1297" y="433"/>
                    </a:cubicBezTo>
                    <a:cubicBezTo>
                      <a:pt x="1349" y="433"/>
                      <a:pt x="1398" y="456"/>
                      <a:pt x="1431" y="496"/>
                    </a:cubicBezTo>
                    <a:cubicBezTo>
                      <a:pt x="1435" y="501"/>
                      <a:pt x="1441" y="503"/>
                      <a:pt x="1448" y="503"/>
                    </a:cubicBezTo>
                    <a:cubicBezTo>
                      <a:pt x="1453" y="503"/>
                      <a:pt x="1458" y="502"/>
                      <a:pt x="1462" y="498"/>
                    </a:cubicBezTo>
                    <a:close/>
                    <a:moveTo>
                      <a:pt x="1930" y="498"/>
                    </a:moveTo>
                    <a:cubicBezTo>
                      <a:pt x="1939" y="491"/>
                      <a:pt x="1940" y="477"/>
                      <a:pt x="1933" y="467"/>
                    </a:cubicBezTo>
                    <a:cubicBezTo>
                      <a:pt x="1891" y="418"/>
                      <a:pt x="1830" y="389"/>
                      <a:pt x="1765" y="389"/>
                    </a:cubicBezTo>
                    <a:cubicBezTo>
                      <a:pt x="1700" y="389"/>
                      <a:pt x="1639" y="418"/>
                      <a:pt x="1598" y="467"/>
                    </a:cubicBezTo>
                    <a:cubicBezTo>
                      <a:pt x="1590" y="477"/>
                      <a:pt x="1591" y="491"/>
                      <a:pt x="1600" y="498"/>
                    </a:cubicBezTo>
                    <a:cubicBezTo>
                      <a:pt x="1610" y="506"/>
                      <a:pt x="1624" y="505"/>
                      <a:pt x="1631" y="496"/>
                    </a:cubicBezTo>
                    <a:cubicBezTo>
                      <a:pt x="1665" y="456"/>
                      <a:pt x="1713" y="433"/>
                      <a:pt x="1765" y="433"/>
                    </a:cubicBezTo>
                    <a:cubicBezTo>
                      <a:pt x="1817" y="433"/>
                      <a:pt x="1866" y="456"/>
                      <a:pt x="1899" y="496"/>
                    </a:cubicBezTo>
                    <a:cubicBezTo>
                      <a:pt x="1903" y="501"/>
                      <a:pt x="1910" y="503"/>
                      <a:pt x="1916" y="503"/>
                    </a:cubicBezTo>
                    <a:cubicBezTo>
                      <a:pt x="1921" y="503"/>
                      <a:pt x="1926" y="502"/>
                      <a:pt x="1930" y="498"/>
                    </a:cubicBezTo>
                    <a:close/>
                    <a:moveTo>
                      <a:pt x="760" y="304"/>
                    </a:moveTo>
                    <a:cubicBezTo>
                      <a:pt x="769" y="296"/>
                      <a:pt x="770" y="282"/>
                      <a:pt x="762" y="273"/>
                    </a:cubicBezTo>
                    <a:cubicBezTo>
                      <a:pt x="721" y="223"/>
                      <a:pt x="660" y="195"/>
                      <a:pt x="595" y="195"/>
                    </a:cubicBezTo>
                    <a:cubicBezTo>
                      <a:pt x="530" y="195"/>
                      <a:pt x="469" y="223"/>
                      <a:pt x="427" y="273"/>
                    </a:cubicBezTo>
                    <a:cubicBezTo>
                      <a:pt x="420" y="282"/>
                      <a:pt x="421" y="296"/>
                      <a:pt x="430" y="304"/>
                    </a:cubicBezTo>
                    <a:cubicBezTo>
                      <a:pt x="439" y="312"/>
                      <a:pt x="453" y="310"/>
                      <a:pt x="461" y="301"/>
                    </a:cubicBezTo>
                    <a:cubicBezTo>
                      <a:pt x="494" y="262"/>
                      <a:pt x="543" y="239"/>
                      <a:pt x="595" y="239"/>
                    </a:cubicBezTo>
                    <a:cubicBezTo>
                      <a:pt x="647" y="239"/>
                      <a:pt x="695" y="262"/>
                      <a:pt x="729" y="301"/>
                    </a:cubicBezTo>
                    <a:cubicBezTo>
                      <a:pt x="733" y="306"/>
                      <a:pt x="739" y="309"/>
                      <a:pt x="746" y="309"/>
                    </a:cubicBezTo>
                    <a:cubicBezTo>
                      <a:pt x="751" y="309"/>
                      <a:pt x="756" y="307"/>
                      <a:pt x="760" y="304"/>
                    </a:cubicBezTo>
                    <a:close/>
                    <a:moveTo>
                      <a:pt x="1228" y="304"/>
                    </a:moveTo>
                    <a:cubicBezTo>
                      <a:pt x="1237" y="296"/>
                      <a:pt x="1238" y="282"/>
                      <a:pt x="1230" y="273"/>
                    </a:cubicBezTo>
                    <a:cubicBezTo>
                      <a:pt x="1189" y="223"/>
                      <a:pt x="1128" y="195"/>
                      <a:pt x="1063" y="195"/>
                    </a:cubicBezTo>
                    <a:cubicBezTo>
                      <a:pt x="998" y="195"/>
                      <a:pt x="937" y="223"/>
                      <a:pt x="896" y="273"/>
                    </a:cubicBezTo>
                    <a:cubicBezTo>
                      <a:pt x="888" y="282"/>
                      <a:pt x="889" y="296"/>
                      <a:pt x="898" y="304"/>
                    </a:cubicBezTo>
                    <a:cubicBezTo>
                      <a:pt x="908" y="312"/>
                      <a:pt x="921" y="310"/>
                      <a:pt x="929" y="301"/>
                    </a:cubicBezTo>
                    <a:cubicBezTo>
                      <a:pt x="963" y="262"/>
                      <a:pt x="1011" y="239"/>
                      <a:pt x="1063" y="239"/>
                    </a:cubicBezTo>
                    <a:cubicBezTo>
                      <a:pt x="1115" y="239"/>
                      <a:pt x="1163" y="262"/>
                      <a:pt x="1197" y="301"/>
                    </a:cubicBezTo>
                    <a:cubicBezTo>
                      <a:pt x="1201" y="306"/>
                      <a:pt x="1207" y="309"/>
                      <a:pt x="1214" y="309"/>
                    </a:cubicBezTo>
                    <a:cubicBezTo>
                      <a:pt x="1219" y="309"/>
                      <a:pt x="1224" y="307"/>
                      <a:pt x="1228" y="304"/>
                    </a:cubicBezTo>
                    <a:close/>
                    <a:moveTo>
                      <a:pt x="1696" y="304"/>
                    </a:moveTo>
                    <a:cubicBezTo>
                      <a:pt x="1705" y="296"/>
                      <a:pt x="1706" y="282"/>
                      <a:pt x="1699" y="273"/>
                    </a:cubicBezTo>
                    <a:cubicBezTo>
                      <a:pt x="1657" y="223"/>
                      <a:pt x="1596" y="195"/>
                      <a:pt x="1531" y="195"/>
                    </a:cubicBezTo>
                    <a:cubicBezTo>
                      <a:pt x="1466" y="195"/>
                      <a:pt x="1405" y="223"/>
                      <a:pt x="1364" y="273"/>
                    </a:cubicBezTo>
                    <a:cubicBezTo>
                      <a:pt x="1356" y="282"/>
                      <a:pt x="1357" y="296"/>
                      <a:pt x="1366" y="304"/>
                    </a:cubicBezTo>
                    <a:cubicBezTo>
                      <a:pt x="1376" y="312"/>
                      <a:pt x="1389" y="310"/>
                      <a:pt x="1397" y="301"/>
                    </a:cubicBezTo>
                    <a:cubicBezTo>
                      <a:pt x="1431" y="262"/>
                      <a:pt x="1479" y="239"/>
                      <a:pt x="1531" y="239"/>
                    </a:cubicBezTo>
                    <a:cubicBezTo>
                      <a:pt x="1583" y="239"/>
                      <a:pt x="1632" y="262"/>
                      <a:pt x="1665" y="301"/>
                    </a:cubicBezTo>
                    <a:cubicBezTo>
                      <a:pt x="1669" y="306"/>
                      <a:pt x="1675" y="309"/>
                      <a:pt x="1682" y="309"/>
                    </a:cubicBezTo>
                    <a:cubicBezTo>
                      <a:pt x="1687" y="309"/>
                      <a:pt x="1692" y="307"/>
                      <a:pt x="1696" y="304"/>
                    </a:cubicBezTo>
                    <a:close/>
                    <a:moveTo>
                      <a:pt x="994" y="109"/>
                    </a:moveTo>
                    <a:cubicBezTo>
                      <a:pt x="1003" y="101"/>
                      <a:pt x="1004" y="88"/>
                      <a:pt x="996" y="78"/>
                    </a:cubicBezTo>
                    <a:cubicBezTo>
                      <a:pt x="955" y="29"/>
                      <a:pt x="894" y="0"/>
                      <a:pt x="829" y="0"/>
                    </a:cubicBezTo>
                    <a:cubicBezTo>
                      <a:pt x="764" y="0"/>
                      <a:pt x="703" y="29"/>
                      <a:pt x="661" y="78"/>
                    </a:cubicBezTo>
                    <a:cubicBezTo>
                      <a:pt x="654" y="88"/>
                      <a:pt x="655" y="101"/>
                      <a:pt x="664" y="109"/>
                    </a:cubicBezTo>
                    <a:cubicBezTo>
                      <a:pt x="673" y="117"/>
                      <a:pt x="687" y="116"/>
                      <a:pt x="695" y="107"/>
                    </a:cubicBezTo>
                    <a:cubicBezTo>
                      <a:pt x="728" y="67"/>
                      <a:pt x="777" y="44"/>
                      <a:pt x="829" y="44"/>
                    </a:cubicBezTo>
                    <a:cubicBezTo>
                      <a:pt x="881" y="44"/>
                      <a:pt x="929" y="67"/>
                      <a:pt x="963" y="107"/>
                    </a:cubicBezTo>
                    <a:cubicBezTo>
                      <a:pt x="967" y="112"/>
                      <a:pt x="973" y="114"/>
                      <a:pt x="980" y="114"/>
                    </a:cubicBezTo>
                    <a:cubicBezTo>
                      <a:pt x="985" y="114"/>
                      <a:pt x="990" y="113"/>
                      <a:pt x="994" y="109"/>
                    </a:cubicBezTo>
                    <a:close/>
                    <a:moveTo>
                      <a:pt x="1462" y="109"/>
                    </a:moveTo>
                    <a:cubicBezTo>
                      <a:pt x="1471" y="101"/>
                      <a:pt x="1472" y="88"/>
                      <a:pt x="1465" y="78"/>
                    </a:cubicBezTo>
                    <a:cubicBezTo>
                      <a:pt x="1423" y="29"/>
                      <a:pt x="1362" y="0"/>
                      <a:pt x="1297" y="0"/>
                    </a:cubicBezTo>
                    <a:cubicBezTo>
                      <a:pt x="1232" y="0"/>
                      <a:pt x="1171" y="29"/>
                      <a:pt x="1130" y="78"/>
                    </a:cubicBezTo>
                    <a:cubicBezTo>
                      <a:pt x="1122" y="88"/>
                      <a:pt x="1123" y="101"/>
                      <a:pt x="1132" y="109"/>
                    </a:cubicBezTo>
                    <a:cubicBezTo>
                      <a:pt x="1142" y="117"/>
                      <a:pt x="1155" y="116"/>
                      <a:pt x="1163" y="107"/>
                    </a:cubicBezTo>
                    <a:cubicBezTo>
                      <a:pt x="1197" y="67"/>
                      <a:pt x="1245" y="44"/>
                      <a:pt x="1297" y="44"/>
                    </a:cubicBezTo>
                    <a:cubicBezTo>
                      <a:pt x="1349" y="44"/>
                      <a:pt x="1398" y="67"/>
                      <a:pt x="1431" y="107"/>
                    </a:cubicBezTo>
                    <a:cubicBezTo>
                      <a:pt x="1435" y="112"/>
                      <a:pt x="1441" y="114"/>
                      <a:pt x="1448" y="114"/>
                    </a:cubicBezTo>
                    <a:cubicBezTo>
                      <a:pt x="1453" y="114"/>
                      <a:pt x="1458" y="113"/>
                      <a:pt x="1462" y="109"/>
                    </a:cubicBezTo>
                    <a:close/>
                    <a:moveTo>
                      <a:pt x="2060" y="662"/>
                    </a:moveTo>
                    <a:cubicBezTo>
                      <a:pt x="2018" y="612"/>
                      <a:pt x="1957" y="584"/>
                      <a:pt x="1893" y="584"/>
                    </a:cubicBezTo>
                    <a:cubicBezTo>
                      <a:pt x="1839" y="584"/>
                      <a:pt x="1788" y="603"/>
                      <a:pt x="1749" y="638"/>
                    </a:cubicBezTo>
                    <a:cubicBezTo>
                      <a:pt x="1760" y="647"/>
                      <a:pt x="1771" y="657"/>
                      <a:pt x="1781" y="667"/>
                    </a:cubicBezTo>
                    <a:cubicBezTo>
                      <a:pt x="1781" y="667"/>
                      <a:pt x="1781" y="668"/>
                      <a:pt x="1781" y="668"/>
                    </a:cubicBezTo>
                    <a:cubicBezTo>
                      <a:pt x="1813" y="642"/>
                      <a:pt x="1852" y="628"/>
                      <a:pt x="1893" y="628"/>
                    </a:cubicBezTo>
                    <a:cubicBezTo>
                      <a:pt x="1944" y="628"/>
                      <a:pt x="1993" y="651"/>
                      <a:pt x="2026" y="690"/>
                    </a:cubicBezTo>
                    <a:cubicBezTo>
                      <a:pt x="2031" y="695"/>
                      <a:pt x="2037" y="698"/>
                      <a:pt x="2043" y="698"/>
                    </a:cubicBezTo>
                    <a:cubicBezTo>
                      <a:pt x="2048" y="698"/>
                      <a:pt x="2053" y="696"/>
                      <a:pt x="2057" y="693"/>
                    </a:cubicBezTo>
                    <a:cubicBezTo>
                      <a:pt x="2067" y="685"/>
                      <a:pt x="2068" y="671"/>
                      <a:pt x="2060" y="662"/>
                    </a:cubicBezTo>
                    <a:close/>
                    <a:moveTo>
                      <a:pt x="377" y="638"/>
                    </a:moveTo>
                    <a:cubicBezTo>
                      <a:pt x="338" y="603"/>
                      <a:pt x="287" y="584"/>
                      <a:pt x="233" y="584"/>
                    </a:cubicBezTo>
                    <a:cubicBezTo>
                      <a:pt x="169" y="584"/>
                      <a:pt x="108" y="612"/>
                      <a:pt x="66" y="662"/>
                    </a:cubicBezTo>
                    <a:cubicBezTo>
                      <a:pt x="58" y="671"/>
                      <a:pt x="59" y="685"/>
                      <a:pt x="69" y="693"/>
                    </a:cubicBezTo>
                    <a:cubicBezTo>
                      <a:pt x="78" y="701"/>
                      <a:pt x="92" y="699"/>
                      <a:pt x="100" y="690"/>
                    </a:cubicBezTo>
                    <a:cubicBezTo>
                      <a:pt x="133" y="651"/>
                      <a:pt x="182" y="628"/>
                      <a:pt x="233" y="628"/>
                    </a:cubicBezTo>
                    <a:cubicBezTo>
                      <a:pt x="274" y="628"/>
                      <a:pt x="313" y="642"/>
                      <a:pt x="344" y="667"/>
                    </a:cubicBezTo>
                    <a:cubicBezTo>
                      <a:pt x="355" y="657"/>
                      <a:pt x="366" y="647"/>
                      <a:pt x="377" y="638"/>
                    </a:cubicBezTo>
                    <a:close/>
                    <a:moveTo>
                      <a:pt x="2052" y="1567"/>
                    </a:moveTo>
                    <a:cubicBezTo>
                      <a:pt x="2030" y="1534"/>
                      <a:pt x="2004" y="1506"/>
                      <a:pt x="1974" y="1492"/>
                    </a:cubicBezTo>
                    <a:cubicBezTo>
                      <a:pt x="1885" y="1451"/>
                      <a:pt x="1720" y="1449"/>
                      <a:pt x="1720" y="1449"/>
                    </a:cubicBezTo>
                    <a:cubicBezTo>
                      <a:pt x="1720" y="1449"/>
                      <a:pt x="1614" y="1537"/>
                      <a:pt x="1533" y="1602"/>
                    </a:cubicBezTo>
                    <a:cubicBezTo>
                      <a:pt x="1530" y="1604"/>
                      <a:pt x="1527" y="1604"/>
                      <a:pt x="1524" y="1602"/>
                    </a:cubicBezTo>
                    <a:cubicBezTo>
                      <a:pt x="1464" y="1555"/>
                      <a:pt x="1337" y="1449"/>
                      <a:pt x="1337" y="1449"/>
                    </a:cubicBezTo>
                    <a:cubicBezTo>
                      <a:pt x="1337" y="1449"/>
                      <a:pt x="1197" y="1451"/>
                      <a:pt x="1105" y="1483"/>
                    </a:cubicBezTo>
                    <a:cubicBezTo>
                      <a:pt x="1123" y="1499"/>
                      <a:pt x="1139" y="1519"/>
                      <a:pt x="1155" y="1543"/>
                    </a:cubicBezTo>
                    <a:cubicBezTo>
                      <a:pt x="1208" y="1621"/>
                      <a:pt x="1235" y="1714"/>
                      <a:pt x="1235" y="1811"/>
                    </a:cubicBezTo>
                    <a:cubicBezTo>
                      <a:pt x="1235" y="1814"/>
                      <a:pt x="1235" y="1814"/>
                      <a:pt x="1235" y="1814"/>
                    </a:cubicBezTo>
                    <a:cubicBezTo>
                      <a:pt x="1235" y="1821"/>
                      <a:pt x="1234" y="1829"/>
                      <a:pt x="1231" y="1836"/>
                    </a:cubicBezTo>
                    <a:cubicBezTo>
                      <a:pt x="2102" y="1836"/>
                      <a:pt x="2102" y="1836"/>
                      <a:pt x="2102" y="1836"/>
                    </a:cubicBezTo>
                    <a:cubicBezTo>
                      <a:pt x="2114" y="1836"/>
                      <a:pt x="2124" y="1826"/>
                      <a:pt x="2124" y="1814"/>
                    </a:cubicBezTo>
                    <a:cubicBezTo>
                      <a:pt x="2124" y="1811"/>
                      <a:pt x="2124" y="1811"/>
                      <a:pt x="2124" y="1811"/>
                    </a:cubicBezTo>
                    <a:cubicBezTo>
                      <a:pt x="2124" y="1724"/>
                      <a:pt x="2100" y="1639"/>
                      <a:pt x="2052" y="1567"/>
                    </a:cubicBezTo>
                    <a:close/>
                    <a:moveTo>
                      <a:pt x="1191" y="1811"/>
                    </a:moveTo>
                    <a:cubicBezTo>
                      <a:pt x="1191" y="1724"/>
                      <a:pt x="1167" y="1639"/>
                      <a:pt x="1119" y="1567"/>
                    </a:cubicBezTo>
                    <a:cubicBezTo>
                      <a:pt x="1097" y="1534"/>
                      <a:pt x="1071" y="1506"/>
                      <a:pt x="1042" y="1492"/>
                    </a:cubicBezTo>
                    <a:cubicBezTo>
                      <a:pt x="952" y="1451"/>
                      <a:pt x="787" y="1449"/>
                      <a:pt x="787" y="1449"/>
                    </a:cubicBezTo>
                    <a:cubicBezTo>
                      <a:pt x="787" y="1449"/>
                      <a:pt x="787" y="1449"/>
                      <a:pt x="787" y="1449"/>
                    </a:cubicBezTo>
                    <a:cubicBezTo>
                      <a:pt x="787" y="1449"/>
                      <a:pt x="722" y="1541"/>
                      <a:pt x="592" y="1541"/>
                    </a:cubicBezTo>
                    <a:cubicBezTo>
                      <a:pt x="599" y="1541"/>
                      <a:pt x="599" y="1541"/>
                      <a:pt x="599" y="1541"/>
                    </a:cubicBezTo>
                    <a:cubicBezTo>
                      <a:pt x="469" y="1541"/>
                      <a:pt x="404" y="1449"/>
                      <a:pt x="404" y="1449"/>
                    </a:cubicBezTo>
                    <a:cubicBezTo>
                      <a:pt x="404" y="1449"/>
                      <a:pt x="404" y="1449"/>
                      <a:pt x="404" y="1449"/>
                    </a:cubicBezTo>
                    <a:cubicBezTo>
                      <a:pt x="404" y="1449"/>
                      <a:pt x="239" y="1451"/>
                      <a:pt x="150" y="1492"/>
                    </a:cubicBezTo>
                    <a:cubicBezTo>
                      <a:pt x="120" y="1506"/>
                      <a:pt x="94" y="1534"/>
                      <a:pt x="72" y="1567"/>
                    </a:cubicBezTo>
                    <a:cubicBezTo>
                      <a:pt x="24" y="1639"/>
                      <a:pt x="0" y="1724"/>
                      <a:pt x="0" y="1811"/>
                    </a:cubicBezTo>
                    <a:cubicBezTo>
                      <a:pt x="0" y="1814"/>
                      <a:pt x="0" y="1814"/>
                      <a:pt x="0" y="1814"/>
                    </a:cubicBezTo>
                    <a:cubicBezTo>
                      <a:pt x="0" y="1826"/>
                      <a:pt x="10" y="1836"/>
                      <a:pt x="22" y="1836"/>
                    </a:cubicBezTo>
                    <a:cubicBezTo>
                      <a:pt x="1169" y="1836"/>
                      <a:pt x="1169" y="1836"/>
                      <a:pt x="1169" y="1836"/>
                    </a:cubicBezTo>
                    <a:cubicBezTo>
                      <a:pt x="1181" y="1836"/>
                      <a:pt x="1191" y="1826"/>
                      <a:pt x="1191" y="1814"/>
                    </a:cubicBezTo>
                    <a:lnTo>
                      <a:pt x="1191" y="1811"/>
                    </a:lnTo>
                    <a:close/>
                    <a:moveTo>
                      <a:pt x="1228" y="693"/>
                    </a:moveTo>
                    <a:cubicBezTo>
                      <a:pt x="1237" y="685"/>
                      <a:pt x="1238" y="671"/>
                      <a:pt x="1230" y="662"/>
                    </a:cubicBezTo>
                    <a:cubicBezTo>
                      <a:pt x="1189" y="612"/>
                      <a:pt x="1128" y="584"/>
                      <a:pt x="1063" y="584"/>
                    </a:cubicBezTo>
                    <a:cubicBezTo>
                      <a:pt x="998" y="584"/>
                      <a:pt x="937" y="612"/>
                      <a:pt x="896" y="662"/>
                    </a:cubicBezTo>
                    <a:cubicBezTo>
                      <a:pt x="888" y="671"/>
                      <a:pt x="889" y="685"/>
                      <a:pt x="898" y="693"/>
                    </a:cubicBezTo>
                    <a:cubicBezTo>
                      <a:pt x="908" y="701"/>
                      <a:pt x="921" y="699"/>
                      <a:pt x="929" y="690"/>
                    </a:cubicBezTo>
                    <a:cubicBezTo>
                      <a:pt x="963" y="651"/>
                      <a:pt x="1011" y="628"/>
                      <a:pt x="1063" y="628"/>
                    </a:cubicBezTo>
                    <a:cubicBezTo>
                      <a:pt x="1115" y="628"/>
                      <a:pt x="1163" y="651"/>
                      <a:pt x="1197" y="690"/>
                    </a:cubicBezTo>
                    <a:cubicBezTo>
                      <a:pt x="1201" y="695"/>
                      <a:pt x="1207" y="698"/>
                      <a:pt x="1214" y="698"/>
                    </a:cubicBezTo>
                    <a:cubicBezTo>
                      <a:pt x="1219" y="698"/>
                      <a:pt x="1224" y="696"/>
                      <a:pt x="1228" y="693"/>
                    </a:cubicBezTo>
                    <a:close/>
                    <a:moveTo>
                      <a:pt x="1255" y="1157"/>
                    </a:moveTo>
                    <a:cubicBezTo>
                      <a:pt x="1275" y="1207"/>
                      <a:pt x="1328" y="1336"/>
                      <a:pt x="1356" y="1362"/>
                    </a:cubicBezTo>
                    <a:cubicBezTo>
                      <a:pt x="1358" y="1363"/>
                      <a:pt x="1361" y="1365"/>
                      <a:pt x="1363" y="1367"/>
                    </a:cubicBezTo>
                    <a:cubicBezTo>
                      <a:pt x="1363" y="1414"/>
                      <a:pt x="1363" y="1414"/>
                      <a:pt x="1363" y="1414"/>
                    </a:cubicBezTo>
                    <a:cubicBezTo>
                      <a:pt x="1365" y="1415"/>
                      <a:pt x="1365" y="1415"/>
                      <a:pt x="1365" y="1415"/>
                    </a:cubicBezTo>
                    <a:cubicBezTo>
                      <a:pt x="1365" y="1416"/>
                      <a:pt x="1383" y="1430"/>
                      <a:pt x="1407" y="1450"/>
                    </a:cubicBezTo>
                    <a:cubicBezTo>
                      <a:pt x="1407" y="1399"/>
                      <a:pt x="1407" y="1399"/>
                      <a:pt x="1407" y="1399"/>
                    </a:cubicBezTo>
                    <a:cubicBezTo>
                      <a:pt x="1444" y="1422"/>
                      <a:pt x="1492" y="1445"/>
                      <a:pt x="1528" y="1445"/>
                    </a:cubicBezTo>
                    <a:cubicBezTo>
                      <a:pt x="1565" y="1445"/>
                      <a:pt x="1613" y="1422"/>
                      <a:pt x="1649" y="1399"/>
                    </a:cubicBezTo>
                    <a:cubicBezTo>
                      <a:pt x="1649" y="1450"/>
                      <a:pt x="1649" y="1450"/>
                      <a:pt x="1649" y="1450"/>
                    </a:cubicBezTo>
                    <a:cubicBezTo>
                      <a:pt x="1675" y="1430"/>
                      <a:pt x="1692" y="1415"/>
                      <a:pt x="1692" y="1415"/>
                    </a:cubicBezTo>
                    <a:cubicBezTo>
                      <a:pt x="1693" y="1414"/>
                      <a:pt x="1693" y="1414"/>
                      <a:pt x="1693" y="1414"/>
                    </a:cubicBezTo>
                    <a:cubicBezTo>
                      <a:pt x="1693" y="1368"/>
                      <a:pt x="1693" y="1368"/>
                      <a:pt x="1693" y="1368"/>
                    </a:cubicBezTo>
                    <a:cubicBezTo>
                      <a:pt x="1696" y="1365"/>
                      <a:pt x="1699" y="1363"/>
                      <a:pt x="1701" y="1362"/>
                    </a:cubicBezTo>
                    <a:cubicBezTo>
                      <a:pt x="1729" y="1336"/>
                      <a:pt x="1782" y="1207"/>
                      <a:pt x="1802" y="1157"/>
                    </a:cubicBezTo>
                    <a:cubicBezTo>
                      <a:pt x="1837" y="1135"/>
                      <a:pt x="1846" y="1097"/>
                      <a:pt x="1849" y="1081"/>
                    </a:cubicBezTo>
                    <a:cubicBezTo>
                      <a:pt x="1849" y="1079"/>
                      <a:pt x="1849" y="1078"/>
                      <a:pt x="1849" y="1076"/>
                    </a:cubicBezTo>
                    <a:cubicBezTo>
                      <a:pt x="1796" y="1101"/>
                      <a:pt x="1796" y="1101"/>
                      <a:pt x="1796" y="1101"/>
                    </a:cubicBezTo>
                    <a:cubicBezTo>
                      <a:pt x="1791" y="1109"/>
                      <a:pt x="1784" y="1117"/>
                      <a:pt x="1774" y="1122"/>
                    </a:cubicBezTo>
                    <a:cubicBezTo>
                      <a:pt x="1769" y="1124"/>
                      <a:pt x="1766" y="1129"/>
                      <a:pt x="1764" y="1134"/>
                    </a:cubicBezTo>
                    <a:cubicBezTo>
                      <a:pt x="1731" y="1217"/>
                      <a:pt x="1687" y="1315"/>
                      <a:pt x="1671" y="1329"/>
                    </a:cubicBezTo>
                    <a:cubicBezTo>
                      <a:pt x="1644" y="1353"/>
                      <a:pt x="1568" y="1401"/>
                      <a:pt x="1528" y="1401"/>
                    </a:cubicBezTo>
                    <a:cubicBezTo>
                      <a:pt x="1489" y="1401"/>
                      <a:pt x="1413" y="1353"/>
                      <a:pt x="1385" y="1329"/>
                    </a:cubicBezTo>
                    <a:cubicBezTo>
                      <a:pt x="1370" y="1315"/>
                      <a:pt x="1326" y="1217"/>
                      <a:pt x="1293" y="1134"/>
                    </a:cubicBezTo>
                    <a:cubicBezTo>
                      <a:pt x="1291" y="1129"/>
                      <a:pt x="1287" y="1124"/>
                      <a:pt x="1283" y="1122"/>
                    </a:cubicBezTo>
                    <a:cubicBezTo>
                      <a:pt x="1273" y="1117"/>
                      <a:pt x="1266" y="1109"/>
                      <a:pt x="1261" y="1101"/>
                    </a:cubicBezTo>
                    <a:cubicBezTo>
                      <a:pt x="1208" y="1076"/>
                      <a:pt x="1208" y="1076"/>
                      <a:pt x="1208" y="1076"/>
                    </a:cubicBezTo>
                    <a:cubicBezTo>
                      <a:pt x="1208" y="1078"/>
                      <a:pt x="1208" y="1080"/>
                      <a:pt x="1208" y="1083"/>
                    </a:cubicBezTo>
                    <a:cubicBezTo>
                      <a:pt x="1212" y="1102"/>
                      <a:pt x="1222" y="1136"/>
                      <a:pt x="1255" y="1157"/>
                    </a:cubicBezTo>
                    <a:close/>
                    <a:moveTo>
                      <a:pt x="322" y="1157"/>
                    </a:moveTo>
                    <a:cubicBezTo>
                      <a:pt x="342" y="1207"/>
                      <a:pt x="395" y="1336"/>
                      <a:pt x="423" y="1362"/>
                    </a:cubicBezTo>
                    <a:cubicBezTo>
                      <a:pt x="425" y="1363"/>
                      <a:pt x="428" y="1365"/>
                      <a:pt x="431" y="1368"/>
                    </a:cubicBezTo>
                    <a:cubicBezTo>
                      <a:pt x="431" y="1411"/>
                      <a:pt x="431" y="1411"/>
                      <a:pt x="431" y="1411"/>
                    </a:cubicBezTo>
                    <a:cubicBezTo>
                      <a:pt x="440" y="1423"/>
                      <a:pt x="440" y="1423"/>
                      <a:pt x="440" y="1423"/>
                    </a:cubicBezTo>
                    <a:cubicBezTo>
                      <a:pt x="441" y="1425"/>
                      <a:pt x="452" y="1440"/>
                      <a:pt x="475" y="1457"/>
                    </a:cubicBezTo>
                    <a:cubicBezTo>
                      <a:pt x="475" y="1399"/>
                      <a:pt x="475" y="1399"/>
                      <a:pt x="475" y="1399"/>
                    </a:cubicBezTo>
                    <a:cubicBezTo>
                      <a:pt x="511" y="1422"/>
                      <a:pt x="559" y="1445"/>
                      <a:pt x="595" y="1445"/>
                    </a:cubicBezTo>
                    <a:cubicBezTo>
                      <a:pt x="632" y="1445"/>
                      <a:pt x="680" y="1422"/>
                      <a:pt x="717" y="1399"/>
                    </a:cubicBezTo>
                    <a:cubicBezTo>
                      <a:pt x="717" y="1457"/>
                      <a:pt x="717" y="1457"/>
                      <a:pt x="717" y="1457"/>
                    </a:cubicBezTo>
                    <a:cubicBezTo>
                      <a:pt x="740" y="1440"/>
                      <a:pt x="751" y="1424"/>
                      <a:pt x="751" y="1423"/>
                    </a:cubicBezTo>
                    <a:cubicBezTo>
                      <a:pt x="761" y="1411"/>
                      <a:pt x="761" y="1411"/>
                      <a:pt x="761" y="1411"/>
                    </a:cubicBezTo>
                    <a:cubicBezTo>
                      <a:pt x="761" y="1367"/>
                      <a:pt x="761" y="1367"/>
                      <a:pt x="761" y="1367"/>
                    </a:cubicBezTo>
                    <a:cubicBezTo>
                      <a:pt x="763" y="1365"/>
                      <a:pt x="766" y="1363"/>
                      <a:pt x="768" y="1362"/>
                    </a:cubicBezTo>
                    <a:cubicBezTo>
                      <a:pt x="796" y="1336"/>
                      <a:pt x="849" y="1207"/>
                      <a:pt x="869" y="1157"/>
                    </a:cubicBezTo>
                    <a:cubicBezTo>
                      <a:pt x="904" y="1135"/>
                      <a:pt x="913" y="1097"/>
                      <a:pt x="916" y="1081"/>
                    </a:cubicBezTo>
                    <a:cubicBezTo>
                      <a:pt x="916" y="1079"/>
                      <a:pt x="916" y="1078"/>
                      <a:pt x="916" y="1076"/>
                    </a:cubicBezTo>
                    <a:cubicBezTo>
                      <a:pt x="863" y="1101"/>
                      <a:pt x="863" y="1101"/>
                      <a:pt x="863" y="1101"/>
                    </a:cubicBezTo>
                    <a:cubicBezTo>
                      <a:pt x="858" y="1109"/>
                      <a:pt x="851" y="1117"/>
                      <a:pt x="841" y="1122"/>
                    </a:cubicBezTo>
                    <a:cubicBezTo>
                      <a:pt x="836" y="1124"/>
                      <a:pt x="833" y="1129"/>
                      <a:pt x="831" y="1134"/>
                    </a:cubicBezTo>
                    <a:cubicBezTo>
                      <a:pt x="798" y="1217"/>
                      <a:pt x="754" y="1315"/>
                      <a:pt x="738" y="1329"/>
                    </a:cubicBezTo>
                    <a:cubicBezTo>
                      <a:pt x="711" y="1353"/>
                      <a:pt x="635" y="1401"/>
                      <a:pt x="595" y="1401"/>
                    </a:cubicBezTo>
                    <a:cubicBezTo>
                      <a:pt x="556" y="1401"/>
                      <a:pt x="480" y="1353"/>
                      <a:pt x="452" y="1329"/>
                    </a:cubicBezTo>
                    <a:cubicBezTo>
                      <a:pt x="437" y="1315"/>
                      <a:pt x="393" y="1217"/>
                      <a:pt x="360" y="1134"/>
                    </a:cubicBezTo>
                    <a:cubicBezTo>
                      <a:pt x="358" y="1129"/>
                      <a:pt x="354" y="1124"/>
                      <a:pt x="350" y="1122"/>
                    </a:cubicBezTo>
                    <a:cubicBezTo>
                      <a:pt x="339" y="1117"/>
                      <a:pt x="333" y="1109"/>
                      <a:pt x="328" y="1101"/>
                    </a:cubicBezTo>
                    <a:cubicBezTo>
                      <a:pt x="275" y="1076"/>
                      <a:pt x="275" y="1076"/>
                      <a:pt x="275" y="1076"/>
                    </a:cubicBezTo>
                    <a:cubicBezTo>
                      <a:pt x="275" y="1078"/>
                      <a:pt x="275" y="1080"/>
                      <a:pt x="275" y="1083"/>
                    </a:cubicBezTo>
                    <a:cubicBezTo>
                      <a:pt x="279" y="1102"/>
                      <a:pt x="289" y="1136"/>
                      <a:pt x="322" y="115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21">
                <a:extLst>
                  <a:ext uri="{FF2B5EF4-FFF2-40B4-BE49-F238E27FC236}">
                    <a16:creationId xmlns:a16="http://schemas.microsoft.com/office/drawing/2014/main" xmlns="" id="{9A32768F-1F7B-41E4-AD1E-05F5E20985B3}"/>
                  </a:ext>
                </a:extLst>
              </p:cNvPr>
              <p:cNvSpPr>
                <a:spLocks noEditPoints="1"/>
              </p:cNvSpPr>
              <p:nvPr/>
            </p:nvSpPr>
            <p:spPr bwMode="auto">
              <a:xfrm>
                <a:off x="5540884" y="3203448"/>
                <a:ext cx="1150239" cy="575691"/>
              </a:xfrm>
              <a:custGeom>
                <a:avLst/>
                <a:gdLst>
                  <a:gd name="T0" fmla="*/ 1542 w 1612"/>
                  <a:gd name="T1" fmla="*/ 422 h 806"/>
                  <a:gd name="T2" fmla="*/ 1542 w 1612"/>
                  <a:gd name="T3" fmla="*/ 421 h 806"/>
                  <a:gd name="T4" fmla="*/ 1508 w 1612"/>
                  <a:gd name="T5" fmla="*/ 469 h 806"/>
                  <a:gd name="T6" fmla="*/ 1505 w 1612"/>
                  <a:gd name="T7" fmla="*/ 470 h 806"/>
                  <a:gd name="T8" fmla="*/ 1485 w 1612"/>
                  <a:gd name="T9" fmla="*/ 470 h 806"/>
                  <a:gd name="T10" fmla="*/ 1483 w 1612"/>
                  <a:gd name="T11" fmla="*/ 470 h 806"/>
                  <a:gd name="T12" fmla="*/ 1074 w 1612"/>
                  <a:gd name="T13" fmla="*/ 253 h 806"/>
                  <a:gd name="T14" fmla="*/ 1070 w 1612"/>
                  <a:gd name="T15" fmla="*/ 253 h 806"/>
                  <a:gd name="T16" fmla="*/ 949 w 1612"/>
                  <a:gd name="T17" fmla="*/ 445 h 806"/>
                  <a:gd name="T18" fmla="*/ 949 w 1612"/>
                  <a:gd name="T19" fmla="*/ 444 h 806"/>
                  <a:gd name="T20" fmla="*/ 932 w 1612"/>
                  <a:gd name="T21" fmla="*/ 315 h 806"/>
                  <a:gd name="T22" fmla="*/ 1242 w 1612"/>
                  <a:gd name="T23" fmla="*/ 0 h 806"/>
                  <a:gd name="T24" fmla="*/ 1553 w 1612"/>
                  <a:gd name="T25" fmla="*/ 315 h 806"/>
                  <a:gd name="T26" fmla="*/ 1542 w 1612"/>
                  <a:gd name="T27" fmla="*/ 422 h 806"/>
                  <a:gd name="T28" fmla="*/ 619 w 1612"/>
                  <a:gd name="T29" fmla="*/ 317 h 806"/>
                  <a:gd name="T30" fmla="*/ 310 w 1612"/>
                  <a:gd name="T31" fmla="*/ 0 h 806"/>
                  <a:gd name="T32" fmla="*/ 0 w 1612"/>
                  <a:gd name="T33" fmla="*/ 317 h 806"/>
                  <a:gd name="T34" fmla="*/ 12 w 1612"/>
                  <a:gd name="T35" fmla="*/ 427 h 806"/>
                  <a:gd name="T36" fmla="*/ 12 w 1612"/>
                  <a:gd name="T37" fmla="*/ 428 h 806"/>
                  <a:gd name="T38" fmla="*/ 43 w 1612"/>
                  <a:gd name="T39" fmla="*/ 467 h 806"/>
                  <a:gd name="T40" fmla="*/ 64 w 1612"/>
                  <a:gd name="T41" fmla="*/ 469 h 806"/>
                  <a:gd name="T42" fmla="*/ 140 w 1612"/>
                  <a:gd name="T43" fmla="*/ 254 h 806"/>
                  <a:gd name="T44" fmla="*/ 547 w 1612"/>
                  <a:gd name="T45" fmla="*/ 240 h 806"/>
                  <a:gd name="T46" fmla="*/ 550 w 1612"/>
                  <a:gd name="T47" fmla="*/ 473 h 806"/>
                  <a:gd name="T48" fmla="*/ 573 w 1612"/>
                  <a:gd name="T49" fmla="*/ 473 h 806"/>
                  <a:gd name="T50" fmla="*/ 608 w 1612"/>
                  <a:gd name="T51" fmla="*/ 424 h 806"/>
                  <a:gd name="T52" fmla="*/ 608 w 1612"/>
                  <a:gd name="T53" fmla="*/ 424 h 806"/>
                  <a:gd name="T54" fmla="*/ 619 w 1612"/>
                  <a:gd name="T55" fmla="*/ 317 h 806"/>
                  <a:gd name="T56" fmla="*/ 1033 w 1612"/>
                  <a:gd name="T57" fmla="*/ 780 h 806"/>
                  <a:gd name="T58" fmla="*/ 946 w 1612"/>
                  <a:gd name="T59" fmla="*/ 612 h 806"/>
                  <a:gd name="T60" fmla="*/ 872 w 1612"/>
                  <a:gd name="T61" fmla="*/ 756 h 806"/>
                  <a:gd name="T62" fmla="*/ 949 w 1612"/>
                  <a:gd name="T63" fmla="*/ 806 h 806"/>
                  <a:gd name="T64" fmla="*/ 1033 w 1612"/>
                  <a:gd name="T65" fmla="*/ 799 h 806"/>
                  <a:gd name="T66" fmla="*/ 1033 w 1612"/>
                  <a:gd name="T67" fmla="*/ 780 h 806"/>
                  <a:gd name="T68" fmla="*/ 1538 w 1612"/>
                  <a:gd name="T69" fmla="*/ 613 h 806"/>
                  <a:gd name="T70" fmla="*/ 1451 w 1612"/>
                  <a:gd name="T71" fmla="*/ 781 h 806"/>
                  <a:gd name="T72" fmla="*/ 1451 w 1612"/>
                  <a:gd name="T73" fmla="*/ 799 h 806"/>
                  <a:gd name="T74" fmla="*/ 1536 w 1612"/>
                  <a:gd name="T75" fmla="*/ 806 h 806"/>
                  <a:gd name="T76" fmla="*/ 1612 w 1612"/>
                  <a:gd name="T77" fmla="*/ 756 h 806"/>
                  <a:gd name="T78" fmla="*/ 1538 w 1612"/>
                  <a:gd name="T79" fmla="*/ 613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12" h="806">
                    <a:moveTo>
                      <a:pt x="1542" y="422"/>
                    </a:moveTo>
                    <a:cubicBezTo>
                      <a:pt x="1542" y="422"/>
                      <a:pt x="1542" y="421"/>
                      <a:pt x="1542" y="421"/>
                    </a:cubicBezTo>
                    <a:cubicBezTo>
                      <a:pt x="1541" y="422"/>
                      <a:pt x="1536" y="437"/>
                      <a:pt x="1508" y="469"/>
                    </a:cubicBezTo>
                    <a:cubicBezTo>
                      <a:pt x="1507" y="470"/>
                      <a:pt x="1506" y="470"/>
                      <a:pt x="1505" y="470"/>
                    </a:cubicBezTo>
                    <a:cubicBezTo>
                      <a:pt x="1485" y="470"/>
                      <a:pt x="1485" y="470"/>
                      <a:pt x="1485" y="470"/>
                    </a:cubicBezTo>
                    <a:cubicBezTo>
                      <a:pt x="1484" y="470"/>
                      <a:pt x="1484" y="470"/>
                      <a:pt x="1483" y="470"/>
                    </a:cubicBezTo>
                    <a:cubicBezTo>
                      <a:pt x="1074" y="253"/>
                      <a:pt x="1074" y="253"/>
                      <a:pt x="1074" y="253"/>
                    </a:cubicBezTo>
                    <a:cubicBezTo>
                      <a:pt x="1073" y="253"/>
                      <a:pt x="1071" y="253"/>
                      <a:pt x="1070" y="253"/>
                    </a:cubicBezTo>
                    <a:cubicBezTo>
                      <a:pt x="979" y="283"/>
                      <a:pt x="980" y="472"/>
                      <a:pt x="949" y="445"/>
                    </a:cubicBezTo>
                    <a:cubicBezTo>
                      <a:pt x="949" y="444"/>
                      <a:pt x="949" y="444"/>
                      <a:pt x="949" y="444"/>
                    </a:cubicBezTo>
                    <a:cubicBezTo>
                      <a:pt x="936" y="410"/>
                      <a:pt x="932" y="354"/>
                      <a:pt x="932" y="315"/>
                    </a:cubicBezTo>
                    <a:cubicBezTo>
                      <a:pt x="932" y="141"/>
                      <a:pt x="1067" y="0"/>
                      <a:pt x="1242" y="0"/>
                    </a:cubicBezTo>
                    <a:cubicBezTo>
                      <a:pt x="1418" y="0"/>
                      <a:pt x="1553" y="141"/>
                      <a:pt x="1553" y="315"/>
                    </a:cubicBezTo>
                    <a:cubicBezTo>
                      <a:pt x="1553" y="353"/>
                      <a:pt x="1554" y="389"/>
                      <a:pt x="1542" y="422"/>
                    </a:cubicBezTo>
                    <a:close/>
                    <a:moveTo>
                      <a:pt x="619" y="317"/>
                    </a:moveTo>
                    <a:cubicBezTo>
                      <a:pt x="619" y="142"/>
                      <a:pt x="485" y="0"/>
                      <a:pt x="310" y="0"/>
                    </a:cubicBezTo>
                    <a:cubicBezTo>
                      <a:pt x="134" y="0"/>
                      <a:pt x="0" y="142"/>
                      <a:pt x="0" y="317"/>
                    </a:cubicBezTo>
                    <a:cubicBezTo>
                      <a:pt x="0" y="356"/>
                      <a:pt x="0" y="393"/>
                      <a:pt x="12" y="427"/>
                    </a:cubicBezTo>
                    <a:cubicBezTo>
                      <a:pt x="12" y="428"/>
                      <a:pt x="12" y="428"/>
                      <a:pt x="12" y="428"/>
                    </a:cubicBezTo>
                    <a:cubicBezTo>
                      <a:pt x="43" y="456"/>
                      <a:pt x="43" y="467"/>
                      <a:pt x="43" y="467"/>
                    </a:cubicBezTo>
                    <a:cubicBezTo>
                      <a:pt x="64" y="469"/>
                      <a:pt x="64" y="469"/>
                      <a:pt x="64" y="469"/>
                    </a:cubicBezTo>
                    <a:cubicBezTo>
                      <a:pt x="64" y="469"/>
                      <a:pt x="47" y="283"/>
                      <a:pt x="140" y="254"/>
                    </a:cubicBezTo>
                    <a:cubicBezTo>
                      <a:pt x="140" y="254"/>
                      <a:pt x="512" y="418"/>
                      <a:pt x="547" y="240"/>
                    </a:cubicBezTo>
                    <a:cubicBezTo>
                      <a:pt x="550" y="462"/>
                      <a:pt x="550" y="473"/>
                      <a:pt x="550" y="473"/>
                    </a:cubicBezTo>
                    <a:cubicBezTo>
                      <a:pt x="573" y="473"/>
                      <a:pt x="573" y="473"/>
                      <a:pt x="573" y="473"/>
                    </a:cubicBezTo>
                    <a:cubicBezTo>
                      <a:pt x="602" y="440"/>
                      <a:pt x="607" y="424"/>
                      <a:pt x="608" y="424"/>
                    </a:cubicBezTo>
                    <a:cubicBezTo>
                      <a:pt x="608" y="424"/>
                      <a:pt x="608" y="424"/>
                      <a:pt x="608" y="424"/>
                    </a:cubicBezTo>
                    <a:cubicBezTo>
                      <a:pt x="620" y="391"/>
                      <a:pt x="619" y="355"/>
                      <a:pt x="619" y="317"/>
                    </a:cubicBezTo>
                    <a:close/>
                    <a:moveTo>
                      <a:pt x="1033" y="780"/>
                    </a:moveTo>
                    <a:cubicBezTo>
                      <a:pt x="1011" y="755"/>
                      <a:pt x="982" y="699"/>
                      <a:pt x="946" y="612"/>
                    </a:cubicBezTo>
                    <a:cubicBezTo>
                      <a:pt x="943" y="671"/>
                      <a:pt x="933" y="750"/>
                      <a:pt x="872" y="756"/>
                    </a:cubicBezTo>
                    <a:cubicBezTo>
                      <a:pt x="899" y="783"/>
                      <a:pt x="925" y="798"/>
                      <a:pt x="949" y="806"/>
                    </a:cubicBezTo>
                    <a:cubicBezTo>
                      <a:pt x="984" y="802"/>
                      <a:pt x="1015" y="800"/>
                      <a:pt x="1033" y="799"/>
                    </a:cubicBezTo>
                    <a:lnTo>
                      <a:pt x="1033" y="780"/>
                    </a:lnTo>
                    <a:close/>
                    <a:moveTo>
                      <a:pt x="1538" y="613"/>
                    </a:moveTo>
                    <a:cubicBezTo>
                      <a:pt x="1502" y="699"/>
                      <a:pt x="1473" y="755"/>
                      <a:pt x="1451" y="781"/>
                    </a:cubicBezTo>
                    <a:cubicBezTo>
                      <a:pt x="1451" y="799"/>
                      <a:pt x="1451" y="799"/>
                      <a:pt x="1451" y="799"/>
                    </a:cubicBezTo>
                    <a:cubicBezTo>
                      <a:pt x="1469" y="800"/>
                      <a:pt x="1501" y="802"/>
                      <a:pt x="1536" y="806"/>
                    </a:cubicBezTo>
                    <a:cubicBezTo>
                      <a:pt x="1560" y="798"/>
                      <a:pt x="1586" y="783"/>
                      <a:pt x="1612" y="756"/>
                    </a:cubicBezTo>
                    <a:cubicBezTo>
                      <a:pt x="1552" y="750"/>
                      <a:pt x="1542" y="672"/>
                      <a:pt x="1538" y="613"/>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1" name="Group 20"/>
          <p:cNvGrpSpPr>
            <a:grpSpLocks noChangeAspect="1"/>
          </p:cNvGrpSpPr>
          <p:nvPr/>
        </p:nvGrpSpPr>
        <p:grpSpPr>
          <a:xfrm>
            <a:off x="1412104" y="2162303"/>
            <a:ext cx="1645920" cy="1645920"/>
            <a:chOff x="5273040" y="2606040"/>
            <a:chExt cx="1645920" cy="1645920"/>
          </a:xfrm>
        </p:grpSpPr>
        <p:sp>
          <p:nvSpPr>
            <p:cNvPr id="22" name="AutoShape 3"/>
            <p:cNvSpPr>
              <a:spLocks noChangeAspect="1" noChangeArrowheads="1" noTextEdit="1"/>
            </p:cNvSpPr>
            <p:nvPr/>
          </p:nvSpPr>
          <p:spPr bwMode="auto">
            <a:xfrm>
              <a:off x="5273040" y="2606040"/>
              <a:ext cx="1645920"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3" name="Group 22"/>
            <p:cNvGrpSpPr/>
            <p:nvPr/>
          </p:nvGrpSpPr>
          <p:grpSpPr>
            <a:xfrm>
              <a:off x="5546027" y="2892361"/>
              <a:ext cx="1099947" cy="1073277"/>
              <a:chOff x="5546027" y="2892361"/>
              <a:chExt cx="1099947" cy="1073277"/>
            </a:xfrm>
          </p:grpSpPr>
          <p:sp>
            <p:nvSpPr>
              <p:cNvPr id="24" name="Freeform 23"/>
              <p:cNvSpPr>
                <a:spLocks/>
              </p:cNvSpPr>
              <p:nvPr/>
            </p:nvSpPr>
            <p:spPr bwMode="auto">
              <a:xfrm>
                <a:off x="5546027" y="2892361"/>
                <a:ext cx="1099947" cy="1073277"/>
              </a:xfrm>
              <a:custGeom>
                <a:avLst/>
                <a:gdLst>
                  <a:gd name="connsiteX0" fmla="*/ 548831 w 1099947"/>
                  <a:gd name="connsiteY0" fmla="*/ 587502 h 1073277"/>
                  <a:gd name="connsiteX1" fmla="*/ 321945 w 1099947"/>
                  <a:gd name="connsiteY1" fmla="*/ 814578 h 1073277"/>
                  <a:gd name="connsiteX2" fmla="*/ 548831 w 1099947"/>
                  <a:gd name="connsiteY2" fmla="*/ 1041654 h 1073277"/>
                  <a:gd name="connsiteX3" fmla="*/ 775716 w 1099947"/>
                  <a:gd name="connsiteY3" fmla="*/ 814578 h 1073277"/>
                  <a:gd name="connsiteX4" fmla="*/ 548831 w 1099947"/>
                  <a:gd name="connsiteY4" fmla="*/ 587502 h 1073277"/>
                  <a:gd name="connsiteX5" fmla="*/ 173614 w 1099947"/>
                  <a:gd name="connsiteY5" fmla="*/ 184404 h 1073277"/>
                  <a:gd name="connsiteX6" fmla="*/ 183616 w 1099947"/>
                  <a:gd name="connsiteY6" fmla="*/ 187977 h 1073277"/>
                  <a:gd name="connsiteX7" fmla="*/ 254348 w 1099947"/>
                  <a:gd name="connsiteY7" fmla="*/ 246568 h 1073277"/>
                  <a:gd name="connsiteX8" fmla="*/ 255062 w 1099947"/>
                  <a:gd name="connsiteY8" fmla="*/ 247283 h 1073277"/>
                  <a:gd name="connsiteX9" fmla="*/ 255777 w 1099947"/>
                  <a:gd name="connsiteY9" fmla="*/ 247283 h 1073277"/>
                  <a:gd name="connsiteX10" fmla="*/ 256491 w 1099947"/>
                  <a:gd name="connsiteY10" fmla="*/ 248712 h 1073277"/>
                  <a:gd name="connsiteX11" fmla="*/ 258635 w 1099947"/>
                  <a:gd name="connsiteY11" fmla="*/ 251570 h 1073277"/>
                  <a:gd name="connsiteX12" fmla="*/ 259349 w 1099947"/>
                  <a:gd name="connsiteY12" fmla="*/ 253713 h 1073277"/>
                  <a:gd name="connsiteX13" fmla="*/ 259349 w 1099947"/>
                  <a:gd name="connsiteY13" fmla="*/ 255142 h 1073277"/>
                  <a:gd name="connsiteX14" fmla="*/ 259349 w 1099947"/>
                  <a:gd name="connsiteY14" fmla="*/ 260859 h 1073277"/>
                  <a:gd name="connsiteX15" fmla="*/ 259349 w 1099947"/>
                  <a:gd name="connsiteY15" fmla="*/ 261573 h 1073277"/>
                  <a:gd name="connsiteX16" fmla="*/ 259349 w 1099947"/>
                  <a:gd name="connsiteY16" fmla="*/ 262288 h 1073277"/>
                  <a:gd name="connsiteX17" fmla="*/ 259349 w 1099947"/>
                  <a:gd name="connsiteY17" fmla="*/ 263717 h 1073277"/>
                  <a:gd name="connsiteX18" fmla="*/ 258635 w 1099947"/>
                  <a:gd name="connsiteY18" fmla="*/ 265146 h 1073277"/>
                  <a:gd name="connsiteX19" fmla="*/ 257920 w 1099947"/>
                  <a:gd name="connsiteY19" fmla="*/ 265860 h 1073277"/>
                  <a:gd name="connsiteX20" fmla="*/ 256491 w 1099947"/>
                  <a:gd name="connsiteY20" fmla="*/ 268004 h 1073277"/>
                  <a:gd name="connsiteX21" fmla="*/ 256491 w 1099947"/>
                  <a:gd name="connsiteY21" fmla="*/ 268719 h 1073277"/>
                  <a:gd name="connsiteX22" fmla="*/ 255777 w 1099947"/>
                  <a:gd name="connsiteY22" fmla="*/ 268719 h 1073277"/>
                  <a:gd name="connsiteX23" fmla="*/ 194333 w 1099947"/>
                  <a:gd name="connsiteY23" fmla="*/ 341600 h 1073277"/>
                  <a:gd name="connsiteX24" fmla="*/ 172185 w 1099947"/>
                  <a:gd name="connsiteY24" fmla="*/ 343744 h 1073277"/>
                  <a:gd name="connsiteX25" fmla="*/ 170042 w 1099947"/>
                  <a:gd name="connsiteY25" fmla="*/ 321594 h 1073277"/>
                  <a:gd name="connsiteX26" fmla="*/ 207193 w 1099947"/>
                  <a:gd name="connsiteY26" fmla="*/ 278007 h 1073277"/>
                  <a:gd name="connsiteX27" fmla="*/ 115743 w 1099947"/>
                  <a:gd name="connsiteY27" fmla="*/ 329453 h 1073277"/>
                  <a:gd name="connsiteX28" fmla="*/ 31436 w 1099947"/>
                  <a:gd name="connsiteY28" fmla="*/ 536666 h 1073277"/>
                  <a:gd name="connsiteX29" fmla="*/ 291500 w 1099947"/>
                  <a:gd name="connsiteY29" fmla="*/ 798184 h 1073277"/>
                  <a:gd name="connsiteX30" fmla="*/ 549419 w 1099947"/>
                  <a:gd name="connsiteY30" fmla="*/ 555959 h 1073277"/>
                  <a:gd name="connsiteX31" fmla="*/ 807339 w 1099947"/>
                  <a:gd name="connsiteY31" fmla="*/ 813903 h 1073277"/>
                  <a:gd name="connsiteX32" fmla="*/ 549419 w 1099947"/>
                  <a:gd name="connsiteY32" fmla="*/ 1073277 h 1073277"/>
                  <a:gd name="connsiteX33" fmla="*/ 291500 w 1099947"/>
                  <a:gd name="connsiteY33" fmla="*/ 829623 h 1073277"/>
                  <a:gd name="connsiteX34" fmla="*/ 0 w 1099947"/>
                  <a:gd name="connsiteY34" fmla="*/ 536666 h 1073277"/>
                  <a:gd name="connsiteX35" fmla="*/ 93594 w 1099947"/>
                  <a:gd name="connsiteY35" fmla="*/ 307303 h 1073277"/>
                  <a:gd name="connsiteX36" fmla="*/ 205764 w 1099947"/>
                  <a:gd name="connsiteY36" fmla="*/ 246568 h 1073277"/>
                  <a:gd name="connsiteX37" fmla="*/ 163612 w 1099947"/>
                  <a:gd name="connsiteY37" fmla="*/ 212271 h 1073277"/>
                  <a:gd name="connsiteX38" fmla="*/ 161468 w 1099947"/>
                  <a:gd name="connsiteY38" fmla="*/ 190120 h 1073277"/>
                  <a:gd name="connsiteX39" fmla="*/ 173614 w 1099947"/>
                  <a:gd name="connsiteY39" fmla="*/ 184404 h 1073277"/>
                  <a:gd name="connsiteX40" fmla="*/ 549212 w 1099947"/>
                  <a:gd name="connsiteY40" fmla="*/ 31623 h 1073277"/>
                  <a:gd name="connsiteX41" fmla="*/ 321945 w 1099947"/>
                  <a:gd name="connsiteY41" fmla="*/ 258699 h 1073277"/>
                  <a:gd name="connsiteX42" fmla="*/ 549212 w 1099947"/>
                  <a:gd name="connsiteY42" fmla="*/ 485775 h 1073277"/>
                  <a:gd name="connsiteX43" fmla="*/ 776478 w 1099947"/>
                  <a:gd name="connsiteY43" fmla="*/ 258699 h 1073277"/>
                  <a:gd name="connsiteX44" fmla="*/ 549212 w 1099947"/>
                  <a:gd name="connsiteY44" fmla="*/ 31623 h 1073277"/>
                  <a:gd name="connsiteX45" fmla="*/ 549261 w 1099947"/>
                  <a:gd name="connsiteY45" fmla="*/ 0 h 1073277"/>
                  <a:gd name="connsiteX46" fmla="*/ 807819 w 1099947"/>
                  <a:gd name="connsiteY46" fmla="*/ 242940 h 1073277"/>
                  <a:gd name="connsiteX47" fmla="*/ 1099947 w 1099947"/>
                  <a:gd name="connsiteY47" fmla="*/ 536611 h 1073277"/>
                  <a:gd name="connsiteX48" fmla="*/ 1005666 w 1099947"/>
                  <a:gd name="connsiteY48" fmla="*/ 765260 h 1073277"/>
                  <a:gd name="connsiteX49" fmla="*/ 893529 w 1099947"/>
                  <a:gd name="connsiteY49" fmla="*/ 825995 h 1073277"/>
                  <a:gd name="connsiteX50" fmla="*/ 935670 w 1099947"/>
                  <a:gd name="connsiteY50" fmla="*/ 860292 h 1073277"/>
                  <a:gd name="connsiteX51" fmla="*/ 937813 w 1099947"/>
                  <a:gd name="connsiteY51" fmla="*/ 883157 h 1073277"/>
                  <a:gd name="connsiteX52" fmla="*/ 925670 w 1099947"/>
                  <a:gd name="connsiteY52" fmla="*/ 888873 h 1073277"/>
                  <a:gd name="connsiteX53" fmla="*/ 915671 w 1099947"/>
                  <a:gd name="connsiteY53" fmla="*/ 885301 h 1073277"/>
                  <a:gd name="connsiteX54" fmla="*/ 844960 w 1099947"/>
                  <a:gd name="connsiteY54" fmla="*/ 825995 h 1073277"/>
                  <a:gd name="connsiteX55" fmla="*/ 843532 w 1099947"/>
                  <a:gd name="connsiteY55" fmla="*/ 825280 h 1073277"/>
                  <a:gd name="connsiteX56" fmla="*/ 842103 w 1099947"/>
                  <a:gd name="connsiteY56" fmla="*/ 823851 h 1073277"/>
                  <a:gd name="connsiteX57" fmla="*/ 840675 w 1099947"/>
                  <a:gd name="connsiteY57" fmla="*/ 820993 h 1073277"/>
                  <a:gd name="connsiteX58" fmla="*/ 839961 w 1099947"/>
                  <a:gd name="connsiteY58" fmla="*/ 818849 h 1073277"/>
                  <a:gd name="connsiteX59" fmla="*/ 839246 w 1099947"/>
                  <a:gd name="connsiteY59" fmla="*/ 817420 h 1073277"/>
                  <a:gd name="connsiteX60" fmla="*/ 839246 w 1099947"/>
                  <a:gd name="connsiteY60" fmla="*/ 811704 h 1073277"/>
                  <a:gd name="connsiteX61" fmla="*/ 839246 w 1099947"/>
                  <a:gd name="connsiteY61" fmla="*/ 810990 h 1073277"/>
                  <a:gd name="connsiteX62" fmla="*/ 839246 w 1099947"/>
                  <a:gd name="connsiteY62" fmla="*/ 810275 h 1073277"/>
                  <a:gd name="connsiteX63" fmla="*/ 839961 w 1099947"/>
                  <a:gd name="connsiteY63" fmla="*/ 808846 h 1073277"/>
                  <a:gd name="connsiteX64" fmla="*/ 840675 w 1099947"/>
                  <a:gd name="connsiteY64" fmla="*/ 807417 h 1073277"/>
                  <a:gd name="connsiteX65" fmla="*/ 840675 w 1099947"/>
                  <a:gd name="connsiteY65" fmla="*/ 806702 h 1073277"/>
                  <a:gd name="connsiteX66" fmla="*/ 842818 w 1099947"/>
                  <a:gd name="connsiteY66" fmla="*/ 804559 h 1073277"/>
                  <a:gd name="connsiteX67" fmla="*/ 842818 w 1099947"/>
                  <a:gd name="connsiteY67" fmla="*/ 803844 h 1073277"/>
                  <a:gd name="connsiteX68" fmla="*/ 905672 w 1099947"/>
                  <a:gd name="connsiteY68" fmla="*/ 730963 h 1073277"/>
                  <a:gd name="connsiteX69" fmla="*/ 927813 w 1099947"/>
                  <a:gd name="connsiteY69" fmla="*/ 728819 h 1073277"/>
                  <a:gd name="connsiteX70" fmla="*/ 929242 w 1099947"/>
                  <a:gd name="connsiteY70" fmla="*/ 750969 h 1073277"/>
                  <a:gd name="connsiteX71" fmla="*/ 892101 w 1099947"/>
                  <a:gd name="connsiteY71" fmla="*/ 794556 h 1073277"/>
                  <a:gd name="connsiteX72" fmla="*/ 983525 w 1099947"/>
                  <a:gd name="connsiteY72" fmla="*/ 743109 h 1073277"/>
                  <a:gd name="connsiteX73" fmla="*/ 1068520 w 1099947"/>
                  <a:gd name="connsiteY73" fmla="*/ 536611 h 1073277"/>
                  <a:gd name="connsiteX74" fmla="*/ 807819 w 1099947"/>
                  <a:gd name="connsiteY74" fmla="*/ 274379 h 1073277"/>
                  <a:gd name="connsiteX75" fmla="*/ 549261 w 1099947"/>
                  <a:gd name="connsiteY75" fmla="*/ 517319 h 1073277"/>
                  <a:gd name="connsiteX76" fmla="*/ 290703 w 1099947"/>
                  <a:gd name="connsiteY76" fmla="*/ 258659 h 1073277"/>
                  <a:gd name="connsiteX77" fmla="*/ 549261 w 1099947"/>
                  <a:gd name="connsiteY77" fmla="*/ 0 h 1073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099947" h="1073277">
                    <a:moveTo>
                      <a:pt x="548831" y="587502"/>
                    </a:moveTo>
                    <a:cubicBezTo>
                      <a:pt x="423525" y="587502"/>
                      <a:pt x="321945" y="689168"/>
                      <a:pt x="321945" y="814578"/>
                    </a:cubicBezTo>
                    <a:cubicBezTo>
                      <a:pt x="321945" y="939989"/>
                      <a:pt x="423525" y="1041654"/>
                      <a:pt x="548831" y="1041654"/>
                    </a:cubicBezTo>
                    <a:cubicBezTo>
                      <a:pt x="674136" y="1041654"/>
                      <a:pt x="775716" y="939989"/>
                      <a:pt x="775716" y="814578"/>
                    </a:cubicBezTo>
                    <a:cubicBezTo>
                      <a:pt x="775716" y="689168"/>
                      <a:pt x="674136" y="587502"/>
                      <a:pt x="548831" y="587502"/>
                    </a:cubicBezTo>
                    <a:close/>
                    <a:moveTo>
                      <a:pt x="173614" y="184404"/>
                    </a:moveTo>
                    <a:cubicBezTo>
                      <a:pt x="177186" y="184404"/>
                      <a:pt x="180759" y="185833"/>
                      <a:pt x="183616" y="187977"/>
                    </a:cubicBezTo>
                    <a:cubicBezTo>
                      <a:pt x="183616" y="187977"/>
                      <a:pt x="183616" y="187977"/>
                      <a:pt x="254348" y="246568"/>
                    </a:cubicBezTo>
                    <a:cubicBezTo>
                      <a:pt x="254348" y="246568"/>
                      <a:pt x="255062" y="246568"/>
                      <a:pt x="255062" y="247283"/>
                    </a:cubicBezTo>
                    <a:cubicBezTo>
                      <a:pt x="255062" y="247283"/>
                      <a:pt x="255062" y="247283"/>
                      <a:pt x="255777" y="247283"/>
                    </a:cubicBezTo>
                    <a:cubicBezTo>
                      <a:pt x="255777" y="247997"/>
                      <a:pt x="256491" y="248712"/>
                      <a:pt x="256491" y="248712"/>
                    </a:cubicBezTo>
                    <a:cubicBezTo>
                      <a:pt x="257206" y="249426"/>
                      <a:pt x="257920" y="250855"/>
                      <a:pt x="258635" y="251570"/>
                    </a:cubicBezTo>
                    <a:cubicBezTo>
                      <a:pt x="258635" y="252284"/>
                      <a:pt x="258635" y="252999"/>
                      <a:pt x="259349" y="253713"/>
                    </a:cubicBezTo>
                    <a:cubicBezTo>
                      <a:pt x="259349" y="253713"/>
                      <a:pt x="259349" y="254428"/>
                      <a:pt x="259349" y="255142"/>
                    </a:cubicBezTo>
                    <a:cubicBezTo>
                      <a:pt x="260063" y="257286"/>
                      <a:pt x="260063" y="258715"/>
                      <a:pt x="259349" y="260859"/>
                    </a:cubicBezTo>
                    <a:cubicBezTo>
                      <a:pt x="259349" y="261573"/>
                      <a:pt x="259349" y="261573"/>
                      <a:pt x="259349" y="261573"/>
                    </a:cubicBezTo>
                    <a:cubicBezTo>
                      <a:pt x="259349" y="262288"/>
                      <a:pt x="259349" y="262288"/>
                      <a:pt x="259349" y="262288"/>
                    </a:cubicBezTo>
                    <a:cubicBezTo>
                      <a:pt x="259349" y="263002"/>
                      <a:pt x="259349" y="263002"/>
                      <a:pt x="259349" y="263717"/>
                    </a:cubicBezTo>
                    <a:cubicBezTo>
                      <a:pt x="258635" y="263717"/>
                      <a:pt x="258635" y="264431"/>
                      <a:pt x="258635" y="265146"/>
                    </a:cubicBezTo>
                    <a:cubicBezTo>
                      <a:pt x="258635" y="265146"/>
                      <a:pt x="257920" y="265146"/>
                      <a:pt x="257920" y="265860"/>
                    </a:cubicBezTo>
                    <a:cubicBezTo>
                      <a:pt x="257920" y="266575"/>
                      <a:pt x="257206" y="267289"/>
                      <a:pt x="256491" y="268004"/>
                    </a:cubicBezTo>
                    <a:cubicBezTo>
                      <a:pt x="256491" y="268719"/>
                      <a:pt x="256491" y="268719"/>
                      <a:pt x="256491" y="268719"/>
                    </a:cubicBezTo>
                    <a:cubicBezTo>
                      <a:pt x="256491" y="268719"/>
                      <a:pt x="256491" y="268719"/>
                      <a:pt x="255777" y="268719"/>
                    </a:cubicBezTo>
                    <a:cubicBezTo>
                      <a:pt x="255777" y="268719"/>
                      <a:pt x="255777" y="268719"/>
                      <a:pt x="194333" y="341600"/>
                    </a:cubicBezTo>
                    <a:cubicBezTo>
                      <a:pt x="188618" y="348031"/>
                      <a:pt x="178615" y="348746"/>
                      <a:pt x="172185" y="343744"/>
                    </a:cubicBezTo>
                    <a:cubicBezTo>
                      <a:pt x="165040" y="338028"/>
                      <a:pt x="164326" y="328024"/>
                      <a:pt x="170042" y="321594"/>
                    </a:cubicBezTo>
                    <a:cubicBezTo>
                      <a:pt x="170042" y="321594"/>
                      <a:pt x="170042" y="321594"/>
                      <a:pt x="207193" y="278007"/>
                    </a:cubicBezTo>
                    <a:cubicBezTo>
                      <a:pt x="173614" y="285153"/>
                      <a:pt x="142892" y="302301"/>
                      <a:pt x="115743" y="329453"/>
                    </a:cubicBezTo>
                    <a:cubicBezTo>
                      <a:pt x="57157" y="388045"/>
                      <a:pt x="31436" y="475932"/>
                      <a:pt x="31436" y="536666"/>
                    </a:cubicBezTo>
                    <a:cubicBezTo>
                      <a:pt x="31436" y="681001"/>
                      <a:pt x="147893" y="798184"/>
                      <a:pt x="291500" y="798184"/>
                    </a:cubicBezTo>
                    <a:cubicBezTo>
                      <a:pt x="299359" y="663138"/>
                      <a:pt x="412243" y="555959"/>
                      <a:pt x="549419" y="555959"/>
                    </a:cubicBezTo>
                    <a:cubicBezTo>
                      <a:pt x="691597" y="555959"/>
                      <a:pt x="807339" y="671712"/>
                      <a:pt x="807339" y="813903"/>
                    </a:cubicBezTo>
                    <a:cubicBezTo>
                      <a:pt x="807339" y="956809"/>
                      <a:pt x="691597" y="1073277"/>
                      <a:pt x="549419" y="1073277"/>
                    </a:cubicBezTo>
                    <a:cubicBezTo>
                      <a:pt x="412243" y="1073277"/>
                      <a:pt x="299359" y="965383"/>
                      <a:pt x="291500" y="829623"/>
                    </a:cubicBezTo>
                    <a:cubicBezTo>
                      <a:pt x="130746" y="829623"/>
                      <a:pt x="0" y="698150"/>
                      <a:pt x="0" y="536666"/>
                    </a:cubicBezTo>
                    <a:cubicBezTo>
                      <a:pt x="0" y="455210"/>
                      <a:pt x="37152" y="363751"/>
                      <a:pt x="93594" y="307303"/>
                    </a:cubicBezTo>
                    <a:cubicBezTo>
                      <a:pt x="126460" y="275149"/>
                      <a:pt x="164326" y="254428"/>
                      <a:pt x="205764" y="246568"/>
                    </a:cubicBezTo>
                    <a:cubicBezTo>
                      <a:pt x="205764" y="246568"/>
                      <a:pt x="205764" y="246568"/>
                      <a:pt x="163612" y="212271"/>
                    </a:cubicBezTo>
                    <a:cubicBezTo>
                      <a:pt x="157181" y="206554"/>
                      <a:pt x="155753" y="196551"/>
                      <a:pt x="161468" y="190120"/>
                    </a:cubicBezTo>
                    <a:cubicBezTo>
                      <a:pt x="164326" y="186548"/>
                      <a:pt x="169327" y="184404"/>
                      <a:pt x="173614" y="184404"/>
                    </a:cubicBezTo>
                    <a:close/>
                    <a:moveTo>
                      <a:pt x="549212" y="31623"/>
                    </a:moveTo>
                    <a:cubicBezTo>
                      <a:pt x="423696" y="31623"/>
                      <a:pt x="321945" y="133288"/>
                      <a:pt x="321945" y="258699"/>
                    </a:cubicBezTo>
                    <a:cubicBezTo>
                      <a:pt x="321945" y="384110"/>
                      <a:pt x="423696" y="485775"/>
                      <a:pt x="549212" y="485775"/>
                    </a:cubicBezTo>
                    <a:cubicBezTo>
                      <a:pt x="674728" y="485775"/>
                      <a:pt x="776478" y="384110"/>
                      <a:pt x="776478" y="258699"/>
                    </a:cubicBezTo>
                    <a:cubicBezTo>
                      <a:pt x="776478" y="133288"/>
                      <a:pt x="674728" y="31623"/>
                      <a:pt x="549212" y="31623"/>
                    </a:cubicBezTo>
                    <a:close/>
                    <a:moveTo>
                      <a:pt x="549261" y="0"/>
                    </a:moveTo>
                    <a:cubicBezTo>
                      <a:pt x="686397" y="0"/>
                      <a:pt x="799249" y="107179"/>
                      <a:pt x="807819" y="242940"/>
                    </a:cubicBezTo>
                    <a:cubicBezTo>
                      <a:pt x="968525" y="242940"/>
                      <a:pt x="1099947" y="375128"/>
                      <a:pt x="1099947" y="536611"/>
                    </a:cubicBezTo>
                    <a:cubicBezTo>
                      <a:pt x="1099947" y="617353"/>
                      <a:pt x="1062092" y="708812"/>
                      <a:pt x="1005666" y="765260"/>
                    </a:cubicBezTo>
                    <a:cubicBezTo>
                      <a:pt x="973525" y="797413"/>
                      <a:pt x="934956" y="818135"/>
                      <a:pt x="893529" y="825995"/>
                    </a:cubicBezTo>
                    <a:cubicBezTo>
                      <a:pt x="893529" y="825995"/>
                      <a:pt x="893529" y="825995"/>
                      <a:pt x="935670" y="860292"/>
                    </a:cubicBezTo>
                    <a:cubicBezTo>
                      <a:pt x="942812" y="866008"/>
                      <a:pt x="943527" y="876726"/>
                      <a:pt x="937813" y="883157"/>
                    </a:cubicBezTo>
                    <a:cubicBezTo>
                      <a:pt x="934956" y="886730"/>
                      <a:pt x="930670" y="888873"/>
                      <a:pt x="925670" y="888873"/>
                    </a:cubicBezTo>
                    <a:cubicBezTo>
                      <a:pt x="922099" y="888873"/>
                      <a:pt x="918528" y="887444"/>
                      <a:pt x="915671" y="885301"/>
                    </a:cubicBezTo>
                    <a:cubicBezTo>
                      <a:pt x="915671" y="885301"/>
                      <a:pt x="915671" y="885301"/>
                      <a:pt x="844960" y="825995"/>
                    </a:cubicBezTo>
                    <a:cubicBezTo>
                      <a:pt x="844246" y="825995"/>
                      <a:pt x="844246" y="825995"/>
                      <a:pt x="843532" y="825280"/>
                    </a:cubicBezTo>
                    <a:cubicBezTo>
                      <a:pt x="842818" y="824566"/>
                      <a:pt x="842818" y="823851"/>
                      <a:pt x="842103" y="823851"/>
                    </a:cubicBezTo>
                    <a:cubicBezTo>
                      <a:pt x="841389" y="823137"/>
                      <a:pt x="840675" y="821707"/>
                      <a:pt x="840675" y="820993"/>
                    </a:cubicBezTo>
                    <a:cubicBezTo>
                      <a:pt x="839961" y="820279"/>
                      <a:pt x="839961" y="819564"/>
                      <a:pt x="839961" y="818849"/>
                    </a:cubicBezTo>
                    <a:cubicBezTo>
                      <a:pt x="839246" y="818849"/>
                      <a:pt x="839246" y="818135"/>
                      <a:pt x="839246" y="817420"/>
                    </a:cubicBezTo>
                    <a:cubicBezTo>
                      <a:pt x="839246" y="815277"/>
                      <a:pt x="838532" y="813848"/>
                      <a:pt x="839246" y="811704"/>
                    </a:cubicBezTo>
                    <a:cubicBezTo>
                      <a:pt x="839246" y="810990"/>
                      <a:pt x="839246" y="810990"/>
                      <a:pt x="839246" y="810990"/>
                    </a:cubicBezTo>
                    <a:cubicBezTo>
                      <a:pt x="839246" y="810275"/>
                      <a:pt x="839246" y="810275"/>
                      <a:pt x="839246" y="810275"/>
                    </a:cubicBezTo>
                    <a:cubicBezTo>
                      <a:pt x="839961" y="809561"/>
                      <a:pt x="839961" y="809561"/>
                      <a:pt x="839961" y="808846"/>
                    </a:cubicBezTo>
                    <a:cubicBezTo>
                      <a:pt x="839961" y="808846"/>
                      <a:pt x="839961" y="808131"/>
                      <a:pt x="840675" y="807417"/>
                    </a:cubicBezTo>
                    <a:cubicBezTo>
                      <a:pt x="840675" y="807417"/>
                      <a:pt x="840675" y="807417"/>
                      <a:pt x="840675" y="806702"/>
                    </a:cubicBezTo>
                    <a:cubicBezTo>
                      <a:pt x="841389" y="805988"/>
                      <a:pt x="842103" y="805273"/>
                      <a:pt x="842818" y="804559"/>
                    </a:cubicBezTo>
                    <a:cubicBezTo>
                      <a:pt x="842818" y="803844"/>
                      <a:pt x="842818" y="803844"/>
                      <a:pt x="842818" y="803844"/>
                    </a:cubicBezTo>
                    <a:cubicBezTo>
                      <a:pt x="842818" y="803844"/>
                      <a:pt x="842818" y="803844"/>
                      <a:pt x="905672" y="730963"/>
                    </a:cubicBezTo>
                    <a:cubicBezTo>
                      <a:pt x="911385" y="724532"/>
                      <a:pt x="921385" y="723817"/>
                      <a:pt x="927813" y="728819"/>
                    </a:cubicBezTo>
                    <a:cubicBezTo>
                      <a:pt x="934242" y="734535"/>
                      <a:pt x="934956" y="744539"/>
                      <a:pt x="929242" y="750969"/>
                    </a:cubicBezTo>
                    <a:cubicBezTo>
                      <a:pt x="929242" y="750969"/>
                      <a:pt x="929242" y="750969"/>
                      <a:pt x="892101" y="794556"/>
                    </a:cubicBezTo>
                    <a:cubicBezTo>
                      <a:pt x="925670" y="787410"/>
                      <a:pt x="956383" y="770262"/>
                      <a:pt x="983525" y="743109"/>
                    </a:cubicBezTo>
                    <a:cubicBezTo>
                      <a:pt x="1042093" y="684518"/>
                      <a:pt x="1068520" y="597346"/>
                      <a:pt x="1068520" y="536611"/>
                    </a:cubicBezTo>
                    <a:cubicBezTo>
                      <a:pt x="1068520" y="392276"/>
                      <a:pt x="951383" y="274379"/>
                      <a:pt x="807819" y="274379"/>
                    </a:cubicBezTo>
                    <a:cubicBezTo>
                      <a:pt x="799249" y="410139"/>
                      <a:pt x="686397" y="517319"/>
                      <a:pt x="549261" y="517319"/>
                    </a:cubicBezTo>
                    <a:cubicBezTo>
                      <a:pt x="406412" y="517319"/>
                      <a:pt x="290703" y="401565"/>
                      <a:pt x="290703" y="258659"/>
                    </a:cubicBezTo>
                    <a:cubicBezTo>
                      <a:pt x="290703" y="115754"/>
                      <a:pt x="406412" y="0"/>
                      <a:pt x="549261"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5" name="Freeform 9"/>
              <p:cNvSpPr>
                <a:spLocks noEditPoints="1"/>
              </p:cNvSpPr>
              <p:nvPr/>
            </p:nvSpPr>
            <p:spPr bwMode="auto">
              <a:xfrm>
                <a:off x="5891594" y="2947606"/>
                <a:ext cx="408813" cy="962787"/>
              </a:xfrm>
              <a:custGeom>
                <a:avLst/>
                <a:gdLst>
                  <a:gd name="T0" fmla="*/ 286 w 572"/>
                  <a:gd name="T1" fmla="*/ 777 h 1348"/>
                  <a:gd name="T2" fmla="*/ 572 w 572"/>
                  <a:gd name="T3" fmla="*/ 1062 h 1348"/>
                  <a:gd name="T4" fmla="*/ 286 w 572"/>
                  <a:gd name="T5" fmla="*/ 1348 h 1348"/>
                  <a:gd name="T6" fmla="*/ 0 w 572"/>
                  <a:gd name="T7" fmla="*/ 1062 h 1348"/>
                  <a:gd name="T8" fmla="*/ 286 w 572"/>
                  <a:gd name="T9" fmla="*/ 777 h 1348"/>
                  <a:gd name="T10" fmla="*/ 286 w 572"/>
                  <a:gd name="T11" fmla="*/ 0 h 1348"/>
                  <a:gd name="T12" fmla="*/ 572 w 572"/>
                  <a:gd name="T13" fmla="*/ 286 h 1348"/>
                  <a:gd name="T14" fmla="*/ 286 w 572"/>
                  <a:gd name="T15" fmla="*/ 573 h 1348"/>
                  <a:gd name="T16" fmla="*/ 0 w 572"/>
                  <a:gd name="T17" fmla="*/ 286 h 1348"/>
                  <a:gd name="T18" fmla="*/ 286 w 572"/>
                  <a:gd name="T19" fmla="*/ 0 h 1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2" h="1348">
                    <a:moveTo>
                      <a:pt x="286" y="777"/>
                    </a:moveTo>
                    <a:cubicBezTo>
                      <a:pt x="444" y="777"/>
                      <a:pt x="572" y="905"/>
                      <a:pt x="572" y="1062"/>
                    </a:cubicBezTo>
                    <a:cubicBezTo>
                      <a:pt x="572" y="1220"/>
                      <a:pt x="444" y="1348"/>
                      <a:pt x="286" y="1348"/>
                    </a:cubicBezTo>
                    <a:cubicBezTo>
                      <a:pt x="128" y="1348"/>
                      <a:pt x="0" y="1220"/>
                      <a:pt x="0" y="1062"/>
                    </a:cubicBezTo>
                    <a:cubicBezTo>
                      <a:pt x="0" y="905"/>
                      <a:pt x="128" y="777"/>
                      <a:pt x="286" y="777"/>
                    </a:cubicBezTo>
                    <a:close/>
                    <a:moveTo>
                      <a:pt x="286" y="0"/>
                    </a:moveTo>
                    <a:cubicBezTo>
                      <a:pt x="444" y="0"/>
                      <a:pt x="572" y="128"/>
                      <a:pt x="572" y="286"/>
                    </a:cubicBezTo>
                    <a:cubicBezTo>
                      <a:pt x="572" y="444"/>
                      <a:pt x="444" y="573"/>
                      <a:pt x="286" y="573"/>
                    </a:cubicBezTo>
                    <a:cubicBezTo>
                      <a:pt x="128" y="573"/>
                      <a:pt x="0" y="444"/>
                      <a:pt x="0" y="286"/>
                    </a:cubicBezTo>
                    <a:cubicBezTo>
                      <a:pt x="0" y="128"/>
                      <a:pt x="128" y="0"/>
                      <a:pt x="286"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26" name="TextBox 25"/>
          <p:cNvSpPr txBox="1"/>
          <p:nvPr/>
        </p:nvSpPr>
        <p:spPr>
          <a:xfrm>
            <a:off x="4934134" y="4101524"/>
            <a:ext cx="2902164" cy="205086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rgbClr val="29BA74"/>
                </a:solidFill>
              </a:rPr>
              <a:t>Ease code deployment</a:t>
            </a:r>
          </a:p>
          <a:p>
            <a:endParaRPr lang="en-US" sz="400" dirty="0">
              <a:solidFill>
                <a:srgbClr val="29BA74"/>
              </a:solidFill>
            </a:endParaRPr>
          </a:p>
          <a:p>
            <a:r>
              <a:rPr lang="en-US" sz="1400" dirty="0">
                <a:solidFill>
                  <a:srgbClr val="575757"/>
                </a:solidFill>
              </a:rPr>
              <a:t>Ensure the code runs anywhere (every machine, operating system, browser…)</a:t>
            </a:r>
          </a:p>
          <a:p>
            <a:endParaRPr lang="en-US" sz="400" dirty="0">
              <a:solidFill>
                <a:srgbClr val="575757"/>
              </a:solidFill>
            </a:endParaRPr>
          </a:p>
          <a:p>
            <a:r>
              <a:rPr lang="en-US" sz="1400" dirty="0">
                <a:solidFill>
                  <a:srgbClr val="575757"/>
                </a:solidFill>
              </a:rPr>
              <a:t>Reduce time deploying</a:t>
            </a:r>
          </a:p>
          <a:p>
            <a:endParaRPr lang="en-US" sz="400" dirty="0">
              <a:solidFill>
                <a:srgbClr val="575757"/>
              </a:solidFill>
            </a:endParaRPr>
          </a:p>
          <a:p>
            <a:r>
              <a:rPr lang="en-US" sz="1400" dirty="0">
                <a:solidFill>
                  <a:srgbClr val="575757"/>
                </a:solidFill>
              </a:rPr>
              <a:t>Constant availability of a </a:t>
            </a:r>
          </a:p>
          <a:p>
            <a:r>
              <a:rPr lang="en-US" sz="1400" dirty="0">
                <a:solidFill>
                  <a:srgbClr val="575757"/>
                </a:solidFill>
              </a:rPr>
              <a:t>“current” build for testing, demo, or release purposes</a:t>
            </a:r>
          </a:p>
        </p:txBody>
      </p:sp>
      <p:sp>
        <p:nvSpPr>
          <p:cNvPr id="27" name="TextBox 26"/>
          <p:cNvSpPr txBox="1"/>
          <p:nvPr/>
        </p:nvSpPr>
        <p:spPr>
          <a:xfrm>
            <a:off x="8943887" y="4110228"/>
            <a:ext cx="2682708" cy="205086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rgbClr val="29BA74"/>
                </a:solidFill>
              </a:rPr>
              <a:t>Improve team work</a:t>
            </a:r>
          </a:p>
          <a:p>
            <a:endParaRPr lang="en-US" sz="400" dirty="0">
              <a:solidFill>
                <a:srgbClr val="29BA74"/>
              </a:solidFill>
            </a:endParaRPr>
          </a:p>
          <a:p>
            <a:r>
              <a:rPr lang="en-US" sz="1400" dirty="0">
                <a:solidFill>
                  <a:srgbClr val="575757"/>
                </a:solidFill>
              </a:rPr>
              <a:t>Spend less time on fixing conflicts and bugs</a:t>
            </a:r>
          </a:p>
          <a:p>
            <a:endParaRPr lang="en-US" sz="400" dirty="0">
              <a:solidFill>
                <a:srgbClr val="575757"/>
              </a:solidFill>
            </a:endParaRPr>
          </a:p>
          <a:p>
            <a:r>
              <a:rPr lang="en-US" sz="1400" dirty="0">
                <a:solidFill>
                  <a:srgbClr val="575757"/>
                </a:solidFill>
              </a:rPr>
              <a:t>Give confidence on the code being build</a:t>
            </a:r>
          </a:p>
          <a:p>
            <a:endParaRPr lang="en-US" sz="400" dirty="0">
              <a:solidFill>
                <a:srgbClr val="575757"/>
              </a:solidFill>
            </a:endParaRPr>
          </a:p>
          <a:p>
            <a:r>
              <a:rPr lang="en-US" sz="1400" dirty="0">
                <a:solidFill>
                  <a:srgbClr val="575757"/>
                </a:solidFill>
              </a:rPr>
              <a:t>Increase transparency </a:t>
            </a:r>
          </a:p>
          <a:p>
            <a:endParaRPr lang="en-US" sz="1400" dirty="0">
              <a:solidFill>
                <a:srgbClr val="575757"/>
              </a:solidFill>
            </a:endParaRPr>
          </a:p>
        </p:txBody>
      </p:sp>
      <p:sp>
        <p:nvSpPr>
          <p:cNvPr id="28" name="TextBox 27"/>
          <p:cNvSpPr txBox="1"/>
          <p:nvPr/>
        </p:nvSpPr>
        <p:spPr>
          <a:xfrm>
            <a:off x="1052397" y="4101720"/>
            <a:ext cx="2774148" cy="205086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rgbClr val="29BA74"/>
                </a:solidFill>
              </a:rPr>
              <a:t>Ensure code quality</a:t>
            </a:r>
          </a:p>
          <a:p>
            <a:endParaRPr lang="en-US" sz="400" dirty="0">
              <a:solidFill>
                <a:srgbClr val="575757"/>
              </a:solidFill>
            </a:endParaRPr>
          </a:p>
          <a:p>
            <a:r>
              <a:rPr lang="en-US" sz="1400" dirty="0">
                <a:solidFill>
                  <a:srgbClr val="575757"/>
                </a:solidFill>
              </a:rPr>
              <a:t>Reduce the size of code changes making them easier to handle</a:t>
            </a:r>
          </a:p>
          <a:p>
            <a:endParaRPr lang="en-US" sz="400" dirty="0">
              <a:solidFill>
                <a:srgbClr val="575757"/>
              </a:solidFill>
            </a:endParaRPr>
          </a:p>
          <a:p>
            <a:r>
              <a:rPr lang="en-US" sz="1400" dirty="0">
                <a:solidFill>
                  <a:srgbClr val="575757"/>
                </a:solidFill>
              </a:rPr>
              <a:t>Provide immediate feedbacks on the local changes</a:t>
            </a:r>
          </a:p>
          <a:p>
            <a:endParaRPr lang="en-US" sz="400" dirty="0">
              <a:solidFill>
                <a:srgbClr val="575757"/>
              </a:solidFill>
            </a:endParaRPr>
          </a:p>
          <a:p>
            <a:r>
              <a:rPr lang="en-US" sz="1400" dirty="0">
                <a:solidFill>
                  <a:srgbClr val="575757"/>
                </a:solidFill>
              </a:rPr>
              <a:t>Reduce integration risk</a:t>
            </a:r>
          </a:p>
        </p:txBody>
      </p:sp>
      <p:grpSp>
        <p:nvGrpSpPr>
          <p:cNvPr id="29" name="Group 28"/>
          <p:cNvGrpSpPr>
            <a:grpSpLocks noChangeAspect="1"/>
          </p:cNvGrpSpPr>
          <p:nvPr/>
        </p:nvGrpSpPr>
        <p:grpSpPr>
          <a:xfrm>
            <a:off x="906093" y="4507992"/>
            <a:ext cx="146304" cy="146304"/>
            <a:chOff x="982662" y="1847850"/>
            <a:chExt cx="269875" cy="269875"/>
          </a:xfrm>
        </p:grpSpPr>
        <p:sp>
          <p:nvSpPr>
            <p:cNvPr id="30"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1"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32" name="Group 31"/>
          <p:cNvGrpSpPr>
            <a:grpSpLocks noChangeAspect="1"/>
          </p:cNvGrpSpPr>
          <p:nvPr/>
        </p:nvGrpSpPr>
        <p:grpSpPr>
          <a:xfrm>
            <a:off x="906093" y="5007642"/>
            <a:ext cx="146304" cy="146304"/>
            <a:chOff x="982662" y="1847850"/>
            <a:chExt cx="269875" cy="269875"/>
          </a:xfrm>
        </p:grpSpPr>
        <p:sp>
          <p:nvSpPr>
            <p:cNvPr id="33"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4"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35" name="Group 34"/>
          <p:cNvGrpSpPr>
            <a:grpSpLocks noChangeAspect="1"/>
          </p:cNvGrpSpPr>
          <p:nvPr/>
        </p:nvGrpSpPr>
        <p:grpSpPr>
          <a:xfrm>
            <a:off x="906093" y="5492274"/>
            <a:ext cx="146304" cy="146304"/>
            <a:chOff x="982662" y="1847850"/>
            <a:chExt cx="269875" cy="269875"/>
          </a:xfrm>
        </p:grpSpPr>
        <p:sp>
          <p:nvSpPr>
            <p:cNvPr id="36"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7"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38" name="Group 37"/>
          <p:cNvGrpSpPr>
            <a:grpSpLocks noChangeAspect="1"/>
          </p:cNvGrpSpPr>
          <p:nvPr/>
        </p:nvGrpSpPr>
        <p:grpSpPr>
          <a:xfrm>
            <a:off x="4774951" y="4507992"/>
            <a:ext cx="146304" cy="146304"/>
            <a:chOff x="982662" y="1847850"/>
            <a:chExt cx="269875" cy="269875"/>
          </a:xfrm>
        </p:grpSpPr>
        <p:sp>
          <p:nvSpPr>
            <p:cNvPr id="39"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40"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41" name="Group 40"/>
          <p:cNvGrpSpPr>
            <a:grpSpLocks noChangeAspect="1"/>
          </p:cNvGrpSpPr>
          <p:nvPr/>
        </p:nvGrpSpPr>
        <p:grpSpPr>
          <a:xfrm>
            <a:off x="4774951" y="5221224"/>
            <a:ext cx="146304" cy="146304"/>
            <a:chOff x="982662" y="1847850"/>
            <a:chExt cx="269875" cy="269875"/>
          </a:xfrm>
        </p:grpSpPr>
        <p:sp>
          <p:nvSpPr>
            <p:cNvPr id="42"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43"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44" name="Group 43"/>
          <p:cNvGrpSpPr>
            <a:grpSpLocks noChangeAspect="1"/>
          </p:cNvGrpSpPr>
          <p:nvPr/>
        </p:nvGrpSpPr>
        <p:grpSpPr>
          <a:xfrm>
            <a:off x="4788968" y="5492273"/>
            <a:ext cx="146304" cy="146304"/>
            <a:chOff x="982662" y="1847850"/>
            <a:chExt cx="269875" cy="269875"/>
          </a:xfrm>
        </p:grpSpPr>
        <p:sp>
          <p:nvSpPr>
            <p:cNvPr id="45"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46"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50" name="Group 49"/>
          <p:cNvGrpSpPr>
            <a:grpSpLocks noChangeAspect="1"/>
          </p:cNvGrpSpPr>
          <p:nvPr/>
        </p:nvGrpSpPr>
        <p:grpSpPr>
          <a:xfrm>
            <a:off x="8799366" y="5492273"/>
            <a:ext cx="146304" cy="146304"/>
            <a:chOff x="982662" y="1847850"/>
            <a:chExt cx="269875" cy="269875"/>
          </a:xfrm>
        </p:grpSpPr>
        <p:sp>
          <p:nvSpPr>
            <p:cNvPr id="51"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52"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53" name="Group 52"/>
          <p:cNvGrpSpPr>
            <a:grpSpLocks noChangeAspect="1"/>
          </p:cNvGrpSpPr>
          <p:nvPr/>
        </p:nvGrpSpPr>
        <p:grpSpPr>
          <a:xfrm>
            <a:off x="8799366" y="5007642"/>
            <a:ext cx="146304" cy="146304"/>
            <a:chOff x="982662" y="1847850"/>
            <a:chExt cx="269875" cy="269875"/>
          </a:xfrm>
        </p:grpSpPr>
        <p:sp>
          <p:nvSpPr>
            <p:cNvPr id="54" name="Oval 53"/>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55" name="Freeform 54"/>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56" name="Group 55"/>
          <p:cNvGrpSpPr>
            <a:grpSpLocks noChangeAspect="1"/>
          </p:cNvGrpSpPr>
          <p:nvPr/>
        </p:nvGrpSpPr>
        <p:grpSpPr>
          <a:xfrm>
            <a:off x="8799366" y="4533810"/>
            <a:ext cx="146304" cy="146304"/>
            <a:chOff x="982662" y="1847850"/>
            <a:chExt cx="269875" cy="269875"/>
          </a:xfrm>
        </p:grpSpPr>
        <p:sp>
          <p:nvSpPr>
            <p:cNvPr id="57" name="Oval 56"/>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58" name="Freeform 57"/>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Tree>
    <p:custDataLst>
      <p:tags r:id="rId2"/>
    </p:custDataLst>
    <p:extLst>
      <p:ext uri="{BB962C8B-B14F-4D97-AF65-F5344CB8AC3E}">
        <p14:creationId xmlns:p14="http://schemas.microsoft.com/office/powerpoint/2010/main" val="740749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7930"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28650" y="631944"/>
            <a:ext cx="10933200" cy="470898"/>
          </a:xfrm>
        </p:spPr>
        <p:txBody>
          <a:bodyPr/>
          <a:lstStyle/>
          <a:p>
            <a:r>
              <a:rPr lang="en-US" dirty="0"/>
              <a:t>7 core concepts of CI</a:t>
            </a:r>
          </a:p>
        </p:txBody>
      </p:sp>
      <p:sp>
        <p:nvSpPr>
          <p:cNvPr id="5" name="TextBox 4"/>
          <p:cNvSpPr txBox="1"/>
          <p:nvPr/>
        </p:nvSpPr>
        <p:spPr>
          <a:xfrm>
            <a:off x="673449" y="1841091"/>
            <a:ext cx="5467350" cy="359263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solidFill>
                  <a:srgbClr val="575757"/>
                </a:solidFill>
              </a:rPr>
              <a:t>Maintain a single source repository</a:t>
            </a:r>
          </a:p>
          <a:p>
            <a:r>
              <a:rPr lang="en-US" sz="1100" dirty="0">
                <a:solidFill>
                  <a:srgbClr val="7F7F7F"/>
                </a:solidFill>
              </a:rPr>
              <a:t>Use </a:t>
            </a:r>
            <a:r>
              <a:rPr lang="en-US" sz="1100" dirty="0" err="1">
                <a:solidFill>
                  <a:srgbClr val="7F7F7F"/>
                </a:solidFill>
              </a:rPr>
              <a:t>Git</a:t>
            </a:r>
            <a:r>
              <a:rPr lang="en-US" sz="1100" dirty="0">
                <a:solidFill>
                  <a:srgbClr val="7F7F7F"/>
                </a:solidFill>
              </a:rPr>
              <a:t> and a robust </a:t>
            </a:r>
            <a:r>
              <a:rPr lang="en-US" sz="1100" dirty="0" err="1">
                <a:solidFill>
                  <a:srgbClr val="7F7F7F"/>
                </a:solidFill>
              </a:rPr>
              <a:t>Git</a:t>
            </a:r>
            <a:r>
              <a:rPr lang="en-US" sz="1100" dirty="0">
                <a:solidFill>
                  <a:srgbClr val="7F7F7F"/>
                </a:solidFill>
              </a:rPr>
              <a:t> flow</a:t>
            </a:r>
            <a:r>
              <a:rPr lang="en-US" sz="1100" baseline="30000" dirty="0">
                <a:solidFill>
                  <a:srgbClr val="7F7F7F"/>
                </a:solidFill>
              </a:rPr>
              <a:t>1</a:t>
            </a:r>
            <a:r>
              <a:rPr lang="en-US" sz="1100" dirty="0">
                <a:solidFill>
                  <a:srgbClr val="7F7F7F"/>
                </a:solidFill>
              </a:rPr>
              <a:t> , for e.g.</a:t>
            </a:r>
          </a:p>
          <a:p>
            <a:pPr marL="285750" indent="-285750">
              <a:buFontTx/>
              <a:buChar char="-"/>
            </a:pPr>
            <a:r>
              <a:rPr lang="en-US" sz="1100" dirty="0">
                <a:solidFill>
                  <a:srgbClr val="6E6F73"/>
                </a:solidFill>
              </a:rPr>
              <a:t>master branch </a:t>
            </a:r>
            <a:r>
              <a:rPr lang="en-US" sz="1100" dirty="0">
                <a:solidFill>
                  <a:srgbClr val="7F7F7F"/>
                </a:solidFill>
              </a:rPr>
              <a:t>– reflect a production ready state</a:t>
            </a:r>
          </a:p>
          <a:p>
            <a:pPr marL="285750" indent="-285750">
              <a:buFontTx/>
              <a:buChar char="-"/>
            </a:pPr>
            <a:r>
              <a:rPr lang="en-US" sz="1100" dirty="0">
                <a:solidFill>
                  <a:srgbClr val="6E6F73"/>
                </a:solidFill>
              </a:rPr>
              <a:t>develop branch </a:t>
            </a:r>
            <a:r>
              <a:rPr lang="en-US" sz="1100" dirty="0">
                <a:solidFill>
                  <a:srgbClr val="7F7F7F"/>
                </a:solidFill>
              </a:rPr>
              <a:t>– reflect a state with the latest delivered development changes for the next release</a:t>
            </a:r>
          </a:p>
          <a:p>
            <a:pPr marL="285750" indent="-285750">
              <a:buFontTx/>
              <a:buChar char="-"/>
            </a:pPr>
            <a:r>
              <a:rPr lang="en-US" sz="1100" dirty="0">
                <a:solidFill>
                  <a:srgbClr val="6E6F73"/>
                </a:solidFill>
              </a:rPr>
              <a:t>Several feature branches </a:t>
            </a:r>
            <a:r>
              <a:rPr lang="en-US" sz="1100" dirty="0">
                <a:solidFill>
                  <a:srgbClr val="7F7F7F"/>
                </a:solidFill>
              </a:rPr>
              <a:t>– use for developing new features for the upcoming or distance future release</a:t>
            </a:r>
          </a:p>
          <a:p>
            <a:pPr marL="285750" indent="-285750">
              <a:buFontTx/>
              <a:buChar char="-"/>
            </a:pPr>
            <a:r>
              <a:rPr lang="en-US" sz="1100" dirty="0">
                <a:solidFill>
                  <a:srgbClr val="6E6F73"/>
                </a:solidFill>
              </a:rPr>
              <a:t>Several release branches </a:t>
            </a:r>
            <a:r>
              <a:rPr lang="en-US" sz="1100" dirty="0">
                <a:solidFill>
                  <a:srgbClr val="7F7F7F"/>
                </a:solidFill>
              </a:rPr>
              <a:t>– support preparation of a new production release</a:t>
            </a:r>
          </a:p>
          <a:p>
            <a:pPr marL="285750" indent="-285750">
              <a:buFontTx/>
              <a:buChar char="-"/>
            </a:pPr>
            <a:r>
              <a:rPr lang="en-US" sz="1100" dirty="0">
                <a:solidFill>
                  <a:srgbClr val="6E6F73"/>
                </a:solidFill>
              </a:rPr>
              <a:t>Several Hotfixes </a:t>
            </a:r>
            <a:r>
              <a:rPr lang="en-US" sz="1100" dirty="0">
                <a:solidFill>
                  <a:srgbClr val="7F7F7F"/>
                </a:solidFill>
              </a:rPr>
              <a:t>- act immediately upon an undesired state of a main branch</a:t>
            </a:r>
          </a:p>
          <a:p>
            <a:endParaRPr lang="en-US" sz="1400" dirty="0">
              <a:solidFill>
                <a:srgbClr val="575757"/>
              </a:solidFill>
            </a:endParaRPr>
          </a:p>
          <a:p>
            <a:r>
              <a:rPr lang="en-US" sz="1600" dirty="0">
                <a:solidFill>
                  <a:srgbClr val="575757"/>
                </a:solidFill>
              </a:rPr>
              <a:t>Commit frequently to the mainline</a:t>
            </a:r>
          </a:p>
          <a:p>
            <a:r>
              <a:rPr lang="en-US" sz="1100" dirty="0">
                <a:solidFill>
                  <a:srgbClr val="7F7F7F"/>
                </a:solidFill>
              </a:rPr>
              <a:t>Divide your code in independent modules and commit one small change at a time Ensure your commit messages are clear, concise, well-written and focused on explaining the what and why rather than the how</a:t>
            </a:r>
            <a:r>
              <a:rPr lang="en-US" sz="1100" baseline="30000" dirty="0">
                <a:solidFill>
                  <a:srgbClr val="7F7F7F"/>
                </a:solidFill>
              </a:rPr>
              <a:t>2</a:t>
            </a:r>
            <a:endParaRPr lang="en-US" sz="1100" dirty="0">
              <a:solidFill>
                <a:srgbClr val="7F7F7F"/>
              </a:solidFill>
            </a:endParaRPr>
          </a:p>
          <a:p>
            <a:r>
              <a:rPr lang="en-US" sz="1100" dirty="0">
                <a:solidFill>
                  <a:srgbClr val="7F7F7F"/>
                </a:solidFill>
              </a:rPr>
              <a:t>Integrate your work frequently by doing Pull Requests and always ask for code reviews</a:t>
            </a:r>
          </a:p>
          <a:p>
            <a:endParaRPr lang="en-US" sz="1400" dirty="0">
              <a:solidFill>
                <a:srgbClr val="575757"/>
              </a:solidFill>
            </a:endParaRPr>
          </a:p>
          <a:p>
            <a:r>
              <a:rPr lang="en-US" sz="1600" dirty="0">
                <a:solidFill>
                  <a:srgbClr val="575757"/>
                </a:solidFill>
              </a:rPr>
              <a:t>Automate the build</a:t>
            </a:r>
          </a:p>
          <a:p>
            <a:r>
              <a:rPr lang="en-US" sz="1100" dirty="0">
                <a:solidFill>
                  <a:srgbClr val="7F7F7F"/>
                </a:solidFill>
              </a:rPr>
              <a:t>Test compilation (if needed by the language) as well as execution (e.g. check all requirements are well specified)</a:t>
            </a:r>
          </a:p>
          <a:p>
            <a:endParaRPr lang="en-US" sz="1400" dirty="0">
              <a:solidFill>
                <a:srgbClr val="575757"/>
              </a:solidFill>
            </a:endParaRPr>
          </a:p>
          <a:p>
            <a:endParaRPr lang="en-US" sz="1400" dirty="0">
              <a:solidFill>
                <a:srgbClr val="575757"/>
              </a:solidFill>
            </a:endParaRPr>
          </a:p>
        </p:txBody>
      </p:sp>
      <p:sp>
        <p:nvSpPr>
          <p:cNvPr id="6" name="TextBox 5"/>
          <p:cNvSpPr txBox="1"/>
          <p:nvPr/>
        </p:nvSpPr>
        <p:spPr>
          <a:xfrm>
            <a:off x="6332378" y="1841091"/>
            <a:ext cx="5425440" cy="407987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solidFill>
                  <a:srgbClr val="575757"/>
                </a:solidFill>
              </a:rPr>
              <a:t>Build quickly</a:t>
            </a:r>
          </a:p>
          <a:p>
            <a:r>
              <a:rPr lang="en-US" sz="1100" dirty="0">
                <a:solidFill>
                  <a:srgbClr val="7F7F7F"/>
                </a:solidFill>
              </a:rPr>
              <a:t>Avoid long build otherwise commits will occur less often and it would be harder to spot problems</a:t>
            </a:r>
          </a:p>
          <a:p>
            <a:endParaRPr lang="en-US" sz="1600" dirty="0">
              <a:solidFill>
                <a:srgbClr val="575757"/>
              </a:solidFill>
            </a:endParaRPr>
          </a:p>
          <a:p>
            <a:r>
              <a:rPr lang="en-US" sz="1600" dirty="0">
                <a:solidFill>
                  <a:srgbClr val="575757"/>
                </a:solidFill>
              </a:rPr>
              <a:t>Automate testing</a:t>
            </a:r>
          </a:p>
          <a:p>
            <a:r>
              <a:rPr lang="en-US" sz="1100" dirty="0">
                <a:solidFill>
                  <a:srgbClr val="7F7F7F"/>
                </a:solidFill>
              </a:rPr>
              <a:t>Write tests along with your code ensuring each function is covered by an unit test Do not neglect integration &amp; end2end tests neither (a recommended balance</a:t>
            </a:r>
            <a:r>
              <a:rPr lang="en-US" sz="1100" baseline="30000" dirty="0">
                <a:solidFill>
                  <a:srgbClr val="7F7F7F"/>
                </a:solidFill>
              </a:rPr>
              <a:t>3</a:t>
            </a:r>
            <a:r>
              <a:rPr lang="en-US" sz="1100" dirty="0">
                <a:solidFill>
                  <a:srgbClr val="7F7F7F"/>
                </a:solidFill>
              </a:rPr>
              <a:t> is 70% unit tests, 20% integration and 10% end-to-end tests)</a:t>
            </a:r>
          </a:p>
          <a:p>
            <a:endParaRPr lang="en-US" sz="1400" dirty="0">
              <a:solidFill>
                <a:srgbClr val="7F7F7F"/>
              </a:solidFill>
            </a:endParaRPr>
          </a:p>
          <a:p>
            <a:r>
              <a:rPr lang="en-US" sz="1600" dirty="0">
                <a:solidFill>
                  <a:srgbClr val="575757"/>
                </a:solidFill>
              </a:rPr>
              <a:t>Test in a clone of the production environment</a:t>
            </a:r>
          </a:p>
          <a:p>
            <a:r>
              <a:rPr lang="en-US" sz="1100" dirty="0">
                <a:solidFill>
                  <a:srgbClr val="7F7F7F"/>
                </a:solidFill>
              </a:rPr>
              <a:t>Verify that software performs as expected in its intended environment (Docker can help you make sure your local environment will be similar to the production one)</a:t>
            </a:r>
          </a:p>
          <a:p>
            <a:endParaRPr lang="en-US" sz="1400" dirty="0">
              <a:solidFill>
                <a:srgbClr val="7F7F7F"/>
              </a:solidFill>
            </a:endParaRPr>
          </a:p>
          <a:p>
            <a:r>
              <a:rPr lang="en-US" sz="1600" dirty="0">
                <a:solidFill>
                  <a:srgbClr val="575757"/>
                </a:solidFill>
              </a:rPr>
              <a:t>Fix broken builds immediately</a:t>
            </a:r>
          </a:p>
          <a:p>
            <a:r>
              <a:rPr lang="en-US" sz="1100" dirty="0">
                <a:solidFill>
                  <a:srgbClr val="7F7F7F"/>
                </a:solidFill>
              </a:rPr>
              <a:t>Do not wait to fix a bug: it will avoid it to move downstream and will ease everyone works</a:t>
            </a:r>
          </a:p>
        </p:txBody>
      </p:sp>
      <p:sp>
        <p:nvSpPr>
          <p:cNvPr id="7" name="ee4pFootnotes"/>
          <p:cNvSpPr>
            <a:spLocks noChangeArrowheads="1"/>
          </p:cNvSpPr>
          <p:nvPr/>
        </p:nvSpPr>
        <p:spPr bwMode="auto">
          <a:xfrm>
            <a:off x="628650" y="6203400"/>
            <a:ext cx="9030914" cy="415498"/>
          </a:xfrm>
          <a:prstGeom prst="rect">
            <a:avLst/>
          </a:prstGeom>
          <a:noFill/>
          <a:ln w="9525" algn="ctr">
            <a:noFill/>
            <a:miter lim="800000"/>
            <a:headEnd type="none" w="lg" len="lg"/>
            <a:tailEnd type="none" w="lg" len="lg"/>
          </a:ln>
        </p:spPr>
        <p:txBody>
          <a:bodyPr vert="horz" wrap="square" lIns="0" tIns="0" rIns="0" bIns="0" anchor="b" anchorCtr="0">
            <a:spAutoFit/>
          </a:bodyPr>
          <a:lstStyle/>
          <a:p>
            <a:pPr marL="228600" indent="-228600">
              <a:lnSpc>
                <a:spcPct val="90000"/>
              </a:lnSpc>
              <a:buAutoNum type="arabicPeriod"/>
            </a:pPr>
            <a:r>
              <a:rPr lang="en-US" sz="1000" dirty="0">
                <a:solidFill>
                  <a:schemeClr val="bg1">
                    <a:lumMod val="50000"/>
                  </a:schemeClr>
                </a:solidFill>
                <a:latin typeface="Trebuchet MS" panose="020B0603020202020204" pitchFamily="34" charset="0"/>
                <a:cs typeface="Arial" pitchFamily="34" charset="0"/>
              </a:rPr>
              <a:t>More details here: </a:t>
            </a:r>
            <a:r>
              <a:rPr lang="fr-FR" sz="1000" dirty="0">
                <a:hlinkClick r:id="rId9"/>
              </a:rPr>
              <a:t>https://nvie.com/posts/a-successful-git-branching-model/</a:t>
            </a:r>
            <a:endParaRPr lang="fr-FR" sz="1000" dirty="0"/>
          </a:p>
          <a:p>
            <a:pPr marL="228600" indent="-228600">
              <a:lnSpc>
                <a:spcPct val="90000"/>
              </a:lnSpc>
              <a:buAutoNum type="arabicPeriod"/>
            </a:pPr>
            <a:r>
              <a:rPr lang="en-US" sz="1000" dirty="0">
                <a:solidFill>
                  <a:schemeClr val="bg1">
                    <a:lumMod val="50000"/>
                  </a:schemeClr>
                </a:solidFill>
                <a:latin typeface="Trebuchet MS" panose="020B0603020202020204" pitchFamily="34" charset="0"/>
                <a:cs typeface="Arial" pitchFamily="34" charset="0"/>
              </a:rPr>
              <a:t>See here for best practices: </a:t>
            </a:r>
            <a:r>
              <a:rPr lang="fr-FR" sz="1000" dirty="0">
                <a:hlinkClick r:id="rId10"/>
              </a:rPr>
              <a:t>https://chris.beams.io/posts/git-commit/</a:t>
            </a:r>
            <a:endParaRPr lang="en-US" sz="1000" dirty="0">
              <a:solidFill>
                <a:schemeClr val="bg1">
                  <a:lumMod val="50000"/>
                </a:schemeClr>
              </a:solidFill>
              <a:latin typeface="Trebuchet MS" panose="020B0603020202020204" pitchFamily="34" charset="0"/>
              <a:cs typeface="Arial" pitchFamily="34" charset="0"/>
            </a:endParaRPr>
          </a:p>
          <a:p>
            <a:pPr marL="228600" indent="-228600">
              <a:lnSpc>
                <a:spcPct val="90000"/>
              </a:lnSpc>
              <a:buFontTx/>
              <a:buAutoNum type="arabicPeriod"/>
            </a:pPr>
            <a:r>
              <a:rPr lang="en-US" sz="1000" dirty="0">
                <a:solidFill>
                  <a:schemeClr val="bg1">
                    <a:lumMod val="50000"/>
                  </a:schemeClr>
                </a:solidFill>
                <a:latin typeface="Trebuchet MS" panose="020B0603020202020204" pitchFamily="34" charset="0"/>
                <a:cs typeface="Arial" pitchFamily="34" charset="0"/>
              </a:rPr>
              <a:t>Source: </a:t>
            </a:r>
            <a:r>
              <a:rPr lang="fr-FR" sz="1000" dirty="0">
                <a:hlinkClick r:id="rId11"/>
              </a:rPr>
              <a:t>https://testing.googleblog.com/2015/04/just-say-no-to-more-end-to-end-tests.html</a:t>
            </a:r>
            <a:endParaRPr lang="en-US" sz="1000" dirty="0">
              <a:solidFill>
                <a:schemeClr val="bg1">
                  <a:lumMod val="50000"/>
                </a:schemeClr>
              </a:solidFill>
              <a:latin typeface="Trebuchet MS" panose="020B0603020202020204" pitchFamily="34" charset="0"/>
              <a:cs typeface="Arial" pitchFamily="34" charset="0"/>
            </a:endParaRPr>
          </a:p>
        </p:txBody>
      </p:sp>
      <p:sp>
        <p:nvSpPr>
          <p:cNvPr id="8" name="Oval 20"/>
          <p:cNvSpPr>
            <a:spLocks noChangeAspect="1" noChangeArrowheads="1"/>
          </p:cNvSpPr>
          <p:nvPr/>
        </p:nvSpPr>
        <p:spPr bwMode="auto">
          <a:xfrm>
            <a:off x="481870" y="1898134"/>
            <a:ext cx="193079" cy="193079"/>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1</a:t>
            </a:r>
          </a:p>
        </p:txBody>
      </p:sp>
      <p:sp>
        <p:nvSpPr>
          <p:cNvPr id="9" name="Oval 20"/>
          <p:cNvSpPr>
            <a:spLocks noChangeAspect="1" noChangeArrowheads="1"/>
          </p:cNvSpPr>
          <p:nvPr/>
        </p:nvSpPr>
        <p:spPr bwMode="auto">
          <a:xfrm>
            <a:off x="480370" y="3720555"/>
            <a:ext cx="193079" cy="193079"/>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2</a:t>
            </a:r>
          </a:p>
        </p:txBody>
      </p:sp>
      <p:sp>
        <p:nvSpPr>
          <p:cNvPr id="10" name="Oval 20"/>
          <p:cNvSpPr>
            <a:spLocks noChangeAspect="1" noChangeArrowheads="1"/>
          </p:cNvSpPr>
          <p:nvPr/>
        </p:nvSpPr>
        <p:spPr bwMode="auto">
          <a:xfrm>
            <a:off x="481870" y="5032219"/>
            <a:ext cx="193079" cy="193079"/>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3</a:t>
            </a:r>
          </a:p>
        </p:txBody>
      </p:sp>
      <p:sp>
        <p:nvSpPr>
          <p:cNvPr id="12" name="Oval 20"/>
          <p:cNvSpPr>
            <a:spLocks noChangeAspect="1" noChangeArrowheads="1"/>
          </p:cNvSpPr>
          <p:nvPr/>
        </p:nvSpPr>
        <p:spPr bwMode="auto">
          <a:xfrm>
            <a:off x="6142299" y="1898134"/>
            <a:ext cx="193079" cy="193079"/>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4</a:t>
            </a:r>
          </a:p>
        </p:txBody>
      </p:sp>
      <p:sp>
        <p:nvSpPr>
          <p:cNvPr id="15" name="Oval 20"/>
          <p:cNvSpPr>
            <a:spLocks noChangeAspect="1" noChangeArrowheads="1"/>
          </p:cNvSpPr>
          <p:nvPr/>
        </p:nvSpPr>
        <p:spPr bwMode="auto">
          <a:xfrm>
            <a:off x="6142299" y="2745103"/>
            <a:ext cx="193079" cy="193079"/>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5</a:t>
            </a:r>
          </a:p>
        </p:txBody>
      </p:sp>
      <p:sp>
        <p:nvSpPr>
          <p:cNvPr id="16" name="Oval 20"/>
          <p:cNvSpPr>
            <a:spLocks noChangeAspect="1" noChangeArrowheads="1"/>
          </p:cNvSpPr>
          <p:nvPr/>
        </p:nvSpPr>
        <p:spPr bwMode="auto">
          <a:xfrm>
            <a:off x="6142299" y="3700080"/>
            <a:ext cx="193079" cy="193079"/>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6</a:t>
            </a:r>
          </a:p>
        </p:txBody>
      </p:sp>
      <p:sp>
        <p:nvSpPr>
          <p:cNvPr id="17" name="Oval 20"/>
          <p:cNvSpPr>
            <a:spLocks noChangeAspect="1" noChangeArrowheads="1"/>
          </p:cNvSpPr>
          <p:nvPr/>
        </p:nvSpPr>
        <p:spPr bwMode="auto">
          <a:xfrm>
            <a:off x="6137799" y="4489019"/>
            <a:ext cx="193079" cy="193079"/>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7</a:t>
            </a:r>
          </a:p>
        </p:txBody>
      </p:sp>
    </p:spTree>
    <p:custDataLst>
      <p:tags r:id="rId2"/>
    </p:custDataLst>
    <p:extLst>
      <p:ext uri="{BB962C8B-B14F-4D97-AF65-F5344CB8AC3E}">
        <p14:creationId xmlns:p14="http://schemas.microsoft.com/office/powerpoint/2010/main" val="17780524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8954"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a:t>External CI Services</a:t>
            </a:r>
          </a:p>
        </p:txBody>
      </p:sp>
      <p:cxnSp>
        <p:nvCxnSpPr>
          <p:cNvPr id="35" name="Straight Arrow Connector 34"/>
          <p:cNvCxnSpPr>
            <a:endCxn id="20" idx="0"/>
          </p:cNvCxnSpPr>
          <p:nvPr/>
        </p:nvCxnSpPr>
        <p:spPr>
          <a:xfrm>
            <a:off x="2818011" y="2509386"/>
            <a:ext cx="0" cy="289635"/>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768400" y="2540736"/>
            <a:ext cx="902007" cy="16002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600" dirty="0">
                <a:solidFill>
                  <a:srgbClr val="7F7F7F"/>
                </a:solidFill>
              </a:rPr>
              <a:t>Trigger CI build</a:t>
            </a:r>
          </a:p>
        </p:txBody>
      </p:sp>
      <p:sp>
        <p:nvSpPr>
          <p:cNvPr id="52" name="TextBox 51"/>
          <p:cNvSpPr txBox="1"/>
          <p:nvPr/>
        </p:nvSpPr>
        <p:spPr>
          <a:xfrm>
            <a:off x="4507992" y="4393692"/>
            <a:ext cx="914400" cy="9144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dirty="0" err="1">
              <a:solidFill>
                <a:srgbClr val="575757"/>
              </a:solidFill>
            </a:endParaRPr>
          </a:p>
        </p:txBody>
      </p:sp>
      <p:sp>
        <p:nvSpPr>
          <p:cNvPr id="54" name="TextBox 53"/>
          <p:cNvSpPr txBox="1"/>
          <p:nvPr/>
        </p:nvSpPr>
        <p:spPr>
          <a:xfrm>
            <a:off x="567651" y="1762241"/>
            <a:ext cx="2250360" cy="405955"/>
          </a:xfrm>
          <a:prstGeom prst="rect">
            <a:avLst/>
          </a:prstGeom>
          <a:noFill/>
          <a:ln w="9525" cap="rnd">
            <a:noFill/>
            <a:prstDash val="solid"/>
            <a:round/>
          </a:ln>
          <a:extLst>
            <a:ext uri="{909E8E84-426E-40DD-AFC4-6F175D3DCCD1}">
              <a14:hiddenFill xmlns:a14="http://schemas.microsoft.com/office/drawing/2010/main">
                <a:solidFill>
                  <a:srgbClr val="9A9A9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29BA74"/>
                </a:solidFill>
              </a:rPr>
              <a:t>Overall approach</a:t>
            </a:r>
          </a:p>
        </p:txBody>
      </p:sp>
      <p:sp>
        <p:nvSpPr>
          <p:cNvPr id="58" name="TextBox 57"/>
          <p:cNvSpPr txBox="1"/>
          <p:nvPr/>
        </p:nvSpPr>
        <p:spPr>
          <a:xfrm>
            <a:off x="673138" y="4789140"/>
            <a:ext cx="5138839" cy="117172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a:solidFill>
                  <a:srgbClr val="575757"/>
                </a:solidFill>
              </a:rPr>
              <a:t>Such services enable to build code and run tests in a different environment than your local one. </a:t>
            </a:r>
          </a:p>
          <a:p>
            <a:endParaRPr lang="en-US" sz="1200" dirty="0">
              <a:solidFill>
                <a:srgbClr val="575757"/>
              </a:solidFill>
            </a:endParaRPr>
          </a:p>
          <a:p>
            <a:r>
              <a:rPr lang="en-US" sz="1200" dirty="0">
                <a:solidFill>
                  <a:srgbClr val="575757"/>
                </a:solidFill>
              </a:rPr>
              <a:t>They act as monitors of the repository and stop anyone from merging to the master branch if their changes break the build.</a:t>
            </a:r>
          </a:p>
        </p:txBody>
      </p:sp>
      <p:grpSp>
        <p:nvGrpSpPr>
          <p:cNvPr id="65" name="Group 64"/>
          <p:cNvGrpSpPr>
            <a:grpSpLocks noChangeAspect="1"/>
          </p:cNvGrpSpPr>
          <p:nvPr/>
        </p:nvGrpSpPr>
        <p:grpSpPr>
          <a:xfrm>
            <a:off x="554592" y="4850892"/>
            <a:ext cx="150816" cy="150816"/>
            <a:chOff x="982662" y="1847850"/>
            <a:chExt cx="269875" cy="269875"/>
          </a:xfrm>
        </p:grpSpPr>
        <p:sp>
          <p:nvSpPr>
            <p:cNvPr id="66"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67"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68" name="Group 67"/>
          <p:cNvGrpSpPr>
            <a:grpSpLocks noChangeAspect="1"/>
          </p:cNvGrpSpPr>
          <p:nvPr/>
        </p:nvGrpSpPr>
        <p:grpSpPr>
          <a:xfrm>
            <a:off x="567651" y="5405880"/>
            <a:ext cx="150816" cy="150816"/>
            <a:chOff x="982662" y="1847850"/>
            <a:chExt cx="269875" cy="269875"/>
          </a:xfrm>
        </p:grpSpPr>
        <p:sp>
          <p:nvSpPr>
            <p:cNvPr id="69"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70"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71" name="TextBox 70"/>
          <p:cNvSpPr txBox="1"/>
          <p:nvPr/>
        </p:nvSpPr>
        <p:spPr>
          <a:xfrm>
            <a:off x="5990003" y="1758622"/>
            <a:ext cx="2250360" cy="405955"/>
          </a:xfrm>
          <a:prstGeom prst="rect">
            <a:avLst/>
          </a:prstGeom>
          <a:noFill/>
          <a:ln w="9525" cap="rnd">
            <a:noFill/>
            <a:prstDash val="solid"/>
            <a:round/>
          </a:ln>
          <a:extLst>
            <a:ext uri="{909E8E84-426E-40DD-AFC4-6F175D3DCCD1}">
              <a14:hiddenFill xmlns:a14="http://schemas.microsoft.com/office/drawing/2010/main">
                <a:solidFill>
                  <a:srgbClr val="9A9A9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29BA74"/>
                </a:solidFill>
              </a:rPr>
              <a:t>Example of tools</a:t>
            </a:r>
          </a:p>
        </p:txBody>
      </p:sp>
      <p:sp>
        <p:nvSpPr>
          <p:cNvPr id="72" name="TextBox 71"/>
          <p:cNvSpPr txBox="1"/>
          <p:nvPr/>
        </p:nvSpPr>
        <p:spPr>
          <a:xfrm>
            <a:off x="7053161" y="2620746"/>
            <a:ext cx="5138839" cy="117172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solidFill>
                  <a:srgbClr val="575757"/>
                </a:solidFill>
              </a:rPr>
              <a:t>Jenkins</a:t>
            </a:r>
            <a:r>
              <a:rPr lang="en-US" sz="1600" baseline="30000" dirty="0">
                <a:solidFill>
                  <a:srgbClr val="575757"/>
                </a:solidFill>
              </a:rPr>
              <a:t>1</a:t>
            </a:r>
            <a:r>
              <a:rPr lang="en-US" sz="1600" dirty="0">
                <a:solidFill>
                  <a:srgbClr val="575757"/>
                </a:solidFill>
              </a:rPr>
              <a:t> (recommended for big projects)</a:t>
            </a:r>
          </a:p>
          <a:p>
            <a:r>
              <a:rPr lang="en-US" sz="1200" dirty="0">
                <a:solidFill>
                  <a:srgbClr val="575757"/>
                </a:solidFill>
              </a:rPr>
              <a:t>Free and open source</a:t>
            </a:r>
          </a:p>
          <a:p>
            <a:r>
              <a:rPr lang="en-US" sz="1200" dirty="0">
                <a:solidFill>
                  <a:srgbClr val="575757"/>
                </a:solidFill>
              </a:rPr>
              <a:t>Support most types of projects</a:t>
            </a:r>
          </a:p>
          <a:p>
            <a:r>
              <a:rPr lang="en-US" sz="1200" dirty="0">
                <a:solidFill>
                  <a:srgbClr val="575757"/>
                </a:solidFill>
              </a:rPr>
              <a:t>Customizable </a:t>
            </a:r>
          </a:p>
          <a:p>
            <a:r>
              <a:rPr lang="en-US" sz="1200" dirty="0">
                <a:solidFill>
                  <a:srgbClr val="575757"/>
                </a:solidFill>
              </a:rPr>
              <a:t>Dedicated servers required</a:t>
            </a:r>
          </a:p>
        </p:txBody>
      </p:sp>
      <p:pic>
        <p:nvPicPr>
          <p:cNvPr id="74" name="Picture 73"/>
          <p:cNvPicPr>
            <a:picLocks noChangeAspect="1"/>
          </p:cNvPicPr>
          <p:nvPr/>
        </p:nvPicPr>
        <p:blipFill>
          <a:blip r:embed="rId9"/>
          <a:stretch>
            <a:fillRect/>
          </a:stretch>
        </p:blipFill>
        <p:spPr>
          <a:xfrm>
            <a:off x="6214383" y="2845986"/>
            <a:ext cx="534917" cy="739362"/>
          </a:xfrm>
          <a:prstGeom prst="rect">
            <a:avLst/>
          </a:prstGeom>
        </p:spPr>
      </p:pic>
      <p:pic>
        <p:nvPicPr>
          <p:cNvPr id="76" name="Picture 75"/>
          <p:cNvPicPr>
            <a:picLocks noChangeAspect="1"/>
          </p:cNvPicPr>
          <p:nvPr/>
        </p:nvPicPr>
        <p:blipFill>
          <a:blip r:embed="rId10"/>
          <a:stretch>
            <a:fillRect/>
          </a:stretch>
        </p:blipFill>
        <p:spPr>
          <a:xfrm>
            <a:off x="6240958" y="4814994"/>
            <a:ext cx="534917" cy="534917"/>
          </a:xfrm>
          <a:prstGeom prst="rect">
            <a:avLst/>
          </a:prstGeom>
        </p:spPr>
      </p:pic>
      <p:sp>
        <p:nvSpPr>
          <p:cNvPr id="77" name="TextBox 76"/>
          <p:cNvSpPr txBox="1"/>
          <p:nvPr/>
        </p:nvSpPr>
        <p:spPr>
          <a:xfrm>
            <a:off x="7077411" y="4520070"/>
            <a:ext cx="5138839" cy="117172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solidFill>
                  <a:srgbClr val="575757"/>
                </a:solidFill>
              </a:rPr>
              <a:t>Circle CI</a:t>
            </a:r>
            <a:r>
              <a:rPr lang="en-US" sz="1600" baseline="30000" dirty="0">
                <a:solidFill>
                  <a:srgbClr val="575757"/>
                </a:solidFill>
              </a:rPr>
              <a:t>2</a:t>
            </a:r>
            <a:r>
              <a:rPr lang="en-US" sz="1600" dirty="0">
                <a:solidFill>
                  <a:srgbClr val="575757"/>
                </a:solidFill>
              </a:rPr>
              <a:t> </a:t>
            </a:r>
          </a:p>
          <a:p>
            <a:r>
              <a:rPr lang="en-US" sz="1200" dirty="0">
                <a:solidFill>
                  <a:srgbClr val="575757"/>
                </a:solidFill>
              </a:rPr>
              <a:t>Cloud-based system</a:t>
            </a:r>
          </a:p>
          <a:p>
            <a:r>
              <a:rPr lang="en-US" sz="1200" dirty="0">
                <a:solidFill>
                  <a:srgbClr val="575757"/>
                </a:solidFill>
              </a:rPr>
              <a:t>Easy to start (only one .</a:t>
            </a:r>
            <a:r>
              <a:rPr lang="en-US" sz="1200" dirty="0" err="1">
                <a:solidFill>
                  <a:srgbClr val="575757"/>
                </a:solidFill>
              </a:rPr>
              <a:t>yaml</a:t>
            </a:r>
            <a:r>
              <a:rPr lang="en-US" sz="1200" dirty="0">
                <a:solidFill>
                  <a:srgbClr val="575757"/>
                </a:solidFill>
              </a:rPr>
              <a:t> configuration file needed)</a:t>
            </a:r>
          </a:p>
          <a:p>
            <a:r>
              <a:rPr lang="en-US" sz="1200" dirty="0">
                <a:solidFill>
                  <a:srgbClr val="575757"/>
                </a:solidFill>
              </a:rPr>
              <a:t>Fast to build</a:t>
            </a:r>
          </a:p>
          <a:p>
            <a:r>
              <a:rPr lang="en-US" sz="1200" dirty="0">
                <a:solidFill>
                  <a:srgbClr val="575757"/>
                </a:solidFill>
              </a:rPr>
              <a:t>Not easily customizable</a:t>
            </a:r>
          </a:p>
        </p:txBody>
      </p:sp>
      <p:grpSp>
        <p:nvGrpSpPr>
          <p:cNvPr id="81" name="Group 80"/>
          <p:cNvGrpSpPr>
            <a:grpSpLocks noChangeAspect="1"/>
          </p:cNvGrpSpPr>
          <p:nvPr/>
        </p:nvGrpSpPr>
        <p:grpSpPr>
          <a:xfrm>
            <a:off x="6937781" y="2721300"/>
            <a:ext cx="150816" cy="150816"/>
            <a:chOff x="982662" y="1847850"/>
            <a:chExt cx="269875" cy="269875"/>
          </a:xfrm>
        </p:grpSpPr>
        <p:sp>
          <p:nvSpPr>
            <p:cNvPr id="82"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83"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84" name="Group 83"/>
          <p:cNvGrpSpPr>
            <a:grpSpLocks noChangeAspect="1"/>
          </p:cNvGrpSpPr>
          <p:nvPr/>
        </p:nvGrpSpPr>
        <p:grpSpPr>
          <a:xfrm>
            <a:off x="6964367" y="4629462"/>
            <a:ext cx="150816" cy="150816"/>
            <a:chOff x="982662" y="1847850"/>
            <a:chExt cx="269875" cy="269875"/>
          </a:xfrm>
        </p:grpSpPr>
        <p:sp>
          <p:nvSpPr>
            <p:cNvPr id="85"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86"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39" name="ee4pFootnotes"/>
          <p:cNvSpPr>
            <a:spLocks noChangeArrowheads="1"/>
          </p:cNvSpPr>
          <p:nvPr/>
        </p:nvSpPr>
        <p:spPr bwMode="auto">
          <a:xfrm>
            <a:off x="630000" y="6282941"/>
            <a:ext cx="9030914" cy="276999"/>
          </a:xfrm>
          <a:prstGeom prst="rect">
            <a:avLst/>
          </a:prstGeom>
          <a:noFill/>
          <a:ln w="9525" algn="ctr">
            <a:noFill/>
            <a:miter lim="800000"/>
            <a:headEnd type="none" w="lg" len="lg"/>
            <a:tailEnd type="none" w="lg" len="lg"/>
          </a:ln>
        </p:spPr>
        <p:txBody>
          <a:bodyPr vert="horz" wrap="square" lIns="0" tIns="0" rIns="0" bIns="0" anchor="b" anchorCtr="0">
            <a:spAutoFit/>
          </a:bodyPr>
          <a:lstStyle/>
          <a:p>
            <a:pPr marL="228600" indent="-228600">
              <a:lnSpc>
                <a:spcPct val="90000"/>
              </a:lnSpc>
              <a:buAutoNum type="arabicPeriod"/>
            </a:pPr>
            <a:r>
              <a:rPr lang="en-US" sz="1000" dirty="0">
                <a:solidFill>
                  <a:schemeClr val="bg1">
                    <a:lumMod val="50000"/>
                  </a:schemeClr>
                </a:solidFill>
                <a:latin typeface="Trebuchet MS" panose="020B0603020202020204" pitchFamily="34" charset="0"/>
                <a:cs typeface="Arial" pitchFamily="34" charset="0"/>
              </a:rPr>
              <a:t>Technical details for Jenkins here: </a:t>
            </a:r>
            <a:r>
              <a:rPr lang="fr-FR" sz="1000" dirty="0">
                <a:hlinkClick r:id="rId11"/>
              </a:rPr>
              <a:t>https://confluence.sourceai.io/pages/viewpage.action?spaceKey=GP&amp;title=Jenkins</a:t>
            </a:r>
            <a:endParaRPr lang="fr-FR" sz="1000" dirty="0"/>
          </a:p>
          <a:p>
            <a:pPr marL="228600" indent="-228600">
              <a:lnSpc>
                <a:spcPct val="90000"/>
              </a:lnSpc>
              <a:buAutoNum type="arabicPeriod"/>
            </a:pPr>
            <a:r>
              <a:rPr lang="en-US" sz="1000" dirty="0">
                <a:solidFill>
                  <a:schemeClr val="bg1">
                    <a:lumMod val="50000"/>
                  </a:schemeClr>
                </a:solidFill>
                <a:latin typeface="Trebuchet MS" panose="020B0603020202020204" pitchFamily="34" charset="0"/>
                <a:cs typeface="Arial" pitchFamily="34" charset="0"/>
              </a:rPr>
              <a:t>Technical details for Circle CI here: </a:t>
            </a:r>
            <a:r>
              <a:rPr lang="fr-FR" sz="1000" dirty="0">
                <a:hlinkClick r:id="rId12"/>
              </a:rPr>
              <a:t>https://confluence.sourceai.io/display/HWW/Linking+CircleCI+to+your+BCG+Github+repository+to+run+unit+tests</a:t>
            </a:r>
            <a:endParaRPr lang="en-US" sz="1000" dirty="0">
              <a:solidFill>
                <a:schemeClr val="bg1">
                  <a:lumMod val="50000"/>
                </a:schemeClr>
              </a:solidFill>
              <a:latin typeface="Trebuchet MS" panose="020B0603020202020204" pitchFamily="34" charset="0"/>
              <a:cs typeface="Arial" pitchFamily="34" charset="0"/>
            </a:endParaRPr>
          </a:p>
        </p:txBody>
      </p:sp>
      <p:grpSp>
        <p:nvGrpSpPr>
          <p:cNvPr id="32" name="Group 31"/>
          <p:cNvGrpSpPr/>
          <p:nvPr/>
        </p:nvGrpSpPr>
        <p:grpSpPr>
          <a:xfrm>
            <a:off x="2308527" y="2799021"/>
            <a:ext cx="1018968" cy="1778508"/>
            <a:chOff x="2419315" y="2868648"/>
            <a:chExt cx="1018968" cy="1778508"/>
          </a:xfrm>
        </p:grpSpPr>
        <p:sp>
          <p:nvSpPr>
            <p:cNvPr id="20" name="Rectangle 19"/>
            <p:cNvSpPr/>
            <p:nvPr/>
          </p:nvSpPr>
          <p:spPr>
            <a:xfrm>
              <a:off x="2419315" y="2868648"/>
              <a:ext cx="1018968" cy="1778508"/>
            </a:xfrm>
            <a:prstGeom prst="rect">
              <a:avLst/>
            </a:prstGeom>
            <a:noFill/>
            <a:ln w="9525" cap="rnd" cmpd="sng" algn="ctr">
              <a:solidFill>
                <a:srgbClr val="29BA74"/>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a:solidFill>
                    <a:srgbClr val="29BA74"/>
                  </a:solidFill>
                </a:rPr>
                <a:t>CI Server</a:t>
              </a:r>
            </a:p>
          </p:txBody>
        </p:sp>
        <p:sp>
          <p:nvSpPr>
            <p:cNvPr id="21" name="TextBox 20"/>
            <p:cNvSpPr txBox="1"/>
            <p:nvPr/>
          </p:nvSpPr>
          <p:spPr>
            <a:xfrm>
              <a:off x="2537918" y="3539403"/>
              <a:ext cx="754380" cy="173736"/>
            </a:xfrm>
            <a:prstGeom prst="rect">
              <a:avLst/>
            </a:prstGeom>
            <a:noFill/>
            <a:ln w="9525" cap="rnd" cmpd="sng" algn="ctr">
              <a:solidFill>
                <a:srgbClr val="7F7F7F"/>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rgbClr val="7F7F7F"/>
                  </a:solidFill>
                </a:rPr>
                <a:t>Run tests</a:t>
              </a:r>
            </a:p>
          </p:txBody>
        </p:sp>
        <p:sp>
          <p:nvSpPr>
            <p:cNvPr id="22" name="Rectangle 21"/>
            <p:cNvSpPr/>
            <p:nvPr/>
          </p:nvSpPr>
          <p:spPr>
            <a:xfrm>
              <a:off x="2537918" y="3928023"/>
              <a:ext cx="754380" cy="265176"/>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rgbClr val="FFFFFF"/>
                  </a:solidFill>
                </a:rPr>
                <a:t>Success ? </a:t>
              </a:r>
            </a:p>
          </p:txBody>
        </p:sp>
        <p:sp>
          <p:nvSpPr>
            <p:cNvPr id="23" name="TextBox 22"/>
            <p:cNvSpPr txBox="1"/>
            <p:nvPr/>
          </p:nvSpPr>
          <p:spPr>
            <a:xfrm>
              <a:off x="2537918" y="4408083"/>
              <a:ext cx="754380" cy="173736"/>
            </a:xfrm>
            <a:prstGeom prst="rect">
              <a:avLst/>
            </a:prstGeom>
            <a:noFill/>
            <a:ln w="9525" cap="rnd" cmpd="sng" algn="ctr">
              <a:solidFill>
                <a:srgbClr val="7F7F7F"/>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rgbClr val="7F7F7F"/>
                  </a:solidFill>
                </a:rPr>
                <a:t>deploy</a:t>
              </a:r>
            </a:p>
          </p:txBody>
        </p:sp>
        <p:cxnSp>
          <p:nvCxnSpPr>
            <p:cNvPr id="25" name="Straight Arrow Connector 24"/>
            <p:cNvCxnSpPr>
              <a:stCxn id="21" idx="2"/>
              <a:endCxn id="22" idx="0"/>
            </p:cNvCxnSpPr>
            <p:nvPr/>
          </p:nvCxnSpPr>
          <p:spPr>
            <a:xfrm>
              <a:off x="2915108" y="3713139"/>
              <a:ext cx="0" cy="214884"/>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2" idx="2"/>
              <a:endCxn id="23" idx="0"/>
            </p:cNvCxnSpPr>
            <p:nvPr/>
          </p:nvCxnSpPr>
          <p:spPr>
            <a:xfrm>
              <a:off x="2915108" y="4193199"/>
              <a:ext cx="0" cy="214884"/>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005073" y="4202343"/>
              <a:ext cx="338328" cy="13258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rgbClr val="7F7F7F"/>
                  </a:solidFill>
                </a:rPr>
                <a:t>yes</a:t>
              </a:r>
            </a:p>
          </p:txBody>
        </p:sp>
        <p:sp>
          <p:nvSpPr>
            <p:cNvPr id="41" name="TextBox 40"/>
            <p:cNvSpPr txBox="1"/>
            <p:nvPr/>
          </p:nvSpPr>
          <p:spPr>
            <a:xfrm>
              <a:off x="2537918" y="3146211"/>
              <a:ext cx="754380" cy="173736"/>
            </a:xfrm>
            <a:prstGeom prst="rect">
              <a:avLst/>
            </a:prstGeom>
            <a:noFill/>
            <a:ln w="9525" cap="rnd" cmpd="sng" algn="ctr">
              <a:solidFill>
                <a:srgbClr val="7F7F7F"/>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rgbClr val="7F7F7F"/>
                  </a:solidFill>
                </a:rPr>
                <a:t>Build</a:t>
              </a:r>
            </a:p>
          </p:txBody>
        </p:sp>
        <p:cxnSp>
          <p:nvCxnSpPr>
            <p:cNvPr id="45" name="Straight Arrow Connector 44"/>
            <p:cNvCxnSpPr>
              <a:stCxn id="41" idx="2"/>
            </p:cNvCxnSpPr>
            <p:nvPr/>
          </p:nvCxnSpPr>
          <p:spPr>
            <a:xfrm>
              <a:off x="2915108" y="3319947"/>
              <a:ext cx="0" cy="214884"/>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7" name="Straight Connector 6"/>
          <p:cNvCxnSpPr/>
          <p:nvPr/>
        </p:nvCxnSpPr>
        <p:spPr>
          <a:xfrm flipV="1">
            <a:off x="652618" y="2412366"/>
            <a:ext cx="4968710" cy="15084"/>
          </a:xfrm>
          <a:prstGeom prst="line">
            <a:avLst/>
          </a:prstGeom>
          <a:ln w="9525" cap="rnd" cmpd="sng" algn="ctr">
            <a:solidFill>
              <a:srgbClr val="29BA74"/>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613830" y="2224308"/>
            <a:ext cx="1106939" cy="16002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err="1">
                <a:solidFill>
                  <a:srgbClr val="29BA74"/>
                </a:solidFill>
              </a:rPr>
              <a:t>Git</a:t>
            </a:r>
            <a:r>
              <a:rPr lang="en-US" sz="800" dirty="0">
                <a:solidFill>
                  <a:srgbClr val="29BA74"/>
                </a:solidFill>
              </a:rPr>
              <a:t> Master branch</a:t>
            </a:r>
          </a:p>
        </p:txBody>
      </p:sp>
      <p:cxnSp>
        <p:nvCxnSpPr>
          <p:cNvPr id="53" name="Straight Connector 52"/>
          <p:cNvCxnSpPr/>
          <p:nvPr/>
        </p:nvCxnSpPr>
        <p:spPr>
          <a:xfrm flipV="1">
            <a:off x="637541" y="2728232"/>
            <a:ext cx="2008446" cy="610"/>
          </a:xfrm>
          <a:prstGeom prst="line">
            <a:avLst/>
          </a:prstGeom>
          <a:ln w="9525" cap="rnd" cmpd="sng" algn="ctr">
            <a:solidFill>
              <a:srgbClr val="9A9A9A"/>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645987" y="2419908"/>
            <a:ext cx="172024" cy="308324"/>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779148" y="2383080"/>
            <a:ext cx="78351" cy="73404"/>
          </a:xfrm>
          <a:prstGeom prst="ellipse">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3" name="TextBox 72"/>
          <p:cNvSpPr txBox="1"/>
          <p:nvPr/>
        </p:nvSpPr>
        <p:spPr>
          <a:xfrm>
            <a:off x="581341" y="2784936"/>
            <a:ext cx="1133159" cy="16002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800" dirty="0">
                <a:solidFill>
                  <a:srgbClr val="7F7F7F"/>
                </a:solidFill>
              </a:rPr>
              <a:t>Development branch to merge</a:t>
            </a:r>
          </a:p>
        </p:txBody>
      </p:sp>
      <p:cxnSp>
        <p:nvCxnSpPr>
          <p:cNvPr id="50" name="Elbow Connector 49"/>
          <p:cNvCxnSpPr>
            <a:stCxn id="23" idx="3"/>
          </p:cNvCxnSpPr>
          <p:nvPr/>
        </p:nvCxnSpPr>
        <p:spPr>
          <a:xfrm flipV="1">
            <a:off x="3181510" y="2488488"/>
            <a:ext cx="488897" cy="1936836"/>
          </a:xfrm>
          <a:prstGeom prst="bentConnector2">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2894285" y="2488488"/>
            <a:ext cx="776122" cy="0"/>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605985" y="3148271"/>
            <a:ext cx="902007" cy="16002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600" dirty="0">
                <a:solidFill>
                  <a:srgbClr val="7F7F7F"/>
                </a:solidFill>
              </a:rPr>
              <a:t>Allow the merge</a:t>
            </a:r>
          </a:p>
        </p:txBody>
      </p:sp>
    </p:spTree>
    <p:custDataLst>
      <p:tags r:id="rId2"/>
    </p:custDataLst>
    <p:extLst>
      <p:ext uri="{BB962C8B-B14F-4D97-AF65-F5344CB8AC3E}">
        <p14:creationId xmlns:p14="http://schemas.microsoft.com/office/powerpoint/2010/main" val="25347698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3"/>
            </p:custDataLst>
            <p:extLst>
              <p:ext uri="{D42A27DB-BD31-4B8C-83A1-F6EECF244321}">
                <p14:modId xmlns:p14="http://schemas.microsoft.com/office/powerpoint/2010/main" val="192047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6056"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4" name="Title 3"/>
          <p:cNvSpPr>
            <a:spLocks noGrp="1"/>
          </p:cNvSpPr>
          <p:nvPr>
            <p:ph type="title"/>
          </p:nvPr>
        </p:nvSpPr>
        <p:spPr/>
        <p:txBody>
          <a:bodyPr/>
          <a:lstStyle/>
          <a:p>
            <a:r>
              <a:rPr lang="en-US" dirty="0"/>
              <a:t>Exercise 2.10</a:t>
            </a:r>
            <a:br>
              <a:rPr lang="en-US" dirty="0"/>
            </a:br>
            <a:r>
              <a:rPr lang="en-US" dirty="0"/>
              <a:t>Add CI</a:t>
            </a:r>
            <a:br>
              <a:rPr lang="en-US" dirty="0"/>
            </a:br>
            <a:r>
              <a:rPr lang="en-US" sz="2000" dirty="0"/>
              <a:t>Branch </a:t>
            </a:r>
            <a:r>
              <a:rPr lang="fr-FR" sz="2000" dirty="0" err="1"/>
              <a:t>origin</a:t>
            </a:r>
            <a:r>
              <a:rPr lang="fr-FR" sz="2000" dirty="0"/>
              <a:t>/training/ex-ci-</a:t>
            </a:r>
            <a:r>
              <a:rPr lang="fr-FR" sz="2000" dirty="0" err="1"/>
              <a:t>conf</a:t>
            </a:r>
            <a:endParaRPr lang="en-US" sz="2000" dirty="0"/>
          </a:p>
        </p:txBody>
      </p:sp>
      <p:pic>
        <p:nvPicPr>
          <p:cNvPr id="9" name="Picture Placeholder 8"/>
          <p:cNvPicPr>
            <a:picLocks noGrp="1" noChangeAspect="1"/>
          </p:cNvPicPr>
          <p:nvPr>
            <p:ph type="pic" sz="quarter" idx="11"/>
          </p:nvPr>
        </p:nvPicPr>
        <p:blipFill>
          <a:blip r:embed="rId9">
            <a:extLst>
              <a:ext uri="{28A0092B-C50C-407E-A947-70E740481C1C}">
                <a14:useLocalDpi xmlns:a14="http://schemas.microsoft.com/office/drawing/2010/main" val="0"/>
              </a:ext>
            </a:extLst>
          </a:blip>
          <a:srcRect l="28750" r="28750"/>
          <a:stretch>
            <a:fillRect/>
          </a:stretch>
        </p:blipFill>
        <p:spPr/>
      </p:pic>
    </p:spTree>
    <p:custDataLst>
      <p:tags r:id="rId2"/>
    </p:custDataLst>
    <p:extLst>
      <p:ext uri="{BB962C8B-B14F-4D97-AF65-F5344CB8AC3E}">
        <p14:creationId xmlns:p14="http://schemas.microsoft.com/office/powerpoint/2010/main" val="41155034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Oval 85"/>
          <p:cNvSpPr/>
          <p:nvPr>
            <p:custDataLst>
              <p:tags r:id="rId3"/>
            </p:custDataLst>
          </p:nvPr>
        </p:nvSpPr>
        <p:spPr>
          <a:xfrm>
            <a:off x="4714058" y="5510846"/>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smtClean="0">
              <a:solidFill>
                <a:schemeClr val="tx1">
                  <a:lumMod val="100000"/>
                </a:schemeClr>
              </a:solidFill>
              <a:latin typeface="Trebuchet MS" panose="020B0603020202020204" pitchFamily="34" charset="0"/>
            </a:endParaRPr>
          </a:p>
        </p:txBody>
      </p:sp>
      <p:pic>
        <p:nvPicPr>
          <p:cNvPr id="85" name="Picture 84"/>
          <p:cNvPicPr>
            <a:picLocks/>
          </p:cNvPicPr>
          <p:nvPr>
            <p:custDataLst>
              <p:tags r:id="rId4"/>
            </p:custDataLst>
          </p:nvPr>
        </p:nvPicPr>
        <p:blipFill>
          <a:blip r:embed="rId26">
            <a:extLst>
              <a:ext uri="{28A0092B-C50C-407E-A947-70E740481C1C}">
                <a14:useLocalDpi xmlns:a14="http://schemas.microsoft.com/office/drawing/2010/main" val="0"/>
              </a:ext>
            </a:extLst>
          </a:blip>
          <a:stretch>
            <a:fillRect/>
          </a:stretch>
        </p:blipFill>
        <p:spPr>
          <a:xfrm>
            <a:off x="4714058" y="5510846"/>
            <a:ext cx="293147" cy="292608"/>
          </a:xfrm>
          <a:prstGeom prst="rect">
            <a:avLst/>
          </a:prstGeom>
        </p:spPr>
      </p:pic>
      <p:sp>
        <p:nvSpPr>
          <p:cNvPr id="84" name="Rectangle 83">
            <a:hlinkClick r:id="rId27" action="ppaction://hlinksldjump"/>
          </p:cNvPr>
          <p:cNvSpPr/>
          <p:nvPr>
            <p:custDataLst>
              <p:tags r:id="rId5"/>
            </p:custDataLst>
          </p:nvPr>
        </p:nvSpPr>
        <p:spPr>
          <a:xfrm>
            <a:off x="5166432" y="55320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100000"/>
                  </a:schemeClr>
                </a:solidFill>
                <a:latin typeface="Trebuchet MS" panose="020B0603020202020204" pitchFamily="34" charset="0"/>
              </a:rPr>
              <a:t>Solution overview</a:t>
            </a:r>
          </a:p>
        </p:txBody>
      </p:sp>
      <p:sp>
        <p:nvSpPr>
          <p:cNvPr id="83" name="Rectangle 82">
            <a:hlinkClick r:id="rId28" action="ppaction://hlinksldjump"/>
          </p:cNvPr>
          <p:cNvSpPr/>
          <p:nvPr>
            <p:custDataLst>
              <p:tags r:id="rId6"/>
            </p:custDataLst>
          </p:nvPr>
        </p:nvSpPr>
        <p:spPr>
          <a:xfrm>
            <a:off x="5166432" y="525558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CI</a:t>
            </a:r>
          </a:p>
        </p:txBody>
      </p:sp>
      <p:sp>
        <p:nvSpPr>
          <p:cNvPr id="82" name="Rectangle 81">
            <a:hlinkClick r:id="rId29" action="ppaction://hlinksldjump"/>
          </p:cNvPr>
          <p:cNvSpPr/>
          <p:nvPr>
            <p:custDataLst>
              <p:tags r:id="rId7"/>
            </p:custDataLst>
          </p:nvPr>
        </p:nvSpPr>
        <p:spPr>
          <a:xfrm>
            <a:off x="5166432" y="501710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Docker</a:t>
            </a:r>
          </a:p>
        </p:txBody>
      </p:sp>
      <p:sp>
        <p:nvSpPr>
          <p:cNvPr id="81" name="Rectangle 80">
            <a:hlinkClick r:id="rId30" action="ppaction://hlinksldjump"/>
          </p:cNvPr>
          <p:cNvSpPr/>
          <p:nvPr>
            <p:custDataLst>
              <p:tags r:id="rId8"/>
            </p:custDataLst>
          </p:nvPr>
        </p:nvSpPr>
        <p:spPr>
          <a:xfrm>
            <a:off x="5166432" y="471604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Deployment (Not covered along training sessions)</a:t>
            </a:r>
          </a:p>
        </p:txBody>
      </p:sp>
      <p:sp>
        <p:nvSpPr>
          <p:cNvPr id="80" name="Rectangle 79">
            <a:hlinkClick r:id="rId31" action="ppaction://hlinksldjump"/>
          </p:cNvPr>
          <p:cNvSpPr/>
          <p:nvPr>
            <p:custDataLst>
              <p:tags r:id="rId9"/>
            </p:custDataLst>
          </p:nvPr>
        </p:nvSpPr>
        <p:spPr>
          <a:xfrm>
            <a:off x="5166432" y="437703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Context Manager &amp; Decorator (Reminder)</a:t>
            </a:r>
          </a:p>
        </p:txBody>
      </p:sp>
      <p:sp>
        <p:nvSpPr>
          <p:cNvPr id="79" name="Rectangle 78">
            <a:hlinkClick r:id="rId32" action="ppaction://hlinksldjump"/>
          </p:cNvPr>
          <p:cNvSpPr/>
          <p:nvPr>
            <p:custDataLst>
              <p:tags r:id="rId10"/>
            </p:custDataLst>
          </p:nvPr>
        </p:nvSpPr>
        <p:spPr>
          <a:xfrm>
            <a:off x="5166432" y="41005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Package Design</a:t>
            </a:r>
          </a:p>
        </p:txBody>
      </p:sp>
      <p:sp>
        <p:nvSpPr>
          <p:cNvPr id="78" name="Rectangle 77">
            <a:hlinkClick r:id="rId33" action="ppaction://hlinksldjump"/>
          </p:cNvPr>
          <p:cNvSpPr/>
          <p:nvPr>
            <p:custDataLst>
              <p:tags r:id="rId11"/>
            </p:custDataLst>
          </p:nvPr>
        </p:nvSpPr>
        <p:spPr>
          <a:xfrm>
            <a:off x="5166432" y="38621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Debugging</a:t>
            </a:r>
          </a:p>
        </p:txBody>
      </p:sp>
      <p:sp>
        <p:nvSpPr>
          <p:cNvPr id="77" name="Rectangle 76">
            <a:hlinkClick r:id="rId34" action="ppaction://hlinksldjump"/>
          </p:cNvPr>
          <p:cNvSpPr/>
          <p:nvPr>
            <p:custDataLst>
              <p:tags r:id="rId12"/>
            </p:custDataLst>
          </p:nvPr>
        </p:nvSpPr>
        <p:spPr>
          <a:xfrm>
            <a:off x="5166432" y="36236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Formatting</a:t>
            </a:r>
          </a:p>
        </p:txBody>
      </p:sp>
      <p:sp>
        <p:nvSpPr>
          <p:cNvPr id="76" name="Rectangle 75">
            <a:hlinkClick r:id="rId35" action="ppaction://hlinksldjump"/>
          </p:cNvPr>
          <p:cNvSpPr/>
          <p:nvPr>
            <p:custDataLst>
              <p:tags r:id="rId13"/>
            </p:custDataLst>
          </p:nvPr>
        </p:nvSpPr>
        <p:spPr>
          <a:xfrm>
            <a:off x="5166432" y="338515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Documenting</a:t>
            </a:r>
          </a:p>
        </p:txBody>
      </p:sp>
      <p:sp>
        <p:nvSpPr>
          <p:cNvPr id="75" name="Rectangle 74">
            <a:hlinkClick r:id="rId36" action="ppaction://hlinksldjump"/>
          </p:cNvPr>
          <p:cNvSpPr/>
          <p:nvPr>
            <p:custDataLst>
              <p:tags r:id="rId14"/>
            </p:custDataLst>
          </p:nvPr>
        </p:nvSpPr>
        <p:spPr>
          <a:xfrm>
            <a:off x="5166432" y="314667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Logging</a:t>
            </a:r>
          </a:p>
        </p:txBody>
      </p:sp>
      <p:sp>
        <p:nvSpPr>
          <p:cNvPr id="74" name="Rectangle 73">
            <a:hlinkClick r:id="rId37" action="ppaction://hlinksldjump"/>
          </p:cNvPr>
          <p:cNvSpPr/>
          <p:nvPr>
            <p:custDataLst>
              <p:tags r:id="rId15"/>
            </p:custDataLst>
          </p:nvPr>
        </p:nvSpPr>
        <p:spPr>
          <a:xfrm>
            <a:off x="5166432" y="29081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Errors</a:t>
            </a:r>
          </a:p>
        </p:txBody>
      </p:sp>
      <p:sp>
        <p:nvSpPr>
          <p:cNvPr id="73" name="Rectangle 72">
            <a:hlinkClick r:id="rId38" action="ppaction://hlinksldjump"/>
          </p:cNvPr>
          <p:cNvSpPr/>
          <p:nvPr>
            <p:custDataLst>
              <p:tags r:id="rId16"/>
            </p:custDataLst>
          </p:nvPr>
        </p:nvSpPr>
        <p:spPr>
          <a:xfrm>
            <a:off x="5166432" y="26697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Data Ingestion</a:t>
            </a:r>
          </a:p>
        </p:txBody>
      </p:sp>
      <p:sp>
        <p:nvSpPr>
          <p:cNvPr id="72" name="Rectangle 71">
            <a:hlinkClick r:id="rId39" action="ppaction://hlinksldjump"/>
          </p:cNvPr>
          <p:cNvSpPr/>
          <p:nvPr>
            <p:custDataLst>
              <p:tags r:id="rId17"/>
            </p:custDataLst>
          </p:nvPr>
        </p:nvSpPr>
        <p:spPr>
          <a:xfrm>
            <a:off x="5166432" y="24312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Organize your code</a:t>
            </a:r>
          </a:p>
        </p:txBody>
      </p:sp>
      <p:sp>
        <p:nvSpPr>
          <p:cNvPr id="71" name="Rectangle 70">
            <a:hlinkClick r:id="rId40" action="ppaction://hlinksldjump"/>
          </p:cNvPr>
          <p:cNvSpPr/>
          <p:nvPr>
            <p:custDataLst>
              <p:tags r:id="rId18"/>
            </p:custDataLst>
          </p:nvPr>
        </p:nvSpPr>
        <p:spPr>
          <a:xfrm>
            <a:off x="5166432" y="213017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Code Improvement</a:t>
            </a:r>
          </a:p>
        </p:txBody>
      </p:sp>
      <p:sp>
        <p:nvSpPr>
          <p:cNvPr id="70" name="Rectangle 69">
            <a:hlinkClick r:id="rId41" action="ppaction://hlinksldjump"/>
          </p:cNvPr>
          <p:cNvSpPr/>
          <p:nvPr>
            <p:custDataLst>
              <p:tags r:id="rId19"/>
            </p:custDataLst>
          </p:nvPr>
        </p:nvSpPr>
        <p:spPr>
          <a:xfrm>
            <a:off x="5166432" y="185374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Abstract Classes</a:t>
            </a:r>
          </a:p>
        </p:txBody>
      </p:sp>
      <p:sp>
        <p:nvSpPr>
          <p:cNvPr id="69" name="Rectangle 68">
            <a:hlinkClick r:id="rId42" action="ppaction://hlinksldjump"/>
          </p:cNvPr>
          <p:cNvSpPr/>
          <p:nvPr>
            <p:custDataLst>
              <p:tags r:id="rId20"/>
            </p:custDataLst>
          </p:nvPr>
        </p:nvSpPr>
        <p:spPr>
          <a:xfrm>
            <a:off x="5166432" y="161526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Factory</a:t>
            </a:r>
          </a:p>
        </p:txBody>
      </p:sp>
      <p:sp>
        <p:nvSpPr>
          <p:cNvPr id="68" name="Rectangle 67">
            <a:hlinkClick r:id="rId43" action="ppaction://hlinksldjump"/>
          </p:cNvPr>
          <p:cNvSpPr/>
          <p:nvPr>
            <p:custDataLst>
              <p:tags r:id="rId21"/>
            </p:custDataLst>
          </p:nvPr>
        </p:nvSpPr>
        <p:spPr>
          <a:xfrm>
            <a:off x="5166432" y="137678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Singleton</a:t>
            </a:r>
          </a:p>
        </p:txBody>
      </p:sp>
      <p:sp>
        <p:nvSpPr>
          <p:cNvPr id="67" name="Rectangle 66">
            <a:hlinkClick r:id="rId44" action="ppaction://hlinksldjump"/>
          </p:cNvPr>
          <p:cNvSpPr/>
          <p:nvPr>
            <p:custDataLst>
              <p:tags r:id="rId22"/>
            </p:custDataLst>
          </p:nvPr>
        </p:nvSpPr>
        <p:spPr>
          <a:xfrm>
            <a:off x="5166432" y="10757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Design Pattern</a:t>
            </a:r>
          </a:p>
        </p:txBody>
      </p:sp>
      <p:sp>
        <p:nvSpPr>
          <p:cNvPr id="66" name="Title 65"/>
          <p:cNvSpPr>
            <a:spLocks noGrp="1"/>
          </p:cNvSpPr>
          <p:nvPr>
            <p:ph type="title"/>
            <p:custDataLst>
              <p:tags r:id="rId23"/>
            </p:custDataLst>
          </p:nvPr>
        </p:nvSpPr>
        <p:spPr/>
        <p:txBody>
          <a:bodyPr/>
          <a:lstStyle/>
          <a:p>
            <a:r>
              <a:rPr lang="en-US" smtClean="0"/>
              <a:t>Agenda</a:t>
            </a:r>
            <a:endParaRPr lang="en-US"/>
          </a:p>
        </p:txBody>
      </p:sp>
      <p:graphicFrame>
        <p:nvGraphicFramePr>
          <p:cNvPr id="44" name="Object 43" hidden="1"/>
          <p:cNvGraphicFramePr>
            <a:graphicFrameLocks noChangeAspect="1"/>
          </p:cNvGraphicFramePr>
          <p:nvPr>
            <p:custDataLst>
              <p:tags r:id="rId24"/>
            </p:custDataLst>
            <p:extLst>
              <p:ext uri="{D42A27DB-BD31-4B8C-83A1-F6EECF244321}">
                <p14:modId xmlns:p14="http://schemas.microsoft.com/office/powerpoint/2010/main" val="3596870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6309" name="think-cell Slide" r:id="rId45" imgW="473" imgH="473" progId="TCLayout.ActiveDocument.1">
                  <p:embed/>
                </p:oleObj>
              </mc:Choice>
              <mc:Fallback>
                <p:oleObj name="think-cell Slide" r:id="rId45" imgW="473" imgH="473" progId="TCLayout.ActiveDocument.1">
                  <p:embed/>
                  <p:pic>
                    <p:nvPicPr>
                      <p:cNvPr id="0" name=""/>
                      <p:cNvPicPr/>
                      <p:nvPr/>
                    </p:nvPicPr>
                    <p:blipFill>
                      <a:blip r:embed="rId4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86403050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3"/>
            </p:custDataLst>
            <p:extLst>
              <p:ext uri="{D42A27DB-BD31-4B8C-83A1-F6EECF244321}">
                <p14:modId xmlns:p14="http://schemas.microsoft.com/office/powerpoint/2010/main" val="311221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5815"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58" name="Oval 57"/>
          <p:cNvSpPr/>
          <p:nvPr/>
        </p:nvSpPr>
        <p:spPr>
          <a:xfrm>
            <a:off x="1037421" y="5554071"/>
            <a:ext cx="845769" cy="845769"/>
          </a:xfrm>
          <a:prstGeom prst="ellipse">
            <a:avLst/>
          </a:prstGeom>
          <a:solidFill>
            <a:srgbClr val="FFFFFF"/>
          </a:solidFill>
          <a:ln w="762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pPr>
            <a:endParaRPr lang="en-US" sz="2400" kern="0" dirty="0">
              <a:solidFill>
                <a:schemeClr val="tx1"/>
              </a:solidFill>
            </a:endParaRPr>
          </a:p>
        </p:txBody>
      </p:sp>
      <p:sp>
        <p:nvSpPr>
          <p:cNvPr id="54" name="Oval 53"/>
          <p:cNvSpPr/>
          <p:nvPr/>
        </p:nvSpPr>
        <p:spPr>
          <a:xfrm>
            <a:off x="990905" y="1577477"/>
            <a:ext cx="845769" cy="845769"/>
          </a:xfrm>
          <a:prstGeom prst="ellipse">
            <a:avLst/>
          </a:prstGeom>
          <a:solidFill>
            <a:srgbClr val="FFFFFF"/>
          </a:solidFill>
          <a:ln w="762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pPr>
            <a:endParaRPr lang="en-US" sz="2400" kern="0" dirty="0">
              <a:solidFill>
                <a:schemeClr val="tx1"/>
              </a:solidFill>
            </a:endParaRPr>
          </a:p>
        </p:txBody>
      </p:sp>
      <p:sp>
        <p:nvSpPr>
          <p:cNvPr id="2" name="Title 1"/>
          <p:cNvSpPr>
            <a:spLocks noGrp="1"/>
          </p:cNvSpPr>
          <p:nvPr>
            <p:ph type="title"/>
          </p:nvPr>
        </p:nvSpPr>
        <p:spPr/>
        <p:txBody>
          <a:bodyPr/>
          <a:lstStyle/>
          <a:p>
            <a:r>
              <a:rPr lang="en-US" dirty="0"/>
              <a:t>Solution overview</a:t>
            </a:r>
          </a:p>
        </p:txBody>
      </p:sp>
      <p:sp>
        <p:nvSpPr>
          <p:cNvPr id="10" name="TextBox 9"/>
          <p:cNvSpPr txBox="1"/>
          <p:nvPr/>
        </p:nvSpPr>
        <p:spPr>
          <a:xfrm>
            <a:off x="2169494" y="1722632"/>
            <a:ext cx="2616120" cy="39223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400" dirty="0">
                <a:solidFill>
                  <a:srgbClr val="575757"/>
                </a:solidFill>
              </a:rPr>
              <a:t>Not structured</a:t>
            </a:r>
          </a:p>
          <a:p>
            <a:pPr algn="r"/>
            <a:endParaRPr lang="en-US" sz="2000" dirty="0">
              <a:solidFill>
                <a:srgbClr val="575757"/>
              </a:solidFill>
            </a:endParaRPr>
          </a:p>
          <a:p>
            <a:pPr algn="r"/>
            <a:endParaRPr lang="en-US" sz="2000" dirty="0">
              <a:solidFill>
                <a:srgbClr val="575757"/>
              </a:solidFill>
            </a:endParaRPr>
          </a:p>
          <a:p>
            <a:pPr algn="r"/>
            <a:endParaRPr lang="en-US" sz="2000" dirty="0">
              <a:solidFill>
                <a:srgbClr val="575757"/>
              </a:solidFill>
            </a:endParaRPr>
          </a:p>
        </p:txBody>
      </p:sp>
      <p:sp>
        <p:nvSpPr>
          <p:cNvPr id="12" name="TextBox 11"/>
          <p:cNvSpPr txBox="1"/>
          <p:nvPr/>
        </p:nvSpPr>
        <p:spPr>
          <a:xfrm>
            <a:off x="6497696" y="1600498"/>
            <a:ext cx="5025340" cy="8001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rgbClr val="7F7F7F"/>
                </a:solidFill>
              </a:rPr>
              <a:t>Oriented-Object Programming (OOP)</a:t>
            </a:r>
          </a:p>
        </p:txBody>
      </p:sp>
      <p:sp>
        <p:nvSpPr>
          <p:cNvPr id="14" name="Rectangle 13"/>
          <p:cNvSpPr/>
          <p:nvPr/>
        </p:nvSpPr>
        <p:spPr>
          <a:xfrm>
            <a:off x="2104898" y="3720760"/>
            <a:ext cx="2607564" cy="461665"/>
          </a:xfrm>
          <a:prstGeom prst="rect">
            <a:avLst/>
          </a:prstGeom>
        </p:spPr>
        <p:txBody>
          <a:bodyPr wrap="square">
            <a:spAutoFit/>
          </a:bodyPr>
          <a:lstStyle/>
          <a:p>
            <a:r>
              <a:rPr lang="en-US" sz="2400" dirty="0">
                <a:solidFill>
                  <a:srgbClr val="575757"/>
                </a:solidFill>
              </a:rPr>
              <a:t>Not robust</a:t>
            </a:r>
          </a:p>
        </p:txBody>
      </p:sp>
      <p:sp>
        <p:nvSpPr>
          <p:cNvPr id="17" name="Rectangle 16"/>
          <p:cNvSpPr/>
          <p:nvPr/>
        </p:nvSpPr>
        <p:spPr>
          <a:xfrm>
            <a:off x="2094992" y="2686983"/>
            <a:ext cx="2617470" cy="461665"/>
          </a:xfrm>
          <a:prstGeom prst="rect">
            <a:avLst/>
          </a:prstGeom>
        </p:spPr>
        <p:txBody>
          <a:bodyPr wrap="square">
            <a:spAutoFit/>
          </a:bodyPr>
          <a:lstStyle/>
          <a:p>
            <a:r>
              <a:rPr lang="en-US" sz="2400" dirty="0">
                <a:solidFill>
                  <a:srgbClr val="575757"/>
                </a:solidFill>
              </a:rPr>
              <a:t>Not flexible</a:t>
            </a:r>
          </a:p>
        </p:txBody>
      </p:sp>
      <p:sp>
        <p:nvSpPr>
          <p:cNvPr id="18" name="Rectangle 17"/>
          <p:cNvSpPr/>
          <p:nvPr/>
        </p:nvSpPr>
        <p:spPr>
          <a:xfrm>
            <a:off x="2104898" y="4754537"/>
            <a:ext cx="3439668" cy="461665"/>
          </a:xfrm>
          <a:prstGeom prst="rect">
            <a:avLst/>
          </a:prstGeom>
        </p:spPr>
        <p:txBody>
          <a:bodyPr wrap="square">
            <a:spAutoFit/>
          </a:bodyPr>
          <a:lstStyle/>
          <a:p>
            <a:r>
              <a:rPr lang="en-US" sz="2400" dirty="0">
                <a:solidFill>
                  <a:srgbClr val="575757"/>
                </a:solidFill>
              </a:rPr>
              <a:t>Not easily reproducible</a:t>
            </a:r>
          </a:p>
        </p:txBody>
      </p:sp>
      <p:sp>
        <p:nvSpPr>
          <p:cNvPr id="19" name="Rectangle 18"/>
          <p:cNvSpPr/>
          <p:nvPr/>
        </p:nvSpPr>
        <p:spPr>
          <a:xfrm>
            <a:off x="2030984" y="5788313"/>
            <a:ext cx="3513582" cy="461665"/>
          </a:xfrm>
          <a:prstGeom prst="rect">
            <a:avLst/>
          </a:prstGeom>
        </p:spPr>
        <p:txBody>
          <a:bodyPr wrap="square">
            <a:spAutoFit/>
          </a:bodyPr>
          <a:lstStyle/>
          <a:p>
            <a:r>
              <a:rPr lang="en-US" sz="2400" dirty="0">
                <a:solidFill>
                  <a:srgbClr val="575757"/>
                </a:solidFill>
              </a:rPr>
              <a:t>Not easily deployable</a:t>
            </a:r>
          </a:p>
        </p:txBody>
      </p:sp>
      <p:grpSp>
        <p:nvGrpSpPr>
          <p:cNvPr id="20" name="bcgIcons_LogicTree">
            <a:extLst>
              <a:ext uri="{FF2B5EF4-FFF2-40B4-BE49-F238E27FC236}">
                <a16:creationId xmlns:a16="http://schemas.microsoft.com/office/drawing/2014/main" xmlns="" id="{75517C07-F054-4829-ABCD-E121AE22A1D1}"/>
              </a:ext>
            </a:extLst>
          </p:cNvPr>
          <p:cNvGrpSpPr>
            <a:grpSpLocks noChangeAspect="1"/>
          </p:cNvGrpSpPr>
          <p:nvPr/>
        </p:nvGrpSpPr>
        <p:grpSpPr bwMode="auto">
          <a:xfrm>
            <a:off x="1070892" y="1624993"/>
            <a:ext cx="688086" cy="688724"/>
            <a:chOff x="1682" y="0"/>
            <a:chExt cx="4316" cy="4320"/>
          </a:xfrm>
        </p:grpSpPr>
        <p:sp>
          <p:nvSpPr>
            <p:cNvPr id="21" name="AutoShape 3">
              <a:extLst>
                <a:ext uri="{FF2B5EF4-FFF2-40B4-BE49-F238E27FC236}">
                  <a16:creationId xmlns:a16="http://schemas.microsoft.com/office/drawing/2014/main" xmlns="" id="{0752A4AF-84B3-4F20-B02C-7CECC8D059F5}"/>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5">
              <a:extLst>
                <a:ext uri="{FF2B5EF4-FFF2-40B4-BE49-F238E27FC236}">
                  <a16:creationId xmlns:a16="http://schemas.microsoft.com/office/drawing/2014/main" xmlns="" id="{0543821B-2536-48B5-A624-D843C5D76085}"/>
                </a:ext>
              </a:extLst>
            </p:cNvPr>
            <p:cNvSpPr>
              <a:spLocks noEditPoints="1"/>
            </p:cNvSpPr>
            <p:nvPr/>
          </p:nvSpPr>
          <p:spPr bwMode="auto">
            <a:xfrm>
              <a:off x="2126" y="446"/>
              <a:ext cx="3424" cy="3428"/>
            </a:xfrm>
            <a:custGeom>
              <a:avLst/>
              <a:gdLst>
                <a:gd name="T0" fmla="*/ 914 w 1828"/>
                <a:gd name="T1" fmla="*/ 491 h 1828"/>
                <a:gd name="T2" fmla="*/ 668 w 1828"/>
                <a:gd name="T3" fmla="*/ 246 h 1828"/>
                <a:gd name="T4" fmla="*/ 914 w 1828"/>
                <a:gd name="T5" fmla="*/ 0 h 1828"/>
                <a:gd name="T6" fmla="*/ 1160 w 1828"/>
                <a:gd name="T7" fmla="*/ 246 h 1828"/>
                <a:gd name="T8" fmla="*/ 914 w 1828"/>
                <a:gd name="T9" fmla="*/ 491 h 1828"/>
                <a:gd name="T10" fmla="*/ 881 w 1828"/>
                <a:gd name="T11" fmla="*/ 1704 h 1828"/>
                <a:gd name="T12" fmla="*/ 757 w 1828"/>
                <a:gd name="T13" fmla="*/ 1580 h 1828"/>
                <a:gd name="T14" fmla="*/ 633 w 1828"/>
                <a:gd name="T15" fmla="*/ 1704 h 1828"/>
                <a:gd name="T16" fmla="*/ 757 w 1828"/>
                <a:gd name="T17" fmla="*/ 1828 h 1828"/>
                <a:gd name="T18" fmla="*/ 881 w 1828"/>
                <a:gd name="T19" fmla="*/ 1704 h 1828"/>
                <a:gd name="T20" fmla="*/ 1195 w 1828"/>
                <a:gd name="T21" fmla="*/ 1704 h 1828"/>
                <a:gd name="T22" fmla="*/ 1071 w 1828"/>
                <a:gd name="T23" fmla="*/ 1580 h 1828"/>
                <a:gd name="T24" fmla="*/ 947 w 1828"/>
                <a:gd name="T25" fmla="*/ 1704 h 1828"/>
                <a:gd name="T26" fmla="*/ 1071 w 1828"/>
                <a:gd name="T27" fmla="*/ 1828 h 1828"/>
                <a:gd name="T28" fmla="*/ 1195 w 1828"/>
                <a:gd name="T29" fmla="*/ 1704 h 1828"/>
                <a:gd name="T30" fmla="*/ 1513 w 1828"/>
                <a:gd name="T31" fmla="*/ 1704 h 1828"/>
                <a:gd name="T32" fmla="*/ 1389 w 1828"/>
                <a:gd name="T33" fmla="*/ 1580 h 1828"/>
                <a:gd name="T34" fmla="*/ 1265 w 1828"/>
                <a:gd name="T35" fmla="*/ 1704 h 1828"/>
                <a:gd name="T36" fmla="*/ 1389 w 1828"/>
                <a:gd name="T37" fmla="*/ 1828 h 1828"/>
                <a:gd name="T38" fmla="*/ 1513 w 1828"/>
                <a:gd name="T39" fmla="*/ 1704 h 1828"/>
                <a:gd name="T40" fmla="*/ 1828 w 1828"/>
                <a:gd name="T41" fmla="*/ 1704 h 1828"/>
                <a:gd name="T42" fmla="*/ 1704 w 1828"/>
                <a:gd name="T43" fmla="*/ 1580 h 1828"/>
                <a:gd name="T44" fmla="*/ 1580 w 1828"/>
                <a:gd name="T45" fmla="*/ 1704 h 1828"/>
                <a:gd name="T46" fmla="*/ 1704 w 1828"/>
                <a:gd name="T47" fmla="*/ 1828 h 1828"/>
                <a:gd name="T48" fmla="*/ 1828 w 1828"/>
                <a:gd name="T49" fmla="*/ 1704 h 1828"/>
                <a:gd name="T50" fmla="*/ 248 w 1828"/>
                <a:gd name="T51" fmla="*/ 1704 h 1828"/>
                <a:gd name="T52" fmla="*/ 124 w 1828"/>
                <a:gd name="T53" fmla="*/ 1580 h 1828"/>
                <a:gd name="T54" fmla="*/ 0 w 1828"/>
                <a:gd name="T55" fmla="*/ 1704 h 1828"/>
                <a:gd name="T56" fmla="*/ 124 w 1828"/>
                <a:gd name="T57" fmla="*/ 1828 h 1828"/>
                <a:gd name="T58" fmla="*/ 248 w 1828"/>
                <a:gd name="T59" fmla="*/ 1704 h 1828"/>
                <a:gd name="T60" fmla="*/ 563 w 1828"/>
                <a:gd name="T61" fmla="*/ 1704 h 1828"/>
                <a:gd name="T62" fmla="*/ 439 w 1828"/>
                <a:gd name="T63" fmla="*/ 1580 h 1828"/>
                <a:gd name="T64" fmla="*/ 315 w 1828"/>
                <a:gd name="T65" fmla="*/ 1704 h 1828"/>
                <a:gd name="T66" fmla="*/ 439 w 1828"/>
                <a:gd name="T67" fmla="*/ 1828 h 1828"/>
                <a:gd name="T68" fmla="*/ 563 w 1828"/>
                <a:gd name="T69" fmla="*/ 1704 h 1828"/>
                <a:gd name="T70" fmla="*/ 468 w 1828"/>
                <a:gd name="T71" fmla="*/ 1200 h 1828"/>
                <a:gd name="T72" fmla="*/ 468 w 1828"/>
                <a:gd name="T73" fmla="*/ 871 h 1828"/>
                <a:gd name="T74" fmla="*/ 446 w 1828"/>
                <a:gd name="T75" fmla="*/ 849 h 1828"/>
                <a:gd name="T76" fmla="*/ 117 w 1828"/>
                <a:gd name="T77" fmla="*/ 849 h 1828"/>
                <a:gd name="T78" fmla="*/ 95 w 1828"/>
                <a:gd name="T79" fmla="*/ 871 h 1828"/>
                <a:gd name="T80" fmla="*/ 95 w 1828"/>
                <a:gd name="T81" fmla="*/ 1200 h 1828"/>
                <a:gd name="T82" fmla="*/ 117 w 1828"/>
                <a:gd name="T83" fmla="*/ 1222 h 1828"/>
                <a:gd name="T84" fmla="*/ 446 w 1828"/>
                <a:gd name="T85" fmla="*/ 1222 h 1828"/>
                <a:gd name="T86" fmla="*/ 468 w 1828"/>
                <a:gd name="T87" fmla="*/ 1200 h 1828"/>
                <a:gd name="T88" fmla="*/ 1101 w 1828"/>
                <a:gd name="T89" fmla="*/ 1200 h 1828"/>
                <a:gd name="T90" fmla="*/ 1101 w 1828"/>
                <a:gd name="T91" fmla="*/ 871 h 1828"/>
                <a:gd name="T92" fmla="*/ 1079 w 1828"/>
                <a:gd name="T93" fmla="*/ 849 h 1828"/>
                <a:gd name="T94" fmla="*/ 749 w 1828"/>
                <a:gd name="T95" fmla="*/ 849 h 1828"/>
                <a:gd name="T96" fmla="*/ 727 w 1828"/>
                <a:gd name="T97" fmla="*/ 871 h 1828"/>
                <a:gd name="T98" fmla="*/ 727 w 1828"/>
                <a:gd name="T99" fmla="*/ 1200 h 1828"/>
                <a:gd name="T100" fmla="*/ 749 w 1828"/>
                <a:gd name="T101" fmla="*/ 1222 h 1828"/>
                <a:gd name="T102" fmla="*/ 1079 w 1828"/>
                <a:gd name="T103" fmla="*/ 1222 h 1828"/>
                <a:gd name="T104" fmla="*/ 1101 w 1828"/>
                <a:gd name="T105" fmla="*/ 1200 h 1828"/>
                <a:gd name="T106" fmla="*/ 1733 w 1828"/>
                <a:gd name="T107" fmla="*/ 1200 h 1828"/>
                <a:gd name="T108" fmla="*/ 1733 w 1828"/>
                <a:gd name="T109" fmla="*/ 871 h 1828"/>
                <a:gd name="T110" fmla="*/ 1711 w 1828"/>
                <a:gd name="T111" fmla="*/ 849 h 1828"/>
                <a:gd name="T112" fmla="*/ 1382 w 1828"/>
                <a:gd name="T113" fmla="*/ 849 h 1828"/>
                <a:gd name="T114" fmla="*/ 1360 w 1828"/>
                <a:gd name="T115" fmla="*/ 871 h 1828"/>
                <a:gd name="T116" fmla="*/ 1360 w 1828"/>
                <a:gd name="T117" fmla="*/ 1200 h 1828"/>
                <a:gd name="T118" fmla="*/ 1382 w 1828"/>
                <a:gd name="T119" fmla="*/ 1222 h 1828"/>
                <a:gd name="T120" fmla="*/ 1711 w 1828"/>
                <a:gd name="T121" fmla="*/ 1222 h 1828"/>
                <a:gd name="T122" fmla="*/ 1733 w 1828"/>
                <a:gd name="T123" fmla="*/ 1200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28" h="1828">
                  <a:moveTo>
                    <a:pt x="914" y="491"/>
                  </a:moveTo>
                  <a:cubicBezTo>
                    <a:pt x="778" y="491"/>
                    <a:pt x="668" y="381"/>
                    <a:pt x="668" y="246"/>
                  </a:cubicBezTo>
                  <a:cubicBezTo>
                    <a:pt x="668" y="110"/>
                    <a:pt x="778" y="0"/>
                    <a:pt x="914" y="0"/>
                  </a:cubicBezTo>
                  <a:cubicBezTo>
                    <a:pt x="1050" y="0"/>
                    <a:pt x="1160" y="110"/>
                    <a:pt x="1160" y="246"/>
                  </a:cubicBezTo>
                  <a:cubicBezTo>
                    <a:pt x="1160" y="381"/>
                    <a:pt x="1050" y="491"/>
                    <a:pt x="914" y="491"/>
                  </a:cubicBezTo>
                  <a:close/>
                  <a:moveTo>
                    <a:pt x="881" y="1704"/>
                  </a:moveTo>
                  <a:cubicBezTo>
                    <a:pt x="881" y="1635"/>
                    <a:pt x="825" y="1580"/>
                    <a:pt x="757" y="1580"/>
                  </a:cubicBezTo>
                  <a:cubicBezTo>
                    <a:pt x="688" y="1580"/>
                    <a:pt x="633" y="1635"/>
                    <a:pt x="633" y="1704"/>
                  </a:cubicBezTo>
                  <a:cubicBezTo>
                    <a:pt x="633" y="1772"/>
                    <a:pt x="688" y="1828"/>
                    <a:pt x="757" y="1828"/>
                  </a:cubicBezTo>
                  <a:cubicBezTo>
                    <a:pt x="825" y="1828"/>
                    <a:pt x="881" y="1772"/>
                    <a:pt x="881" y="1704"/>
                  </a:cubicBezTo>
                  <a:close/>
                  <a:moveTo>
                    <a:pt x="1195" y="1704"/>
                  </a:moveTo>
                  <a:cubicBezTo>
                    <a:pt x="1195" y="1635"/>
                    <a:pt x="1140" y="1580"/>
                    <a:pt x="1071" y="1580"/>
                  </a:cubicBezTo>
                  <a:cubicBezTo>
                    <a:pt x="1003" y="1580"/>
                    <a:pt x="947" y="1635"/>
                    <a:pt x="947" y="1704"/>
                  </a:cubicBezTo>
                  <a:cubicBezTo>
                    <a:pt x="947" y="1772"/>
                    <a:pt x="1003" y="1828"/>
                    <a:pt x="1071" y="1828"/>
                  </a:cubicBezTo>
                  <a:cubicBezTo>
                    <a:pt x="1140" y="1828"/>
                    <a:pt x="1195" y="1772"/>
                    <a:pt x="1195" y="1704"/>
                  </a:cubicBezTo>
                  <a:close/>
                  <a:moveTo>
                    <a:pt x="1513" y="1704"/>
                  </a:moveTo>
                  <a:cubicBezTo>
                    <a:pt x="1513" y="1635"/>
                    <a:pt x="1458" y="1580"/>
                    <a:pt x="1389" y="1580"/>
                  </a:cubicBezTo>
                  <a:cubicBezTo>
                    <a:pt x="1321" y="1580"/>
                    <a:pt x="1265" y="1635"/>
                    <a:pt x="1265" y="1704"/>
                  </a:cubicBezTo>
                  <a:cubicBezTo>
                    <a:pt x="1265" y="1772"/>
                    <a:pt x="1321" y="1828"/>
                    <a:pt x="1389" y="1828"/>
                  </a:cubicBezTo>
                  <a:cubicBezTo>
                    <a:pt x="1458" y="1828"/>
                    <a:pt x="1513" y="1772"/>
                    <a:pt x="1513" y="1704"/>
                  </a:cubicBezTo>
                  <a:close/>
                  <a:moveTo>
                    <a:pt x="1828" y="1704"/>
                  </a:moveTo>
                  <a:cubicBezTo>
                    <a:pt x="1828" y="1635"/>
                    <a:pt x="1772" y="1580"/>
                    <a:pt x="1704" y="1580"/>
                  </a:cubicBezTo>
                  <a:cubicBezTo>
                    <a:pt x="1635" y="1580"/>
                    <a:pt x="1580" y="1635"/>
                    <a:pt x="1580" y="1704"/>
                  </a:cubicBezTo>
                  <a:cubicBezTo>
                    <a:pt x="1580" y="1772"/>
                    <a:pt x="1635" y="1828"/>
                    <a:pt x="1704" y="1828"/>
                  </a:cubicBezTo>
                  <a:cubicBezTo>
                    <a:pt x="1772" y="1828"/>
                    <a:pt x="1828" y="1772"/>
                    <a:pt x="1828" y="1704"/>
                  </a:cubicBezTo>
                  <a:close/>
                  <a:moveTo>
                    <a:pt x="248" y="1704"/>
                  </a:moveTo>
                  <a:cubicBezTo>
                    <a:pt x="248" y="1635"/>
                    <a:pt x="193" y="1580"/>
                    <a:pt x="124" y="1580"/>
                  </a:cubicBezTo>
                  <a:cubicBezTo>
                    <a:pt x="56" y="1580"/>
                    <a:pt x="0" y="1635"/>
                    <a:pt x="0" y="1704"/>
                  </a:cubicBezTo>
                  <a:cubicBezTo>
                    <a:pt x="0" y="1772"/>
                    <a:pt x="56" y="1828"/>
                    <a:pt x="124" y="1828"/>
                  </a:cubicBezTo>
                  <a:cubicBezTo>
                    <a:pt x="193" y="1828"/>
                    <a:pt x="248" y="1772"/>
                    <a:pt x="248" y="1704"/>
                  </a:cubicBezTo>
                  <a:close/>
                  <a:moveTo>
                    <a:pt x="563" y="1704"/>
                  </a:moveTo>
                  <a:cubicBezTo>
                    <a:pt x="563" y="1635"/>
                    <a:pt x="507" y="1580"/>
                    <a:pt x="439" y="1580"/>
                  </a:cubicBezTo>
                  <a:cubicBezTo>
                    <a:pt x="370" y="1580"/>
                    <a:pt x="315" y="1635"/>
                    <a:pt x="315" y="1704"/>
                  </a:cubicBezTo>
                  <a:cubicBezTo>
                    <a:pt x="315" y="1772"/>
                    <a:pt x="370" y="1828"/>
                    <a:pt x="439" y="1828"/>
                  </a:cubicBezTo>
                  <a:cubicBezTo>
                    <a:pt x="507" y="1828"/>
                    <a:pt x="563" y="1772"/>
                    <a:pt x="563" y="1704"/>
                  </a:cubicBezTo>
                  <a:close/>
                  <a:moveTo>
                    <a:pt x="468" y="1200"/>
                  </a:moveTo>
                  <a:cubicBezTo>
                    <a:pt x="468" y="871"/>
                    <a:pt x="468" y="871"/>
                    <a:pt x="468" y="871"/>
                  </a:cubicBezTo>
                  <a:cubicBezTo>
                    <a:pt x="468" y="859"/>
                    <a:pt x="458" y="849"/>
                    <a:pt x="446" y="849"/>
                  </a:cubicBezTo>
                  <a:cubicBezTo>
                    <a:pt x="117" y="849"/>
                    <a:pt x="117" y="849"/>
                    <a:pt x="117" y="849"/>
                  </a:cubicBezTo>
                  <a:cubicBezTo>
                    <a:pt x="105" y="849"/>
                    <a:pt x="95" y="859"/>
                    <a:pt x="95" y="871"/>
                  </a:cubicBezTo>
                  <a:cubicBezTo>
                    <a:pt x="95" y="1200"/>
                    <a:pt x="95" y="1200"/>
                    <a:pt x="95" y="1200"/>
                  </a:cubicBezTo>
                  <a:cubicBezTo>
                    <a:pt x="95" y="1212"/>
                    <a:pt x="105" y="1222"/>
                    <a:pt x="117" y="1222"/>
                  </a:cubicBezTo>
                  <a:cubicBezTo>
                    <a:pt x="446" y="1222"/>
                    <a:pt x="446" y="1222"/>
                    <a:pt x="446" y="1222"/>
                  </a:cubicBezTo>
                  <a:cubicBezTo>
                    <a:pt x="458" y="1222"/>
                    <a:pt x="468" y="1212"/>
                    <a:pt x="468" y="1200"/>
                  </a:cubicBezTo>
                  <a:close/>
                  <a:moveTo>
                    <a:pt x="1101" y="1200"/>
                  </a:moveTo>
                  <a:cubicBezTo>
                    <a:pt x="1101" y="871"/>
                    <a:pt x="1101" y="871"/>
                    <a:pt x="1101" y="871"/>
                  </a:cubicBezTo>
                  <a:cubicBezTo>
                    <a:pt x="1101" y="859"/>
                    <a:pt x="1091" y="849"/>
                    <a:pt x="1079" y="849"/>
                  </a:cubicBezTo>
                  <a:cubicBezTo>
                    <a:pt x="749" y="849"/>
                    <a:pt x="749" y="849"/>
                    <a:pt x="749" y="849"/>
                  </a:cubicBezTo>
                  <a:cubicBezTo>
                    <a:pt x="737" y="849"/>
                    <a:pt x="727" y="859"/>
                    <a:pt x="727" y="871"/>
                  </a:cubicBezTo>
                  <a:cubicBezTo>
                    <a:pt x="727" y="1200"/>
                    <a:pt x="727" y="1200"/>
                    <a:pt x="727" y="1200"/>
                  </a:cubicBezTo>
                  <a:cubicBezTo>
                    <a:pt x="727" y="1212"/>
                    <a:pt x="737" y="1222"/>
                    <a:pt x="749" y="1222"/>
                  </a:cubicBezTo>
                  <a:cubicBezTo>
                    <a:pt x="1079" y="1222"/>
                    <a:pt x="1079" y="1222"/>
                    <a:pt x="1079" y="1222"/>
                  </a:cubicBezTo>
                  <a:cubicBezTo>
                    <a:pt x="1091" y="1222"/>
                    <a:pt x="1101" y="1212"/>
                    <a:pt x="1101" y="1200"/>
                  </a:cubicBezTo>
                  <a:close/>
                  <a:moveTo>
                    <a:pt x="1733" y="1200"/>
                  </a:moveTo>
                  <a:cubicBezTo>
                    <a:pt x="1733" y="871"/>
                    <a:pt x="1733" y="871"/>
                    <a:pt x="1733" y="871"/>
                  </a:cubicBezTo>
                  <a:cubicBezTo>
                    <a:pt x="1733" y="859"/>
                    <a:pt x="1723" y="849"/>
                    <a:pt x="1711" y="849"/>
                  </a:cubicBezTo>
                  <a:cubicBezTo>
                    <a:pt x="1382" y="849"/>
                    <a:pt x="1382" y="849"/>
                    <a:pt x="1382" y="849"/>
                  </a:cubicBezTo>
                  <a:cubicBezTo>
                    <a:pt x="1370" y="849"/>
                    <a:pt x="1360" y="859"/>
                    <a:pt x="1360" y="871"/>
                  </a:cubicBezTo>
                  <a:cubicBezTo>
                    <a:pt x="1360" y="1200"/>
                    <a:pt x="1360" y="1200"/>
                    <a:pt x="1360" y="1200"/>
                  </a:cubicBezTo>
                  <a:cubicBezTo>
                    <a:pt x="1360" y="1212"/>
                    <a:pt x="1370" y="1222"/>
                    <a:pt x="1382" y="1222"/>
                  </a:cubicBezTo>
                  <a:cubicBezTo>
                    <a:pt x="1711" y="1222"/>
                    <a:pt x="1711" y="1222"/>
                    <a:pt x="1711" y="1222"/>
                  </a:cubicBezTo>
                  <a:cubicBezTo>
                    <a:pt x="1723" y="1222"/>
                    <a:pt x="1733" y="1212"/>
                    <a:pt x="1733" y="12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6">
              <a:extLst>
                <a:ext uri="{FF2B5EF4-FFF2-40B4-BE49-F238E27FC236}">
                  <a16:creationId xmlns:a16="http://schemas.microsoft.com/office/drawing/2014/main" xmlns="" id="{8A79B397-1A17-4C6E-907C-ACCE065809FA}"/>
                </a:ext>
              </a:extLst>
            </p:cNvPr>
            <p:cNvSpPr>
              <a:spLocks noEditPoints="1"/>
            </p:cNvSpPr>
            <p:nvPr/>
          </p:nvSpPr>
          <p:spPr bwMode="auto">
            <a:xfrm>
              <a:off x="2317" y="1448"/>
              <a:ext cx="3042" cy="1880"/>
            </a:xfrm>
            <a:custGeom>
              <a:avLst/>
              <a:gdLst>
                <a:gd name="T0" fmla="*/ 359 w 1624"/>
                <a:gd name="T1" fmla="*/ 1003 h 1003"/>
                <a:gd name="T2" fmla="*/ 315 w 1624"/>
                <a:gd name="T3" fmla="*/ 1003 h 1003"/>
                <a:gd name="T4" fmla="*/ 44 w 1624"/>
                <a:gd name="T5" fmla="*/ 889 h 1003"/>
                <a:gd name="T6" fmla="*/ 22 w 1624"/>
                <a:gd name="T7" fmla="*/ 1002 h 1003"/>
                <a:gd name="T8" fmla="*/ 0 w 1624"/>
                <a:gd name="T9" fmla="*/ 867 h 1003"/>
                <a:gd name="T10" fmla="*/ 157 w 1624"/>
                <a:gd name="T11" fmla="*/ 845 h 1003"/>
                <a:gd name="T12" fmla="*/ 201 w 1624"/>
                <a:gd name="T13" fmla="*/ 732 h 1003"/>
                <a:gd name="T14" fmla="*/ 337 w 1624"/>
                <a:gd name="T15" fmla="*/ 845 h 1003"/>
                <a:gd name="T16" fmla="*/ 969 w 1624"/>
                <a:gd name="T17" fmla="*/ 845 h 1003"/>
                <a:gd name="T18" fmla="*/ 834 w 1624"/>
                <a:gd name="T19" fmla="*/ 732 h 1003"/>
                <a:gd name="T20" fmla="*/ 790 w 1624"/>
                <a:gd name="T21" fmla="*/ 845 h 1003"/>
                <a:gd name="T22" fmla="*/ 633 w 1624"/>
                <a:gd name="T23" fmla="*/ 867 h 1003"/>
                <a:gd name="T24" fmla="*/ 655 w 1624"/>
                <a:gd name="T25" fmla="*/ 1002 h 1003"/>
                <a:gd name="T26" fmla="*/ 677 w 1624"/>
                <a:gd name="T27" fmla="*/ 889 h 1003"/>
                <a:gd name="T28" fmla="*/ 947 w 1624"/>
                <a:gd name="T29" fmla="*/ 1003 h 1003"/>
                <a:gd name="T30" fmla="*/ 991 w 1624"/>
                <a:gd name="T31" fmla="*/ 1003 h 1003"/>
                <a:gd name="T32" fmla="*/ 969 w 1624"/>
                <a:gd name="T33" fmla="*/ 845 h 1003"/>
                <a:gd name="T34" fmla="*/ 1467 w 1624"/>
                <a:gd name="T35" fmla="*/ 845 h 1003"/>
                <a:gd name="T36" fmla="*/ 1423 w 1624"/>
                <a:gd name="T37" fmla="*/ 732 h 1003"/>
                <a:gd name="T38" fmla="*/ 1287 w 1624"/>
                <a:gd name="T39" fmla="*/ 845 h 1003"/>
                <a:gd name="T40" fmla="*/ 1265 w 1624"/>
                <a:gd name="T41" fmla="*/ 1003 h 1003"/>
                <a:gd name="T42" fmla="*/ 1309 w 1624"/>
                <a:gd name="T43" fmla="*/ 1003 h 1003"/>
                <a:gd name="T44" fmla="*/ 1580 w 1624"/>
                <a:gd name="T45" fmla="*/ 889 h 1003"/>
                <a:gd name="T46" fmla="*/ 1602 w 1624"/>
                <a:gd name="T47" fmla="*/ 1002 h 1003"/>
                <a:gd name="T48" fmla="*/ 1624 w 1624"/>
                <a:gd name="T49" fmla="*/ 867 h 1003"/>
                <a:gd name="T50" fmla="*/ 1445 w 1624"/>
                <a:gd name="T51" fmla="*/ 114 h 1003"/>
                <a:gd name="T52" fmla="*/ 834 w 1624"/>
                <a:gd name="T53" fmla="*/ 0 h 1003"/>
                <a:gd name="T54" fmla="*/ 790 w 1624"/>
                <a:gd name="T55" fmla="*/ 0 h 1003"/>
                <a:gd name="T56" fmla="*/ 179 w 1624"/>
                <a:gd name="T57" fmla="*/ 114 h 1003"/>
                <a:gd name="T58" fmla="*/ 157 w 1624"/>
                <a:gd name="T59" fmla="*/ 271 h 1003"/>
                <a:gd name="T60" fmla="*/ 201 w 1624"/>
                <a:gd name="T61" fmla="*/ 158 h 1003"/>
                <a:gd name="T62" fmla="*/ 790 w 1624"/>
                <a:gd name="T63" fmla="*/ 271 h 1003"/>
                <a:gd name="T64" fmla="*/ 834 w 1624"/>
                <a:gd name="T65" fmla="*/ 158 h 1003"/>
                <a:gd name="T66" fmla="*/ 1423 w 1624"/>
                <a:gd name="T67" fmla="*/ 271 h 1003"/>
                <a:gd name="T68" fmla="*/ 1467 w 1624"/>
                <a:gd name="T69" fmla="*/ 136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24" h="1003">
                  <a:moveTo>
                    <a:pt x="359" y="867"/>
                  </a:moveTo>
                  <a:cubicBezTo>
                    <a:pt x="359" y="1003"/>
                    <a:pt x="359" y="1003"/>
                    <a:pt x="359" y="1003"/>
                  </a:cubicBezTo>
                  <a:cubicBezTo>
                    <a:pt x="352" y="1002"/>
                    <a:pt x="344" y="1002"/>
                    <a:pt x="337" y="1002"/>
                  </a:cubicBezTo>
                  <a:cubicBezTo>
                    <a:pt x="329" y="1002"/>
                    <a:pt x="322" y="1002"/>
                    <a:pt x="315" y="1003"/>
                  </a:cubicBezTo>
                  <a:cubicBezTo>
                    <a:pt x="315" y="889"/>
                    <a:pt x="315" y="889"/>
                    <a:pt x="315" y="889"/>
                  </a:cubicBezTo>
                  <a:cubicBezTo>
                    <a:pt x="44" y="889"/>
                    <a:pt x="44" y="889"/>
                    <a:pt x="44" y="889"/>
                  </a:cubicBezTo>
                  <a:cubicBezTo>
                    <a:pt x="44" y="1003"/>
                    <a:pt x="44" y="1003"/>
                    <a:pt x="44" y="1003"/>
                  </a:cubicBezTo>
                  <a:cubicBezTo>
                    <a:pt x="37" y="1002"/>
                    <a:pt x="30" y="1002"/>
                    <a:pt x="22" y="1002"/>
                  </a:cubicBezTo>
                  <a:cubicBezTo>
                    <a:pt x="15" y="1002"/>
                    <a:pt x="7" y="1002"/>
                    <a:pt x="0" y="1003"/>
                  </a:cubicBezTo>
                  <a:cubicBezTo>
                    <a:pt x="0" y="867"/>
                    <a:pt x="0" y="867"/>
                    <a:pt x="0" y="867"/>
                  </a:cubicBezTo>
                  <a:cubicBezTo>
                    <a:pt x="0" y="855"/>
                    <a:pt x="10" y="845"/>
                    <a:pt x="22" y="845"/>
                  </a:cubicBezTo>
                  <a:cubicBezTo>
                    <a:pt x="157" y="845"/>
                    <a:pt x="157" y="845"/>
                    <a:pt x="157" y="845"/>
                  </a:cubicBezTo>
                  <a:cubicBezTo>
                    <a:pt x="157" y="732"/>
                    <a:pt x="157" y="732"/>
                    <a:pt x="157" y="732"/>
                  </a:cubicBezTo>
                  <a:cubicBezTo>
                    <a:pt x="201" y="732"/>
                    <a:pt x="201" y="732"/>
                    <a:pt x="201" y="732"/>
                  </a:cubicBezTo>
                  <a:cubicBezTo>
                    <a:pt x="201" y="845"/>
                    <a:pt x="201" y="845"/>
                    <a:pt x="201" y="845"/>
                  </a:cubicBezTo>
                  <a:cubicBezTo>
                    <a:pt x="337" y="845"/>
                    <a:pt x="337" y="845"/>
                    <a:pt x="337" y="845"/>
                  </a:cubicBezTo>
                  <a:cubicBezTo>
                    <a:pt x="349" y="845"/>
                    <a:pt x="359" y="855"/>
                    <a:pt x="359" y="867"/>
                  </a:cubicBezTo>
                  <a:close/>
                  <a:moveTo>
                    <a:pt x="969" y="845"/>
                  </a:moveTo>
                  <a:cubicBezTo>
                    <a:pt x="834" y="845"/>
                    <a:pt x="834" y="845"/>
                    <a:pt x="834" y="845"/>
                  </a:cubicBezTo>
                  <a:cubicBezTo>
                    <a:pt x="834" y="732"/>
                    <a:pt x="834" y="732"/>
                    <a:pt x="834" y="732"/>
                  </a:cubicBezTo>
                  <a:cubicBezTo>
                    <a:pt x="790" y="732"/>
                    <a:pt x="790" y="732"/>
                    <a:pt x="790" y="732"/>
                  </a:cubicBezTo>
                  <a:cubicBezTo>
                    <a:pt x="790" y="845"/>
                    <a:pt x="790" y="845"/>
                    <a:pt x="790" y="845"/>
                  </a:cubicBezTo>
                  <a:cubicBezTo>
                    <a:pt x="655" y="845"/>
                    <a:pt x="655" y="845"/>
                    <a:pt x="655" y="845"/>
                  </a:cubicBezTo>
                  <a:cubicBezTo>
                    <a:pt x="643" y="845"/>
                    <a:pt x="633" y="855"/>
                    <a:pt x="633" y="867"/>
                  </a:cubicBezTo>
                  <a:cubicBezTo>
                    <a:pt x="633" y="1003"/>
                    <a:pt x="633" y="1003"/>
                    <a:pt x="633" y="1003"/>
                  </a:cubicBezTo>
                  <a:cubicBezTo>
                    <a:pt x="640" y="1002"/>
                    <a:pt x="647" y="1002"/>
                    <a:pt x="655" y="1002"/>
                  </a:cubicBezTo>
                  <a:cubicBezTo>
                    <a:pt x="662" y="1002"/>
                    <a:pt x="669" y="1002"/>
                    <a:pt x="677" y="1003"/>
                  </a:cubicBezTo>
                  <a:cubicBezTo>
                    <a:pt x="677" y="889"/>
                    <a:pt x="677" y="889"/>
                    <a:pt x="677" y="889"/>
                  </a:cubicBezTo>
                  <a:cubicBezTo>
                    <a:pt x="947" y="889"/>
                    <a:pt x="947" y="889"/>
                    <a:pt x="947" y="889"/>
                  </a:cubicBezTo>
                  <a:cubicBezTo>
                    <a:pt x="947" y="1003"/>
                    <a:pt x="947" y="1003"/>
                    <a:pt x="947" y="1003"/>
                  </a:cubicBezTo>
                  <a:cubicBezTo>
                    <a:pt x="955" y="1002"/>
                    <a:pt x="962" y="1002"/>
                    <a:pt x="969" y="1002"/>
                  </a:cubicBezTo>
                  <a:cubicBezTo>
                    <a:pt x="977" y="1002"/>
                    <a:pt x="984" y="1002"/>
                    <a:pt x="991" y="1003"/>
                  </a:cubicBezTo>
                  <a:cubicBezTo>
                    <a:pt x="991" y="867"/>
                    <a:pt x="991" y="867"/>
                    <a:pt x="991" y="867"/>
                  </a:cubicBezTo>
                  <a:cubicBezTo>
                    <a:pt x="991" y="855"/>
                    <a:pt x="981" y="845"/>
                    <a:pt x="969" y="845"/>
                  </a:cubicBezTo>
                  <a:close/>
                  <a:moveTo>
                    <a:pt x="1602" y="845"/>
                  </a:moveTo>
                  <a:cubicBezTo>
                    <a:pt x="1467" y="845"/>
                    <a:pt x="1467" y="845"/>
                    <a:pt x="1467" y="845"/>
                  </a:cubicBezTo>
                  <a:cubicBezTo>
                    <a:pt x="1467" y="732"/>
                    <a:pt x="1467" y="732"/>
                    <a:pt x="1467" y="732"/>
                  </a:cubicBezTo>
                  <a:cubicBezTo>
                    <a:pt x="1423" y="732"/>
                    <a:pt x="1423" y="732"/>
                    <a:pt x="1423" y="732"/>
                  </a:cubicBezTo>
                  <a:cubicBezTo>
                    <a:pt x="1423" y="845"/>
                    <a:pt x="1423" y="845"/>
                    <a:pt x="1423" y="845"/>
                  </a:cubicBezTo>
                  <a:cubicBezTo>
                    <a:pt x="1287" y="845"/>
                    <a:pt x="1287" y="845"/>
                    <a:pt x="1287" y="845"/>
                  </a:cubicBezTo>
                  <a:cubicBezTo>
                    <a:pt x="1275" y="845"/>
                    <a:pt x="1265" y="855"/>
                    <a:pt x="1265" y="867"/>
                  </a:cubicBezTo>
                  <a:cubicBezTo>
                    <a:pt x="1265" y="1003"/>
                    <a:pt x="1265" y="1003"/>
                    <a:pt x="1265" y="1003"/>
                  </a:cubicBezTo>
                  <a:cubicBezTo>
                    <a:pt x="1272" y="1002"/>
                    <a:pt x="1280" y="1002"/>
                    <a:pt x="1287" y="1002"/>
                  </a:cubicBezTo>
                  <a:cubicBezTo>
                    <a:pt x="1295" y="1002"/>
                    <a:pt x="1302" y="1002"/>
                    <a:pt x="1309" y="1003"/>
                  </a:cubicBezTo>
                  <a:cubicBezTo>
                    <a:pt x="1309" y="889"/>
                    <a:pt x="1309" y="889"/>
                    <a:pt x="1309" y="889"/>
                  </a:cubicBezTo>
                  <a:cubicBezTo>
                    <a:pt x="1580" y="889"/>
                    <a:pt x="1580" y="889"/>
                    <a:pt x="1580" y="889"/>
                  </a:cubicBezTo>
                  <a:cubicBezTo>
                    <a:pt x="1580" y="1003"/>
                    <a:pt x="1580" y="1003"/>
                    <a:pt x="1580" y="1003"/>
                  </a:cubicBezTo>
                  <a:cubicBezTo>
                    <a:pt x="1587" y="1002"/>
                    <a:pt x="1594" y="1002"/>
                    <a:pt x="1602" y="1002"/>
                  </a:cubicBezTo>
                  <a:cubicBezTo>
                    <a:pt x="1609" y="1002"/>
                    <a:pt x="1617" y="1002"/>
                    <a:pt x="1624" y="1003"/>
                  </a:cubicBezTo>
                  <a:cubicBezTo>
                    <a:pt x="1624" y="867"/>
                    <a:pt x="1624" y="867"/>
                    <a:pt x="1624" y="867"/>
                  </a:cubicBezTo>
                  <a:cubicBezTo>
                    <a:pt x="1624" y="855"/>
                    <a:pt x="1614" y="845"/>
                    <a:pt x="1602" y="845"/>
                  </a:cubicBezTo>
                  <a:close/>
                  <a:moveTo>
                    <a:pt x="1445" y="114"/>
                  </a:moveTo>
                  <a:cubicBezTo>
                    <a:pt x="834" y="114"/>
                    <a:pt x="834" y="114"/>
                    <a:pt x="834" y="114"/>
                  </a:cubicBezTo>
                  <a:cubicBezTo>
                    <a:pt x="834" y="0"/>
                    <a:pt x="834" y="0"/>
                    <a:pt x="834" y="0"/>
                  </a:cubicBezTo>
                  <a:cubicBezTo>
                    <a:pt x="827" y="1"/>
                    <a:pt x="819" y="1"/>
                    <a:pt x="812" y="1"/>
                  </a:cubicBezTo>
                  <a:cubicBezTo>
                    <a:pt x="805" y="1"/>
                    <a:pt x="797" y="1"/>
                    <a:pt x="790" y="0"/>
                  </a:cubicBezTo>
                  <a:cubicBezTo>
                    <a:pt x="790" y="114"/>
                    <a:pt x="790" y="114"/>
                    <a:pt x="790" y="114"/>
                  </a:cubicBezTo>
                  <a:cubicBezTo>
                    <a:pt x="179" y="114"/>
                    <a:pt x="179" y="114"/>
                    <a:pt x="179" y="114"/>
                  </a:cubicBezTo>
                  <a:cubicBezTo>
                    <a:pt x="167" y="114"/>
                    <a:pt x="157" y="124"/>
                    <a:pt x="157" y="136"/>
                  </a:cubicBezTo>
                  <a:cubicBezTo>
                    <a:pt x="157" y="271"/>
                    <a:pt x="157" y="271"/>
                    <a:pt x="157" y="271"/>
                  </a:cubicBezTo>
                  <a:cubicBezTo>
                    <a:pt x="201" y="271"/>
                    <a:pt x="201" y="271"/>
                    <a:pt x="201" y="271"/>
                  </a:cubicBezTo>
                  <a:cubicBezTo>
                    <a:pt x="201" y="158"/>
                    <a:pt x="201" y="158"/>
                    <a:pt x="201" y="158"/>
                  </a:cubicBezTo>
                  <a:cubicBezTo>
                    <a:pt x="790" y="158"/>
                    <a:pt x="790" y="158"/>
                    <a:pt x="790" y="158"/>
                  </a:cubicBezTo>
                  <a:cubicBezTo>
                    <a:pt x="790" y="271"/>
                    <a:pt x="790" y="271"/>
                    <a:pt x="790" y="271"/>
                  </a:cubicBezTo>
                  <a:cubicBezTo>
                    <a:pt x="834" y="271"/>
                    <a:pt x="834" y="271"/>
                    <a:pt x="834" y="271"/>
                  </a:cubicBezTo>
                  <a:cubicBezTo>
                    <a:pt x="834" y="158"/>
                    <a:pt x="834" y="158"/>
                    <a:pt x="834" y="158"/>
                  </a:cubicBezTo>
                  <a:cubicBezTo>
                    <a:pt x="1423" y="158"/>
                    <a:pt x="1423" y="158"/>
                    <a:pt x="1423" y="158"/>
                  </a:cubicBezTo>
                  <a:cubicBezTo>
                    <a:pt x="1423" y="271"/>
                    <a:pt x="1423" y="271"/>
                    <a:pt x="1423" y="271"/>
                  </a:cubicBezTo>
                  <a:cubicBezTo>
                    <a:pt x="1467" y="271"/>
                    <a:pt x="1467" y="271"/>
                    <a:pt x="1467" y="271"/>
                  </a:cubicBezTo>
                  <a:cubicBezTo>
                    <a:pt x="1467" y="136"/>
                    <a:pt x="1467" y="136"/>
                    <a:pt x="1467" y="136"/>
                  </a:cubicBezTo>
                  <a:cubicBezTo>
                    <a:pt x="1467" y="124"/>
                    <a:pt x="1457" y="114"/>
                    <a:pt x="1445" y="11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1" name="Group 60"/>
          <p:cNvGrpSpPr/>
          <p:nvPr/>
        </p:nvGrpSpPr>
        <p:grpSpPr>
          <a:xfrm>
            <a:off x="1037421" y="4559921"/>
            <a:ext cx="845769" cy="845769"/>
            <a:chOff x="704935" y="4637498"/>
            <a:chExt cx="845769" cy="845769"/>
          </a:xfrm>
        </p:grpSpPr>
        <p:sp>
          <p:nvSpPr>
            <p:cNvPr id="57" name="Oval 56"/>
            <p:cNvSpPr/>
            <p:nvPr/>
          </p:nvSpPr>
          <p:spPr>
            <a:xfrm>
              <a:off x="704935" y="4637498"/>
              <a:ext cx="845769" cy="845769"/>
            </a:xfrm>
            <a:prstGeom prst="ellipse">
              <a:avLst/>
            </a:prstGeom>
            <a:solidFill>
              <a:srgbClr val="FFFFFF"/>
            </a:solidFill>
            <a:ln w="762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pPr>
              <a:endParaRPr lang="en-US" sz="2400" kern="0" dirty="0">
                <a:solidFill>
                  <a:schemeClr val="tx1"/>
                </a:solidFill>
              </a:endParaRPr>
            </a:p>
          </p:txBody>
        </p:sp>
        <p:grpSp>
          <p:nvGrpSpPr>
            <p:cNvPr id="28" name="Group 27"/>
            <p:cNvGrpSpPr>
              <a:grpSpLocks noChangeAspect="1"/>
            </p:cNvGrpSpPr>
            <p:nvPr/>
          </p:nvGrpSpPr>
          <p:grpSpPr>
            <a:xfrm>
              <a:off x="742027" y="4668770"/>
              <a:ext cx="762161" cy="762161"/>
              <a:chOff x="5273040" y="2606040"/>
              <a:chExt cx="1645920" cy="1645920"/>
            </a:xfrm>
          </p:grpSpPr>
          <p:sp>
            <p:nvSpPr>
              <p:cNvPr id="29" name="AutoShape 3"/>
              <p:cNvSpPr>
                <a:spLocks noChangeAspect="1" noChangeArrowheads="1" noTextEdit="1"/>
              </p:cNvSpPr>
              <p:nvPr/>
            </p:nvSpPr>
            <p:spPr bwMode="auto">
              <a:xfrm>
                <a:off x="5273040" y="2606040"/>
                <a:ext cx="1645920"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0" name="Group 29"/>
              <p:cNvGrpSpPr/>
              <p:nvPr/>
            </p:nvGrpSpPr>
            <p:grpSpPr>
              <a:xfrm>
                <a:off x="5546027" y="2892361"/>
                <a:ext cx="1099947" cy="1073277"/>
                <a:chOff x="5546027" y="2892361"/>
                <a:chExt cx="1099947" cy="1073277"/>
              </a:xfrm>
            </p:grpSpPr>
            <p:sp>
              <p:nvSpPr>
                <p:cNvPr id="31" name="Freeform 30"/>
                <p:cNvSpPr>
                  <a:spLocks/>
                </p:cNvSpPr>
                <p:nvPr/>
              </p:nvSpPr>
              <p:spPr bwMode="auto">
                <a:xfrm>
                  <a:off x="5546027" y="2892361"/>
                  <a:ext cx="1099947" cy="1073277"/>
                </a:xfrm>
                <a:custGeom>
                  <a:avLst/>
                  <a:gdLst>
                    <a:gd name="connsiteX0" fmla="*/ 548831 w 1099947"/>
                    <a:gd name="connsiteY0" fmla="*/ 587502 h 1073277"/>
                    <a:gd name="connsiteX1" fmla="*/ 321945 w 1099947"/>
                    <a:gd name="connsiteY1" fmla="*/ 814578 h 1073277"/>
                    <a:gd name="connsiteX2" fmla="*/ 548831 w 1099947"/>
                    <a:gd name="connsiteY2" fmla="*/ 1041654 h 1073277"/>
                    <a:gd name="connsiteX3" fmla="*/ 775716 w 1099947"/>
                    <a:gd name="connsiteY3" fmla="*/ 814578 h 1073277"/>
                    <a:gd name="connsiteX4" fmla="*/ 548831 w 1099947"/>
                    <a:gd name="connsiteY4" fmla="*/ 587502 h 1073277"/>
                    <a:gd name="connsiteX5" fmla="*/ 173614 w 1099947"/>
                    <a:gd name="connsiteY5" fmla="*/ 184404 h 1073277"/>
                    <a:gd name="connsiteX6" fmla="*/ 183616 w 1099947"/>
                    <a:gd name="connsiteY6" fmla="*/ 187977 h 1073277"/>
                    <a:gd name="connsiteX7" fmla="*/ 254348 w 1099947"/>
                    <a:gd name="connsiteY7" fmla="*/ 246568 h 1073277"/>
                    <a:gd name="connsiteX8" fmla="*/ 255062 w 1099947"/>
                    <a:gd name="connsiteY8" fmla="*/ 247283 h 1073277"/>
                    <a:gd name="connsiteX9" fmla="*/ 255777 w 1099947"/>
                    <a:gd name="connsiteY9" fmla="*/ 247283 h 1073277"/>
                    <a:gd name="connsiteX10" fmla="*/ 256491 w 1099947"/>
                    <a:gd name="connsiteY10" fmla="*/ 248712 h 1073277"/>
                    <a:gd name="connsiteX11" fmla="*/ 258635 w 1099947"/>
                    <a:gd name="connsiteY11" fmla="*/ 251570 h 1073277"/>
                    <a:gd name="connsiteX12" fmla="*/ 259349 w 1099947"/>
                    <a:gd name="connsiteY12" fmla="*/ 253713 h 1073277"/>
                    <a:gd name="connsiteX13" fmla="*/ 259349 w 1099947"/>
                    <a:gd name="connsiteY13" fmla="*/ 255142 h 1073277"/>
                    <a:gd name="connsiteX14" fmla="*/ 259349 w 1099947"/>
                    <a:gd name="connsiteY14" fmla="*/ 260859 h 1073277"/>
                    <a:gd name="connsiteX15" fmla="*/ 259349 w 1099947"/>
                    <a:gd name="connsiteY15" fmla="*/ 261573 h 1073277"/>
                    <a:gd name="connsiteX16" fmla="*/ 259349 w 1099947"/>
                    <a:gd name="connsiteY16" fmla="*/ 262288 h 1073277"/>
                    <a:gd name="connsiteX17" fmla="*/ 259349 w 1099947"/>
                    <a:gd name="connsiteY17" fmla="*/ 263717 h 1073277"/>
                    <a:gd name="connsiteX18" fmla="*/ 258635 w 1099947"/>
                    <a:gd name="connsiteY18" fmla="*/ 265146 h 1073277"/>
                    <a:gd name="connsiteX19" fmla="*/ 257920 w 1099947"/>
                    <a:gd name="connsiteY19" fmla="*/ 265860 h 1073277"/>
                    <a:gd name="connsiteX20" fmla="*/ 256491 w 1099947"/>
                    <a:gd name="connsiteY20" fmla="*/ 268004 h 1073277"/>
                    <a:gd name="connsiteX21" fmla="*/ 256491 w 1099947"/>
                    <a:gd name="connsiteY21" fmla="*/ 268719 h 1073277"/>
                    <a:gd name="connsiteX22" fmla="*/ 255777 w 1099947"/>
                    <a:gd name="connsiteY22" fmla="*/ 268719 h 1073277"/>
                    <a:gd name="connsiteX23" fmla="*/ 194333 w 1099947"/>
                    <a:gd name="connsiteY23" fmla="*/ 341600 h 1073277"/>
                    <a:gd name="connsiteX24" fmla="*/ 172185 w 1099947"/>
                    <a:gd name="connsiteY24" fmla="*/ 343744 h 1073277"/>
                    <a:gd name="connsiteX25" fmla="*/ 170042 w 1099947"/>
                    <a:gd name="connsiteY25" fmla="*/ 321594 h 1073277"/>
                    <a:gd name="connsiteX26" fmla="*/ 207193 w 1099947"/>
                    <a:gd name="connsiteY26" fmla="*/ 278007 h 1073277"/>
                    <a:gd name="connsiteX27" fmla="*/ 115743 w 1099947"/>
                    <a:gd name="connsiteY27" fmla="*/ 329453 h 1073277"/>
                    <a:gd name="connsiteX28" fmla="*/ 31436 w 1099947"/>
                    <a:gd name="connsiteY28" fmla="*/ 536666 h 1073277"/>
                    <a:gd name="connsiteX29" fmla="*/ 291500 w 1099947"/>
                    <a:gd name="connsiteY29" fmla="*/ 798184 h 1073277"/>
                    <a:gd name="connsiteX30" fmla="*/ 549419 w 1099947"/>
                    <a:gd name="connsiteY30" fmla="*/ 555959 h 1073277"/>
                    <a:gd name="connsiteX31" fmla="*/ 807339 w 1099947"/>
                    <a:gd name="connsiteY31" fmla="*/ 813903 h 1073277"/>
                    <a:gd name="connsiteX32" fmla="*/ 549419 w 1099947"/>
                    <a:gd name="connsiteY32" fmla="*/ 1073277 h 1073277"/>
                    <a:gd name="connsiteX33" fmla="*/ 291500 w 1099947"/>
                    <a:gd name="connsiteY33" fmla="*/ 829623 h 1073277"/>
                    <a:gd name="connsiteX34" fmla="*/ 0 w 1099947"/>
                    <a:gd name="connsiteY34" fmla="*/ 536666 h 1073277"/>
                    <a:gd name="connsiteX35" fmla="*/ 93594 w 1099947"/>
                    <a:gd name="connsiteY35" fmla="*/ 307303 h 1073277"/>
                    <a:gd name="connsiteX36" fmla="*/ 205764 w 1099947"/>
                    <a:gd name="connsiteY36" fmla="*/ 246568 h 1073277"/>
                    <a:gd name="connsiteX37" fmla="*/ 163612 w 1099947"/>
                    <a:gd name="connsiteY37" fmla="*/ 212271 h 1073277"/>
                    <a:gd name="connsiteX38" fmla="*/ 161468 w 1099947"/>
                    <a:gd name="connsiteY38" fmla="*/ 190120 h 1073277"/>
                    <a:gd name="connsiteX39" fmla="*/ 173614 w 1099947"/>
                    <a:gd name="connsiteY39" fmla="*/ 184404 h 1073277"/>
                    <a:gd name="connsiteX40" fmla="*/ 549212 w 1099947"/>
                    <a:gd name="connsiteY40" fmla="*/ 31623 h 1073277"/>
                    <a:gd name="connsiteX41" fmla="*/ 321945 w 1099947"/>
                    <a:gd name="connsiteY41" fmla="*/ 258699 h 1073277"/>
                    <a:gd name="connsiteX42" fmla="*/ 549212 w 1099947"/>
                    <a:gd name="connsiteY42" fmla="*/ 485775 h 1073277"/>
                    <a:gd name="connsiteX43" fmla="*/ 776478 w 1099947"/>
                    <a:gd name="connsiteY43" fmla="*/ 258699 h 1073277"/>
                    <a:gd name="connsiteX44" fmla="*/ 549212 w 1099947"/>
                    <a:gd name="connsiteY44" fmla="*/ 31623 h 1073277"/>
                    <a:gd name="connsiteX45" fmla="*/ 549261 w 1099947"/>
                    <a:gd name="connsiteY45" fmla="*/ 0 h 1073277"/>
                    <a:gd name="connsiteX46" fmla="*/ 807819 w 1099947"/>
                    <a:gd name="connsiteY46" fmla="*/ 242940 h 1073277"/>
                    <a:gd name="connsiteX47" fmla="*/ 1099947 w 1099947"/>
                    <a:gd name="connsiteY47" fmla="*/ 536611 h 1073277"/>
                    <a:gd name="connsiteX48" fmla="*/ 1005666 w 1099947"/>
                    <a:gd name="connsiteY48" fmla="*/ 765260 h 1073277"/>
                    <a:gd name="connsiteX49" fmla="*/ 893529 w 1099947"/>
                    <a:gd name="connsiteY49" fmla="*/ 825995 h 1073277"/>
                    <a:gd name="connsiteX50" fmla="*/ 935670 w 1099947"/>
                    <a:gd name="connsiteY50" fmla="*/ 860292 h 1073277"/>
                    <a:gd name="connsiteX51" fmla="*/ 937813 w 1099947"/>
                    <a:gd name="connsiteY51" fmla="*/ 883157 h 1073277"/>
                    <a:gd name="connsiteX52" fmla="*/ 925670 w 1099947"/>
                    <a:gd name="connsiteY52" fmla="*/ 888873 h 1073277"/>
                    <a:gd name="connsiteX53" fmla="*/ 915671 w 1099947"/>
                    <a:gd name="connsiteY53" fmla="*/ 885301 h 1073277"/>
                    <a:gd name="connsiteX54" fmla="*/ 844960 w 1099947"/>
                    <a:gd name="connsiteY54" fmla="*/ 825995 h 1073277"/>
                    <a:gd name="connsiteX55" fmla="*/ 843532 w 1099947"/>
                    <a:gd name="connsiteY55" fmla="*/ 825280 h 1073277"/>
                    <a:gd name="connsiteX56" fmla="*/ 842103 w 1099947"/>
                    <a:gd name="connsiteY56" fmla="*/ 823851 h 1073277"/>
                    <a:gd name="connsiteX57" fmla="*/ 840675 w 1099947"/>
                    <a:gd name="connsiteY57" fmla="*/ 820993 h 1073277"/>
                    <a:gd name="connsiteX58" fmla="*/ 839961 w 1099947"/>
                    <a:gd name="connsiteY58" fmla="*/ 818849 h 1073277"/>
                    <a:gd name="connsiteX59" fmla="*/ 839246 w 1099947"/>
                    <a:gd name="connsiteY59" fmla="*/ 817420 h 1073277"/>
                    <a:gd name="connsiteX60" fmla="*/ 839246 w 1099947"/>
                    <a:gd name="connsiteY60" fmla="*/ 811704 h 1073277"/>
                    <a:gd name="connsiteX61" fmla="*/ 839246 w 1099947"/>
                    <a:gd name="connsiteY61" fmla="*/ 810990 h 1073277"/>
                    <a:gd name="connsiteX62" fmla="*/ 839246 w 1099947"/>
                    <a:gd name="connsiteY62" fmla="*/ 810275 h 1073277"/>
                    <a:gd name="connsiteX63" fmla="*/ 839961 w 1099947"/>
                    <a:gd name="connsiteY63" fmla="*/ 808846 h 1073277"/>
                    <a:gd name="connsiteX64" fmla="*/ 840675 w 1099947"/>
                    <a:gd name="connsiteY64" fmla="*/ 807417 h 1073277"/>
                    <a:gd name="connsiteX65" fmla="*/ 840675 w 1099947"/>
                    <a:gd name="connsiteY65" fmla="*/ 806702 h 1073277"/>
                    <a:gd name="connsiteX66" fmla="*/ 842818 w 1099947"/>
                    <a:gd name="connsiteY66" fmla="*/ 804559 h 1073277"/>
                    <a:gd name="connsiteX67" fmla="*/ 842818 w 1099947"/>
                    <a:gd name="connsiteY67" fmla="*/ 803844 h 1073277"/>
                    <a:gd name="connsiteX68" fmla="*/ 905672 w 1099947"/>
                    <a:gd name="connsiteY68" fmla="*/ 730963 h 1073277"/>
                    <a:gd name="connsiteX69" fmla="*/ 927813 w 1099947"/>
                    <a:gd name="connsiteY69" fmla="*/ 728819 h 1073277"/>
                    <a:gd name="connsiteX70" fmla="*/ 929242 w 1099947"/>
                    <a:gd name="connsiteY70" fmla="*/ 750969 h 1073277"/>
                    <a:gd name="connsiteX71" fmla="*/ 892101 w 1099947"/>
                    <a:gd name="connsiteY71" fmla="*/ 794556 h 1073277"/>
                    <a:gd name="connsiteX72" fmla="*/ 983525 w 1099947"/>
                    <a:gd name="connsiteY72" fmla="*/ 743109 h 1073277"/>
                    <a:gd name="connsiteX73" fmla="*/ 1068520 w 1099947"/>
                    <a:gd name="connsiteY73" fmla="*/ 536611 h 1073277"/>
                    <a:gd name="connsiteX74" fmla="*/ 807819 w 1099947"/>
                    <a:gd name="connsiteY74" fmla="*/ 274379 h 1073277"/>
                    <a:gd name="connsiteX75" fmla="*/ 549261 w 1099947"/>
                    <a:gd name="connsiteY75" fmla="*/ 517319 h 1073277"/>
                    <a:gd name="connsiteX76" fmla="*/ 290703 w 1099947"/>
                    <a:gd name="connsiteY76" fmla="*/ 258659 h 1073277"/>
                    <a:gd name="connsiteX77" fmla="*/ 549261 w 1099947"/>
                    <a:gd name="connsiteY77" fmla="*/ 0 h 1073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099947" h="1073277">
                      <a:moveTo>
                        <a:pt x="548831" y="587502"/>
                      </a:moveTo>
                      <a:cubicBezTo>
                        <a:pt x="423525" y="587502"/>
                        <a:pt x="321945" y="689168"/>
                        <a:pt x="321945" y="814578"/>
                      </a:cubicBezTo>
                      <a:cubicBezTo>
                        <a:pt x="321945" y="939989"/>
                        <a:pt x="423525" y="1041654"/>
                        <a:pt x="548831" y="1041654"/>
                      </a:cubicBezTo>
                      <a:cubicBezTo>
                        <a:pt x="674136" y="1041654"/>
                        <a:pt x="775716" y="939989"/>
                        <a:pt x="775716" y="814578"/>
                      </a:cubicBezTo>
                      <a:cubicBezTo>
                        <a:pt x="775716" y="689168"/>
                        <a:pt x="674136" y="587502"/>
                        <a:pt x="548831" y="587502"/>
                      </a:cubicBezTo>
                      <a:close/>
                      <a:moveTo>
                        <a:pt x="173614" y="184404"/>
                      </a:moveTo>
                      <a:cubicBezTo>
                        <a:pt x="177186" y="184404"/>
                        <a:pt x="180759" y="185833"/>
                        <a:pt x="183616" y="187977"/>
                      </a:cubicBezTo>
                      <a:cubicBezTo>
                        <a:pt x="183616" y="187977"/>
                        <a:pt x="183616" y="187977"/>
                        <a:pt x="254348" y="246568"/>
                      </a:cubicBezTo>
                      <a:cubicBezTo>
                        <a:pt x="254348" y="246568"/>
                        <a:pt x="255062" y="246568"/>
                        <a:pt x="255062" y="247283"/>
                      </a:cubicBezTo>
                      <a:cubicBezTo>
                        <a:pt x="255062" y="247283"/>
                        <a:pt x="255062" y="247283"/>
                        <a:pt x="255777" y="247283"/>
                      </a:cubicBezTo>
                      <a:cubicBezTo>
                        <a:pt x="255777" y="247997"/>
                        <a:pt x="256491" y="248712"/>
                        <a:pt x="256491" y="248712"/>
                      </a:cubicBezTo>
                      <a:cubicBezTo>
                        <a:pt x="257206" y="249426"/>
                        <a:pt x="257920" y="250855"/>
                        <a:pt x="258635" y="251570"/>
                      </a:cubicBezTo>
                      <a:cubicBezTo>
                        <a:pt x="258635" y="252284"/>
                        <a:pt x="258635" y="252999"/>
                        <a:pt x="259349" y="253713"/>
                      </a:cubicBezTo>
                      <a:cubicBezTo>
                        <a:pt x="259349" y="253713"/>
                        <a:pt x="259349" y="254428"/>
                        <a:pt x="259349" y="255142"/>
                      </a:cubicBezTo>
                      <a:cubicBezTo>
                        <a:pt x="260063" y="257286"/>
                        <a:pt x="260063" y="258715"/>
                        <a:pt x="259349" y="260859"/>
                      </a:cubicBezTo>
                      <a:cubicBezTo>
                        <a:pt x="259349" y="261573"/>
                        <a:pt x="259349" y="261573"/>
                        <a:pt x="259349" y="261573"/>
                      </a:cubicBezTo>
                      <a:cubicBezTo>
                        <a:pt x="259349" y="262288"/>
                        <a:pt x="259349" y="262288"/>
                        <a:pt x="259349" y="262288"/>
                      </a:cubicBezTo>
                      <a:cubicBezTo>
                        <a:pt x="259349" y="263002"/>
                        <a:pt x="259349" y="263002"/>
                        <a:pt x="259349" y="263717"/>
                      </a:cubicBezTo>
                      <a:cubicBezTo>
                        <a:pt x="258635" y="263717"/>
                        <a:pt x="258635" y="264431"/>
                        <a:pt x="258635" y="265146"/>
                      </a:cubicBezTo>
                      <a:cubicBezTo>
                        <a:pt x="258635" y="265146"/>
                        <a:pt x="257920" y="265146"/>
                        <a:pt x="257920" y="265860"/>
                      </a:cubicBezTo>
                      <a:cubicBezTo>
                        <a:pt x="257920" y="266575"/>
                        <a:pt x="257206" y="267289"/>
                        <a:pt x="256491" y="268004"/>
                      </a:cubicBezTo>
                      <a:cubicBezTo>
                        <a:pt x="256491" y="268719"/>
                        <a:pt x="256491" y="268719"/>
                        <a:pt x="256491" y="268719"/>
                      </a:cubicBezTo>
                      <a:cubicBezTo>
                        <a:pt x="256491" y="268719"/>
                        <a:pt x="256491" y="268719"/>
                        <a:pt x="255777" y="268719"/>
                      </a:cubicBezTo>
                      <a:cubicBezTo>
                        <a:pt x="255777" y="268719"/>
                        <a:pt x="255777" y="268719"/>
                        <a:pt x="194333" y="341600"/>
                      </a:cubicBezTo>
                      <a:cubicBezTo>
                        <a:pt x="188618" y="348031"/>
                        <a:pt x="178615" y="348746"/>
                        <a:pt x="172185" y="343744"/>
                      </a:cubicBezTo>
                      <a:cubicBezTo>
                        <a:pt x="165040" y="338028"/>
                        <a:pt x="164326" y="328024"/>
                        <a:pt x="170042" y="321594"/>
                      </a:cubicBezTo>
                      <a:cubicBezTo>
                        <a:pt x="170042" y="321594"/>
                        <a:pt x="170042" y="321594"/>
                        <a:pt x="207193" y="278007"/>
                      </a:cubicBezTo>
                      <a:cubicBezTo>
                        <a:pt x="173614" y="285153"/>
                        <a:pt x="142892" y="302301"/>
                        <a:pt x="115743" y="329453"/>
                      </a:cubicBezTo>
                      <a:cubicBezTo>
                        <a:pt x="57157" y="388045"/>
                        <a:pt x="31436" y="475932"/>
                        <a:pt x="31436" y="536666"/>
                      </a:cubicBezTo>
                      <a:cubicBezTo>
                        <a:pt x="31436" y="681001"/>
                        <a:pt x="147893" y="798184"/>
                        <a:pt x="291500" y="798184"/>
                      </a:cubicBezTo>
                      <a:cubicBezTo>
                        <a:pt x="299359" y="663138"/>
                        <a:pt x="412243" y="555959"/>
                        <a:pt x="549419" y="555959"/>
                      </a:cubicBezTo>
                      <a:cubicBezTo>
                        <a:pt x="691597" y="555959"/>
                        <a:pt x="807339" y="671712"/>
                        <a:pt x="807339" y="813903"/>
                      </a:cubicBezTo>
                      <a:cubicBezTo>
                        <a:pt x="807339" y="956809"/>
                        <a:pt x="691597" y="1073277"/>
                        <a:pt x="549419" y="1073277"/>
                      </a:cubicBezTo>
                      <a:cubicBezTo>
                        <a:pt x="412243" y="1073277"/>
                        <a:pt x="299359" y="965383"/>
                        <a:pt x="291500" y="829623"/>
                      </a:cubicBezTo>
                      <a:cubicBezTo>
                        <a:pt x="130746" y="829623"/>
                        <a:pt x="0" y="698150"/>
                        <a:pt x="0" y="536666"/>
                      </a:cubicBezTo>
                      <a:cubicBezTo>
                        <a:pt x="0" y="455210"/>
                        <a:pt x="37152" y="363751"/>
                        <a:pt x="93594" y="307303"/>
                      </a:cubicBezTo>
                      <a:cubicBezTo>
                        <a:pt x="126460" y="275149"/>
                        <a:pt x="164326" y="254428"/>
                        <a:pt x="205764" y="246568"/>
                      </a:cubicBezTo>
                      <a:cubicBezTo>
                        <a:pt x="205764" y="246568"/>
                        <a:pt x="205764" y="246568"/>
                        <a:pt x="163612" y="212271"/>
                      </a:cubicBezTo>
                      <a:cubicBezTo>
                        <a:pt x="157181" y="206554"/>
                        <a:pt x="155753" y="196551"/>
                        <a:pt x="161468" y="190120"/>
                      </a:cubicBezTo>
                      <a:cubicBezTo>
                        <a:pt x="164326" y="186548"/>
                        <a:pt x="169327" y="184404"/>
                        <a:pt x="173614" y="184404"/>
                      </a:cubicBezTo>
                      <a:close/>
                      <a:moveTo>
                        <a:pt x="549212" y="31623"/>
                      </a:moveTo>
                      <a:cubicBezTo>
                        <a:pt x="423696" y="31623"/>
                        <a:pt x="321945" y="133288"/>
                        <a:pt x="321945" y="258699"/>
                      </a:cubicBezTo>
                      <a:cubicBezTo>
                        <a:pt x="321945" y="384110"/>
                        <a:pt x="423696" y="485775"/>
                        <a:pt x="549212" y="485775"/>
                      </a:cubicBezTo>
                      <a:cubicBezTo>
                        <a:pt x="674728" y="485775"/>
                        <a:pt x="776478" y="384110"/>
                        <a:pt x="776478" y="258699"/>
                      </a:cubicBezTo>
                      <a:cubicBezTo>
                        <a:pt x="776478" y="133288"/>
                        <a:pt x="674728" y="31623"/>
                        <a:pt x="549212" y="31623"/>
                      </a:cubicBezTo>
                      <a:close/>
                      <a:moveTo>
                        <a:pt x="549261" y="0"/>
                      </a:moveTo>
                      <a:cubicBezTo>
                        <a:pt x="686397" y="0"/>
                        <a:pt x="799249" y="107179"/>
                        <a:pt x="807819" y="242940"/>
                      </a:cubicBezTo>
                      <a:cubicBezTo>
                        <a:pt x="968525" y="242940"/>
                        <a:pt x="1099947" y="375128"/>
                        <a:pt x="1099947" y="536611"/>
                      </a:cubicBezTo>
                      <a:cubicBezTo>
                        <a:pt x="1099947" y="617353"/>
                        <a:pt x="1062092" y="708812"/>
                        <a:pt x="1005666" y="765260"/>
                      </a:cubicBezTo>
                      <a:cubicBezTo>
                        <a:pt x="973525" y="797413"/>
                        <a:pt x="934956" y="818135"/>
                        <a:pt x="893529" y="825995"/>
                      </a:cubicBezTo>
                      <a:cubicBezTo>
                        <a:pt x="893529" y="825995"/>
                        <a:pt x="893529" y="825995"/>
                        <a:pt x="935670" y="860292"/>
                      </a:cubicBezTo>
                      <a:cubicBezTo>
                        <a:pt x="942812" y="866008"/>
                        <a:pt x="943527" y="876726"/>
                        <a:pt x="937813" y="883157"/>
                      </a:cubicBezTo>
                      <a:cubicBezTo>
                        <a:pt x="934956" y="886730"/>
                        <a:pt x="930670" y="888873"/>
                        <a:pt x="925670" y="888873"/>
                      </a:cubicBezTo>
                      <a:cubicBezTo>
                        <a:pt x="922099" y="888873"/>
                        <a:pt x="918528" y="887444"/>
                        <a:pt x="915671" y="885301"/>
                      </a:cubicBezTo>
                      <a:cubicBezTo>
                        <a:pt x="915671" y="885301"/>
                        <a:pt x="915671" y="885301"/>
                        <a:pt x="844960" y="825995"/>
                      </a:cubicBezTo>
                      <a:cubicBezTo>
                        <a:pt x="844246" y="825995"/>
                        <a:pt x="844246" y="825995"/>
                        <a:pt x="843532" y="825280"/>
                      </a:cubicBezTo>
                      <a:cubicBezTo>
                        <a:pt x="842818" y="824566"/>
                        <a:pt x="842818" y="823851"/>
                        <a:pt x="842103" y="823851"/>
                      </a:cubicBezTo>
                      <a:cubicBezTo>
                        <a:pt x="841389" y="823137"/>
                        <a:pt x="840675" y="821707"/>
                        <a:pt x="840675" y="820993"/>
                      </a:cubicBezTo>
                      <a:cubicBezTo>
                        <a:pt x="839961" y="820279"/>
                        <a:pt x="839961" y="819564"/>
                        <a:pt x="839961" y="818849"/>
                      </a:cubicBezTo>
                      <a:cubicBezTo>
                        <a:pt x="839246" y="818849"/>
                        <a:pt x="839246" y="818135"/>
                        <a:pt x="839246" y="817420"/>
                      </a:cubicBezTo>
                      <a:cubicBezTo>
                        <a:pt x="839246" y="815277"/>
                        <a:pt x="838532" y="813848"/>
                        <a:pt x="839246" y="811704"/>
                      </a:cubicBezTo>
                      <a:cubicBezTo>
                        <a:pt x="839246" y="810990"/>
                        <a:pt x="839246" y="810990"/>
                        <a:pt x="839246" y="810990"/>
                      </a:cubicBezTo>
                      <a:cubicBezTo>
                        <a:pt x="839246" y="810275"/>
                        <a:pt x="839246" y="810275"/>
                        <a:pt x="839246" y="810275"/>
                      </a:cubicBezTo>
                      <a:cubicBezTo>
                        <a:pt x="839961" y="809561"/>
                        <a:pt x="839961" y="809561"/>
                        <a:pt x="839961" y="808846"/>
                      </a:cubicBezTo>
                      <a:cubicBezTo>
                        <a:pt x="839961" y="808846"/>
                        <a:pt x="839961" y="808131"/>
                        <a:pt x="840675" y="807417"/>
                      </a:cubicBezTo>
                      <a:cubicBezTo>
                        <a:pt x="840675" y="807417"/>
                        <a:pt x="840675" y="807417"/>
                        <a:pt x="840675" y="806702"/>
                      </a:cubicBezTo>
                      <a:cubicBezTo>
                        <a:pt x="841389" y="805988"/>
                        <a:pt x="842103" y="805273"/>
                        <a:pt x="842818" y="804559"/>
                      </a:cubicBezTo>
                      <a:cubicBezTo>
                        <a:pt x="842818" y="803844"/>
                        <a:pt x="842818" y="803844"/>
                        <a:pt x="842818" y="803844"/>
                      </a:cubicBezTo>
                      <a:cubicBezTo>
                        <a:pt x="842818" y="803844"/>
                        <a:pt x="842818" y="803844"/>
                        <a:pt x="905672" y="730963"/>
                      </a:cubicBezTo>
                      <a:cubicBezTo>
                        <a:pt x="911385" y="724532"/>
                        <a:pt x="921385" y="723817"/>
                        <a:pt x="927813" y="728819"/>
                      </a:cubicBezTo>
                      <a:cubicBezTo>
                        <a:pt x="934242" y="734535"/>
                        <a:pt x="934956" y="744539"/>
                        <a:pt x="929242" y="750969"/>
                      </a:cubicBezTo>
                      <a:cubicBezTo>
                        <a:pt x="929242" y="750969"/>
                        <a:pt x="929242" y="750969"/>
                        <a:pt x="892101" y="794556"/>
                      </a:cubicBezTo>
                      <a:cubicBezTo>
                        <a:pt x="925670" y="787410"/>
                        <a:pt x="956383" y="770262"/>
                        <a:pt x="983525" y="743109"/>
                      </a:cubicBezTo>
                      <a:cubicBezTo>
                        <a:pt x="1042093" y="684518"/>
                        <a:pt x="1068520" y="597346"/>
                        <a:pt x="1068520" y="536611"/>
                      </a:cubicBezTo>
                      <a:cubicBezTo>
                        <a:pt x="1068520" y="392276"/>
                        <a:pt x="951383" y="274379"/>
                        <a:pt x="807819" y="274379"/>
                      </a:cubicBezTo>
                      <a:cubicBezTo>
                        <a:pt x="799249" y="410139"/>
                        <a:pt x="686397" y="517319"/>
                        <a:pt x="549261" y="517319"/>
                      </a:cubicBezTo>
                      <a:cubicBezTo>
                        <a:pt x="406412" y="517319"/>
                        <a:pt x="290703" y="401565"/>
                        <a:pt x="290703" y="258659"/>
                      </a:cubicBezTo>
                      <a:cubicBezTo>
                        <a:pt x="290703" y="115754"/>
                        <a:pt x="406412" y="0"/>
                        <a:pt x="549261"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2" name="Freeform 9"/>
                <p:cNvSpPr>
                  <a:spLocks noEditPoints="1"/>
                </p:cNvSpPr>
                <p:nvPr/>
              </p:nvSpPr>
              <p:spPr bwMode="auto">
                <a:xfrm>
                  <a:off x="5891594" y="2947606"/>
                  <a:ext cx="408813" cy="962787"/>
                </a:xfrm>
                <a:custGeom>
                  <a:avLst/>
                  <a:gdLst>
                    <a:gd name="T0" fmla="*/ 286 w 572"/>
                    <a:gd name="T1" fmla="*/ 777 h 1348"/>
                    <a:gd name="T2" fmla="*/ 572 w 572"/>
                    <a:gd name="T3" fmla="*/ 1062 h 1348"/>
                    <a:gd name="T4" fmla="*/ 286 w 572"/>
                    <a:gd name="T5" fmla="*/ 1348 h 1348"/>
                    <a:gd name="T6" fmla="*/ 0 w 572"/>
                    <a:gd name="T7" fmla="*/ 1062 h 1348"/>
                    <a:gd name="T8" fmla="*/ 286 w 572"/>
                    <a:gd name="T9" fmla="*/ 777 h 1348"/>
                    <a:gd name="T10" fmla="*/ 286 w 572"/>
                    <a:gd name="T11" fmla="*/ 0 h 1348"/>
                    <a:gd name="T12" fmla="*/ 572 w 572"/>
                    <a:gd name="T13" fmla="*/ 286 h 1348"/>
                    <a:gd name="T14" fmla="*/ 286 w 572"/>
                    <a:gd name="T15" fmla="*/ 573 h 1348"/>
                    <a:gd name="T16" fmla="*/ 0 w 572"/>
                    <a:gd name="T17" fmla="*/ 286 h 1348"/>
                    <a:gd name="T18" fmla="*/ 286 w 572"/>
                    <a:gd name="T19" fmla="*/ 0 h 1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2" h="1348">
                      <a:moveTo>
                        <a:pt x="286" y="777"/>
                      </a:moveTo>
                      <a:cubicBezTo>
                        <a:pt x="444" y="777"/>
                        <a:pt x="572" y="905"/>
                        <a:pt x="572" y="1062"/>
                      </a:cubicBezTo>
                      <a:cubicBezTo>
                        <a:pt x="572" y="1220"/>
                        <a:pt x="444" y="1348"/>
                        <a:pt x="286" y="1348"/>
                      </a:cubicBezTo>
                      <a:cubicBezTo>
                        <a:pt x="128" y="1348"/>
                        <a:pt x="0" y="1220"/>
                        <a:pt x="0" y="1062"/>
                      </a:cubicBezTo>
                      <a:cubicBezTo>
                        <a:pt x="0" y="905"/>
                        <a:pt x="128" y="777"/>
                        <a:pt x="286" y="777"/>
                      </a:cubicBezTo>
                      <a:close/>
                      <a:moveTo>
                        <a:pt x="286" y="0"/>
                      </a:moveTo>
                      <a:cubicBezTo>
                        <a:pt x="444" y="0"/>
                        <a:pt x="572" y="128"/>
                        <a:pt x="572" y="286"/>
                      </a:cubicBezTo>
                      <a:cubicBezTo>
                        <a:pt x="572" y="444"/>
                        <a:pt x="444" y="573"/>
                        <a:pt x="286" y="573"/>
                      </a:cubicBezTo>
                      <a:cubicBezTo>
                        <a:pt x="128" y="573"/>
                        <a:pt x="0" y="444"/>
                        <a:pt x="0" y="286"/>
                      </a:cubicBezTo>
                      <a:cubicBezTo>
                        <a:pt x="0" y="128"/>
                        <a:pt x="128" y="0"/>
                        <a:pt x="286"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59" name="Group 58"/>
          <p:cNvGrpSpPr/>
          <p:nvPr/>
        </p:nvGrpSpPr>
        <p:grpSpPr>
          <a:xfrm>
            <a:off x="995448" y="2571625"/>
            <a:ext cx="845769" cy="845769"/>
            <a:chOff x="662962" y="2884890"/>
            <a:chExt cx="845769" cy="845769"/>
          </a:xfrm>
        </p:grpSpPr>
        <p:sp>
          <p:nvSpPr>
            <p:cNvPr id="55" name="Oval 54"/>
            <p:cNvSpPr/>
            <p:nvPr/>
          </p:nvSpPr>
          <p:spPr>
            <a:xfrm>
              <a:off x="662962" y="2884890"/>
              <a:ext cx="845769" cy="845769"/>
            </a:xfrm>
            <a:prstGeom prst="ellipse">
              <a:avLst/>
            </a:prstGeom>
            <a:solidFill>
              <a:srgbClr val="FFFFFF"/>
            </a:solidFill>
            <a:ln w="762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pPr>
              <a:endParaRPr lang="en-US" sz="2400" kern="0" dirty="0">
                <a:solidFill>
                  <a:schemeClr val="tx1"/>
                </a:solidFill>
              </a:endParaRPr>
            </a:p>
          </p:txBody>
        </p:sp>
        <p:grpSp>
          <p:nvGrpSpPr>
            <p:cNvPr id="33" name="Group 32"/>
            <p:cNvGrpSpPr>
              <a:grpSpLocks noChangeAspect="1"/>
            </p:cNvGrpSpPr>
            <p:nvPr/>
          </p:nvGrpSpPr>
          <p:grpSpPr>
            <a:xfrm>
              <a:off x="742027" y="2954777"/>
              <a:ext cx="689009" cy="689009"/>
              <a:chOff x="4234656" y="2600325"/>
              <a:chExt cx="1657350" cy="1657350"/>
            </a:xfrm>
          </p:grpSpPr>
          <p:sp>
            <p:nvSpPr>
              <p:cNvPr id="34" name="AutoShape 3"/>
              <p:cNvSpPr>
                <a:spLocks noChangeAspect="1" noChangeArrowheads="1" noTextEdit="1"/>
              </p:cNvSpPr>
              <p:nvPr/>
            </p:nvSpPr>
            <p:spPr bwMode="auto">
              <a:xfrm>
                <a:off x="4234656" y="2600325"/>
                <a:ext cx="165735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5" name="Group 34"/>
              <p:cNvGrpSpPr/>
              <p:nvPr/>
            </p:nvGrpSpPr>
            <p:grpSpPr>
              <a:xfrm>
                <a:off x="4404519" y="2772126"/>
                <a:ext cx="1316038" cy="1315687"/>
                <a:chOff x="4404519" y="2772126"/>
                <a:chExt cx="1316038" cy="1315687"/>
              </a:xfrm>
            </p:grpSpPr>
            <p:sp>
              <p:nvSpPr>
                <p:cNvPr id="36" name="Freeform 35"/>
                <p:cNvSpPr>
                  <a:spLocks/>
                </p:cNvSpPr>
                <p:nvPr/>
              </p:nvSpPr>
              <p:spPr bwMode="auto">
                <a:xfrm>
                  <a:off x="4404519" y="2772126"/>
                  <a:ext cx="1316038" cy="1082324"/>
                </a:xfrm>
                <a:custGeom>
                  <a:avLst/>
                  <a:gdLst>
                    <a:gd name="connsiteX0" fmla="*/ 589643 w 1316038"/>
                    <a:gd name="connsiteY0" fmla="*/ 764824 h 1082324"/>
                    <a:gd name="connsiteX1" fmla="*/ 631400 w 1316038"/>
                    <a:gd name="connsiteY1" fmla="*/ 875697 h 1082324"/>
                    <a:gd name="connsiteX2" fmla="*/ 635000 w 1316038"/>
                    <a:gd name="connsiteY2" fmla="*/ 880737 h 1082324"/>
                    <a:gd name="connsiteX3" fmla="*/ 554365 w 1316038"/>
                    <a:gd name="connsiteY3" fmla="*/ 968571 h 1082324"/>
                    <a:gd name="connsiteX4" fmla="*/ 233986 w 1316038"/>
                    <a:gd name="connsiteY4" fmla="*/ 1082324 h 1082324"/>
                    <a:gd name="connsiteX5" fmla="*/ 47517 w 1316038"/>
                    <a:gd name="connsiteY5" fmla="*/ 1082324 h 1082324"/>
                    <a:gd name="connsiteX6" fmla="*/ 0 w 1316038"/>
                    <a:gd name="connsiteY6" fmla="*/ 1033367 h 1082324"/>
                    <a:gd name="connsiteX7" fmla="*/ 47517 w 1316038"/>
                    <a:gd name="connsiteY7" fmla="*/ 984410 h 1082324"/>
                    <a:gd name="connsiteX8" fmla="*/ 233986 w 1316038"/>
                    <a:gd name="connsiteY8" fmla="*/ 984410 h 1082324"/>
                    <a:gd name="connsiteX9" fmla="*/ 494609 w 1316038"/>
                    <a:gd name="connsiteY9" fmla="*/ 892256 h 1082324"/>
                    <a:gd name="connsiteX10" fmla="*/ 589643 w 1316038"/>
                    <a:gd name="connsiteY10" fmla="*/ 764824 h 1082324"/>
                    <a:gd name="connsiteX11" fmla="*/ 1032056 w 1316038"/>
                    <a:gd name="connsiteY11" fmla="*/ 11 h 1082324"/>
                    <a:gd name="connsiteX12" fmla="*/ 1065767 w 1316038"/>
                    <a:gd name="connsiteY12" fmla="*/ 13586 h 1082324"/>
                    <a:gd name="connsiteX13" fmla="*/ 1301655 w 1316038"/>
                    <a:gd name="connsiteY13" fmla="*/ 245172 h 1082324"/>
                    <a:gd name="connsiteX14" fmla="*/ 1301655 w 1316038"/>
                    <a:gd name="connsiteY14" fmla="*/ 245891 h 1082324"/>
                    <a:gd name="connsiteX15" fmla="*/ 1303812 w 1316038"/>
                    <a:gd name="connsiteY15" fmla="*/ 248049 h 1082324"/>
                    <a:gd name="connsiteX16" fmla="*/ 1305251 w 1316038"/>
                    <a:gd name="connsiteY16" fmla="*/ 249487 h 1082324"/>
                    <a:gd name="connsiteX17" fmla="*/ 1306689 w 1316038"/>
                    <a:gd name="connsiteY17" fmla="*/ 251645 h 1082324"/>
                    <a:gd name="connsiteX18" fmla="*/ 1307408 w 1316038"/>
                    <a:gd name="connsiteY18" fmla="*/ 253083 h 1082324"/>
                    <a:gd name="connsiteX19" fmla="*/ 1309566 w 1316038"/>
                    <a:gd name="connsiteY19" fmla="*/ 256680 h 1082324"/>
                    <a:gd name="connsiteX20" fmla="*/ 1310285 w 1316038"/>
                    <a:gd name="connsiteY20" fmla="*/ 257399 h 1082324"/>
                    <a:gd name="connsiteX21" fmla="*/ 1316038 w 1316038"/>
                    <a:gd name="connsiteY21" fmla="*/ 281133 h 1082324"/>
                    <a:gd name="connsiteX22" fmla="*/ 1310285 w 1316038"/>
                    <a:gd name="connsiteY22" fmla="*/ 304147 h 1082324"/>
                    <a:gd name="connsiteX23" fmla="*/ 1309566 w 1316038"/>
                    <a:gd name="connsiteY23" fmla="*/ 305586 h 1082324"/>
                    <a:gd name="connsiteX24" fmla="*/ 1307408 w 1316038"/>
                    <a:gd name="connsiteY24" fmla="*/ 308463 h 1082324"/>
                    <a:gd name="connsiteX25" fmla="*/ 1306689 w 1316038"/>
                    <a:gd name="connsiteY25" fmla="*/ 309901 h 1082324"/>
                    <a:gd name="connsiteX26" fmla="*/ 1305251 w 1316038"/>
                    <a:gd name="connsiteY26" fmla="*/ 312059 h 1082324"/>
                    <a:gd name="connsiteX27" fmla="*/ 1303812 w 1316038"/>
                    <a:gd name="connsiteY27" fmla="*/ 313497 h 1082324"/>
                    <a:gd name="connsiteX28" fmla="*/ 1301655 w 1316038"/>
                    <a:gd name="connsiteY28" fmla="*/ 315655 h 1082324"/>
                    <a:gd name="connsiteX29" fmla="*/ 1301655 w 1316038"/>
                    <a:gd name="connsiteY29" fmla="*/ 316374 h 1082324"/>
                    <a:gd name="connsiteX30" fmla="*/ 1065767 w 1316038"/>
                    <a:gd name="connsiteY30" fmla="*/ 547960 h 1082324"/>
                    <a:gd name="connsiteX31" fmla="*/ 1032685 w 1316038"/>
                    <a:gd name="connsiteY31" fmla="*/ 561625 h 1082324"/>
                    <a:gd name="connsiteX32" fmla="*/ 998884 w 1316038"/>
                    <a:gd name="connsiteY32" fmla="*/ 546521 h 1082324"/>
                    <a:gd name="connsiteX33" fmla="*/ 1000323 w 1316038"/>
                    <a:gd name="connsiteY33" fmla="*/ 477477 h 1082324"/>
                    <a:gd name="connsiteX34" fmla="*/ 1150629 w 1316038"/>
                    <a:gd name="connsiteY34" fmla="*/ 330039 h 1082324"/>
                    <a:gd name="connsiteX35" fmla="*/ 1067205 w 1316038"/>
                    <a:gd name="connsiteY35" fmla="*/ 330039 h 1082324"/>
                    <a:gd name="connsiteX36" fmla="*/ 852174 w 1316038"/>
                    <a:gd name="connsiteY36" fmla="*/ 391172 h 1082324"/>
                    <a:gd name="connsiteX37" fmla="*/ 722723 w 1316038"/>
                    <a:gd name="connsiteY37" fmla="*/ 547241 h 1082324"/>
                    <a:gd name="connsiteX38" fmla="*/ 673100 w 1316038"/>
                    <a:gd name="connsiteY38" fmla="*/ 432886 h 1082324"/>
                    <a:gd name="connsiteX39" fmla="*/ 801832 w 1316038"/>
                    <a:gd name="connsiteY39" fmla="*/ 307743 h 1082324"/>
                    <a:gd name="connsiteX40" fmla="*/ 1067205 w 1316038"/>
                    <a:gd name="connsiteY40" fmla="*/ 232226 h 1082324"/>
                    <a:gd name="connsiteX41" fmla="*/ 1150629 w 1316038"/>
                    <a:gd name="connsiteY41" fmla="*/ 232226 h 1082324"/>
                    <a:gd name="connsiteX42" fmla="*/ 1000323 w 1316038"/>
                    <a:gd name="connsiteY42" fmla="*/ 84069 h 1082324"/>
                    <a:gd name="connsiteX43" fmla="*/ 998884 w 1316038"/>
                    <a:gd name="connsiteY43" fmla="*/ 15025 h 1082324"/>
                    <a:gd name="connsiteX44" fmla="*/ 1032056 w 1316038"/>
                    <a:gd name="connsiteY44" fmla="*/ 11 h 108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316038" h="1082324">
                      <a:moveTo>
                        <a:pt x="589643" y="764824"/>
                      </a:moveTo>
                      <a:cubicBezTo>
                        <a:pt x="598283" y="803702"/>
                        <a:pt x="611962" y="841139"/>
                        <a:pt x="631400" y="875697"/>
                      </a:cubicBezTo>
                      <a:cubicBezTo>
                        <a:pt x="632840" y="877137"/>
                        <a:pt x="633560" y="879297"/>
                        <a:pt x="635000" y="880737"/>
                      </a:cubicBezTo>
                      <a:cubicBezTo>
                        <a:pt x="612682" y="913135"/>
                        <a:pt x="586043" y="941933"/>
                        <a:pt x="554365" y="968571"/>
                      </a:cubicBezTo>
                      <a:cubicBezTo>
                        <a:pt x="465811" y="1042007"/>
                        <a:pt x="352058" y="1082324"/>
                        <a:pt x="233986" y="1082324"/>
                      </a:cubicBezTo>
                      <a:cubicBezTo>
                        <a:pt x="233986" y="1082324"/>
                        <a:pt x="233986" y="1082324"/>
                        <a:pt x="47517" y="1082324"/>
                      </a:cubicBezTo>
                      <a:cubicBezTo>
                        <a:pt x="21599" y="1082324"/>
                        <a:pt x="0" y="1060726"/>
                        <a:pt x="0" y="1033367"/>
                      </a:cubicBezTo>
                      <a:cubicBezTo>
                        <a:pt x="0" y="1006729"/>
                        <a:pt x="21599" y="984410"/>
                        <a:pt x="47517" y="984410"/>
                      </a:cubicBezTo>
                      <a:cubicBezTo>
                        <a:pt x="47517" y="984410"/>
                        <a:pt x="47517" y="984410"/>
                        <a:pt x="233986" y="984410"/>
                      </a:cubicBezTo>
                      <a:cubicBezTo>
                        <a:pt x="330459" y="984410"/>
                        <a:pt x="423334" y="952012"/>
                        <a:pt x="494609" y="892256"/>
                      </a:cubicBezTo>
                      <a:cubicBezTo>
                        <a:pt x="539246" y="855538"/>
                        <a:pt x="570924" y="813061"/>
                        <a:pt x="589643" y="764824"/>
                      </a:cubicBezTo>
                      <a:close/>
                      <a:moveTo>
                        <a:pt x="1032056" y="11"/>
                      </a:moveTo>
                      <a:cubicBezTo>
                        <a:pt x="1044192" y="-258"/>
                        <a:pt x="1056418" y="4237"/>
                        <a:pt x="1065767" y="13586"/>
                      </a:cubicBezTo>
                      <a:cubicBezTo>
                        <a:pt x="1065767" y="13586"/>
                        <a:pt x="1065767" y="13586"/>
                        <a:pt x="1301655" y="245172"/>
                      </a:cubicBezTo>
                      <a:cubicBezTo>
                        <a:pt x="1301655" y="245891"/>
                        <a:pt x="1301655" y="245891"/>
                        <a:pt x="1301655" y="245891"/>
                      </a:cubicBezTo>
                      <a:cubicBezTo>
                        <a:pt x="1302374" y="246611"/>
                        <a:pt x="1303093" y="247330"/>
                        <a:pt x="1303812" y="248049"/>
                      </a:cubicBezTo>
                      <a:cubicBezTo>
                        <a:pt x="1303812" y="248768"/>
                        <a:pt x="1304531" y="248768"/>
                        <a:pt x="1305251" y="249487"/>
                      </a:cubicBezTo>
                      <a:cubicBezTo>
                        <a:pt x="1305251" y="250207"/>
                        <a:pt x="1305970" y="250926"/>
                        <a:pt x="1306689" y="251645"/>
                      </a:cubicBezTo>
                      <a:cubicBezTo>
                        <a:pt x="1306689" y="252364"/>
                        <a:pt x="1307408" y="253083"/>
                        <a:pt x="1307408" y="253083"/>
                      </a:cubicBezTo>
                      <a:cubicBezTo>
                        <a:pt x="1308127" y="254522"/>
                        <a:pt x="1308847" y="255241"/>
                        <a:pt x="1309566" y="256680"/>
                      </a:cubicBezTo>
                      <a:cubicBezTo>
                        <a:pt x="1309566" y="256680"/>
                        <a:pt x="1310285" y="256680"/>
                        <a:pt x="1310285" y="257399"/>
                      </a:cubicBezTo>
                      <a:cubicBezTo>
                        <a:pt x="1313881" y="264591"/>
                        <a:pt x="1316038" y="272502"/>
                        <a:pt x="1316038" y="281133"/>
                      </a:cubicBezTo>
                      <a:cubicBezTo>
                        <a:pt x="1316038" y="289763"/>
                        <a:pt x="1313881" y="297675"/>
                        <a:pt x="1310285" y="304147"/>
                      </a:cubicBezTo>
                      <a:cubicBezTo>
                        <a:pt x="1310285" y="304867"/>
                        <a:pt x="1309566" y="304867"/>
                        <a:pt x="1309566" y="305586"/>
                      </a:cubicBezTo>
                      <a:cubicBezTo>
                        <a:pt x="1308847" y="306305"/>
                        <a:pt x="1308127" y="307743"/>
                        <a:pt x="1307408" y="308463"/>
                      </a:cubicBezTo>
                      <a:cubicBezTo>
                        <a:pt x="1307408" y="309182"/>
                        <a:pt x="1306689" y="309182"/>
                        <a:pt x="1306689" y="309901"/>
                      </a:cubicBezTo>
                      <a:cubicBezTo>
                        <a:pt x="1305970" y="310620"/>
                        <a:pt x="1305251" y="311340"/>
                        <a:pt x="1305251" y="312059"/>
                      </a:cubicBezTo>
                      <a:cubicBezTo>
                        <a:pt x="1304531" y="312778"/>
                        <a:pt x="1303812" y="313497"/>
                        <a:pt x="1303812" y="313497"/>
                      </a:cubicBezTo>
                      <a:cubicBezTo>
                        <a:pt x="1303093" y="314216"/>
                        <a:pt x="1302374" y="314936"/>
                        <a:pt x="1301655" y="315655"/>
                      </a:cubicBezTo>
                      <a:cubicBezTo>
                        <a:pt x="1301655" y="315655"/>
                        <a:pt x="1301655" y="316374"/>
                        <a:pt x="1301655" y="316374"/>
                      </a:cubicBezTo>
                      <a:cubicBezTo>
                        <a:pt x="1301655" y="316374"/>
                        <a:pt x="1301655" y="316374"/>
                        <a:pt x="1065767" y="547960"/>
                      </a:cubicBezTo>
                      <a:cubicBezTo>
                        <a:pt x="1056418" y="557310"/>
                        <a:pt x="1044911" y="561625"/>
                        <a:pt x="1032685" y="561625"/>
                      </a:cubicBezTo>
                      <a:cubicBezTo>
                        <a:pt x="1020459" y="561625"/>
                        <a:pt x="1008233" y="556590"/>
                        <a:pt x="998884" y="546521"/>
                      </a:cubicBezTo>
                      <a:cubicBezTo>
                        <a:pt x="980905" y="527103"/>
                        <a:pt x="981624" y="496177"/>
                        <a:pt x="1000323" y="477477"/>
                      </a:cubicBezTo>
                      <a:cubicBezTo>
                        <a:pt x="1000323" y="477477"/>
                        <a:pt x="1000323" y="477477"/>
                        <a:pt x="1150629" y="330039"/>
                      </a:cubicBezTo>
                      <a:cubicBezTo>
                        <a:pt x="1150629" y="330039"/>
                        <a:pt x="1150629" y="330039"/>
                        <a:pt x="1067205" y="330039"/>
                      </a:cubicBezTo>
                      <a:cubicBezTo>
                        <a:pt x="989535" y="330039"/>
                        <a:pt x="914741" y="350896"/>
                        <a:pt x="852174" y="391172"/>
                      </a:cubicBezTo>
                      <a:cubicBezTo>
                        <a:pt x="787448" y="432167"/>
                        <a:pt x="744298" y="483950"/>
                        <a:pt x="722723" y="547241"/>
                      </a:cubicBezTo>
                      <a:cubicBezTo>
                        <a:pt x="711935" y="506246"/>
                        <a:pt x="695395" y="468127"/>
                        <a:pt x="673100" y="432886"/>
                      </a:cubicBezTo>
                      <a:cubicBezTo>
                        <a:pt x="704744" y="384699"/>
                        <a:pt x="747894" y="342266"/>
                        <a:pt x="801832" y="307743"/>
                      </a:cubicBezTo>
                      <a:cubicBezTo>
                        <a:pt x="880221" y="258118"/>
                        <a:pt x="971556" y="232226"/>
                        <a:pt x="1067205" y="232226"/>
                      </a:cubicBezTo>
                      <a:cubicBezTo>
                        <a:pt x="1067205" y="232226"/>
                        <a:pt x="1067205" y="232226"/>
                        <a:pt x="1150629" y="232226"/>
                      </a:cubicBezTo>
                      <a:cubicBezTo>
                        <a:pt x="1150629" y="232226"/>
                        <a:pt x="1150629" y="232226"/>
                        <a:pt x="1000323" y="84069"/>
                      </a:cubicBezTo>
                      <a:cubicBezTo>
                        <a:pt x="981624" y="65370"/>
                        <a:pt x="980905" y="34443"/>
                        <a:pt x="998884" y="15025"/>
                      </a:cubicBezTo>
                      <a:cubicBezTo>
                        <a:pt x="1007874" y="5316"/>
                        <a:pt x="1019920" y="281"/>
                        <a:pt x="1032056" y="11"/>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7" name="Freeform 7"/>
                <p:cNvSpPr>
                  <a:spLocks/>
                </p:cNvSpPr>
                <p:nvPr/>
              </p:nvSpPr>
              <p:spPr bwMode="auto">
                <a:xfrm>
                  <a:off x="4404519" y="3005138"/>
                  <a:ext cx="1316038" cy="1082675"/>
                </a:xfrm>
                <a:custGeom>
                  <a:avLst/>
                  <a:gdLst>
                    <a:gd name="T0" fmla="*/ 1820 w 1828"/>
                    <a:gd name="T1" fmla="*/ 1082 h 1505"/>
                    <a:gd name="T2" fmla="*/ 1819 w 1828"/>
                    <a:gd name="T3" fmla="*/ 1080 h 1505"/>
                    <a:gd name="T4" fmla="*/ 1816 w 1828"/>
                    <a:gd name="T5" fmla="*/ 1076 h 1505"/>
                    <a:gd name="T6" fmla="*/ 1815 w 1828"/>
                    <a:gd name="T7" fmla="*/ 1074 h 1505"/>
                    <a:gd name="T8" fmla="*/ 1813 w 1828"/>
                    <a:gd name="T9" fmla="*/ 1071 h 1505"/>
                    <a:gd name="T10" fmla="*/ 1811 w 1828"/>
                    <a:gd name="T11" fmla="*/ 1069 h 1505"/>
                    <a:gd name="T12" fmla="*/ 1808 w 1828"/>
                    <a:gd name="T13" fmla="*/ 1066 h 1505"/>
                    <a:gd name="T14" fmla="*/ 1808 w 1828"/>
                    <a:gd name="T15" fmla="*/ 1065 h 1505"/>
                    <a:gd name="T16" fmla="*/ 1480 w 1828"/>
                    <a:gd name="T17" fmla="*/ 743 h 1505"/>
                    <a:gd name="T18" fmla="*/ 1434 w 1828"/>
                    <a:gd name="T19" fmla="*/ 724 h 1505"/>
                    <a:gd name="T20" fmla="*/ 1387 w 1828"/>
                    <a:gd name="T21" fmla="*/ 745 h 1505"/>
                    <a:gd name="T22" fmla="*/ 1389 w 1828"/>
                    <a:gd name="T23" fmla="*/ 841 h 1505"/>
                    <a:gd name="T24" fmla="*/ 1598 w 1828"/>
                    <a:gd name="T25" fmla="*/ 1046 h 1505"/>
                    <a:gd name="T26" fmla="*/ 1482 w 1828"/>
                    <a:gd name="T27" fmla="*/ 1046 h 1505"/>
                    <a:gd name="T28" fmla="*/ 1183 w 1828"/>
                    <a:gd name="T29" fmla="*/ 961 h 1505"/>
                    <a:gd name="T30" fmla="*/ 980 w 1828"/>
                    <a:gd name="T31" fmla="*/ 602 h 1505"/>
                    <a:gd name="T32" fmla="*/ 980 w 1828"/>
                    <a:gd name="T33" fmla="*/ 591 h 1505"/>
                    <a:gd name="T34" fmla="*/ 908 w 1828"/>
                    <a:gd name="T35" fmla="*/ 322 h 1505"/>
                    <a:gd name="T36" fmla="*/ 770 w 1828"/>
                    <a:gd name="T37" fmla="*/ 158 h 1505"/>
                    <a:gd name="T38" fmla="*/ 325 w 1828"/>
                    <a:gd name="T39" fmla="*/ 0 h 1505"/>
                    <a:gd name="T40" fmla="*/ 66 w 1828"/>
                    <a:gd name="T41" fmla="*/ 0 h 1505"/>
                    <a:gd name="T42" fmla="*/ 0 w 1828"/>
                    <a:gd name="T43" fmla="*/ 68 h 1505"/>
                    <a:gd name="T44" fmla="*/ 66 w 1828"/>
                    <a:gd name="T45" fmla="*/ 136 h 1505"/>
                    <a:gd name="T46" fmla="*/ 325 w 1828"/>
                    <a:gd name="T47" fmla="*/ 136 h 1505"/>
                    <a:gd name="T48" fmla="*/ 687 w 1828"/>
                    <a:gd name="T49" fmla="*/ 264 h 1505"/>
                    <a:gd name="T50" fmla="*/ 848 w 1828"/>
                    <a:gd name="T51" fmla="*/ 591 h 1505"/>
                    <a:gd name="T52" fmla="*/ 848 w 1828"/>
                    <a:gd name="T53" fmla="*/ 602 h 1505"/>
                    <a:gd name="T54" fmla="*/ 908 w 1828"/>
                    <a:gd name="T55" fmla="*/ 860 h 1505"/>
                    <a:gd name="T56" fmla="*/ 1113 w 1828"/>
                    <a:gd name="T57" fmla="*/ 1077 h 1505"/>
                    <a:gd name="T58" fmla="*/ 1482 w 1828"/>
                    <a:gd name="T59" fmla="*/ 1182 h 1505"/>
                    <a:gd name="T60" fmla="*/ 1598 w 1828"/>
                    <a:gd name="T61" fmla="*/ 1182 h 1505"/>
                    <a:gd name="T62" fmla="*/ 1389 w 1828"/>
                    <a:gd name="T63" fmla="*/ 1388 h 1505"/>
                    <a:gd name="T64" fmla="*/ 1387 w 1828"/>
                    <a:gd name="T65" fmla="*/ 1484 h 1505"/>
                    <a:gd name="T66" fmla="*/ 1434 w 1828"/>
                    <a:gd name="T67" fmla="*/ 1505 h 1505"/>
                    <a:gd name="T68" fmla="*/ 1480 w 1828"/>
                    <a:gd name="T69" fmla="*/ 1486 h 1505"/>
                    <a:gd name="T70" fmla="*/ 1808 w 1828"/>
                    <a:gd name="T71" fmla="*/ 1164 h 1505"/>
                    <a:gd name="T72" fmla="*/ 1808 w 1828"/>
                    <a:gd name="T73" fmla="*/ 1163 h 1505"/>
                    <a:gd name="T74" fmla="*/ 1811 w 1828"/>
                    <a:gd name="T75" fmla="*/ 1160 h 1505"/>
                    <a:gd name="T76" fmla="*/ 1813 w 1828"/>
                    <a:gd name="T77" fmla="*/ 1158 h 1505"/>
                    <a:gd name="T78" fmla="*/ 1815 w 1828"/>
                    <a:gd name="T79" fmla="*/ 1155 h 1505"/>
                    <a:gd name="T80" fmla="*/ 1816 w 1828"/>
                    <a:gd name="T81" fmla="*/ 1153 h 1505"/>
                    <a:gd name="T82" fmla="*/ 1819 w 1828"/>
                    <a:gd name="T83" fmla="*/ 1148 h 1505"/>
                    <a:gd name="T84" fmla="*/ 1820 w 1828"/>
                    <a:gd name="T85" fmla="*/ 1147 h 1505"/>
                    <a:gd name="T86" fmla="*/ 1828 w 1828"/>
                    <a:gd name="T87" fmla="*/ 1114 h 1505"/>
                    <a:gd name="T88" fmla="*/ 1820 w 1828"/>
                    <a:gd name="T89" fmla="*/ 1082 h 1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28" h="1505">
                      <a:moveTo>
                        <a:pt x="1820" y="1082"/>
                      </a:moveTo>
                      <a:cubicBezTo>
                        <a:pt x="1820" y="1081"/>
                        <a:pt x="1819" y="1081"/>
                        <a:pt x="1819" y="1080"/>
                      </a:cubicBezTo>
                      <a:cubicBezTo>
                        <a:pt x="1818" y="1079"/>
                        <a:pt x="1817" y="1077"/>
                        <a:pt x="1816" y="1076"/>
                      </a:cubicBezTo>
                      <a:cubicBezTo>
                        <a:pt x="1816" y="1075"/>
                        <a:pt x="1815" y="1075"/>
                        <a:pt x="1815" y="1074"/>
                      </a:cubicBezTo>
                      <a:cubicBezTo>
                        <a:pt x="1814" y="1073"/>
                        <a:pt x="1813" y="1072"/>
                        <a:pt x="1813" y="1071"/>
                      </a:cubicBezTo>
                      <a:cubicBezTo>
                        <a:pt x="1812" y="1070"/>
                        <a:pt x="1811" y="1069"/>
                        <a:pt x="1811" y="1069"/>
                      </a:cubicBezTo>
                      <a:cubicBezTo>
                        <a:pt x="1810" y="1068"/>
                        <a:pt x="1809" y="1067"/>
                        <a:pt x="1808" y="1066"/>
                      </a:cubicBezTo>
                      <a:cubicBezTo>
                        <a:pt x="1808" y="1066"/>
                        <a:pt x="1808" y="1065"/>
                        <a:pt x="1808" y="1065"/>
                      </a:cubicBezTo>
                      <a:cubicBezTo>
                        <a:pt x="1480" y="743"/>
                        <a:pt x="1480" y="743"/>
                        <a:pt x="1480" y="743"/>
                      </a:cubicBezTo>
                      <a:cubicBezTo>
                        <a:pt x="1467" y="730"/>
                        <a:pt x="1451" y="724"/>
                        <a:pt x="1434" y="724"/>
                      </a:cubicBezTo>
                      <a:cubicBezTo>
                        <a:pt x="1417" y="724"/>
                        <a:pt x="1400" y="731"/>
                        <a:pt x="1387" y="745"/>
                      </a:cubicBezTo>
                      <a:cubicBezTo>
                        <a:pt x="1362" y="772"/>
                        <a:pt x="1363" y="815"/>
                        <a:pt x="1389" y="841"/>
                      </a:cubicBezTo>
                      <a:cubicBezTo>
                        <a:pt x="1598" y="1046"/>
                        <a:pt x="1598" y="1046"/>
                        <a:pt x="1598" y="1046"/>
                      </a:cubicBezTo>
                      <a:cubicBezTo>
                        <a:pt x="1482" y="1046"/>
                        <a:pt x="1482" y="1046"/>
                        <a:pt x="1482" y="1046"/>
                      </a:cubicBezTo>
                      <a:cubicBezTo>
                        <a:pt x="1374" y="1046"/>
                        <a:pt x="1270" y="1017"/>
                        <a:pt x="1183" y="961"/>
                      </a:cubicBezTo>
                      <a:cubicBezTo>
                        <a:pt x="1048" y="876"/>
                        <a:pt x="980" y="755"/>
                        <a:pt x="980" y="602"/>
                      </a:cubicBezTo>
                      <a:cubicBezTo>
                        <a:pt x="980" y="598"/>
                        <a:pt x="980" y="595"/>
                        <a:pt x="980" y="591"/>
                      </a:cubicBezTo>
                      <a:cubicBezTo>
                        <a:pt x="978" y="493"/>
                        <a:pt x="954" y="403"/>
                        <a:pt x="908" y="322"/>
                      </a:cubicBezTo>
                      <a:cubicBezTo>
                        <a:pt x="874" y="261"/>
                        <a:pt x="828" y="206"/>
                        <a:pt x="770" y="158"/>
                      </a:cubicBezTo>
                      <a:cubicBezTo>
                        <a:pt x="647" y="56"/>
                        <a:pt x="489" y="0"/>
                        <a:pt x="325" y="0"/>
                      </a:cubicBezTo>
                      <a:cubicBezTo>
                        <a:pt x="66" y="0"/>
                        <a:pt x="66" y="0"/>
                        <a:pt x="66" y="0"/>
                      </a:cubicBezTo>
                      <a:cubicBezTo>
                        <a:pt x="30" y="0"/>
                        <a:pt x="0" y="30"/>
                        <a:pt x="0" y="68"/>
                      </a:cubicBezTo>
                      <a:cubicBezTo>
                        <a:pt x="0" y="105"/>
                        <a:pt x="30" y="136"/>
                        <a:pt x="66" y="136"/>
                      </a:cubicBezTo>
                      <a:cubicBezTo>
                        <a:pt x="325" y="136"/>
                        <a:pt x="325" y="136"/>
                        <a:pt x="325" y="136"/>
                      </a:cubicBezTo>
                      <a:cubicBezTo>
                        <a:pt x="459" y="136"/>
                        <a:pt x="588" y="181"/>
                        <a:pt x="687" y="264"/>
                      </a:cubicBezTo>
                      <a:cubicBezTo>
                        <a:pt x="791" y="350"/>
                        <a:pt x="845" y="460"/>
                        <a:pt x="848" y="591"/>
                      </a:cubicBezTo>
                      <a:cubicBezTo>
                        <a:pt x="848" y="595"/>
                        <a:pt x="848" y="598"/>
                        <a:pt x="848" y="602"/>
                      </a:cubicBezTo>
                      <a:cubicBezTo>
                        <a:pt x="848" y="697"/>
                        <a:pt x="869" y="783"/>
                        <a:pt x="908" y="860"/>
                      </a:cubicBezTo>
                      <a:cubicBezTo>
                        <a:pt x="953" y="945"/>
                        <a:pt x="1022" y="1019"/>
                        <a:pt x="1113" y="1077"/>
                      </a:cubicBezTo>
                      <a:cubicBezTo>
                        <a:pt x="1222" y="1146"/>
                        <a:pt x="1349" y="1182"/>
                        <a:pt x="1482" y="1182"/>
                      </a:cubicBezTo>
                      <a:cubicBezTo>
                        <a:pt x="1598" y="1182"/>
                        <a:pt x="1598" y="1182"/>
                        <a:pt x="1598" y="1182"/>
                      </a:cubicBezTo>
                      <a:cubicBezTo>
                        <a:pt x="1389" y="1388"/>
                        <a:pt x="1389" y="1388"/>
                        <a:pt x="1389" y="1388"/>
                      </a:cubicBezTo>
                      <a:cubicBezTo>
                        <a:pt x="1363" y="1414"/>
                        <a:pt x="1362" y="1457"/>
                        <a:pt x="1387" y="1484"/>
                      </a:cubicBezTo>
                      <a:cubicBezTo>
                        <a:pt x="1400" y="1498"/>
                        <a:pt x="1417" y="1505"/>
                        <a:pt x="1434" y="1505"/>
                      </a:cubicBezTo>
                      <a:cubicBezTo>
                        <a:pt x="1451" y="1505"/>
                        <a:pt x="1467" y="1499"/>
                        <a:pt x="1480" y="1486"/>
                      </a:cubicBezTo>
                      <a:cubicBezTo>
                        <a:pt x="1808" y="1164"/>
                        <a:pt x="1808" y="1164"/>
                        <a:pt x="1808" y="1164"/>
                      </a:cubicBezTo>
                      <a:cubicBezTo>
                        <a:pt x="1808" y="1163"/>
                        <a:pt x="1808" y="1163"/>
                        <a:pt x="1808" y="1163"/>
                      </a:cubicBezTo>
                      <a:cubicBezTo>
                        <a:pt x="1809" y="1162"/>
                        <a:pt x="1810" y="1161"/>
                        <a:pt x="1811" y="1160"/>
                      </a:cubicBezTo>
                      <a:cubicBezTo>
                        <a:pt x="1811" y="1159"/>
                        <a:pt x="1812" y="1159"/>
                        <a:pt x="1813" y="1158"/>
                      </a:cubicBezTo>
                      <a:cubicBezTo>
                        <a:pt x="1813" y="1157"/>
                        <a:pt x="1814" y="1156"/>
                        <a:pt x="1815" y="1155"/>
                      </a:cubicBezTo>
                      <a:cubicBezTo>
                        <a:pt x="1815" y="1154"/>
                        <a:pt x="1816" y="1153"/>
                        <a:pt x="1816" y="1153"/>
                      </a:cubicBezTo>
                      <a:cubicBezTo>
                        <a:pt x="1817" y="1151"/>
                        <a:pt x="1818" y="1150"/>
                        <a:pt x="1819" y="1148"/>
                      </a:cubicBezTo>
                      <a:cubicBezTo>
                        <a:pt x="1819" y="1148"/>
                        <a:pt x="1820" y="1148"/>
                        <a:pt x="1820" y="1147"/>
                      </a:cubicBezTo>
                      <a:cubicBezTo>
                        <a:pt x="1825" y="1137"/>
                        <a:pt x="1828" y="1126"/>
                        <a:pt x="1828" y="1114"/>
                      </a:cubicBezTo>
                      <a:cubicBezTo>
                        <a:pt x="1828" y="1102"/>
                        <a:pt x="1825" y="1091"/>
                        <a:pt x="1820" y="108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9" name="Group 38"/>
          <p:cNvGrpSpPr>
            <a:grpSpLocks noChangeAspect="1"/>
          </p:cNvGrpSpPr>
          <p:nvPr/>
        </p:nvGrpSpPr>
        <p:grpSpPr>
          <a:xfrm>
            <a:off x="1139580" y="5624782"/>
            <a:ext cx="674371" cy="674371"/>
            <a:chOff x="5273675" y="2606675"/>
            <a:chExt cx="1646238" cy="1646238"/>
          </a:xfrm>
        </p:grpSpPr>
        <p:sp>
          <p:nvSpPr>
            <p:cNvPr id="40" name="AutoShape 44"/>
            <p:cNvSpPr>
              <a:spLocks noChangeAspect="1" noChangeArrowheads="1" noTextEdit="1"/>
            </p:cNvSpPr>
            <p:nvPr/>
          </p:nvSpPr>
          <p:spPr bwMode="auto">
            <a:xfrm>
              <a:off x="5273675" y="2606675"/>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1" name="Group 40"/>
            <p:cNvGrpSpPr/>
            <p:nvPr/>
          </p:nvGrpSpPr>
          <p:grpSpPr>
            <a:xfrm>
              <a:off x="5540375" y="3093160"/>
              <a:ext cx="1111710" cy="886702"/>
              <a:chOff x="5540375" y="3093160"/>
              <a:chExt cx="1111710" cy="886702"/>
            </a:xfrm>
          </p:grpSpPr>
          <p:sp>
            <p:nvSpPr>
              <p:cNvPr id="42" name="Freeform 41"/>
              <p:cNvSpPr>
                <a:spLocks/>
              </p:cNvSpPr>
              <p:nvPr/>
            </p:nvSpPr>
            <p:spPr bwMode="auto">
              <a:xfrm>
                <a:off x="5748338" y="3136900"/>
                <a:ext cx="696913" cy="239713"/>
              </a:xfrm>
              <a:custGeom>
                <a:avLst/>
                <a:gdLst>
                  <a:gd name="connsiteX0" fmla="*/ 199232 w 696913"/>
                  <a:gd name="connsiteY0" fmla="*/ 30163 h 239713"/>
                  <a:gd name="connsiteX1" fmla="*/ 187325 w 696913"/>
                  <a:gd name="connsiteY1" fmla="*/ 41644 h 239713"/>
                  <a:gd name="connsiteX2" fmla="*/ 187325 w 696913"/>
                  <a:gd name="connsiteY2" fmla="*/ 198070 h 239713"/>
                  <a:gd name="connsiteX3" fmla="*/ 199232 w 696913"/>
                  <a:gd name="connsiteY3" fmla="*/ 209551 h 239713"/>
                  <a:gd name="connsiteX4" fmla="*/ 211138 w 696913"/>
                  <a:gd name="connsiteY4" fmla="*/ 198070 h 239713"/>
                  <a:gd name="connsiteX5" fmla="*/ 211138 w 696913"/>
                  <a:gd name="connsiteY5" fmla="*/ 41644 h 239713"/>
                  <a:gd name="connsiteX6" fmla="*/ 199232 w 696913"/>
                  <a:gd name="connsiteY6" fmla="*/ 30163 h 239713"/>
                  <a:gd name="connsiteX7" fmla="*/ 157163 w 696913"/>
                  <a:gd name="connsiteY7" fmla="*/ 30163 h 239713"/>
                  <a:gd name="connsiteX8" fmla="*/ 146050 w 696913"/>
                  <a:gd name="connsiteY8" fmla="*/ 41644 h 239713"/>
                  <a:gd name="connsiteX9" fmla="*/ 146050 w 696913"/>
                  <a:gd name="connsiteY9" fmla="*/ 198070 h 239713"/>
                  <a:gd name="connsiteX10" fmla="*/ 157163 w 696913"/>
                  <a:gd name="connsiteY10" fmla="*/ 209551 h 239713"/>
                  <a:gd name="connsiteX11" fmla="*/ 168275 w 696913"/>
                  <a:gd name="connsiteY11" fmla="*/ 198070 h 239713"/>
                  <a:gd name="connsiteX12" fmla="*/ 168275 w 696913"/>
                  <a:gd name="connsiteY12" fmla="*/ 41644 h 239713"/>
                  <a:gd name="connsiteX13" fmla="*/ 157163 w 696913"/>
                  <a:gd name="connsiteY13" fmla="*/ 30163 h 239713"/>
                  <a:gd name="connsiteX14" fmla="*/ 463550 w 696913"/>
                  <a:gd name="connsiteY14" fmla="*/ 0 h 239713"/>
                  <a:gd name="connsiteX15" fmla="*/ 575937 w 696913"/>
                  <a:gd name="connsiteY15" fmla="*/ 0 h 239713"/>
                  <a:gd name="connsiteX16" fmla="*/ 696913 w 696913"/>
                  <a:gd name="connsiteY16" fmla="*/ 119499 h 239713"/>
                  <a:gd name="connsiteX17" fmla="*/ 575937 w 696913"/>
                  <a:gd name="connsiteY17" fmla="*/ 239713 h 239713"/>
                  <a:gd name="connsiteX18" fmla="*/ 463550 w 696913"/>
                  <a:gd name="connsiteY18" fmla="*/ 238998 h 239713"/>
                  <a:gd name="connsiteX19" fmla="*/ 463550 w 696913"/>
                  <a:gd name="connsiteY19" fmla="*/ 169588 h 239713"/>
                  <a:gd name="connsiteX20" fmla="*/ 463550 w 696913"/>
                  <a:gd name="connsiteY20" fmla="*/ 69410 h 239713"/>
                  <a:gd name="connsiteX21" fmla="*/ 463550 w 696913"/>
                  <a:gd name="connsiteY21" fmla="*/ 0 h 239713"/>
                  <a:gd name="connsiteX22" fmla="*/ 120977 w 696913"/>
                  <a:gd name="connsiteY22" fmla="*/ 0 h 239713"/>
                  <a:gd name="connsiteX23" fmla="*/ 233363 w 696913"/>
                  <a:gd name="connsiteY23" fmla="*/ 716 h 239713"/>
                  <a:gd name="connsiteX24" fmla="*/ 233363 w 696913"/>
                  <a:gd name="connsiteY24" fmla="*/ 70125 h 239713"/>
                  <a:gd name="connsiteX25" fmla="*/ 233363 w 696913"/>
                  <a:gd name="connsiteY25" fmla="*/ 171019 h 239713"/>
                  <a:gd name="connsiteX26" fmla="*/ 233363 w 696913"/>
                  <a:gd name="connsiteY26" fmla="*/ 239713 h 239713"/>
                  <a:gd name="connsiteX27" fmla="*/ 120977 w 696913"/>
                  <a:gd name="connsiteY27" fmla="*/ 239713 h 239713"/>
                  <a:gd name="connsiteX28" fmla="*/ 0 w 696913"/>
                  <a:gd name="connsiteY28" fmla="*/ 120930 h 239713"/>
                  <a:gd name="connsiteX29" fmla="*/ 120977 w 696913"/>
                  <a:gd name="connsiteY29" fmla="*/ 0 h 23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6913" h="239713">
                    <a:moveTo>
                      <a:pt x="199232" y="30163"/>
                    </a:moveTo>
                    <a:cubicBezTo>
                      <a:pt x="192534" y="30163"/>
                      <a:pt x="187325" y="35186"/>
                      <a:pt x="187325" y="41644"/>
                    </a:cubicBezTo>
                    <a:cubicBezTo>
                      <a:pt x="187325" y="41644"/>
                      <a:pt x="187325" y="41644"/>
                      <a:pt x="187325" y="198070"/>
                    </a:cubicBezTo>
                    <a:cubicBezTo>
                      <a:pt x="187325" y="204528"/>
                      <a:pt x="192534" y="209551"/>
                      <a:pt x="199232" y="209551"/>
                    </a:cubicBezTo>
                    <a:cubicBezTo>
                      <a:pt x="205929" y="209551"/>
                      <a:pt x="211138" y="204528"/>
                      <a:pt x="211138" y="198070"/>
                    </a:cubicBezTo>
                    <a:cubicBezTo>
                      <a:pt x="211138" y="198070"/>
                      <a:pt x="211138" y="198070"/>
                      <a:pt x="211138" y="41644"/>
                    </a:cubicBezTo>
                    <a:cubicBezTo>
                      <a:pt x="211138" y="35186"/>
                      <a:pt x="205929" y="30163"/>
                      <a:pt x="199232" y="30163"/>
                    </a:cubicBezTo>
                    <a:close/>
                    <a:moveTo>
                      <a:pt x="157163" y="30163"/>
                    </a:moveTo>
                    <a:cubicBezTo>
                      <a:pt x="150912" y="30163"/>
                      <a:pt x="146050" y="35186"/>
                      <a:pt x="146050" y="41644"/>
                    </a:cubicBezTo>
                    <a:cubicBezTo>
                      <a:pt x="146050" y="41644"/>
                      <a:pt x="146050" y="41644"/>
                      <a:pt x="146050" y="198070"/>
                    </a:cubicBezTo>
                    <a:cubicBezTo>
                      <a:pt x="146050" y="204528"/>
                      <a:pt x="150912" y="209551"/>
                      <a:pt x="157163" y="209551"/>
                    </a:cubicBezTo>
                    <a:cubicBezTo>
                      <a:pt x="162719" y="209551"/>
                      <a:pt x="168275" y="204528"/>
                      <a:pt x="168275" y="198070"/>
                    </a:cubicBezTo>
                    <a:cubicBezTo>
                      <a:pt x="168275" y="198070"/>
                      <a:pt x="168275" y="198070"/>
                      <a:pt x="168275" y="41644"/>
                    </a:cubicBezTo>
                    <a:cubicBezTo>
                      <a:pt x="168275" y="35186"/>
                      <a:pt x="162719" y="30163"/>
                      <a:pt x="157163" y="30163"/>
                    </a:cubicBezTo>
                    <a:close/>
                    <a:moveTo>
                      <a:pt x="463550" y="0"/>
                    </a:moveTo>
                    <a:cubicBezTo>
                      <a:pt x="463550" y="0"/>
                      <a:pt x="463550" y="0"/>
                      <a:pt x="575937" y="0"/>
                    </a:cubicBezTo>
                    <a:cubicBezTo>
                      <a:pt x="643225" y="0"/>
                      <a:pt x="696913" y="53667"/>
                      <a:pt x="696913" y="119499"/>
                    </a:cubicBezTo>
                    <a:cubicBezTo>
                      <a:pt x="696913" y="186046"/>
                      <a:pt x="642510" y="239713"/>
                      <a:pt x="575937" y="239713"/>
                    </a:cubicBezTo>
                    <a:cubicBezTo>
                      <a:pt x="575937" y="239713"/>
                      <a:pt x="575937" y="239713"/>
                      <a:pt x="463550" y="238998"/>
                    </a:cubicBezTo>
                    <a:cubicBezTo>
                      <a:pt x="463550" y="238998"/>
                      <a:pt x="463550" y="238998"/>
                      <a:pt x="463550" y="169588"/>
                    </a:cubicBezTo>
                    <a:cubicBezTo>
                      <a:pt x="463550" y="169588"/>
                      <a:pt x="463550" y="169588"/>
                      <a:pt x="463550" y="69410"/>
                    </a:cubicBezTo>
                    <a:cubicBezTo>
                      <a:pt x="463550" y="69410"/>
                      <a:pt x="463550" y="69410"/>
                      <a:pt x="463550" y="0"/>
                    </a:cubicBezTo>
                    <a:close/>
                    <a:moveTo>
                      <a:pt x="120977" y="0"/>
                    </a:moveTo>
                    <a:cubicBezTo>
                      <a:pt x="120977" y="0"/>
                      <a:pt x="120977" y="0"/>
                      <a:pt x="233363" y="716"/>
                    </a:cubicBezTo>
                    <a:cubicBezTo>
                      <a:pt x="233363" y="716"/>
                      <a:pt x="233363" y="716"/>
                      <a:pt x="233363" y="70125"/>
                    </a:cubicBezTo>
                    <a:cubicBezTo>
                      <a:pt x="233363" y="70125"/>
                      <a:pt x="233363" y="70125"/>
                      <a:pt x="233363" y="171019"/>
                    </a:cubicBezTo>
                    <a:cubicBezTo>
                      <a:pt x="233363" y="171019"/>
                      <a:pt x="233363" y="171019"/>
                      <a:pt x="233363" y="239713"/>
                    </a:cubicBezTo>
                    <a:cubicBezTo>
                      <a:pt x="233363" y="239713"/>
                      <a:pt x="233363" y="239713"/>
                      <a:pt x="120977" y="239713"/>
                    </a:cubicBezTo>
                    <a:cubicBezTo>
                      <a:pt x="54404" y="239713"/>
                      <a:pt x="0" y="186762"/>
                      <a:pt x="0" y="120930"/>
                    </a:cubicBezTo>
                    <a:cubicBezTo>
                      <a:pt x="0" y="53667"/>
                      <a:pt x="54404" y="0"/>
                      <a:pt x="12097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43" name="Freeform 42"/>
              <p:cNvSpPr>
                <a:spLocks/>
              </p:cNvSpPr>
              <p:nvPr/>
            </p:nvSpPr>
            <p:spPr bwMode="auto">
              <a:xfrm>
                <a:off x="5540375" y="3093160"/>
                <a:ext cx="1111710" cy="886702"/>
              </a:xfrm>
              <a:custGeom>
                <a:avLst/>
                <a:gdLst>
                  <a:gd name="connsiteX0" fmla="*/ 394075 w 1111710"/>
                  <a:gd name="connsiteY0" fmla="*/ 405689 h 886702"/>
                  <a:gd name="connsiteX1" fmla="*/ 324040 w 1111710"/>
                  <a:gd name="connsiteY1" fmla="*/ 423571 h 886702"/>
                  <a:gd name="connsiteX2" fmla="*/ 32465 w 1111710"/>
                  <a:gd name="connsiteY2" fmla="*/ 588800 h 886702"/>
                  <a:gd name="connsiteX3" fmla="*/ 31750 w 1111710"/>
                  <a:gd name="connsiteY3" fmla="*/ 847014 h 886702"/>
                  <a:gd name="connsiteX4" fmla="*/ 332615 w 1111710"/>
                  <a:gd name="connsiteY4" fmla="*/ 731140 h 886702"/>
                  <a:gd name="connsiteX5" fmla="*/ 417658 w 1111710"/>
                  <a:gd name="connsiteY5" fmla="*/ 714688 h 886702"/>
                  <a:gd name="connsiteX6" fmla="*/ 434809 w 1111710"/>
                  <a:gd name="connsiteY6" fmla="*/ 715403 h 886702"/>
                  <a:gd name="connsiteX7" fmla="*/ 554870 w 1111710"/>
                  <a:gd name="connsiteY7" fmla="*/ 724702 h 886702"/>
                  <a:gd name="connsiteX8" fmla="*/ 602036 w 1111710"/>
                  <a:gd name="connsiteY8" fmla="*/ 726848 h 886702"/>
                  <a:gd name="connsiteX9" fmla="*/ 799278 w 1111710"/>
                  <a:gd name="connsiteY9" fmla="*/ 696806 h 886702"/>
                  <a:gd name="connsiteX10" fmla="*/ 812142 w 1111710"/>
                  <a:gd name="connsiteY10" fmla="*/ 692515 h 886702"/>
                  <a:gd name="connsiteX11" fmla="*/ 1025105 w 1111710"/>
                  <a:gd name="connsiteY11" fmla="*/ 552321 h 886702"/>
                  <a:gd name="connsiteX12" fmla="*/ 1071557 w 1111710"/>
                  <a:gd name="connsiteY12" fmla="*/ 497244 h 886702"/>
                  <a:gd name="connsiteX13" fmla="*/ 1068699 w 1111710"/>
                  <a:gd name="connsiteY13" fmla="*/ 442883 h 886702"/>
                  <a:gd name="connsiteX14" fmla="*/ 1042972 w 1111710"/>
                  <a:gd name="connsiteY14" fmla="*/ 432870 h 886702"/>
                  <a:gd name="connsiteX15" fmla="*/ 1013671 w 1111710"/>
                  <a:gd name="connsiteY15" fmla="*/ 446460 h 886702"/>
                  <a:gd name="connsiteX16" fmla="*/ 965075 w 1111710"/>
                  <a:gd name="connsiteY16" fmla="*/ 500821 h 886702"/>
                  <a:gd name="connsiteX17" fmla="*/ 807854 w 1111710"/>
                  <a:gd name="connsiteY17" fmla="*/ 598098 h 886702"/>
                  <a:gd name="connsiteX18" fmla="*/ 801422 w 1111710"/>
                  <a:gd name="connsiteY18" fmla="*/ 600244 h 886702"/>
                  <a:gd name="connsiteX19" fmla="*/ 718523 w 1111710"/>
                  <a:gd name="connsiteY19" fmla="*/ 610973 h 886702"/>
                  <a:gd name="connsiteX20" fmla="*/ 604895 w 1111710"/>
                  <a:gd name="connsiteY20" fmla="*/ 588800 h 886702"/>
                  <a:gd name="connsiteX21" fmla="*/ 579882 w 1111710"/>
                  <a:gd name="connsiteY21" fmla="*/ 578786 h 886702"/>
                  <a:gd name="connsiteX22" fmla="*/ 554155 w 1111710"/>
                  <a:gd name="connsiteY22" fmla="*/ 534439 h 886702"/>
                  <a:gd name="connsiteX23" fmla="*/ 591317 w 1111710"/>
                  <a:gd name="connsiteY23" fmla="*/ 499390 h 886702"/>
                  <a:gd name="connsiteX24" fmla="*/ 712091 w 1111710"/>
                  <a:gd name="connsiteY24" fmla="*/ 487946 h 886702"/>
                  <a:gd name="connsiteX25" fmla="*/ 742106 w 1111710"/>
                  <a:gd name="connsiteY25" fmla="*/ 454328 h 886702"/>
                  <a:gd name="connsiteX26" fmla="*/ 710662 w 1111710"/>
                  <a:gd name="connsiteY26" fmla="*/ 421425 h 886702"/>
                  <a:gd name="connsiteX27" fmla="*/ 401221 w 1111710"/>
                  <a:gd name="connsiteY27" fmla="*/ 405689 h 886702"/>
                  <a:gd name="connsiteX28" fmla="*/ 394075 w 1111710"/>
                  <a:gd name="connsiteY28" fmla="*/ 405689 h 886702"/>
                  <a:gd name="connsiteX29" fmla="*/ 393537 w 1111710"/>
                  <a:gd name="connsiteY29" fmla="*/ 373939 h 886702"/>
                  <a:gd name="connsiteX30" fmla="*/ 402108 w 1111710"/>
                  <a:gd name="connsiteY30" fmla="*/ 373939 h 886702"/>
                  <a:gd name="connsiteX31" fmla="*/ 711367 w 1111710"/>
                  <a:gd name="connsiteY31" fmla="*/ 389694 h 886702"/>
                  <a:gd name="connsiteX32" fmla="*/ 772790 w 1111710"/>
                  <a:gd name="connsiteY32" fmla="*/ 454148 h 886702"/>
                  <a:gd name="connsiteX33" fmla="*/ 714224 w 1111710"/>
                  <a:gd name="connsiteY33" fmla="*/ 518601 h 886702"/>
                  <a:gd name="connsiteX34" fmla="*/ 593520 w 1111710"/>
                  <a:gd name="connsiteY34" fmla="*/ 530776 h 886702"/>
                  <a:gd name="connsiteX35" fmla="*/ 590663 w 1111710"/>
                  <a:gd name="connsiteY35" fmla="*/ 549396 h 886702"/>
                  <a:gd name="connsiteX36" fmla="*/ 616375 w 1111710"/>
                  <a:gd name="connsiteY36" fmla="*/ 560138 h 886702"/>
                  <a:gd name="connsiteX37" fmla="*/ 718509 w 1111710"/>
                  <a:gd name="connsiteY37" fmla="*/ 579474 h 886702"/>
                  <a:gd name="connsiteX38" fmla="*/ 792788 w 1111710"/>
                  <a:gd name="connsiteY38" fmla="*/ 569448 h 886702"/>
                  <a:gd name="connsiteX39" fmla="*/ 799216 w 1111710"/>
                  <a:gd name="connsiteY39" fmla="*/ 568016 h 886702"/>
                  <a:gd name="connsiteX40" fmla="*/ 940632 w 1111710"/>
                  <a:gd name="connsiteY40" fmla="*/ 479929 h 886702"/>
                  <a:gd name="connsiteX41" fmla="*/ 989200 w 1111710"/>
                  <a:gd name="connsiteY41" fmla="*/ 424786 h 886702"/>
                  <a:gd name="connsiteX42" fmla="*/ 1042052 w 1111710"/>
                  <a:gd name="connsiteY42" fmla="*/ 401153 h 886702"/>
                  <a:gd name="connsiteX43" fmla="*/ 1089191 w 1111710"/>
                  <a:gd name="connsiteY43" fmla="*/ 419773 h 886702"/>
                  <a:gd name="connsiteX44" fmla="*/ 1094905 w 1111710"/>
                  <a:gd name="connsiteY44" fmla="*/ 517169 h 886702"/>
                  <a:gd name="connsiteX45" fmla="*/ 1047766 w 1111710"/>
                  <a:gd name="connsiteY45" fmla="*/ 572313 h 886702"/>
                  <a:gd name="connsiteX46" fmla="*/ 820643 w 1111710"/>
                  <a:gd name="connsiteY46" fmla="*/ 722704 h 886702"/>
                  <a:gd name="connsiteX47" fmla="*/ 807787 w 1111710"/>
                  <a:gd name="connsiteY47" fmla="*/ 727001 h 886702"/>
                  <a:gd name="connsiteX48" fmla="*/ 601376 w 1111710"/>
                  <a:gd name="connsiteY48" fmla="*/ 758511 h 886702"/>
                  <a:gd name="connsiteX49" fmla="*/ 552095 w 1111710"/>
                  <a:gd name="connsiteY49" fmla="*/ 756363 h 886702"/>
                  <a:gd name="connsiteX50" fmla="*/ 431391 w 1111710"/>
                  <a:gd name="connsiteY50" fmla="*/ 747053 h 886702"/>
                  <a:gd name="connsiteX51" fmla="*/ 417107 w 1111710"/>
                  <a:gd name="connsiteY51" fmla="*/ 746337 h 886702"/>
                  <a:gd name="connsiteX52" fmla="*/ 343542 w 1111710"/>
                  <a:gd name="connsiteY52" fmla="*/ 760660 h 886702"/>
                  <a:gd name="connsiteX53" fmla="*/ 21427 w 1111710"/>
                  <a:gd name="connsiteY53" fmla="*/ 885270 h 886702"/>
                  <a:gd name="connsiteX54" fmla="*/ 15713 w 1111710"/>
                  <a:gd name="connsiteY54" fmla="*/ 886702 h 886702"/>
                  <a:gd name="connsiteX55" fmla="*/ 0 w 1111710"/>
                  <a:gd name="connsiteY55" fmla="*/ 870231 h 886702"/>
                  <a:gd name="connsiteX56" fmla="*/ 714 w 1111710"/>
                  <a:gd name="connsiteY56" fmla="*/ 580190 h 886702"/>
                  <a:gd name="connsiteX57" fmla="*/ 8571 w 1111710"/>
                  <a:gd name="connsiteY57" fmla="*/ 566583 h 886702"/>
                  <a:gd name="connsiteX58" fmla="*/ 307831 w 1111710"/>
                  <a:gd name="connsiteY58" fmla="*/ 396140 h 886702"/>
                  <a:gd name="connsiteX59" fmla="*/ 393537 w 1111710"/>
                  <a:gd name="connsiteY59" fmla="*/ 373939 h 886702"/>
                  <a:gd name="connsiteX60" fmla="*/ 509588 w 1111710"/>
                  <a:gd name="connsiteY60" fmla="*/ 234239 h 886702"/>
                  <a:gd name="connsiteX61" fmla="*/ 574394 w 1111710"/>
                  <a:gd name="connsiteY61" fmla="*/ 234239 h 886702"/>
                  <a:gd name="connsiteX62" fmla="*/ 585788 w 1111710"/>
                  <a:gd name="connsiteY62" fmla="*/ 246145 h 886702"/>
                  <a:gd name="connsiteX63" fmla="*/ 574394 w 1111710"/>
                  <a:gd name="connsiteY63" fmla="*/ 258052 h 886702"/>
                  <a:gd name="connsiteX64" fmla="*/ 509588 w 1111710"/>
                  <a:gd name="connsiteY64" fmla="*/ 258052 h 886702"/>
                  <a:gd name="connsiteX65" fmla="*/ 509588 w 1111710"/>
                  <a:gd name="connsiteY65" fmla="*/ 234239 h 886702"/>
                  <a:gd name="connsiteX66" fmla="*/ 509588 w 1111710"/>
                  <a:gd name="connsiteY66" fmla="*/ 70727 h 886702"/>
                  <a:gd name="connsiteX67" fmla="*/ 574394 w 1111710"/>
                  <a:gd name="connsiteY67" fmla="*/ 70727 h 886702"/>
                  <a:gd name="connsiteX68" fmla="*/ 585788 w 1111710"/>
                  <a:gd name="connsiteY68" fmla="*/ 82633 h 886702"/>
                  <a:gd name="connsiteX69" fmla="*/ 574394 w 1111710"/>
                  <a:gd name="connsiteY69" fmla="*/ 94540 h 886702"/>
                  <a:gd name="connsiteX70" fmla="*/ 509588 w 1111710"/>
                  <a:gd name="connsiteY70" fmla="*/ 94540 h 886702"/>
                  <a:gd name="connsiteX71" fmla="*/ 509588 w 1111710"/>
                  <a:gd name="connsiteY71" fmla="*/ 70727 h 886702"/>
                  <a:gd name="connsiteX72" fmla="*/ 650007 w 1111710"/>
                  <a:gd name="connsiteY72" fmla="*/ 21514 h 886702"/>
                  <a:gd name="connsiteX73" fmla="*/ 650007 w 1111710"/>
                  <a:gd name="connsiteY73" fmla="*/ 44431 h 886702"/>
                  <a:gd name="connsiteX74" fmla="*/ 649288 w 1111710"/>
                  <a:gd name="connsiteY74" fmla="*/ 113899 h 886702"/>
                  <a:gd name="connsiteX75" fmla="*/ 649288 w 1111710"/>
                  <a:gd name="connsiteY75" fmla="*/ 214163 h 886702"/>
                  <a:gd name="connsiteX76" fmla="*/ 649288 w 1111710"/>
                  <a:gd name="connsiteY76" fmla="*/ 283631 h 886702"/>
                  <a:gd name="connsiteX77" fmla="*/ 649288 w 1111710"/>
                  <a:gd name="connsiteY77" fmla="*/ 306548 h 886702"/>
                  <a:gd name="connsiteX78" fmla="*/ 672272 w 1111710"/>
                  <a:gd name="connsiteY78" fmla="*/ 306548 h 886702"/>
                  <a:gd name="connsiteX79" fmla="*/ 784320 w 1111710"/>
                  <a:gd name="connsiteY79" fmla="*/ 307264 h 886702"/>
                  <a:gd name="connsiteX80" fmla="*/ 928688 w 1111710"/>
                  <a:gd name="connsiteY80" fmla="*/ 164747 h 886702"/>
                  <a:gd name="connsiteX81" fmla="*/ 785038 w 1111710"/>
                  <a:gd name="connsiteY81" fmla="*/ 21514 h 886702"/>
                  <a:gd name="connsiteX82" fmla="*/ 672272 w 1111710"/>
                  <a:gd name="connsiteY82" fmla="*/ 21514 h 886702"/>
                  <a:gd name="connsiteX83" fmla="*/ 650007 w 1111710"/>
                  <a:gd name="connsiteY83" fmla="*/ 21514 h 886702"/>
                  <a:gd name="connsiteX84" fmla="*/ 328941 w 1111710"/>
                  <a:gd name="connsiteY84" fmla="*/ 21514 h 886702"/>
                  <a:gd name="connsiteX85" fmla="*/ 185738 w 1111710"/>
                  <a:gd name="connsiteY85" fmla="*/ 165107 h 886702"/>
                  <a:gd name="connsiteX86" fmla="*/ 328941 w 1111710"/>
                  <a:gd name="connsiteY86" fmla="*/ 307264 h 886702"/>
                  <a:gd name="connsiteX87" fmla="*/ 440639 w 1111710"/>
                  <a:gd name="connsiteY87" fmla="*/ 307264 h 886702"/>
                  <a:gd name="connsiteX88" fmla="*/ 463551 w 1111710"/>
                  <a:gd name="connsiteY88" fmla="*/ 307264 h 886702"/>
                  <a:gd name="connsiteX89" fmla="*/ 463551 w 1111710"/>
                  <a:gd name="connsiteY89" fmla="*/ 284289 h 886702"/>
                  <a:gd name="connsiteX90" fmla="*/ 463551 w 1111710"/>
                  <a:gd name="connsiteY90" fmla="*/ 215365 h 886702"/>
                  <a:gd name="connsiteX91" fmla="*/ 463551 w 1111710"/>
                  <a:gd name="connsiteY91" fmla="*/ 114132 h 886702"/>
                  <a:gd name="connsiteX92" fmla="*/ 463551 w 1111710"/>
                  <a:gd name="connsiteY92" fmla="*/ 44489 h 886702"/>
                  <a:gd name="connsiteX93" fmla="*/ 463551 w 1111710"/>
                  <a:gd name="connsiteY93" fmla="*/ 21514 h 886702"/>
                  <a:gd name="connsiteX94" fmla="*/ 441355 w 1111710"/>
                  <a:gd name="connsiteY94" fmla="*/ 21514 h 886702"/>
                  <a:gd name="connsiteX95" fmla="*/ 328941 w 1111710"/>
                  <a:gd name="connsiteY95" fmla="*/ 21514 h 886702"/>
                  <a:gd name="connsiteX96" fmla="*/ 640764 w 1111710"/>
                  <a:gd name="connsiteY96" fmla="*/ 877 h 886702"/>
                  <a:gd name="connsiteX97" fmla="*/ 785413 w 1111710"/>
                  <a:gd name="connsiteY97" fmla="*/ 877 h 886702"/>
                  <a:gd name="connsiteX98" fmla="*/ 949301 w 1111710"/>
                  <a:gd name="connsiteY98" fmla="*/ 154135 h 886702"/>
                  <a:gd name="connsiteX99" fmla="*/ 960702 w 1111710"/>
                  <a:gd name="connsiteY99" fmla="*/ 154135 h 886702"/>
                  <a:gd name="connsiteX100" fmla="*/ 972103 w 1111710"/>
                  <a:gd name="connsiteY100" fmla="*/ 154135 h 886702"/>
                  <a:gd name="connsiteX101" fmla="*/ 1083974 w 1111710"/>
                  <a:gd name="connsiteY101" fmla="*/ 154135 h 886702"/>
                  <a:gd name="connsiteX102" fmla="*/ 1095375 w 1111710"/>
                  <a:gd name="connsiteY102" fmla="*/ 165540 h 886702"/>
                  <a:gd name="connsiteX103" fmla="*/ 1083974 w 1111710"/>
                  <a:gd name="connsiteY103" fmla="*/ 176945 h 886702"/>
                  <a:gd name="connsiteX104" fmla="*/ 971390 w 1111710"/>
                  <a:gd name="connsiteY104" fmla="*/ 176945 h 886702"/>
                  <a:gd name="connsiteX105" fmla="*/ 960702 w 1111710"/>
                  <a:gd name="connsiteY105" fmla="*/ 176945 h 886702"/>
                  <a:gd name="connsiteX106" fmla="*/ 949301 w 1111710"/>
                  <a:gd name="connsiteY106" fmla="*/ 176945 h 886702"/>
                  <a:gd name="connsiteX107" fmla="*/ 784700 w 1111710"/>
                  <a:gd name="connsiteY107" fmla="*/ 329490 h 886702"/>
                  <a:gd name="connsiteX108" fmla="*/ 640051 w 1111710"/>
                  <a:gd name="connsiteY108" fmla="*/ 328777 h 886702"/>
                  <a:gd name="connsiteX109" fmla="*/ 628650 w 1111710"/>
                  <a:gd name="connsiteY109" fmla="*/ 318085 h 886702"/>
                  <a:gd name="connsiteX110" fmla="*/ 629363 w 1111710"/>
                  <a:gd name="connsiteY110" fmla="*/ 12282 h 886702"/>
                  <a:gd name="connsiteX111" fmla="*/ 640764 w 1111710"/>
                  <a:gd name="connsiteY111" fmla="*/ 877 h 886702"/>
                  <a:gd name="connsiteX112" fmla="*/ 328956 w 1111710"/>
                  <a:gd name="connsiteY112" fmla="*/ 5 h 886702"/>
                  <a:gd name="connsiteX113" fmla="*/ 474319 w 1111710"/>
                  <a:gd name="connsiteY113" fmla="*/ 5 h 886702"/>
                  <a:gd name="connsiteX114" fmla="*/ 485776 w 1111710"/>
                  <a:gd name="connsiteY114" fmla="*/ 11466 h 886702"/>
                  <a:gd name="connsiteX115" fmla="*/ 485776 w 1111710"/>
                  <a:gd name="connsiteY115" fmla="*/ 71632 h 886702"/>
                  <a:gd name="connsiteX116" fmla="*/ 485776 w 1111710"/>
                  <a:gd name="connsiteY116" fmla="*/ 92404 h 886702"/>
                  <a:gd name="connsiteX117" fmla="*/ 485776 w 1111710"/>
                  <a:gd name="connsiteY117" fmla="*/ 237090 h 886702"/>
                  <a:gd name="connsiteX118" fmla="*/ 485776 w 1111710"/>
                  <a:gd name="connsiteY118" fmla="*/ 258579 h 886702"/>
                  <a:gd name="connsiteX119" fmla="*/ 485776 w 1111710"/>
                  <a:gd name="connsiteY119" fmla="*/ 318745 h 886702"/>
                  <a:gd name="connsiteX120" fmla="*/ 474319 w 1111710"/>
                  <a:gd name="connsiteY120" fmla="*/ 329489 h 886702"/>
                  <a:gd name="connsiteX121" fmla="*/ 328956 w 1111710"/>
                  <a:gd name="connsiteY121" fmla="*/ 329489 h 886702"/>
                  <a:gd name="connsiteX122" fmla="*/ 164259 w 1111710"/>
                  <a:gd name="connsiteY122" fmla="*/ 176208 h 886702"/>
                  <a:gd name="connsiteX123" fmla="*/ 152801 w 1111710"/>
                  <a:gd name="connsiteY123" fmla="*/ 176208 h 886702"/>
                  <a:gd name="connsiteX124" fmla="*/ 141344 w 1111710"/>
                  <a:gd name="connsiteY124" fmla="*/ 176208 h 886702"/>
                  <a:gd name="connsiteX125" fmla="*/ 28920 w 1111710"/>
                  <a:gd name="connsiteY125" fmla="*/ 175491 h 886702"/>
                  <a:gd name="connsiteX126" fmla="*/ 17463 w 1111710"/>
                  <a:gd name="connsiteY126" fmla="*/ 164031 h 886702"/>
                  <a:gd name="connsiteX127" fmla="*/ 28920 w 1111710"/>
                  <a:gd name="connsiteY127" fmla="*/ 152571 h 886702"/>
                  <a:gd name="connsiteX128" fmla="*/ 141344 w 1111710"/>
                  <a:gd name="connsiteY128" fmla="*/ 153287 h 886702"/>
                  <a:gd name="connsiteX129" fmla="*/ 152801 w 1111710"/>
                  <a:gd name="connsiteY129" fmla="*/ 153287 h 886702"/>
                  <a:gd name="connsiteX130" fmla="*/ 164259 w 1111710"/>
                  <a:gd name="connsiteY130" fmla="*/ 153287 h 886702"/>
                  <a:gd name="connsiteX131" fmla="*/ 328956 w 1111710"/>
                  <a:gd name="connsiteY131" fmla="*/ 5 h 886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111710" h="886702">
                    <a:moveTo>
                      <a:pt x="394075" y="405689"/>
                    </a:moveTo>
                    <a:cubicBezTo>
                      <a:pt x="369062" y="405689"/>
                      <a:pt x="345479" y="411411"/>
                      <a:pt x="324040" y="423571"/>
                    </a:cubicBezTo>
                    <a:cubicBezTo>
                      <a:pt x="324040" y="423571"/>
                      <a:pt x="324040" y="423571"/>
                      <a:pt x="32465" y="588800"/>
                    </a:cubicBezTo>
                    <a:cubicBezTo>
                      <a:pt x="32465" y="588800"/>
                      <a:pt x="32465" y="588800"/>
                      <a:pt x="31750" y="847014"/>
                    </a:cubicBezTo>
                    <a:cubicBezTo>
                      <a:pt x="31750" y="847014"/>
                      <a:pt x="31750" y="847014"/>
                      <a:pt x="332615" y="731140"/>
                    </a:cubicBezTo>
                    <a:cubicBezTo>
                      <a:pt x="359772" y="720410"/>
                      <a:pt x="388358" y="714688"/>
                      <a:pt x="417658" y="714688"/>
                    </a:cubicBezTo>
                    <a:cubicBezTo>
                      <a:pt x="423375" y="714688"/>
                      <a:pt x="429092" y="715403"/>
                      <a:pt x="434809" y="715403"/>
                    </a:cubicBezTo>
                    <a:cubicBezTo>
                      <a:pt x="434809" y="715403"/>
                      <a:pt x="434809" y="715403"/>
                      <a:pt x="554870" y="724702"/>
                    </a:cubicBezTo>
                    <a:cubicBezTo>
                      <a:pt x="570592" y="726133"/>
                      <a:pt x="586314" y="726848"/>
                      <a:pt x="602036" y="726848"/>
                    </a:cubicBezTo>
                    <a:cubicBezTo>
                      <a:pt x="669213" y="726848"/>
                      <a:pt x="735675" y="716834"/>
                      <a:pt x="799278" y="696806"/>
                    </a:cubicBezTo>
                    <a:cubicBezTo>
                      <a:pt x="799278" y="696806"/>
                      <a:pt x="799278" y="696806"/>
                      <a:pt x="812142" y="692515"/>
                    </a:cubicBezTo>
                    <a:cubicBezTo>
                      <a:pt x="895040" y="666765"/>
                      <a:pt x="968649" y="618126"/>
                      <a:pt x="1025105" y="552321"/>
                    </a:cubicBezTo>
                    <a:cubicBezTo>
                      <a:pt x="1025105" y="552321"/>
                      <a:pt x="1025105" y="552321"/>
                      <a:pt x="1071557" y="497244"/>
                    </a:cubicBezTo>
                    <a:cubicBezTo>
                      <a:pt x="1085850" y="480793"/>
                      <a:pt x="1084421" y="457189"/>
                      <a:pt x="1068699" y="442883"/>
                    </a:cubicBezTo>
                    <a:cubicBezTo>
                      <a:pt x="1061552" y="436446"/>
                      <a:pt x="1052262" y="432870"/>
                      <a:pt x="1042972" y="432870"/>
                    </a:cubicBezTo>
                    <a:cubicBezTo>
                      <a:pt x="1031537" y="432870"/>
                      <a:pt x="1021532" y="437877"/>
                      <a:pt x="1013671" y="446460"/>
                    </a:cubicBezTo>
                    <a:cubicBezTo>
                      <a:pt x="1013671" y="446460"/>
                      <a:pt x="1013671" y="446460"/>
                      <a:pt x="965075" y="500821"/>
                    </a:cubicBezTo>
                    <a:cubicBezTo>
                      <a:pt x="922911" y="547314"/>
                      <a:pt x="868598" y="580932"/>
                      <a:pt x="807854" y="598098"/>
                    </a:cubicBezTo>
                    <a:cubicBezTo>
                      <a:pt x="807854" y="598098"/>
                      <a:pt x="807854" y="598098"/>
                      <a:pt x="801422" y="600244"/>
                    </a:cubicBezTo>
                    <a:cubicBezTo>
                      <a:pt x="774265" y="607397"/>
                      <a:pt x="747109" y="610973"/>
                      <a:pt x="718523" y="610973"/>
                    </a:cubicBezTo>
                    <a:cubicBezTo>
                      <a:pt x="679218" y="610973"/>
                      <a:pt x="641342" y="603820"/>
                      <a:pt x="604895" y="588800"/>
                    </a:cubicBezTo>
                    <a:cubicBezTo>
                      <a:pt x="604895" y="588800"/>
                      <a:pt x="604895" y="588800"/>
                      <a:pt x="579882" y="578786"/>
                    </a:cubicBezTo>
                    <a:cubicBezTo>
                      <a:pt x="562016" y="571633"/>
                      <a:pt x="551296" y="553751"/>
                      <a:pt x="554155" y="534439"/>
                    </a:cubicBezTo>
                    <a:cubicBezTo>
                      <a:pt x="557014" y="515842"/>
                      <a:pt x="572021" y="501536"/>
                      <a:pt x="591317" y="499390"/>
                    </a:cubicBezTo>
                    <a:cubicBezTo>
                      <a:pt x="591317" y="499390"/>
                      <a:pt x="591317" y="499390"/>
                      <a:pt x="712091" y="487946"/>
                    </a:cubicBezTo>
                    <a:cubicBezTo>
                      <a:pt x="729243" y="485800"/>
                      <a:pt x="742106" y="471494"/>
                      <a:pt x="742106" y="454328"/>
                    </a:cubicBezTo>
                    <a:cubicBezTo>
                      <a:pt x="742106" y="437161"/>
                      <a:pt x="728528" y="422140"/>
                      <a:pt x="710662" y="421425"/>
                    </a:cubicBezTo>
                    <a:cubicBezTo>
                      <a:pt x="710662" y="421425"/>
                      <a:pt x="710662" y="421425"/>
                      <a:pt x="401221" y="405689"/>
                    </a:cubicBezTo>
                    <a:cubicBezTo>
                      <a:pt x="398363" y="405689"/>
                      <a:pt x="396219" y="405689"/>
                      <a:pt x="394075" y="405689"/>
                    </a:cubicBezTo>
                    <a:close/>
                    <a:moveTo>
                      <a:pt x="393537" y="373939"/>
                    </a:moveTo>
                    <a:cubicBezTo>
                      <a:pt x="396394" y="373939"/>
                      <a:pt x="399251" y="373939"/>
                      <a:pt x="402108" y="373939"/>
                    </a:cubicBezTo>
                    <a:cubicBezTo>
                      <a:pt x="402108" y="373939"/>
                      <a:pt x="402108" y="373939"/>
                      <a:pt x="711367" y="389694"/>
                    </a:cubicBezTo>
                    <a:cubicBezTo>
                      <a:pt x="745649" y="391843"/>
                      <a:pt x="772790" y="419773"/>
                      <a:pt x="772790" y="454148"/>
                    </a:cubicBezTo>
                    <a:cubicBezTo>
                      <a:pt x="772790" y="487807"/>
                      <a:pt x="747792" y="515737"/>
                      <a:pt x="714224" y="518601"/>
                    </a:cubicBezTo>
                    <a:cubicBezTo>
                      <a:pt x="714224" y="518601"/>
                      <a:pt x="714224" y="518601"/>
                      <a:pt x="593520" y="530776"/>
                    </a:cubicBezTo>
                    <a:cubicBezTo>
                      <a:pt x="583521" y="531492"/>
                      <a:pt x="581378" y="545815"/>
                      <a:pt x="590663" y="549396"/>
                    </a:cubicBezTo>
                    <a:cubicBezTo>
                      <a:pt x="590663" y="549396"/>
                      <a:pt x="590663" y="549396"/>
                      <a:pt x="616375" y="560138"/>
                    </a:cubicBezTo>
                    <a:cubicBezTo>
                      <a:pt x="649229" y="573029"/>
                      <a:pt x="684226" y="579474"/>
                      <a:pt x="718509" y="579474"/>
                    </a:cubicBezTo>
                    <a:cubicBezTo>
                      <a:pt x="743507" y="579474"/>
                      <a:pt x="768505" y="576609"/>
                      <a:pt x="792788" y="569448"/>
                    </a:cubicBezTo>
                    <a:cubicBezTo>
                      <a:pt x="792788" y="569448"/>
                      <a:pt x="792788" y="569448"/>
                      <a:pt x="799216" y="568016"/>
                    </a:cubicBezTo>
                    <a:cubicBezTo>
                      <a:pt x="854211" y="552260"/>
                      <a:pt x="903493" y="521466"/>
                      <a:pt x="940632" y="479929"/>
                    </a:cubicBezTo>
                    <a:cubicBezTo>
                      <a:pt x="940632" y="479929"/>
                      <a:pt x="940632" y="479929"/>
                      <a:pt x="989200" y="424786"/>
                    </a:cubicBezTo>
                    <a:cubicBezTo>
                      <a:pt x="1003484" y="409747"/>
                      <a:pt x="1022768" y="401153"/>
                      <a:pt x="1042052" y="401153"/>
                    </a:cubicBezTo>
                    <a:cubicBezTo>
                      <a:pt x="1058479" y="401153"/>
                      <a:pt x="1075621" y="407598"/>
                      <a:pt x="1089191" y="419773"/>
                    </a:cubicBezTo>
                    <a:cubicBezTo>
                      <a:pt x="1117046" y="444838"/>
                      <a:pt x="1119188" y="488523"/>
                      <a:pt x="1094905" y="517169"/>
                    </a:cubicBezTo>
                    <a:cubicBezTo>
                      <a:pt x="1094905" y="517169"/>
                      <a:pt x="1094905" y="517169"/>
                      <a:pt x="1047766" y="572313"/>
                    </a:cubicBezTo>
                    <a:cubicBezTo>
                      <a:pt x="987771" y="642495"/>
                      <a:pt x="909207" y="695490"/>
                      <a:pt x="820643" y="722704"/>
                    </a:cubicBezTo>
                    <a:cubicBezTo>
                      <a:pt x="820643" y="722704"/>
                      <a:pt x="820643" y="722704"/>
                      <a:pt x="807787" y="727001"/>
                    </a:cubicBezTo>
                    <a:cubicBezTo>
                      <a:pt x="740650" y="747769"/>
                      <a:pt x="671370" y="758511"/>
                      <a:pt x="601376" y="758511"/>
                    </a:cubicBezTo>
                    <a:cubicBezTo>
                      <a:pt x="584949" y="758511"/>
                      <a:pt x="568522" y="757795"/>
                      <a:pt x="552095" y="756363"/>
                    </a:cubicBezTo>
                    <a:cubicBezTo>
                      <a:pt x="552095" y="756363"/>
                      <a:pt x="552095" y="756363"/>
                      <a:pt x="431391" y="747053"/>
                    </a:cubicBezTo>
                    <a:cubicBezTo>
                      <a:pt x="427106" y="747053"/>
                      <a:pt x="422106" y="746337"/>
                      <a:pt x="417107" y="746337"/>
                    </a:cubicBezTo>
                    <a:cubicBezTo>
                      <a:pt x="392109" y="746337"/>
                      <a:pt x="367111" y="751350"/>
                      <a:pt x="343542" y="760660"/>
                    </a:cubicBezTo>
                    <a:cubicBezTo>
                      <a:pt x="343542" y="760660"/>
                      <a:pt x="343542" y="760660"/>
                      <a:pt x="21427" y="885270"/>
                    </a:cubicBezTo>
                    <a:cubicBezTo>
                      <a:pt x="19999" y="885986"/>
                      <a:pt x="17856" y="886702"/>
                      <a:pt x="15713" y="886702"/>
                    </a:cubicBezTo>
                    <a:cubicBezTo>
                      <a:pt x="7142" y="886702"/>
                      <a:pt x="0" y="879541"/>
                      <a:pt x="0" y="870231"/>
                    </a:cubicBezTo>
                    <a:cubicBezTo>
                      <a:pt x="0" y="870231"/>
                      <a:pt x="0" y="870231"/>
                      <a:pt x="714" y="580190"/>
                    </a:cubicBezTo>
                    <a:cubicBezTo>
                      <a:pt x="714" y="574461"/>
                      <a:pt x="3571" y="568732"/>
                      <a:pt x="8571" y="566583"/>
                    </a:cubicBezTo>
                    <a:cubicBezTo>
                      <a:pt x="8571" y="566583"/>
                      <a:pt x="8571" y="566583"/>
                      <a:pt x="307831" y="396140"/>
                    </a:cubicBezTo>
                    <a:cubicBezTo>
                      <a:pt x="334257" y="381101"/>
                      <a:pt x="363540" y="373939"/>
                      <a:pt x="393537" y="373939"/>
                    </a:cubicBezTo>
                    <a:close/>
                    <a:moveTo>
                      <a:pt x="509588" y="234239"/>
                    </a:moveTo>
                    <a:cubicBezTo>
                      <a:pt x="509588" y="234239"/>
                      <a:pt x="509588" y="234239"/>
                      <a:pt x="574394" y="234239"/>
                    </a:cubicBezTo>
                    <a:cubicBezTo>
                      <a:pt x="580803" y="234239"/>
                      <a:pt x="585788" y="239842"/>
                      <a:pt x="585788" y="246145"/>
                    </a:cubicBezTo>
                    <a:cubicBezTo>
                      <a:pt x="585788" y="253149"/>
                      <a:pt x="580803" y="258052"/>
                      <a:pt x="574394" y="258052"/>
                    </a:cubicBezTo>
                    <a:cubicBezTo>
                      <a:pt x="574394" y="258052"/>
                      <a:pt x="574394" y="258052"/>
                      <a:pt x="509588" y="258052"/>
                    </a:cubicBezTo>
                    <a:cubicBezTo>
                      <a:pt x="509588" y="258052"/>
                      <a:pt x="509588" y="258052"/>
                      <a:pt x="509588" y="234239"/>
                    </a:cubicBezTo>
                    <a:close/>
                    <a:moveTo>
                      <a:pt x="509588" y="70727"/>
                    </a:moveTo>
                    <a:cubicBezTo>
                      <a:pt x="509588" y="70727"/>
                      <a:pt x="509588" y="70727"/>
                      <a:pt x="574394" y="70727"/>
                    </a:cubicBezTo>
                    <a:cubicBezTo>
                      <a:pt x="580803" y="70727"/>
                      <a:pt x="585788" y="75630"/>
                      <a:pt x="585788" y="82633"/>
                    </a:cubicBezTo>
                    <a:cubicBezTo>
                      <a:pt x="585788" y="88937"/>
                      <a:pt x="580803" y="94540"/>
                      <a:pt x="574394" y="94540"/>
                    </a:cubicBezTo>
                    <a:cubicBezTo>
                      <a:pt x="574394" y="94540"/>
                      <a:pt x="574394" y="94540"/>
                      <a:pt x="509588" y="94540"/>
                    </a:cubicBezTo>
                    <a:cubicBezTo>
                      <a:pt x="509588" y="94540"/>
                      <a:pt x="509588" y="94540"/>
                      <a:pt x="509588" y="70727"/>
                    </a:cubicBezTo>
                    <a:close/>
                    <a:moveTo>
                      <a:pt x="650007" y="21514"/>
                    </a:moveTo>
                    <a:cubicBezTo>
                      <a:pt x="650007" y="21514"/>
                      <a:pt x="650007" y="21514"/>
                      <a:pt x="650007" y="44431"/>
                    </a:cubicBezTo>
                    <a:cubicBezTo>
                      <a:pt x="650007" y="44431"/>
                      <a:pt x="650007" y="44431"/>
                      <a:pt x="649288" y="113899"/>
                    </a:cubicBezTo>
                    <a:cubicBezTo>
                      <a:pt x="649288" y="113899"/>
                      <a:pt x="649288" y="113899"/>
                      <a:pt x="649288" y="214163"/>
                    </a:cubicBezTo>
                    <a:cubicBezTo>
                      <a:pt x="649288" y="214163"/>
                      <a:pt x="649288" y="214163"/>
                      <a:pt x="649288" y="283631"/>
                    </a:cubicBezTo>
                    <a:cubicBezTo>
                      <a:pt x="649288" y="283631"/>
                      <a:pt x="649288" y="283631"/>
                      <a:pt x="649288" y="306548"/>
                    </a:cubicBezTo>
                    <a:cubicBezTo>
                      <a:pt x="649288" y="306548"/>
                      <a:pt x="649288" y="306548"/>
                      <a:pt x="672272" y="306548"/>
                    </a:cubicBezTo>
                    <a:cubicBezTo>
                      <a:pt x="672272" y="306548"/>
                      <a:pt x="672272" y="306548"/>
                      <a:pt x="784320" y="307264"/>
                    </a:cubicBezTo>
                    <a:cubicBezTo>
                      <a:pt x="864046" y="307264"/>
                      <a:pt x="928688" y="243525"/>
                      <a:pt x="928688" y="164747"/>
                    </a:cubicBezTo>
                    <a:cubicBezTo>
                      <a:pt x="928688" y="85253"/>
                      <a:pt x="864046" y="21514"/>
                      <a:pt x="785038" y="21514"/>
                    </a:cubicBezTo>
                    <a:cubicBezTo>
                      <a:pt x="785038" y="21514"/>
                      <a:pt x="785038" y="21514"/>
                      <a:pt x="672272" y="21514"/>
                    </a:cubicBezTo>
                    <a:cubicBezTo>
                      <a:pt x="672272" y="21514"/>
                      <a:pt x="672272" y="21514"/>
                      <a:pt x="650007" y="21514"/>
                    </a:cubicBezTo>
                    <a:close/>
                    <a:moveTo>
                      <a:pt x="328941" y="21514"/>
                    </a:moveTo>
                    <a:cubicBezTo>
                      <a:pt x="250179" y="21514"/>
                      <a:pt x="185738" y="86131"/>
                      <a:pt x="185738" y="165107"/>
                    </a:cubicBezTo>
                    <a:cubicBezTo>
                      <a:pt x="185738" y="243365"/>
                      <a:pt x="249463" y="307264"/>
                      <a:pt x="328941" y="307264"/>
                    </a:cubicBezTo>
                    <a:cubicBezTo>
                      <a:pt x="328941" y="307264"/>
                      <a:pt x="328941" y="307264"/>
                      <a:pt x="440639" y="307264"/>
                    </a:cubicBezTo>
                    <a:cubicBezTo>
                      <a:pt x="440639" y="307264"/>
                      <a:pt x="440639" y="307264"/>
                      <a:pt x="463551" y="307264"/>
                    </a:cubicBezTo>
                    <a:cubicBezTo>
                      <a:pt x="463551" y="307264"/>
                      <a:pt x="463551" y="307264"/>
                      <a:pt x="463551" y="284289"/>
                    </a:cubicBezTo>
                    <a:cubicBezTo>
                      <a:pt x="463551" y="284289"/>
                      <a:pt x="463551" y="284289"/>
                      <a:pt x="463551" y="215365"/>
                    </a:cubicBezTo>
                    <a:cubicBezTo>
                      <a:pt x="463551" y="215365"/>
                      <a:pt x="463551" y="215365"/>
                      <a:pt x="463551" y="114132"/>
                    </a:cubicBezTo>
                    <a:cubicBezTo>
                      <a:pt x="463551" y="114132"/>
                      <a:pt x="463551" y="114132"/>
                      <a:pt x="463551" y="44489"/>
                    </a:cubicBezTo>
                    <a:cubicBezTo>
                      <a:pt x="463551" y="44489"/>
                      <a:pt x="463551" y="44489"/>
                      <a:pt x="463551" y="21514"/>
                    </a:cubicBezTo>
                    <a:cubicBezTo>
                      <a:pt x="463551" y="21514"/>
                      <a:pt x="463551" y="21514"/>
                      <a:pt x="441355" y="21514"/>
                    </a:cubicBezTo>
                    <a:cubicBezTo>
                      <a:pt x="441355" y="21514"/>
                      <a:pt x="441355" y="21514"/>
                      <a:pt x="328941" y="21514"/>
                    </a:cubicBezTo>
                    <a:close/>
                    <a:moveTo>
                      <a:pt x="640764" y="877"/>
                    </a:moveTo>
                    <a:cubicBezTo>
                      <a:pt x="640764" y="877"/>
                      <a:pt x="640764" y="877"/>
                      <a:pt x="785413" y="877"/>
                    </a:cubicBezTo>
                    <a:cubicBezTo>
                      <a:pt x="872345" y="877"/>
                      <a:pt x="943601" y="68596"/>
                      <a:pt x="949301" y="154135"/>
                    </a:cubicBezTo>
                    <a:cubicBezTo>
                      <a:pt x="949301" y="154135"/>
                      <a:pt x="949301" y="154135"/>
                      <a:pt x="960702" y="154135"/>
                    </a:cubicBezTo>
                    <a:cubicBezTo>
                      <a:pt x="960702" y="154135"/>
                      <a:pt x="960702" y="154135"/>
                      <a:pt x="972103" y="154135"/>
                    </a:cubicBezTo>
                    <a:cubicBezTo>
                      <a:pt x="972103" y="154135"/>
                      <a:pt x="972103" y="154135"/>
                      <a:pt x="1083974" y="154135"/>
                    </a:cubicBezTo>
                    <a:cubicBezTo>
                      <a:pt x="1090387" y="154135"/>
                      <a:pt x="1095375" y="159125"/>
                      <a:pt x="1095375" y="165540"/>
                    </a:cubicBezTo>
                    <a:cubicBezTo>
                      <a:pt x="1095375" y="171955"/>
                      <a:pt x="1090387" y="176945"/>
                      <a:pt x="1083974" y="176945"/>
                    </a:cubicBezTo>
                    <a:cubicBezTo>
                      <a:pt x="1083974" y="176945"/>
                      <a:pt x="1083974" y="176945"/>
                      <a:pt x="971390" y="176945"/>
                    </a:cubicBezTo>
                    <a:cubicBezTo>
                      <a:pt x="971390" y="176945"/>
                      <a:pt x="971390" y="176945"/>
                      <a:pt x="960702" y="176945"/>
                    </a:cubicBezTo>
                    <a:cubicBezTo>
                      <a:pt x="960702" y="176945"/>
                      <a:pt x="960702" y="176945"/>
                      <a:pt x="949301" y="176945"/>
                    </a:cubicBezTo>
                    <a:cubicBezTo>
                      <a:pt x="943601" y="262484"/>
                      <a:pt x="872345" y="329490"/>
                      <a:pt x="784700" y="329490"/>
                    </a:cubicBezTo>
                    <a:cubicBezTo>
                      <a:pt x="784700" y="329490"/>
                      <a:pt x="784700" y="329490"/>
                      <a:pt x="640051" y="328777"/>
                    </a:cubicBezTo>
                    <a:cubicBezTo>
                      <a:pt x="633638" y="328777"/>
                      <a:pt x="628650" y="323788"/>
                      <a:pt x="628650" y="318085"/>
                    </a:cubicBezTo>
                    <a:cubicBezTo>
                      <a:pt x="628650" y="318085"/>
                      <a:pt x="628650" y="318085"/>
                      <a:pt x="629363" y="12282"/>
                    </a:cubicBezTo>
                    <a:cubicBezTo>
                      <a:pt x="629363" y="5867"/>
                      <a:pt x="634351" y="877"/>
                      <a:pt x="640764" y="877"/>
                    </a:cubicBezTo>
                    <a:close/>
                    <a:moveTo>
                      <a:pt x="328956" y="5"/>
                    </a:moveTo>
                    <a:cubicBezTo>
                      <a:pt x="328956" y="5"/>
                      <a:pt x="328956" y="5"/>
                      <a:pt x="474319" y="5"/>
                    </a:cubicBezTo>
                    <a:cubicBezTo>
                      <a:pt x="480764" y="5"/>
                      <a:pt x="485776" y="5019"/>
                      <a:pt x="485776" y="11466"/>
                    </a:cubicBezTo>
                    <a:cubicBezTo>
                      <a:pt x="485776" y="11466"/>
                      <a:pt x="485776" y="11466"/>
                      <a:pt x="485776" y="71632"/>
                    </a:cubicBezTo>
                    <a:cubicBezTo>
                      <a:pt x="485776" y="71632"/>
                      <a:pt x="485776" y="71632"/>
                      <a:pt x="485776" y="92404"/>
                    </a:cubicBezTo>
                    <a:cubicBezTo>
                      <a:pt x="485776" y="92404"/>
                      <a:pt x="485776" y="92404"/>
                      <a:pt x="485776" y="237090"/>
                    </a:cubicBezTo>
                    <a:cubicBezTo>
                      <a:pt x="485776" y="237090"/>
                      <a:pt x="485776" y="237090"/>
                      <a:pt x="485776" y="258579"/>
                    </a:cubicBezTo>
                    <a:cubicBezTo>
                      <a:pt x="485776" y="258579"/>
                      <a:pt x="485776" y="258579"/>
                      <a:pt x="485776" y="318745"/>
                    </a:cubicBezTo>
                    <a:cubicBezTo>
                      <a:pt x="485776" y="324475"/>
                      <a:pt x="480764" y="329489"/>
                      <a:pt x="474319" y="329489"/>
                    </a:cubicBezTo>
                    <a:cubicBezTo>
                      <a:pt x="474319" y="329489"/>
                      <a:pt x="474319" y="329489"/>
                      <a:pt x="328956" y="329489"/>
                    </a:cubicBezTo>
                    <a:cubicBezTo>
                      <a:pt x="240879" y="329489"/>
                      <a:pt x="169987" y="262160"/>
                      <a:pt x="164259" y="176208"/>
                    </a:cubicBezTo>
                    <a:cubicBezTo>
                      <a:pt x="164259" y="176208"/>
                      <a:pt x="164259" y="176208"/>
                      <a:pt x="152801" y="176208"/>
                    </a:cubicBezTo>
                    <a:cubicBezTo>
                      <a:pt x="152801" y="176208"/>
                      <a:pt x="152801" y="176208"/>
                      <a:pt x="141344" y="176208"/>
                    </a:cubicBezTo>
                    <a:cubicBezTo>
                      <a:pt x="141344" y="176208"/>
                      <a:pt x="141344" y="176208"/>
                      <a:pt x="28920" y="175491"/>
                    </a:cubicBezTo>
                    <a:cubicBezTo>
                      <a:pt x="22476" y="175491"/>
                      <a:pt x="17463" y="170477"/>
                      <a:pt x="17463" y="164031"/>
                    </a:cubicBezTo>
                    <a:cubicBezTo>
                      <a:pt x="17463" y="157585"/>
                      <a:pt x="22476" y="152571"/>
                      <a:pt x="28920" y="152571"/>
                    </a:cubicBezTo>
                    <a:cubicBezTo>
                      <a:pt x="28920" y="152571"/>
                      <a:pt x="28920" y="152571"/>
                      <a:pt x="141344" y="153287"/>
                    </a:cubicBezTo>
                    <a:cubicBezTo>
                      <a:pt x="141344" y="153287"/>
                      <a:pt x="141344" y="153287"/>
                      <a:pt x="152801" y="153287"/>
                    </a:cubicBezTo>
                    <a:cubicBezTo>
                      <a:pt x="152801" y="153287"/>
                      <a:pt x="152801" y="153287"/>
                      <a:pt x="164259" y="153287"/>
                    </a:cubicBezTo>
                    <a:cubicBezTo>
                      <a:pt x="169987" y="67335"/>
                      <a:pt x="241595" y="-711"/>
                      <a:pt x="328956" y="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60" name="Group 59"/>
          <p:cNvGrpSpPr/>
          <p:nvPr/>
        </p:nvGrpSpPr>
        <p:grpSpPr>
          <a:xfrm>
            <a:off x="995448" y="3565773"/>
            <a:ext cx="845769" cy="845769"/>
            <a:chOff x="662962" y="3705754"/>
            <a:chExt cx="845769" cy="845769"/>
          </a:xfrm>
        </p:grpSpPr>
        <p:sp>
          <p:nvSpPr>
            <p:cNvPr id="56" name="Oval 55"/>
            <p:cNvSpPr/>
            <p:nvPr/>
          </p:nvSpPr>
          <p:spPr>
            <a:xfrm>
              <a:off x="662962" y="3705754"/>
              <a:ext cx="845769" cy="845769"/>
            </a:xfrm>
            <a:prstGeom prst="ellipse">
              <a:avLst/>
            </a:prstGeom>
            <a:solidFill>
              <a:srgbClr val="FFFFFF"/>
            </a:solidFill>
            <a:ln w="762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pPr>
              <a:endParaRPr lang="en-US" sz="2400" kern="0" dirty="0">
                <a:solidFill>
                  <a:schemeClr val="tx1"/>
                </a:solidFill>
              </a:endParaRPr>
            </a:p>
          </p:txBody>
        </p:sp>
        <p:grpSp>
          <p:nvGrpSpPr>
            <p:cNvPr id="45" name="bcgIcons_QualityAssurance">
              <a:extLst>
                <a:ext uri="{FF2B5EF4-FFF2-40B4-BE49-F238E27FC236}">
                  <a16:creationId xmlns:a16="http://schemas.microsoft.com/office/drawing/2014/main" xmlns="" id="{F101FE1B-ABF1-4039-9673-6A08DD44414A}"/>
                </a:ext>
              </a:extLst>
            </p:cNvPr>
            <p:cNvGrpSpPr>
              <a:grpSpLocks noChangeAspect="1"/>
            </p:cNvGrpSpPr>
            <p:nvPr/>
          </p:nvGrpSpPr>
          <p:grpSpPr bwMode="auto">
            <a:xfrm>
              <a:off x="704935" y="3742218"/>
              <a:ext cx="761822" cy="762528"/>
              <a:chOff x="1682" y="0"/>
              <a:chExt cx="4316" cy="4320"/>
            </a:xfrm>
          </p:grpSpPr>
          <p:sp>
            <p:nvSpPr>
              <p:cNvPr id="46" name="AutoShape 8">
                <a:extLst>
                  <a:ext uri="{FF2B5EF4-FFF2-40B4-BE49-F238E27FC236}">
                    <a16:creationId xmlns:a16="http://schemas.microsoft.com/office/drawing/2014/main" xmlns="" id="{3A858328-EF43-4987-8653-4EE03D87760C}"/>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6">
                <a:extLst>
                  <a:ext uri="{FF2B5EF4-FFF2-40B4-BE49-F238E27FC236}">
                    <a16:creationId xmlns:a16="http://schemas.microsoft.com/office/drawing/2014/main" xmlns="" id="{2C13CB3F-2124-45CD-9CE2-4E5D774ADF78}"/>
                  </a:ext>
                </a:extLst>
              </p:cNvPr>
              <p:cNvSpPr>
                <a:spLocks noEditPoints="1"/>
              </p:cNvSpPr>
              <p:nvPr/>
            </p:nvSpPr>
            <p:spPr bwMode="auto">
              <a:xfrm>
                <a:off x="2980" y="649"/>
                <a:ext cx="1716" cy="1674"/>
              </a:xfrm>
              <a:custGeom>
                <a:avLst/>
                <a:gdLst>
                  <a:gd name="T0" fmla="*/ 350 w 916"/>
                  <a:gd name="T1" fmla="*/ 751 h 893"/>
                  <a:gd name="T2" fmla="*/ 184 w 916"/>
                  <a:gd name="T3" fmla="*/ 808 h 893"/>
                  <a:gd name="T4" fmla="*/ 172 w 916"/>
                  <a:gd name="T5" fmla="*/ 799 h 893"/>
                  <a:gd name="T6" fmla="*/ 176 w 916"/>
                  <a:gd name="T7" fmla="*/ 643 h 893"/>
                  <a:gd name="T8" fmla="*/ 169 w 916"/>
                  <a:gd name="T9" fmla="*/ 634 h 893"/>
                  <a:gd name="T10" fmla="*/ 9 w 916"/>
                  <a:gd name="T11" fmla="*/ 590 h 893"/>
                  <a:gd name="T12" fmla="*/ 4 w 916"/>
                  <a:gd name="T13" fmla="*/ 575 h 893"/>
                  <a:gd name="T14" fmla="*/ 107 w 916"/>
                  <a:gd name="T15" fmla="*/ 454 h 893"/>
                  <a:gd name="T16" fmla="*/ 107 w 916"/>
                  <a:gd name="T17" fmla="*/ 442 h 893"/>
                  <a:gd name="T18" fmla="*/ 4 w 916"/>
                  <a:gd name="T19" fmla="*/ 317 h 893"/>
                  <a:gd name="T20" fmla="*/ 9 w 916"/>
                  <a:gd name="T21" fmla="*/ 303 h 893"/>
                  <a:gd name="T22" fmla="*/ 169 w 916"/>
                  <a:gd name="T23" fmla="*/ 261 h 893"/>
                  <a:gd name="T24" fmla="*/ 176 w 916"/>
                  <a:gd name="T25" fmla="*/ 252 h 893"/>
                  <a:gd name="T26" fmla="*/ 172 w 916"/>
                  <a:gd name="T27" fmla="*/ 95 h 893"/>
                  <a:gd name="T28" fmla="*/ 184 w 916"/>
                  <a:gd name="T29" fmla="*/ 86 h 893"/>
                  <a:gd name="T30" fmla="*/ 344 w 916"/>
                  <a:gd name="T31" fmla="*/ 140 h 893"/>
                  <a:gd name="T32" fmla="*/ 354 w 916"/>
                  <a:gd name="T33" fmla="*/ 137 h 893"/>
                  <a:gd name="T34" fmla="*/ 449 w 916"/>
                  <a:gd name="T35" fmla="*/ 6 h 893"/>
                  <a:gd name="T36" fmla="*/ 463 w 916"/>
                  <a:gd name="T37" fmla="*/ 5 h 893"/>
                  <a:gd name="T38" fmla="*/ 560 w 916"/>
                  <a:gd name="T39" fmla="*/ 137 h 893"/>
                  <a:gd name="T40" fmla="*/ 571 w 916"/>
                  <a:gd name="T41" fmla="*/ 140 h 893"/>
                  <a:gd name="T42" fmla="*/ 731 w 916"/>
                  <a:gd name="T43" fmla="*/ 86 h 893"/>
                  <a:gd name="T44" fmla="*/ 744 w 916"/>
                  <a:gd name="T45" fmla="*/ 95 h 893"/>
                  <a:gd name="T46" fmla="*/ 738 w 916"/>
                  <a:gd name="T47" fmla="*/ 252 h 893"/>
                  <a:gd name="T48" fmla="*/ 744 w 916"/>
                  <a:gd name="T49" fmla="*/ 261 h 893"/>
                  <a:gd name="T50" fmla="*/ 907 w 916"/>
                  <a:gd name="T51" fmla="*/ 303 h 893"/>
                  <a:gd name="T52" fmla="*/ 912 w 916"/>
                  <a:gd name="T53" fmla="*/ 317 h 893"/>
                  <a:gd name="T54" fmla="*/ 808 w 916"/>
                  <a:gd name="T55" fmla="*/ 442 h 893"/>
                  <a:gd name="T56" fmla="*/ 808 w 916"/>
                  <a:gd name="T57" fmla="*/ 454 h 893"/>
                  <a:gd name="T58" fmla="*/ 912 w 916"/>
                  <a:gd name="T59" fmla="*/ 575 h 893"/>
                  <a:gd name="T60" fmla="*/ 907 w 916"/>
                  <a:gd name="T61" fmla="*/ 590 h 893"/>
                  <a:gd name="T62" fmla="*/ 744 w 916"/>
                  <a:gd name="T63" fmla="*/ 634 h 893"/>
                  <a:gd name="T64" fmla="*/ 738 w 916"/>
                  <a:gd name="T65" fmla="*/ 643 h 893"/>
                  <a:gd name="T66" fmla="*/ 744 w 916"/>
                  <a:gd name="T67" fmla="*/ 799 h 893"/>
                  <a:gd name="T68" fmla="*/ 731 w 916"/>
                  <a:gd name="T69" fmla="*/ 808 h 893"/>
                  <a:gd name="T70" fmla="*/ 571 w 916"/>
                  <a:gd name="T71" fmla="*/ 754 h 893"/>
                  <a:gd name="T72" fmla="*/ 560 w 916"/>
                  <a:gd name="T73" fmla="*/ 757 h 893"/>
                  <a:gd name="T74" fmla="*/ 463 w 916"/>
                  <a:gd name="T75" fmla="*/ 888 h 893"/>
                  <a:gd name="T76" fmla="*/ 449 w 916"/>
                  <a:gd name="T77" fmla="*/ 888 h 893"/>
                  <a:gd name="T78" fmla="*/ 350 w 916"/>
                  <a:gd name="T79" fmla="*/ 751 h 893"/>
                  <a:gd name="T80" fmla="*/ 350 w 916"/>
                  <a:gd name="T81" fmla="*/ 751 h 893"/>
                  <a:gd name="T82" fmla="*/ 458 w 916"/>
                  <a:gd name="T83" fmla="*/ 230 h 893"/>
                  <a:gd name="T84" fmla="*/ 242 w 916"/>
                  <a:gd name="T85" fmla="*/ 446 h 893"/>
                  <a:gd name="T86" fmla="*/ 458 w 916"/>
                  <a:gd name="T87" fmla="*/ 663 h 893"/>
                  <a:gd name="T88" fmla="*/ 674 w 916"/>
                  <a:gd name="T89" fmla="*/ 446 h 893"/>
                  <a:gd name="T90" fmla="*/ 458 w 916"/>
                  <a:gd name="T91" fmla="*/ 230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16" h="893">
                    <a:moveTo>
                      <a:pt x="350" y="751"/>
                    </a:moveTo>
                    <a:cubicBezTo>
                      <a:pt x="184" y="808"/>
                      <a:pt x="184" y="808"/>
                      <a:pt x="184" y="808"/>
                    </a:cubicBezTo>
                    <a:cubicBezTo>
                      <a:pt x="178" y="810"/>
                      <a:pt x="171" y="805"/>
                      <a:pt x="172" y="799"/>
                    </a:cubicBezTo>
                    <a:cubicBezTo>
                      <a:pt x="176" y="643"/>
                      <a:pt x="176" y="643"/>
                      <a:pt x="176" y="643"/>
                    </a:cubicBezTo>
                    <a:cubicBezTo>
                      <a:pt x="176" y="639"/>
                      <a:pt x="174" y="635"/>
                      <a:pt x="169" y="634"/>
                    </a:cubicBezTo>
                    <a:cubicBezTo>
                      <a:pt x="9" y="590"/>
                      <a:pt x="9" y="590"/>
                      <a:pt x="9" y="590"/>
                    </a:cubicBezTo>
                    <a:cubicBezTo>
                      <a:pt x="2" y="588"/>
                      <a:pt x="0" y="580"/>
                      <a:pt x="4" y="575"/>
                    </a:cubicBezTo>
                    <a:cubicBezTo>
                      <a:pt x="107" y="454"/>
                      <a:pt x="107" y="454"/>
                      <a:pt x="107" y="454"/>
                    </a:cubicBezTo>
                    <a:cubicBezTo>
                      <a:pt x="110" y="451"/>
                      <a:pt x="110" y="446"/>
                      <a:pt x="107" y="442"/>
                    </a:cubicBezTo>
                    <a:cubicBezTo>
                      <a:pt x="4" y="317"/>
                      <a:pt x="4" y="317"/>
                      <a:pt x="4" y="317"/>
                    </a:cubicBezTo>
                    <a:cubicBezTo>
                      <a:pt x="0" y="312"/>
                      <a:pt x="2" y="304"/>
                      <a:pt x="9" y="303"/>
                    </a:cubicBezTo>
                    <a:cubicBezTo>
                      <a:pt x="169" y="261"/>
                      <a:pt x="169" y="261"/>
                      <a:pt x="169" y="261"/>
                    </a:cubicBezTo>
                    <a:cubicBezTo>
                      <a:pt x="173" y="260"/>
                      <a:pt x="176" y="256"/>
                      <a:pt x="176" y="252"/>
                    </a:cubicBezTo>
                    <a:cubicBezTo>
                      <a:pt x="172" y="95"/>
                      <a:pt x="172" y="95"/>
                      <a:pt x="172" y="95"/>
                    </a:cubicBezTo>
                    <a:cubicBezTo>
                      <a:pt x="171" y="88"/>
                      <a:pt x="178" y="84"/>
                      <a:pt x="184" y="86"/>
                    </a:cubicBezTo>
                    <a:cubicBezTo>
                      <a:pt x="344" y="140"/>
                      <a:pt x="344" y="140"/>
                      <a:pt x="344" y="140"/>
                    </a:cubicBezTo>
                    <a:cubicBezTo>
                      <a:pt x="348" y="141"/>
                      <a:pt x="352" y="140"/>
                      <a:pt x="354" y="137"/>
                    </a:cubicBezTo>
                    <a:cubicBezTo>
                      <a:pt x="449" y="6"/>
                      <a:pt x="449" y="6"/>
                      <a:pt x="449" y="6"/>
                    </a:cubicBezTo>
                    <a:cubicBezTo>
                      <a:pt x="452" y="1"/>
                      <a:pt x="460" y="0"/>
                      <a:pt x="463" y="5"/>
                    </a:cubicBezTo>
                    <a:cubicBezTo>
                      <a:pt x="560" y="137"/>
                      <a:pt x="560" y="137"/>
                      <a:pt x="560" y="137"/>
                    </a:cubicBezTo>
                    <a:cubicBezTo>
                      <a:pt x="563" y="140"/>
                      <a:pt x="567" y="141"/>
                      <a:pt x="571" y="140"/>
                    </a:cubicBezTo>
                    <a:cubicBezTo>
                      <a:pt x="731" y="86"/>
                      <a:pt x="731" y="86"/>
                      <a:pt x="731" y="86"/>
                    </a:cubicBezTo>
                    <a:cubicBezTo>
                      <a:pt x="738" y="84"/>
                      <a:pt x="744" y="89"/>
                      <a:pt x="744" y="95"/>
                    </a:cubicBezTo>
                    <a:cubicBezTo>
                      <a:pt x="738" y="252"/>
                      <a:pt x="738" y="252"/>
                      <a:pt x="738" y="252"/>
                    </a:cubicBezTo>
                    <a:cubicBezTo>
                      <a:pt x="737" y="256"/>
                      <a:pt x="740" y="260"/>
                      <a:pt x="744" y="261"/>
                    </a:cubicBezTo>
                    <a:cubicBezTo>
                      <a:pt x="907" y="303"/>
                      <a:pt x="907" y="303"/>
                      <a:pt x="907" y="303"/>
                    </a:cubicBezTo>
                    <a:cubicBezTo>
                      <a:pt x="914" y="304"/>
                      <a:pt x="916" y="312"/>
                      <a:pt x="912" y="317"/>
                    </a:cubicBezTo>
                    <a:cubicBezTo>
                      <a:pt x="808" y="442"/>
                      <a:pt x="808" y="442"/>
                      <a:pt x="808" y="442"/>
                    </a:cubicBezTo>
                    <a:cubicBezTo>
                      <a:pt x="805" y="446"/>
                      <a:pt x="805" y="451"/>
                      <a:pt x="808" y="454"/>
                    </a:cubicBezTo>
                    <a:cubicBezTo>
                      <a:pt x="912" y="575"/>
                      <a:pt x="912" y="575"/>
                      <a:pt x="912" y="575"/>
                    </a:cubicBezTo>
                    <a:cubicBezTo>
                      <a:pt x="916" y="580"/>
                      <a:pt x="914" y="588"/>
                      <a:pt x="907" y="590"/>
                    </a:cubicBezTo>
                    <a:cubicBezTo>
                      <a:pt x="744" y="634"/>
                      <a:pt x="744" y="634"/>
                      <a:pt x="744" y="634"/>
                    </a:cubicBezTo>
                    <a:cubicBezTo>
                      <a:pt x="740" y="635"/>
                      <a:pt x="737" y="639"/>
                      <a:pt x="738" y="643"/>
                    </a:cubicBezTo>
                    <a:cubicBezTo>
                      <a:pt x="744" y="799"/>
                      <a:pt x="744" y="799"/>
                      <a:pt x="744" y="799"/>
                    </a:cubicBezTo>
                    <a:cubicBezTo>
                      <a:pt x="744" y="805"/>
                      <a:pt x="738" y="810"/>
                      <a:pt x="731" y="808"/>
                    </a:cubicBezTo>
                    <a:cubicBezTo>
                      <a:pt x="571" y="754"/>
                      <a:pt x="571" y="754"/>
                      <a:pt x="571" y="754"/>
                    </a:cubicBezTo>
                    <a:cubicBezTo>
                      <a:pt x="567" y="752"/>
                      <a:pt x="563" y="754"/>
                      <a:pt x="560" y="757"/>
                    </a:cubicBezTo>
                    <a:cubicBezTo>
                      <a:pt x="463" y="888"/>
                      <a:pt x="463" y="888"/>
                      <a:pt x="463" y="888"/>
                    </a:cubicBezTo>
                    <a:cubicBezTo>
                      <a:pt x="460" y="893"/>
                      <a:pt x="452" y="893"/>
                      <a:pt x="449" y="888"/>
                    </a:cubicBezTo>
                    <a:cubicBezTo>
                      <a:pt x="350" y="751"/>
                      <a:pt x="350" y="751"/>
                      <a:pt x="350" y="751"/>
                    </a:cubicBezTo>
                    <a:cubicBezTo>
                      <a:pt x="350" y="751"/>
                      <a:pt x="350" y="751"/>
                      <a:pt x="350" y="751"/>
                    </a:cubicBezTo>
                    <a:close/>
                    <a:moveTo>
                      <a:pt x="458" y="230"/>
                    </a:moveTo>
                    <a:cubicBezTo>
                      <a:pt x="340" y="230"/>
                      <a:pt x="242" y="327"/>
                      <a:pt x="242" y="446"/>
                    </a:cubicBezTo>
                    <a:cubicBezTo>
                      <a:pt x="242" y="567"/>
                      <a:pt x="340" y="663"/>
                      <a:pt x="458" y="663"/>
                    </a:cubicBezTo>
                    <a:cubicBezTo>
                      <a:pt x="576" y="663"/>
                      <a:pt x="674" y="567"/>
                      <a:pt x="674" y="446"/>
                    </a:cubicBezTo>
                    <a:cubicBezTo>
                      <a:pt x="674" y="327"/>
                      <a:pt x="576" y="230"/>
                      <a:pt x="458" y="23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47">
                <a:extLst>
                  <a:ext uri="{FF2B5EF4-FFF2-40B4-BE49-F238E27FC236}">
                    <a16:creationId xmlns:a16="http://schemas.microsoft.com/office/drawing/2014/main" xmlns="" id="{0177CE63-E32C-4D3E-9513-FA797E4C54C7}"/>
                  </a:ext>
                </a:extLst>
              </p:cNvPr>
              <p:cNvSpPr>
                <a:spLocks noEditPoints="1"/>
              </p:cNvSpPr>
              <p:nvPr/>
            </p:nvSpPr>
            <p:spPr bwMode="auto">
              <a:xfrm>
                <a:off x="2737" y="412"/>
                <a:ext cx="2203" cy="3486"/>
              </a:xfrm>
              <a:custGeom>
                <a:avLst/>
                <a:gdLst>
                  <a:gd name="T0" fmla="*/ 844 w 1176"/>
                  <a:gd name="T1" fmla="*/ 1847 h 1859"/>
                  <a:gd name="T2" fmla="*/ 588 w 1176"/>
                  <a:gd name="T3" fmla="*/ 1660 h 1859"/>
                  <a:gd name="T4" fmla="*/ 332 w 1176"/>
                  <a:gd name="T5" fmla="*/ 1847 h 1859"/>
                  <a:gd name="T6" fmla="*/ 433 w 1176"/>
                  <a:gd name="T7" fmla="*/ 1019 h 1859"/>
                  <a:gd name="T8" fmla="*/ 585 w 1176"/>
                  <a:gd name="T9" fmla="*/ 1185 h 1859"/>
                  <a:gd name="T10" fmla="*/ 638 w 1176"/>
                  <a:gd name="T11" fmla="*/ 1159 h 1859"/>
                  <a:gd name="T12" fmla="*/ 844 w 1176"/>
                  <a:gd name="T13" fmla="*/ 1053 h 1859"/>
                  <a:gd name="T14" fmla="*/ 726 w 1176"/>
                  <a:gd name="T15" fmla="*/ 970 h 1859"/>
                  <a:gd name="T16" fmla="*/ 950 w 1176"/>
                  <a:gd name="T17" fmla="*/ 1036 h 1859"/>
                  <a:gd name="T18" fmla="*/ 951 w 1176"/>
                  <a:gd name="T19" fmla="*/ 820 h 1859"/>
                  <a:gd name="T20" fmla="*/ 1174 w 1176"/>
                  <a:gd name="T21" fmla="*/ 749 h 1859"/>
                  <a:gd name="T22" fmla="*/ 1037 w 1176"/>
                  <a:gd name="T23" fmla="*/ 574 h 1859"/>
                  <a:gd name="T24" fmla="*/ 1174 w 1176"/>
                  <a:gd name="T25" fmla="*/ 395 h 1859"/>
                  <a:gd name="T26" fmla="*/ 951 w 1176"/>
                  <a:gd name="T27" fmla="*/ 327 h 1859"/>
                  <a:gd name="T28" fmla="*/ 950 w 1176"/>
                  <a:gd name="T29" fmla="*/ 110 h 1859"/>
                  <a:gd name="T30" fmla="*/ 726 w 1176"/>
                  <a:gd name="T31" fmla="*/ 175 h 1859"/>
                  <a:gd name="T32" fmla="*/ 585 w 1176"/>
                  <a:gd name="T33" fmla="*/ 0 h 1859"/>
                  <a:gd name="T34" fmla="*/ 568 w 1176"/>
                  <a:gd name="T35" fmla="*/ 9 h 1859"/>
                  <a:gd name="T36" fmla="*/ 245 w 1176"/>
                  <a:gd name="T37" fmla="*/ 106 h 1859"/>
                  <a:gd name="T38" fmla="*/ 216 w 1176"/>
                  <a:gd name="T39" fmla="*/ 128 h 1859"/>
                  <a:gd name="T40" fmla="*/ 17 w 1176"/>
                  <a:gd name="T41" fmla="*/ 380 h 1859"/>
                  <a:gd name="T42" fmla="*/ 6 w 1176"/>
                  <a:gd name="T43" fmla="*/ 415 h 1859"/>
                  <a:gd name="T44" fmla="*/ 6 w 1176"/>
                  <a:gd name="T45" fmla="*/ 728 h 1859"/>
                  <a:gd name="T46" fmla="*/ 17 w 1176"/>
                  <a:gd name="T47" fmla="*/ 763 h 1859"/>
                  <a:gd name="T48" fmla="*/ 216 w 1176"/>
                  <a:gd name="T49" fmla="*/ 1018 h 1859"/>
                  <a:gd name="T50" fmla="*/ 245 w 1176"/>
                  <a:gd name="T51" fmla="*/ 1039 h 1859"/>
                  <a:gd name="T52" fmla="*/ 568 w 1176"/>
                  <a:gd name="T53" fmla="*/ 1137 h 1859"/>
                  <a:gd name="T54" fmla="*/ 585 w 1176"/>
                  <a:gd name="T55" fmla="*/ 1146 h 1859"/>
                  <a:gd name="T56" fmla="*/ 449 w 1176"/>
                  <a:gd name="T57" fmla="*/ 924 h 1859"/>
                  <a:gd name="T58" fmla="*/ 266 w 1176"/>
                  <a:gd name="T59" fmla="*/ 804 h 1859"/>
                  <a:gd name="T60" fmla="*/ 62 w 1176"/>
                  <a:gd name="T61" fmla="*/ 730 h 1859"/>
                  <a:gd name="T62" fmla="*/ 182 w 1176"/>
                  <a:gd name="T63" fmla="*/ 560 h 1859"/>
                  <a:gd name="T64" fmla="*/ 250 w 1176"/>
                  <a:gd name="T65" fmla="*/ 365 h 1859"/>
                  <a:gd name="T66" fmla="*/ 261 w 1176"/>
                  <a:gd name="T67" fmla="*/ 158 h 1859"/>
                  <a:gd name="T68" fmla="*/ 474 w 1176"/>
                  <a:gd name="T69" fmla="*/ 214 h 1859"/>
                  <a:gd name="T70" fmla="*/ 700 w 1176"/>
                  <a:gd name="T71" fmla="*/ 214 h 1859"/>
                  <a:gd name="T72" fmla="*/ 914 w 1176"/>
                  <a:gd name="T73" fmla="*/ 158 h 1859"/>
                  <a:gd name="T74" fmla="*/ 923 w 1176"/>
                  <a:gd name="T75" fmla="*/ 365 h 1859"/>
                  <a:gd name="T76" fmla="*/ 992 w 1176"/>
                  <a:gd name="T77" fmla="*/ 560 h 1859"/>
                  <a:gd name="T78" fmla="*/ 1114 w 1176"/>
                  <a:gd name="T79" fmla="*/ 730 h 1859"/>
                  <a:gd name="T80" fmla="*/ 907 w 1176"/>
                  <a:gd name="T81" fmla="*/ 805 h 1859"/>
                  <a:gd name="T82" fmla="*/ 724 w 1176"/>
                  <a:gd name="T83" fmla="*/ 924 h 1859"/>
                  <a:gd name="T84" fmla="*/ 586 w 1176"/>
                  <a:gd name="T85" fmla="*/ 1086 h 1859"/>
                  <a:gd name="T86" fmla="*/ 456 w 1176"/>
                  <a:gd name="T87" fmla="*/ 922 h 1859"/>
                  <a:gd name="T88" fmla="*/ 563 w 1176"/>
                  <a:gd name="T89" fmla="*/ 672 h 1859"/>
                  <a:gd name="T90" fmla="*/ 720 w 1176"/>
                  <a:gd name="T91" fmla="*/ 483 h 1859"/>
                  <a:gd name="T92" fmla="*/ 547 w 1176"/>
                  <a:gd name="T93" fmla="*/ 626 h 1859"/>
                  <a:gd name="T94" fmla="*/ 456 w 1176"/>
                  <a:gd name="T95" fmla="*/ 565 h 1859"/>
                  <a:gd name="T96" fmla="*/ 531 w 1176"/>
                  <a:gd name="T97" fmla="*/ 672 h 1859"/>
                  <a:gd name="T98" fmla="*/ 563 w 1176"/>
                  <a:gd name="T99" fmla="*/ 672 h 1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76" h="1859">
                    <a:moveTo>
                      <a:pt x="844" y="1053"/>
                    </a:moveTo>
                    <a:cubicBezTo>
                      <a:pt x="844" y="1847"/>
                      <a:pt x="844" y="1847"/>
                      <a:pt x="844" y="1847"/>
                    </a:cubicBezTo>
                    <a:cubicBezTo>
                      <a:pt x="844" y="1855"/>
                      <a:pt x="835" y="1859"/>
                      <a:pt x="829" y="1854"/>
                    </a:cubicBezTo>
                    <a:cubicBezTo>
                      <a:pt x="588" y="1660"/>
                      <a:pt x="588" y="1660"/>
                      <a:pt x="588" y="1660"/>
                    </a:cubicBezTo>
                    <a:cubicBezTo>
                      <a:pt x="347" y="1854"/>
                      <a:pt x="347" y="1854"/>
                      <a:pt x="347" y="1854"/>
                    </a:cubicBezTo>
                    <a:cubicBezTo>
                      <a:pt x="341" y="1859"/>
                      <a:pt x="332" y="1855"/>
                      <a:pt x="332" y="1847"/>
                    </a:cubicBezTo>
                    <a:cubicBezTo>
                      <a:pt x="332" y="1053"/>
                      <a:pt x="332" y="1053"/>
                      <a:pt x="332" y="1053"/>
                    </a:cubicBezTo>
                    <a:cubicBezTo>
                      <a:pt x="433" y="1019"/>
                      <a:pt x="433" y="1019"/>
                      <a:pt x="433" y="1019"/>
                    </a:cubicBezTo>
                    <a:cubicBezTo>
                      <a:pt x="533" y="1158"/>
                      <a:pt x="533" y="1158"/>
                      <a:pt x="533" y="1158"/>
                    </a:cubicBezTo>
                    <a:cubicBezTo>
                      <a:pt x="545" y="1175"/>
                      <a:pt x="564" y="1185"/>
                      <a:pt x="585" y="1185"/>
                    </a:cubicBezTo>
                    <a:cubicBezTo>
                      <a:pt x="585" y="1185"/>
                      <a:pt x="585" y="1185"/>
                      <a:pt x="585" y="1185"/>
                    </a:cubicBezTo>
                    <a:cubicBezTo>
                      <a:pt x="606" y="1185"/>
                      <a:pt x="625" y="1175"/>
                      <a:pt x="638" y="1159"/>
                    </a:cubicBezTo>
                    <a:cubicBezTo>
                      <a:pt x="741" y="1019"/>
                      <a:pt x="741" y="1019"/>
                      <a:pt x="741" y="1019"/>
                    </a:cubicBezTo>
                    <a:lnTo>
                      <a:pt x="844" y="1053"/>
                    </a:lnTo>
                    <a:close/>
                    <a:moveTo>
                      <a:pt x="603" y="1137"/>
                    </a:moveTo>
                    <a:cubicBezTo>
                      <a:pt x="726" y="970"/>
                      <a:pt x="726" y="970"/>
                      <a:pt x="726" y="970"/>
                    </a:cubicBezTo>
                    <a:cubicBezTo>
                      <a:pt x="930" y="1039"/>
                      <a:pt x="930" y="1039"/>
                      <a:pt x="930" y="1039"/>
                    </a:cubicBezTo>
                    <a:cubicBezTo>
                      <a:pt x="937" y="1042"/>
                      <a:pt x="944" y="1040"/>
                      <a:pt x="950" y="1036"/>
                    </a:cubicBezTo>
                    <a:cubicBezTo>
                      <a:pt x="956" y="1032"/>
                      <a:pt x="959" y="1025"/>
                      <a:pt x="959" y="1018"/>
                    </a:cubicBezTo>
                    <a:cubicBezTo>
                      <a:pt x="951" y="820"/>
                      <a:pt x="951" y="820"/>
                      <a:pt x="951" y="820"/>
                    </a:cubicBezTo>
                    <a:cubicBezTo>
                      <a:pt x="1159" y="763"/>
                      <a:pt x="1159" y="763"/>
                      <a:pt x="1159" y="763"/>
                    </a:cubicBezTo>
                    <a:cubicBezTo>
                      <a:pt x="1166" y="761"/>
                      <a:pt x="1172" y="756"/>
                      <a:pt x="1174" y="749"/>
                    </a:cubicBezTo>
                    <a:cubicBezTo>
                      <a:pt x="1176" y="741"/>
                      <a:pt x="1175" y="734"/>
                      <a:pt x="1170" y="728"/>
                    </a:cubicBezTo>
                    <a:cubicBezTo>
                      <a:pt x="1037" y="574"/>
                      <a:pt x="1037" y="574"/>
                      <a:pt x="1037" y="574"/>
                    </a:cubicBezTo>
                    <a:cubicBezTo>
                      <a:pt x="1170" y="416"/>
                      <a:pt x="1170" y="416"/>
                      <a:pt x="1170" y="416"/>
                    </a:cubicBezTo>
                    <a:cubicBezTo>
                      <a:pt x="1175" y="410"/>
                      <a:pt x="1176" y="402"/>
                      <a:pt x="1174" y="395"/>
                    </a:cubicBezTo>
                    <a:cubicBezTo>
                      <a:pt x="1172" y="387"/>
                      <a:pt x="1166" y="382"/>
                      <a:pt x="1159" y="380"/>
                    </a:cubicBezTo>
                    <a:cubicBezTo>
                      <a:pt x="951" y="327"/>
                      <a:pt x="951" y="327"/>
                      <a:pt x="951" y="327"/>
                    </a:cubicBezTo>
                    <a:cubicBezTo>
                      <a:pt x="959" y="128"/>
                      <a:pt x="959" y="128"/>
                      <a:pt x="959" y="128"/>
                    </a:cubicBezTo>
                    <a:cubicBezTo>
                      <a:pt x="959" y="121"/>
                      <a:pt x="956" y="114"/>
                      <a:pt x="950" y="110"/>
                    </a:cubicBezTo>
                    <a:cubicBezTo>
                      <a:pt x="944" y="105"/>
                      <a:pt x="937" y="104"/>
                      <a:pt x="930" y="106"/>
                    </a:cubicBezTo>
                    <a:cubicBezTo>
                      <a:pt x="726" y="175"/>
                      <a:pt x="726" y="175"/>
                      <a:pt x="726" y="175"/>
                    </a:cubicBezTo>
                    <a:cubicBezTo>
                      <a:pt x="603" y="9"/>
                      <a:pt x="603" y="9"/>
                      <a:pt x="603" y="9"/>
                    </a:cubicBezTo>
                    <a:cubicBezTo>
                      <a:pt x="599" y="3"/>
                      <a:pt x="592" y="0"/>
                      <a:pt x="585" y="0"/>
                    </a:cubicBezTo>
                    <a:cubicBezTo>
                      <a:pt x="585" y="0"/>
                      <a:pt x="585" y="0"/>
                      <a:pt x="585" y="0"/>
                    </a:cubicBezTo>
                    <a:cubicBezTo>
                      <a:pt x="578" y="0"/>
                      <a:pt x="572" y="3"/>
                      <a:pt x="568" y="9"/>
                    </a:cubicBezTo>
                    <a:cubicBezTo>
                      <a:pt x="448" y="175"/>
                      <a:pt x="448" y="175"/>
                      <a:pt x="448" y="175"/>
                    </a:cubicBezTo>
                    <a:cubicBezTo>
                      <a:pt x="245" y="106"/>
                      <a:pt x="245" y="106"/>
                      <a:pt x="245" y="106"/>
                    </a:cubicBezTo>
                    <a:cubicBezTo>
                      <a:pt x="238" y="104"/>
                      <a:pt x="231" y="105"/>
                      <a:pt x="225" y="110"/>
                    </a:cubicBezTo>
                    <a:cubicBezTo>
                      <a:pt x="219" y="114"/>
                      <a:pt x="216" y="121"/>
                      <a:pt x="216" y="128"/>
                    </a:cubicBezTo>
                    <a:cubicBezTo>
                      <a:pt x="222" y="327"/>
                      <a:pt x="222" y="327"/>
                      <a:pt x="222" y="327"/>
                    </a:cubicBezTo>
                    <a:cubicBezTo>
                      <a:pt x="17" y="380"/>
                      <a:pt x="17" y="380"/>
                      <a:pt x="17" y="380"/>
                    </a:cubicBezTo>
                    <a:cubicBezTo>
                      <a:pt x="10" y="382"/>
                      <a:pt x="4" y="387"/>
                      <a:pt x="2" y="395"/>
                    </a:cubicBezTo>
                    <a:cubicBezTo>
                      <a:pt x="0" y="402"/>
                      <a:pt x="1" y="410"/>
                      <a:pt x="6" y="415"/>
                    </a:cubicBezTo>
                    <a:cubicBezTo>
                      <a:pt x="137" y="574"/>
                      <a:pt x="137" y="574"/>
                      <a:pt x="137" y="574"/>
                    </a:cubicBezTo>
                    <a:cubicBezTo>
                      <a:pt x="6" y="728"/>
                      <a:pt x="6" y="728"/>
                      <a:pt x="6" y="728"/>
                    </a:cubicBezTo>
                    <a:cubicBezTo>
                      <a:pt x="1" y="734"/>
                      <a:pt x="0" y="742"/>
                      <a:pt x="2" y="749"/>
                    </a:cubicBezTo>
                    <a:cubicBezTo>
                      <a:pt x="4" y="756"/>
                      <a:pt x="10" y="761"/>
                      <a:pt x="17" y="763"/>
                    </a:cubicBezTo>
                    <a:cubicBezTo>
                      <a:pt x="222" y="820"/>
                      <a:pt x="222" y="820"/>
                      <a:pt x="222" y="820"/>
                    </a:cubicBezTo>
                    <a:cubicBezTo>
                      <a:pt x="216" y="1018"/>
                      <a:pt x="216" y="1018"/>
                      <a:pt x="216" y="1018"/>
                    </a:cubicBezTo>
                    <a:cubicBezTo>
                      <a:pt x="216" y="1025"/>
                      <a:pt x="219" y="1032"/>
                      <a:pt x="225" y="1036"/>
                    </a:cubicBezTo>
                    <a:cubicBezTo>
                      <a:pt x="231" y="1040"/>
                      <a:pt x="238" y="1042"/>
                      <a:pt x="245" y="1039"/>
                    </a:cubicBezTo>
                    <a:cubicBezTo>
                      <a:pt x="448" y="971"/>
                      <a:pt x="448" y="971"/>
                      <a:pt x="448" y="971"/>
                    </a:cubicBezTo>
                    <a:cubicBezTo>
                      <a:pt x="568" y="1137"/>
                      <a:pt x="568" y="1137"/>
                      <a:pt x="568" y="1137"/>
                    </a:cubicBezTo>
                    <a:cubicBezTo>
                      <a:pt x="572" y="1142"/>
                      <a:pt x="578" y="1146"/>
                      <a:pt x="585" y="1146"/>
                    </a:cubicBezTo>
                    <a:cubicBezTo>
                      <a:pt x="585" y="1146"/>
                      <a:pt x="585" y="1146"/>
                      <a:pt x="585" y="1146"/>
                    </a:cubicBezTo>
                    <a:cubicBezTo>
                      <a:pt x="592" y="1146"/>
                      <a:pt x="599" y="1142"/>
                      <a:pt x="603" y="1137"/>
                    </a:cubicBezTo>
                    <a:close/>
                    <a:moveTo>
                      <a:pt x="449" y="924"/>
                    </a:moveTo>
                    <a:cubicBezTo>
                      <a:pt x="261" y="987"/>
                      <a:pt x="261" y="987"/>
                      <a:pt x="261" y="987"/>
                    </a:cubicBezTo>
                    <a:cubicBezTo>
                      <a:pt x="266" y="804"/>
                      <a:pt x="266" y="804"/>
                      <a:pt x="266" y="804"/>
                    </a:cubicBezTo>
                    <a:cubicBezTo>
                      <a:pt x="267" y="794"/>
                      <a:pt x="260" y="785"/>
                      <a:pt x="250" y="783"/>
                    </a:cubicBezTo>
                    <a:cubicBezTo>
                      <a:pt x="62" y="730"/>
                      <a:pt x="62" y="730"/>
                      <a:pt x="62" y="730"/>
                    </a:cubicBezTo>
                    <a:cubicBezTo>
                      <a:pt x="182" y="589"/>
                      <a:pt x="182" y="589"/>
                      <a:pt x="182" y="589"/>
                    </a:cubicBezTo>
                    <a:cubicBezTo>
                      <a:pt x="189" y="581"/>
                      <a:pt x="189" y="569"/>
                      <a:pt x="182" y="560"/>
                    </a:cubicBezTo>
                    <a:cubicBezTo>
                      <a:pt x="62" y="414"/>
                      <a:pt x="62" y="414"/>
                      <a:pt x="62" y="414"/>
                    </a:cubicBezTo>
                    <a:cubicBezTo>
                      <a:pt x="250" y="365"/>
                      <a:pt x="250" y="365"/>
                      <a:pt x="250" y="365"/>
                    </a:cubicBezTo>
                    <a:cubicBezTo>
                      <a:pt x="260" y="363"/>
                      <a:pt x="267" y="354"/>
                      <a:pt x="266" y="343"/>
                    </a:cubicBezTo>
                    <a:cubicBezTo>
                      <a:pt x="261" y="158"/>
                      <a:pt x="261" y="158"/>
                      <a:pt x="261" y="158"/>
                    </a:cubicBezTo>
                    <a:cubicBezTo>
                      <a:pt x="449" y="222"/>
                      <a:pt x="449" y="222"/>
                      <a:pt x="449" y="222"/>
                    </a:cubicBezTo>
                    <a:cubicBezTo>
                      <a:pt x="459" y="225"/>
                      <a:pt x="469" y="222"/>
                      <a:pt x="474" y="214"/>
                    </a:cubicBezTo>
                    <a:cubicBezTo>
                      <a:pt x="586" y="59"/>
                      <a:pt x="586" y="59"/>
                      <a:pt x="586" y="59"/>
                    </a:cubicBezTo>
                    <a:cubicBezTo>
                      <a:pt x="700" y="214"/>
                      <a:pt x="700" y="214"/>
                      <a:pt x="700" y="214"/>
                    </a:cubicBezTo>
                    <a:cubicBezTo>
                      <a:pt x="705" y="222"/>
                      <a:pt x="715" y="225"/>
                      <a:pt x="724" y="222"/>
                    </a:cubicBezTo>
                    <a:cubicBezTo>
                      <a:pt x="914" y="158"/>
                      <a:pt x="914" y="158"/>
                      <a:pt x="914" y="158"/>
                    </a:cubicBezTo>
                    <a:cubicBezTo>
                      <a:pt x="907" y="343"/>
                      <a:pt x="907" y="343"/>
                      <a:pt x="907" y="343"/>
                    </a:cubicBezTo>
                    <a:cubicBezTo>
                      <a:pt x="906" y="354"/>
                      <a:pt x="913" y="363"/>
                      <a:pt x="923" y="365"/>
                    </a:cubicBezTo>
                    <a:cubicBezTo>
                      <a:pt x="1114" y="414"/>
                      <a:pt x="1114" y="414"/>
                      <a:pt x="1114" y="414"/>
                    </a:cubicBezTo>
                    <a:cubicBezTo>
                      <a:pt x="992" y="560"/>
                      <a:pt x="992" y="560"/>
                      <a:pt x="992" y="560"/>
                    </a:cubicBezTo>
                    <a:cubicBezTo>
                      <a:pt x="985" y="569"/>
                      <a:pt x="985" y="581"/>
                      <a:pt x="992" y="589"/>
                    </a:cubicBezTo>
                    <a:cubicBezTo>
                      <a:pt x="1114" y="730"/>
                      <a:pt x="1114" y="730"/>
                      <a:pt x="1114" y="730"/>
                    </a:cubicBezTo>
                    <a:cubicBezTo>
                      <a:pt x="923" y="783"/>
                      <a:pt x="923" y="783"/>
                      <a:pt x="923" y="783"/>
                    </a:cubicBezTo>
                    <a:cubicBezTo>
                      <a:pt x="913" y="785"/>
                      <a:pt x="906" y="794"/>
                      <a:pt x="907" y="805"/>
                    </a:cubicBezTo>
                    <a:cubicBezTo>
                      <a:pt x="914" y="987"/>
                      <a:pt x="914" y="987"/>
                      <a:pt x="914" y="987"/>
                    </a:cubicBezTo>
                    <a:cubicBezTo>
                      <a:pt x="724" y="924"/>
                      <a:pt x="724" y="924"/>
                      <a:pt x="724" y="924"/>
                    </a:cubicBezTo>
                    <a:cubicBezTo>
                      <a:pt x="715" y="921"/>
                      <a:pt x="705" y="924"/>
                      <a:pt x="700" y="931"/>
                    </a:cubicBezTo>
                    <a:cubicBezTo>
                      <a:pt x="586" y="1086"/>
                      <a:pt x="586" y="1086"/>
                      <a:pt x="586" y="1086"/>
                    </a:cubicBezTo>
                    <a:cubicBezTo>
                      <a:pt x="474" y="932"/>
                      <a:pt x="474" y="932"/>
                      <a:pt x="474" y="932"/>
                    </a:cubicBezTo>
                    <a:cubicBezTo>
                      <a:pt x="470" y="926"/>
                      <a:pt x="463" y="922"/>
                      <a:pt x="456" y="922"/>
                    </a:cubicBezTo>
                    <a:cubicBezTo>
                      <a:pt x="454" y="922"/>
                      <a:pt x="452" y="923"/>
                      <a:pt x="449" y="924"/>
                    </a:cubicBezTo>
                    <a:close/>
                    <a:moveTo>
                      <a:pt x="563" y="672"/>
                    </a:moveTo>
                    <a:cubicBezTo>
                      <a:pt x="720" y="515"/>
                      <a:pt x="720" y="515"/>
                      <a:pt x="720" y="515"/>
                    </a:cubicBezTo>
                    <a:cubicBezTo>
                      <a:pt x="729" y="506"/>
                      <a:pt x="729" y="492"/>
                      <a:pt x="720" y="483"/>
                    </a:cubicBezTo>
                    <a:cubicBezTo>
                      <a:pt x="712" y="475"/>
                      <a:pt x="698" y="475"/>
                      <a:pt x="689" y="483"/>
                    </a:cubicBezTo>
                    <a:cubicBezTo>
                      <a:pt x="547" y="626"/>
                      <a:pt x="547" y="626"/>
                      <a:pt x="547" y="626"/>
                    </a:cubicBezTo>
                    <a:cubicBezTo>
                      <a:pt x="487" y="565"/>
                      <a:pt x="487" y="565"/>
                      <a:pt x="487" y="565"/>
                    </a:cubicBezTo>
                    <a:cubicBezTo>
                      <a:pt x="478" y="557"/>
                      <a:pt x="464" y="557"/>
                      <a:pt x="456" y="565"/>
                    </a:cubicBezTo>
                    <a:cubicBezTo>
                      <a:pt x="447" y="574"/>
                      <a:pt x="447" y="588"/>
                      <a:pt x="456" y="596"/>
                    </a:cubicBezTo>
                    <a:cubicBezTo>
                      <a:pt x="531" y="672"/>
                      <a:pt x="531" y="672"/>
                      <a:pt x="531" y="672"/>
                    </a:cubicBezTo>
                    <a:cubicBezTo>
                      <a:pt x="536" y="676"/>
                      <a:pt x="541" y="679"/>
                      <a:pt x="547" y="679"/>
                    </a:cubicBezTo>
                    <a:cubicBezTo>
                      <a:pt x="553" y="679"/>
                      <a:pt x="558" y="676"/>
                      <a:pt x="563" y="67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p:cNvGrpSpPr>
            <a:grpSpLocks noChangeAspect="1"/>
          </p:cNvGrpSpPr>
          <p:nvPr/>
        </p:nvGrpSpPr>
        <p:grpSpPr>
          <a:xfrm>
            <a:off x="5808247" y="1877257"/>
            <a:ext cx="306910" cy="306910"/>
            <a:chOff x="982662" y="1847850"/>
            <a:chExt cx="269875" cy="269875"/>
          </a:xfrm>
        </p:grpSpPr>
        <p:sp>
          <p:nvSpPr>
            <p:cNvPr id="63"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64"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65" name="Group 64"/>
          <p:cNvGrpSpPr>
            <a:grpSpLocks noChangeAspect="1"/>
          </p:cNvGrpSpPr>
          <p:nvPr/>
        </p:nvGrpSpPr>
        <p:grpSpPr>
          <a:xfrm>
            <a:off x="5808247" y="2853753"/>
            <a:ext cx="306910" cy="306910"/>
            <a:chOff x="982662" y="1847850"/>
            <a:chExt cx="269875" cy="269875"/>
          </a:xfrm>
        </p:grpSpPr>
        <p:sp>
          <p:nvSpPr>
            <p:cNvPr id="66"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67"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68" name="Group 67"/>
          <p:cNvGrpSpPr>
            <a:grpSpLocks noChangeAspect="1"/>
          </p:cNvGrpSpPr>
          <p:nvPr/>
        </p:nvGrpSpPr>
        <p:grpSpPr>
          <a:xfrm>
            <a:off x="5808247" y="3867433"/>
            <a:ext cx="306910" cy="306910"/>
            <a:chOff x="982662" y="1847850"/>
            <a:chExt cx="269875" cy="269875"/>
          </a:xfrm>
        </p:grpSpPr>
        <p:sp>
          <p:nvSpPr>
            <p:cNvPr id="69"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70"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71" name="Group 70"/>
          <p:cNvGrpSpPr>
            <a:grpSpLocks noChangeAspect="1"/>
          </p:cNvGrpSpPr>
          <p:nvPr/>
        </p:nvGrpSpPr>
        <p:grpSpPr>
          <a:xfrm>
            <a:off x="5808247" y="4888114"/>
            <a:ext cx="306910" cy="306910"/>
            <a:chOff x="982662" y="1847850"/>
            <a:chExt cx="269875" cy="269875"/>
          </a:xfrm>
        </p:grpSpPr>
        <p:sp>
          <p:nvSpPr>
            <p:cNvPr id="72"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73"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74" name="Group 73"/>
          <p:cNvGrpSpPr>
            <a:grpSpLocks noChangeAspect="1"/>
          </p:cNvGrpSpPr>
          <p:nvPr/>
        </p:nvGrpSpPr>
        <p:grpSpPr>
          <a:xfrm>
            <a:off x="5808247" y="5939189"/>
            <a:ext cx="306910" cy="306910"/>
            <a:chOff x="982662" y="1847850"/>
            <a:chExt cx="269875" cy="269875"/>
          </a:xfrm>
        </p:grpSpPr>
        <p:sp>
          <p:nvSpPr>
            <p:cNvPr id="75"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76"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77" name="TextBox 76"/>
          <p:cNvSpPr txBox="1"/>
          <p:nvPr/>
        </p:nvSpPr>
        <p:spPr>
          <a:xfrm>
            <a:off x="6520302" y="3603797"/>
            <a:ext cx="5025340" cy="8001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err="1">
                <a:solidFill>
                  <a:srgbClr val="7F7F7F"/>
                </a:solidFill>
              </a:rPr>
              <a:t>Config</a:t>
            </a:r>
            <a:r>
              <a:rPr lang="en-US" sz="1600" dirty="0">
                <a:solidFill>
                  <a:srgbClr val="7F7F7F"/>
                </a:solidFill>
              </a:rPr>
              <a:t> – immutable parameters</a:t>
            </a:r>
          </a:p>
          <a:p>
            <a:r>
              <a:rPr lang="en-US" sz="1600" dirty="0" err="1">
                <a:solidFill>
                  <a:srgbClr val="7F7F7F"/>
                </a:solidFill>
              </a:rPr>
              <a:t>ConfigHandler</a:t>
            </a:r>
            <a:r>
              <a:rPr lang="en-US" sz="1600" dirty="0">
                <a:solidFill>
                  <a:srgbClr val="7F7F7F"/>
                </a:solidFill>
              </a:rPr>
              <a:t> – unicity of key objects (singleton)</a:t>
            </a:r>
          </a:p>
          <a:p>
            <a:r>
              <a:rPr lang="en-US" sz="1600" dirty="0">
                <a:solidFill>
                  <a:srgbClr val="7F7F7F"/>
                </a:solidFill>
              </a:rPr>
              <a:t>Tests</a:t>
            </a:r>
          </a:p>
          <a:p>
            <a:r>
              <a:rPr lang="en-US" sz="1600" dirty="0">
                <a:solidFill>
                  <a:srgbClr val="7F7F7F"/>
                </a:solidFill>
              </a:rPr>
              <a:t>Continuous Integration (CI) </a:t>
            </a:r>
          </a:p>
        </p:txBody>
      </p:sp>
      <p:sp>
        <p:nvSpPr>
          <p:cNvPr id="78" name="TextBox 77"/>
          <p:cNvSpPr txBox="1"/>
          <p:nvPr/>
        </p:nvSpPr>
        <p:spPr>
          <a:xfrm>
            <a:off x="6497696" y="5662430"/>
            <a:ext cx="5025340" cy="8001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rgbClr val="7F7F7F"/>
                </a:solidFill>
              </a:rPr>
              <a:t>Docker, Sphinx documentation</a:t>
            </a:r>
          </a:p>
        </p:txBody>
      </p:sp>
      <p:sp>
        <p:nvSpPr>
          <p:cNvPr id="79" name="TextBox 78"/>
          <p:cNvSpPr txBox="1"/>
          <p:nvPr/>
        </p:nvSpPr>
        <p:spPr>
          <a:xfrm>
            <a:off x="6524874" y="4731323"/>
            <a:ext cx="4970984" cy="8001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rgbClr val="7F7F7F"/>
                </a:solidFill>
              </a:rPr>
              <a:t>Scenarios – code versioning (commit hash is kept…)</a:t>
            </a:r>
          </a:p>
          <a:p>
            <a:r>
              <a:rPr lang="en-US" sz="1600" dirty="0">
                <a:solidFill>
                  <a:srgbClr val="7F7F7F"/>
                </a:solidFill>
              </a:rPr>
              <a:t>Decorators – reproducible actions all along the code</a:t>
            </a:r>
          </a:p>
          <a:p>
            <a:r>
              <a:rPr lang="en-US" sz="1600" dirty="0">
                <a:solidFill>
                  <a:srgbClr val="7F7F7F"/>
                </a:solidFill>
              </a:rPr>
              <a:t>Context manager – guarantee enter() and exit() for       	              specific objects</a:t>
            </a:r>
          </a:p>
        </p:txBody>
      </p:sp>
      <p:sp>
        <p:nvSpPr>
          <p:cNvPr id="80" name="TextBox 79"/>
          <p:cNvSpPr txBox="1"/>
          <p:nvPr/>
        </p:nvSpPr>
        <p:spPr>
          <a:xfrm>
            <a:off x="6524874" y="2546204"/>
            <a:ext cx="5025340" cy="8001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rgbClr val="7F7F7F"/>
                </a:solidFill>
              </a:rPr>
              <a:t>Pipeline – sequentiality &amp; loose coupling</a:t>
            </a:r>
          </a:p>
          <a:p>
            <a:r>
              <a:rPr lang="en-US" sz="1600" dirty="0">
                <a:solidFill>
                  <a:srgbClr val="7F7F7F"/>
                </a:solidFill>
              </a:rPr>
              <a:t>Model Factory – homogeneity between ML models</a:t>
            </a:r>
          </a:p>
        </p:txBody>
      </p:sp>
      <p:grpSp>
        <p:nvGrpSpPr>
          <p:cNvPr id="96" name="Group 95"/>
          <p:cNvGrpSpPr>
            <a:grpSpLocks noChangeAspect="1"/>
          </p:cNvGrpSpPr>
          <p:nvPr/>
        </p:nvGrpSpPr>
        <p:grpSpPr>
          <a:xfrm>
            <a:off x="11563350" y="1849399"/>
            <a:ext cx="306910" cy="306910"/>
            <a:chOff x="982662" y="3868738"/>
            <a:chExt cx="269875" cy="269875"/>
          </a:xfrm>
        </p:grpSpPr>
        <p:sp>
          <p:nvSpPr>
            <p:cNvPr id="97" name="Oval 16"/>
            <p:cNvSpPr>
              <a:spLocks noChangeArrowheads="1"/>
            </p:cNvSpPr>
            <p:nvPr/>
          </p:nvSpPr>
          <p:spPr bwMode="auto">
            <a:xfrm>
              <a:off x="982662" y="3868738"/>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98" name="Freeform 17"/>
            <p:cNvSpPr>
              <a:spLocks/>
            </p:cNvSpPr>
            <p:nvPr/>
          </p:nvSpPr>
          <p:spPr bwMode="auto">
            <a:xfrm>
              <a:off x="1050925" y="3938588"/>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99" name="Group 98"/>
          <p:cNvGrpSpPr>
            <a:grpSpLocks noChangeAspect="1"/>
          </p:cNvGrpSpPr>
          <p:nvPr/>
        </p:nvGrpSpPr>
        <p:grpSpPr>
          <a:xfrm>
            <a:off x="11563350" y="2785331"/>
            <a:ext cx="306910" cy="306910"/>
            <a:chOff x="982662" y="3868738"/>
            <a:chExt cx="269875" cy="269875"/>
          </a:xfrm>
        </p:grpSpPr>
        <p:sp>
          <p:nvSpPr>
            <p:cNvPr id="100" name="Oval 16"/>
            <p:cNvSpPr>
              <a:spLocks noChangeArrowheads="1"/>
            </p:cNvSpPr>
            <p:nvPr/>
          </p:nvSpPr>
          <p:spPr bwMode="auto">
            <a:xfrm>
              <a:off x="982662" y="3868738"/>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01" name="Freeform 17"/>
            <p:cNvSpPr>
              <a:spLocks/>
            </p:cNvSpPr>
            <p:nvPr/>
          </p:nvSpPr>
          <p:spPr bwMode="auto">
            <a:xfrm>
              <a:off x="1050925" y="3938588"/>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102" name="Group 101"/>
          <p:cNvGrpSpPr>
            <a:grpSpLocks noChangeAspect="1"/>
          </p:cNvGrpSpPr>
          <p:nvPr/>
        </p:nvGrpSpPr>
        <p:grpSpPr>
          <a:xfrm>
            <a:off x="11563350" y="3798137"/>
            <a:ext cx="306910" cy="306910"/>
            <a:chOff x="982662" y="3868738"/>
            <a:chExt cx="269875" cy="269875"/>
          </a:xfrm>
        </p:grpSpPr>
        <p:sp>
          <p:nvSpPr>
            <p:cNvPr id="103" name="Oval 16"/>
            <p:cNvSpPr>
              <a:spLocks noChangeArrowheads="1"/>
            </p:cNvSpPr>
            <p:nvPr/>
          </p:nvSpPr>
          <p:spPr bwMode="auto">
            <a:xfrm>
              <a:off x="982662" y="3868738"/>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04" name="Freeform 17"/>
            <p:cNvSpPr>
              <a:spLocks/>
            </p:cNvSpPr>
            <p:nvPr/>
          </p:nvSpPr>
          <p:spPr bwMode="auto">
            <a:xfrm>
              <a:off x="1050925" y="3938588"/>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105" name="Group 104"/>
          <p:cNvGrpSpPr>
            <a:grpSpLocks noChangeAspect="1"/>
          </p:cNvGrpSpPr>
          <p:nvPr/>
        </p:nvGrpSpPr>
        <p:grpSpPr>
          <a:xfrm>
            <a:off x="11563350" y="4871922"/>
            <a:ext cx="306910" cy="306910"/>
            <a:chOff x="982662" y="3868738"/>
            <a:chExt cx="269875" cy="269875"/>
          </a:xfrm>
        </p:grpSpPr>
        <p:sp>
          <p:nvSpPr>
            <p:cNvPr id="106" name="Oval 16"/>
            <p:cNvSpPr>
              <a:spLocks noChangeArrowheads="1"/>
            </p:cNvSpPr>
            <p:nvPr/>
          </p:nvSpPr>
          <p:spPr bwMode="auto">
            <a:xfrm>
              <a:off x="982662" y="3868738"/>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07" name="Freeform 17"/>
            <p:cNvSpPr>
              <a:spLocks/>
            </p:cNvSpPr>
            <p:nvPr/>
          </p:nvSpPr>
          <p:spPr bwMode="auto">
            <a:xfrm>
              <a:off x="1050925" y="3938588"/>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108" name="Group 107"/>
          <p:cNvGrpSpPr>
            <a:grpSpLocks noChangeAspect="1"/>
          </p:cNvGrpSpPr>
          <p:nvPr/>
        </p:nvGrpSpPr>
        <p:grpSpPr>
          <a:xfrm>
            <a:off x="11563350" y="5928213"/>
            <a:ext cx="306910" cy="306910"/>
            <a:chOff x="982662" y="3868738"/>
            <a:chExt cx="269875" cy="269875"/>
          </a:xfrm>
        </p:grpSpPr>
        <p:sp>
          <p:nvSpPr>
            <p:cNvPr id="109" name="Oval 16"/>
            <p:cNvSpPr>
              <a:spLocks noChangeArrowheads="1"/>
            </p:cNvSpPr>
            <p:nvPr/>
          </p:nvSpPr>
          <p:spPr bwMode="auto">
            <a:xfrm>
              <a:off x="982662" y="3868738"/>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10" name="Freeform 17"/>
            <p:cNvSpPr>
              <a:spLocks/>
            </p:cNvSpPr>
            <p:nvPr/>
          </p:nvSpPr>
          <p:spPr bwMode="auto">
            <a:xfrm>
              <a:off x="1050925" y="3938588"/>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Tree>
    <p:custDataLst>
      <p:tags r:id="rId2"/>
    </p:custDataLst>
    <p:extLst>
      <p:ext uri="{BB962C8B-B14F-4D97-AF65-F5344CB8AC3E}">
        <p14:creationId xmlns:p14="http://schemas.microsoft.com/office/powerpoint/2010/main" val="34686613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extLst>
              <p:ext uri="{D42A27DB-BD31-4B8C-83A1-F6EECF244321}">
                <p14:modId xmlns:p14="http://schemas.microsoft.com/office/powerpoint/2010/main" val="26517381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6840"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5400" dirty="0">
              <a:solidFill>
                <a:srgbClr val="FFFFFF"/>
              </a:solidFill>
              <a:latin typeface="Trebuchet MS" panose="020B0603020202020204" pitchFamily="34" charset="0"/>
              <a:cs typeface="Arial" panose="020B0604020202020204" pitchFamily="34" charset="0"/>
              <a:sym typeface="Trebuchet MS" panose="020B0603020202020204" pitchFamily="34" charset="0"/>
            </a:endParaRPr>
          </a:p>
        </p:txBody>
      </p:sp>
      <p:sp>
        <p:nvSpPr>
          <p:cNvPr id="3" name="Title 2"/>
          <p:cNvSpPr>
            <a:spLocks noGrp="1"/>
          </p:cNvSpPr>
          <p:nvPr>
            <p:ph type="title"/>
          </p:nvPr>
        </p:nvSpPr>
        <p:spPr/>
        <p:txBody>
          <a:bodyPr/>
          <a:lstStyle/>
          <a:p>
            <a:pPr>
              <a:lnSpc>
                <a:spcPct val="100000"/>
              </a:lnSpc>
            </a:pPr>
            <a:r>
              <a:rPr lang="en-US" b="1" dirty="0">
                <a:solidFill>
                  <a:srgbClr val="575757"/>
                </a:solidFill>
              </a:rPr>
              <a:t/>
            </a:r>
            <a:br>
              <a:rPr lang="en-US" b="1" dirty="0">
                <a:solidFill>
                  <a:srgbClr val="575757"/>
                </a:solidFill>
              </a:rPr>
            </a:br>
            <a:r>
              <a:rPr lang="en-US" dirty="0"/>
              <a:t>Questions or feedbacks ?</a:t>
            </a:r>
          </a:p>
        </p:txBody>
      </p:sp>
      <p:sp>
        <p:nvSpPr>
          <p:cNvPr id="5" name="Rectangle 4"/>
          <p:cNvSpPr/>
          <p:nvPr/>
        </p:nvSpPr>
        <p:spPr>
          <a:xfrm>
            <a:off x="560070" y="1966281"/>
            <a:ext cx="10934550" cy="1323439"/>
          </a:xfrm>
          <a:prstGeom prst="rect">
            <a:avLst/>
          </a:prstGeom>
        </p:spPr>
        <p:txBody>
          <a:bodyPr wrap="square">
            <a:spAutoFit/>
          </a:bodyPr>
          <a:lstStyle/>
          <a:p>
            <a:r>
              <a:rPr lang="en-US" sz="3200" b="1" dirty="0">
                <a:solidFill>
                  <a:srgbClr val="D4DF33"/>
                </a:solidFill>
              </a:rPr>
              <a:t>Warning </a:t>
            </a:r>
          </a:p>
          <a:p>
            <a:r>
              <a:rPr lang="en-US" sz="2400" dirty="0">
                <a:solidFill>
                  <a:srgbClr val="FFFFFF"/>
                </a:solidFill>
              </a:rPr>
              <a:t>This module is NOT a starting framework for a case but more a tool box from which you can pick and choose some parts to add to your own code</a:t>
            </a:r>
          </a:p>
        </p:txBody>
      </p:sp>
    </p:spTree>
    <p:custDataLst>
      <p:tags r:id="rId2"/>
    </p:custDataLst>
    <p:extLst>
      <p:ext uri="{BB962C8B-B14F-4D97-AF65-F5344CB8AC3E}">
        <p14:creationId xmlns:p14="http://schemas.microsoft.com/office/powerpoint/2010/main" val="28255035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1720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76810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547" name="think-cell Slide" r:id="rId4" imgW="473" imgH="473" progId="TCLayout.ActiveDocument.1">
                  <p:embed/>
                </p:oleObj>
              </mc:Choice>
              <mc:Fallback>
                <p:oleObj name="think-cell Slide" r:id="rId4" imgW="473" imgH="47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630000" y="1214714"/>
            <a:ext cx="3127881" cy="1495794"/>
          </a:xfrm>
        </p:spPr>
        <p:txBody>
          <a:bodyPr/>
          <a:lstStyle/>
          <a:p>
            <a:r>
              <a:rPr lang="en-US" dirty="0"/>
              <a:t>Singleton</a:t>
            </a:r>
          </a:p>
        </p:txBody>
      </p:sp>
      <p:sp>
        <p:nvSpPr>
          <p:cNvPr id="6" name="TextBox 5"/>
          <p:cNvSpPr txBox="1"/>
          <p:nvPr/>
        </p:nvSpPr>
        <p:spPr>
          <a:xfrm>
            <a:off x="592166" y="3039986"/>
            <a:ext cx="3165715" cy="197022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prstClr val="white"/>
                </a:solidFill>
              </a:rPr>
              <a:t>A singleton pattern is a design pattern that restricts the instantiation of a class to a "single" instance</a:t>
            </a:r>
          </a:p>
          <a:p>
            <a:endParaRPr lang="en-US" dirty="0">
              <a:solidFill>
                <a:prstClr val="white"/>
              </a:solidFill>
            </a:endParaRPr>
          </a:p>
          <a:p>
            <a:r>
              <a:rPr lang="en-US" dirty="0">
                <a:solidFill>
                  <a:prstClr val="white"/>
                </a:solidFill>
              </a:rPr>
              <a:t>Useful for </a:t>
            </a:r>
          </a:p>
          <a:p>
            <a:pPr marL="324000" lvl="1" indent="-216000">
              <a:buClr>
                <a:schemeClr val="tx2">
                  <a:lumMod val="100000"/>
                </a:schemeClr>
              </a:buClr>
              <a:buSzPct val="100000"/>
              <a:buFont typeface="Trebuchet MS" panose="020B0603020202020204" pitchFamily="34" charset="0"/>
              <a:buChar char="•"/>
            </a:pPr>
            <a:r>
              <a:rPr lang="en-US" dirty="0">
                <a:solidFill>
                  <a:srgbClr val="FFFFFF"/>
                </a:solidFill>
                <a:latin typeface="Trebuchet MS" panose="020B0603020202020204" pitchFamily="34" charset="0"/>
              </a:rPr>
              <a:t>Configurations</a:t>
            </a:r>
            <a:endParaRPr lang="en-US" dirty="0">
              <a:solidFill>
                <a:srgbClr val="FFFFFF"/>
              </a:solidFill>
            </a:endParaRPr>
          </a:p>
          <a:p>
            <a:pPr marL="324000" lvl="1" indent="-216000">
              <a:buClr>
                <a:schemeClr val="tx2">
                  <a:lumMod val="100000"/>
                </a:schemeClr>
              </a:buClr>
              <a:buSzPct val="100000"/>
              <a:buFont typeface="Trebuchet MS" panose="020B0603020202020204" pitchFamily="34" charset="0"/>
              <a:buChar char="•"/>
            </a:pPr>
            <a:r>
              <a:rPr lang="en-US" dirty="0">
                <a:solidFill>
                  <a:prstClr val="white"/>
                </a:solidFill>
              </a:rPr>
              <a:t>Connections to a database</a:t>
            </a:r>
          </a:p>
        </p:txBody>
      </p:sp>
      <p:sp>
        <p:nvSpPr>
          <p:cNvPr id="9" name="TextBox 8"/>
          <p:cNvSpPr txBox="1"/>
          <p:nvPr/>
        </p:nvSpPr>
        <p:spPr>
          <a:xfrm>
            <a:off x="4766638" y="2213968"/>
            <a:ext cx="5979459" cy="206188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08000" lvl="1">
              <a:buClr>
                <a:srgbClr val="29BA74">
                  <a:lumMod val="100000"/>
                </a:srgbClr>
              </a:buClr>
              <a:buSzPct val="100000"/>
            </a:pPr>
            <a:r>
              <a:rPr lang="en-US" sz="1600" dirty="0">
                <a:solidFill>
                  <a:srgbClr val="575757">
                    <a:lumMod val="100000"/>
                  </a:srgbClr>
                </a:solidFill>
              </a:rPr>
              <a:t>Use a module</a:t>
            </a:r>
          </a:p>
          <a:p>
            <a:pPr marL="108000" lvl="1">
              <a:buClr>
                <a:srgbClr val="29BA74">
                  <a:lumMod val="100000"/>
                </a:srgbClr>
              </a:buClr>
              <a:buSzPct val="100000"/>
            </a:pPr>
            <a:endParaRPr lang="en-US" sz="1600" dirty="0">
              <a:solidFill>
                <a:srgbClr val="575757">
                  <a:lumMod val="100000"/>
                </a:srgbClr>
              </a:solidFill>
            </a:endParaRPr>
          </a:p>
          <a:p>
            <a:pPr marL="108000" lvl="1">
              <a:buClr>
                <a:srgbClr val="29BA74">
                  <a:lumMod val="100000"/>
                </a:srgbClr>
              </a:buClr>
              <a:buSzPct val="100000"/>
            </a:pPr>
            <a:r>
              <a:rPr lang="en-US" sz="1600" dirty="0">
                <a:solidFill>
                  <a:srgbClr val="575757">
                    <a:lumMod val="100000"/>
                  </a:srgbClr>
                </a:solidFill>
              </a:rPr>
              <a:t>Create a single instance and pass it every object that needs it </a:t>
            </a:r>
          </a:p>
          <a:p>
            <a:pPr marL="108000" lvl="1">
              <a:buClr>
                <a:srgbClr val="29BA74">
                  <a:lumMod val="100000"/>
                </a:srgbClr>
              </a:buClr>
              <a:buSzPct val="100000"/>
            </a:pPr>
            <a:endParaRPr lang="en-US" sz="1600" dirty="0">
              <a:solidFill>
                <a:srgbClr val="575757">
                  <a:lumMod val="100000"/>
                </a:srgbClr>
              </a:solidFill>
            </a:endParaRPr>
          </a:p>
          <a:p>
            <a:pPr marL="108000" lvl="1">
              <a:buClr>
                <a:srgbClr val="29BA74">
                  <a:lumMod val="100000"/>
                </a:srgbClr>
              </a:buClr>
              <a:buSzPct val="100000"/>
            </a:pPr>
            <a:r>
              <a:rPr lang="en-US" sz="1600" dirty="0">
                <a:solidFill>
                  <a:srgbClr val="575757">
                    <a:lumMod val="100000"/>
                  </a:srgbClr>
                </a:solidFill>
              </a:rPr>
              <a:t>Alter the instantiation process of the class </a:t>
            </a:r>
          </a:p>
        </p:txBody>
      </p:sp>
      <p:grpSp>
        <p:nvGrpSpPr>
          <p:cNvPr id="16" name="Group 15"/>
          <p:cNvGrpSpPr>
            <a:grpSpLocks noChangeAspect="1"/>
          </p:cNvGrpSpPr>
          <p:nvPr/>
        </p:nvGrpSpPr>
        <p:grpSpPr>
          <a:xfrm>
            <a:off x="4724574" y="3677039"/>
            <a:ext cx="158869" cy="158869"/>
            <a:chOff x="982662" y="1847850"/>
            <a:chExt cx="269875" cy="269875"/>
          </a:xfrm>
        </p:grpSpPr>
        <p:sp>
          <p:nvSpPr>
            <p:cNvPr id="17"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
        <p:nvSpPr>
          <p:cNvPr id="19" name="TextBox 18"/>
          <p:cNvSpPr txBox="1"/>
          <p:nvPr/>
        </p:nvSpPr>
        <p:spPr>
          <a:xfrm>
            <a:off x="4261372" y="1872543"/>
            <a:ext cx="5979459" cy="59527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08000" lvl="1">
              <a:buClr>
                <a:srgbClr val="29BA74">
                  <a:lumMod val="100000"/>
                </a:srgbClr>
              </a:buClr>
              <a:buSzPct val="100000"/>
            </a:pPr>
            <a:r>
              <a:rPr lang="en-US" dirty="0">
                <a:solidFill>
                  <a:srgbClr val="575757">
                    <a:lumMod val="100000"/>
                  </a:srgbClr>
                </a:solidFill>
              </a:rPr>
              <a:t>Steps to implement a Singleton</a:t>
            </a:r>
            <a:r>
              <a:rPr lang="en-US" b="1" dirty="0">
                <a:solidFill>
                  <a:srgbClr val="575757">
                    <a:lumMod val="100000"/>
                  </a:srgbClr>
                </a:solidFill>
              </a:rPr>
              <a:t> </a:t>
            </a:r>
          </a:p>
        </p:txBody>
      </p:sp>
      <p:sp>
        <p:nvSpPr>
          <p:cNvPr id="22" name="TextBox 21"/>
          <p:cNvSpPr txBox="1"/>
          <p:nvPr/>
        </p:nvSpPr>
        <p:spPr>
          <a:xfrm>
            <a:off x="9236921" y="4251154"/>
            <a:ext cx="1096308" cy="40730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2"/>
                </a:solidFill>
              </a:rPr>
              <a:t>Output</a:t>
            </a:r>
          </a:p>
        </p:txBody>
      </p:sp>
      <p:sp>
        <p:nvSpPr>
          <p:cNvPr id="4" name="Rectangle 3"/>
          <p:cNvSpPr/>
          <p:nvPr/>
        </p:nvSpPr>
        <p:spPr>
          <a:xfrm>
            <a:off x="4488202" y="4388770"/>
            <a:ext cx="4748719" cy="1785104"/>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en-US" sz="1100" b="1" dirty="0">
                <a:solidFill>
                  <a:srgbClr val="006699"/>
                </a:solidFill>
                <a:latin typeface="Consolas" panose="020B0609020204030204" pitchFamily="49" charset="0"/>
              </a:rPr>
              <a:t>class</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Config</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b="1" dirty="0">
                <a:solidFill>
                  <a:srgbClr val="006699"/>
                </a:solidFill>
                <a:latin typeface="Consolas" panose="020B0609020204030204" pitchFamily="49" charset="0"/>
              </a:rPr>
              <a:t>def</a:t>
            </a:r>
            <a:r>
              <a:rPr lang="en-US" sz="1100" dirty="0">
                <a:solidFill>
                  <a:srgbClr val="000000"/>
                </a:solidFill>
                <a:latin typeface="Consolas" panose="020B0609020204030204" pitchFamily="49" charset="0"/>
              </a:rPr>
              <a:t> __init__(self):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b="1" dirty="0">
                <a:solidFill>
                  <a:srgbClr val="006699"/>
                </a:solidFill>
                <a:latin typeface="Consolas" panose="020B0609020204030204" pitchFamily="49" charset="0"/>
              </a:rPr>
              <a:t>pass</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b="1" dirty="0">
                <a:solidFill>
                  <a:srgbClr val="006699"/>
                </a:solidFill>
                <a:latin typeface="Consolas" panose="020B0609020204030204" pitchFamily="49" charset="0"/>
              </a:rPr>
              <a:t>def</a:t>
            </a:r>
            <a:r>
              <a:rPr lang="en-US" sz="1100" dirty="0">
                <a:solidFill>
                  <a:srgbClr val="000000"/>
                </a:solidFill>
                <a:latin typeface="Consolas" panose="020B0609020204030204" pitchFamily="49" charset="0"/>
              </a:rPr>
              <a:t> __new__(</a:t>
            </a:r>
            <a:r>
              <a:rPr lang="en-US" sz="1100" dirty="0" err="1">
                <a:solidFill>
                  <a:srgbClr val="000000"/>
                </a:solidFill>
                <a:latin typeface="Consolas" panose="020B0609020204030204" pitchFamily="49" charset="0"/>
              </a:rPr>
              <a:t>cls</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b="1" dirty="0">
                <a:solidFill>
                  <a:srgbClr val="006699"/>
                </a:solidFill>
                <a:latin typeface="Consolas" panose="020B0609020204030204" pitchFamily="49" charset="0"/>
              </a:rPr>
              <a:t>if</a:t>
            </a:r>
            <a:r>
              <a:rPr lang="en-US" sz="1100" dirty="0">
                <a:solidFill>
                  <a:srgbClr val="000000"/>
                </a:solidFill>
                <a:latin typeface="Consolas" panose="020B0609020204030204" pitchFamily="49" charset="0"/>
              </a:rPr>
              <a:t> </a:t>
            </a:r>
            <a:r>
              <a:rPr lang="en-US" sz="1100" b="1" dirty="0">
                <a:solidFill>
                  <a:srgbClr val="006699"/>
                </a:solidFill>
                <a:latin typeface="Consolas" panose="020B0609020204030204" pitchFamily="49" charset="0"/>
              </a:rPr>
              <a:t>not</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hasattr</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cls</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'_</a:t>
            </a:r>
            <a:r>
              <a:rPr lang="en-US" sz="1100" dirty="0" err="1">
                <a:solidFill>
                  <a:srgbClr val="0000FF"/>
                </a:solidFill>
                <a:latin typeface="Consolas" panose="020B0609020204030204" pitchFamily="49" charset="0"/>
              </a:rPr>
              <a:t>config</a:t>
            </a:r>
            <a:r>
              <a:rPr lang="en-US" sz="1100" dirty="0">
                <a:solidFill>
                  <a:srgbClr val="0000FF"/>
                </a:solidFill>
                <a:latin typeface="Consolas" panose="020B0609020204030204" pitchFamily="49" charset="0"/>
              </a:rPr>
              <a:t>'</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cls</a:t>
            </a:r>
            <a:r>
              <a:rPr lang="en-US" sz="1100" dirty="0">
                <a:solidFill>
                  <a:srgbClr val="000000"/>
                </a:solidFill>
                <a:latin typeface="Consolas" panose="020B0609020204030204" pitchFamily="49" charset="0"/>
              </a:rPr>
              <a:t>._</a:t>
            </a:r>
            <a:r>
              <a:rPr lang="en-US" sz="1100" dirty="0" err="1">
                <a:solidFill>
                  <a:srgbClr val="000000"/>
                </a:solidFill>
                <a:latin typeface="Consolas" panose="020B0609020204030204" pitchFamily="49" charset="0"/>
              </a:rPr>
              <a:t>config</a:t>
            </a:r>
            <a:r>
              <a:rPr lang="en-US" sz="1100" dirty="0">
                <a:solidFill>
                  <a:srgbClr val="000000"/>
                </a:solidFill>
                <a:latin typeface="Consolas" panose="020B0609020204030204" pitchFamily="49" charset="0"/>
              </a:rPr>
              <a:t> = super(</a:t>
            </a:r>
            <a:r>
              <a:rPr lang="en-US" sz="1100" dirty="0" err="1">
                <a:solidFill>
                  <a:srgbClr val="000000"/>
                </a:solidFill>
                <a:latin typeface="Consolas" panose="020B0609020204030204" pitchFamily="49" charset="0"/>
              </a:rPr>
              <a:t>Config</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cls</a:t>
            </a:r>
            <a:r>
              <a:rPr lang="en-US" sz="1100" dirty="0">
                <a:solidFill>
                  <a:srgbClr val="000000"/>
                </a:solidFill>
                <a:latin typeface="Consolas" panose="020B0609020204030204" pitchFamily="49" charset="0"/>
              </a:rPr>
              <a:t>).__new__(</a:t>
            </a:r>
            <a:r>
              <a:rPr lang="en-US" sz="1100" dirty="0" err="1">
                <a:solidFill>
                  <a:srgbClr val="000000"/>
                </a:solidFill>
                <a:latin typeface="Consolas" panose="020B0609020204030204" pitchFamily="49" charset="0"/>
              </a:rPr>
              <a:t>cls</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b="1" dirty="0">
                <a:solidFill>
                  <a:srgbClr val="006699"/>
                </a:solidFill>
                <a:latin typeface="Consolas" panose="020B0609020204030204" pitchFamily="49" charset="0"/>
              </a:rPr>
              <a:t>else</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b="1" dirty="0">
                <a:solidFill>
                  <a:srgbClr val="006699"/>
                </a:solidFill>
                <a:latin typeface="Consolas" panose="020B0609020204030204" pitchFamily="49" charset="0"/>
              </a:rPr>
              <a:t>print</a:t>
            </a:r>
            <a:r>
              <a:rPr lang="en-US" sz="1100" dirty="0">
                <a:solidFill>
                  <a:srgbClr val="000000"/>
                </a:solidFill>
                <a:latin typeface="Consolas" panose="020B0609020204030204" pitchFamily="49" charset="0"/>
              </a:rPr>
              <a:t>(</a:t>
            </a:r>
            <a:r>
              <a:rPr lang="en-US" sz="1100" dirty="0">
                <a:solidFill>
                  <a:srgbClr val="0000FF"/>
                </a:solidFill>
                <a:latin typeface="Consolas" panose="020B0609020204030204" pitchFamily="49" charset="0"/>
              </a:rPr>
              <a:t>'class already instantiated'</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b="1" dirty="0">
                <a:solidFill>
                  <a:srgbClr val="006699"/>
                </a:solidFill>
                <a:latin typeface="Consolas" panose="020B0609020204030204" pitchFamily="49" charset="0"/>
              </a:rPr>
              <a:t>return</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cls</a:t>
            </a:r>
            <a:r>
              <a:rPr lang="en-US" sz="1100" dirty="0">
                <a:solidFill>
                  <a:srgbClr val="000000"/>
                </a:solidFill>
                <a:latin typeface="Consolas" panose="020B0609020204030204" pitchFamily="49" charset="0"/>
              </a:rPr>
              <a:t>._</a:t>
            </a:r>
            <a:r>
              <a:rPr lang="en-US" sz="1100" dirty="0" err="1">
                <a:solidFill>
                  <a:srgbClr val="000000"/>
                </a:solidFill>
                <a:latin typeface="Consolas" panose="020B0609020204030204" pitchFamily="49" charset="0"/>
              </a:rPr>
              <a:t>config</a:t>
            </a:r>
            <a:r>
              <a:rPr lang="en-US" sz="1100" dirty="0">
                <a:solidFill>
                  <a:srgbClr val="000000"/>
                </a:solidFill>
                <a:latin typeface="Consolas" panose="020B0609020204030204" pitchFamily="49" charset="0"/>
              </a:rPr>
              <a:t>  </a:t>
            </a:r>
            <a:endParaRPr lang="en-US" sz="1100" b="0" i="0" dirty="0">
              <a:solidFill>
                <a:srgbClr val="5C5C5C"/>
              </a:solidFill>
              <a:effectLst/>
              <a:latin typeface="Consolas" panose="020B0609020204030204" pitchFamily="49" charset="0"/>
            </a:endParaRPr>
          </a:p>
        </p:txBody>
      </p:sp>
      <p:sp>
        <p:nvSpPr>
          <p:cNvPr id="5" name="Rectangle 4"/>
          <p:cNvSpPr/>
          <p:nvPr/>
        </p:nvSpPr>
        <p:spPr>
          <a:xfrm>
            <a:off x="9413348" y="4687913"/>
            <a:ext cx="2341123" cy="938719"/>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en-US" sz="1100" dirty="0">
                <a:solidFill>
                  <a:srgbClr val="000000"/>
                </a:solidFill>
                <a:latin typeface="Consolas" panose="020B0609020204030204" pitchFamily="49" charset="0"/>
              </a:rPr>
              <a:t>config1 = </a:t>
            </a:r>
            <a:r>
              <a:rPr lang="en-US" sz="1100" dirty="0" err="1">
                <a:solidFill>
                  <a:srgbClr val="000000"/>
                </a:solidFill>
                <a:latin typeface="Consolas" panose="020B0609020204030204" pitchFamily="49" charset="0"/>
              </a:rPr>
              <a:t>Config</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config2 = </a:t>
            </a:r>
            <a:r>
              <a:rPr lang="en-US" sz="1100" dirty="0" err="1">
                <a:solidFill>
                  <a:srgbClr val="000000"/>
                </a:solidFill>
                <a:latin typeface="Consolas" panose="020B0609020204030204" pitchFamily="49" charset="0"/>
              </a:rPr>
              <a:t>Config</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dirty="0">
                <a:solidFill>
                  <a:srgbClr val="008200"/>
                </a:solidFill>
                <a:latin typeface="Consolas" panose="020B0609020204030204" pitchFamily="49" charset="0"/>
              </a:rPr>
              <a:t># returns</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dirty="0">
                <a:solidFill>
                  <a:srgbClr val="008200"/>
                </a:solidFill>
                <a:latin typeface="Consolas" panose="020B0609020204030204" pitchFamily="49" charset="0"/>
              </a:rPr>
              <a:t># class already instantiated</a:t>
            </a:r>
            <a:r>
              <a:rPr lang="en-US" sz="1100" dirty="0">
                <a:solidFill>
                  <a:srgbClr val="000000"/>
                </a:solidFill>
                <a:latin typeface="Consolas" panose="020B0609020204030204" pitchFamily="49" charset="0"/>
              </a:rPr>
              <a:t>  </a:t>
            </a:r>
            <a:endParaRPr lang="en-US" sz="1100" b="0" i="0" dirty="0">
              <a:solidFill>
                <a:srgbClr val="5C5C5C"/>
              </a:solidFill>
              <a:effectLst/>
              <a:latin typeface="Consolas" panose="020B0609020204030204" pitchFamily="49" charset="0"/>
            </a:endParaRPr>
          </a:p>
        </p:txBody>
      </p:sp>
      <p:grpSp>
        <p:nvGrpSpPr>
          <p:cNvPr id="21" name="Group 20"/>
          <p:cNvGrpSpPr>
            <a:grpSpLocks noChangeAspect="1"/>
          </p:cNvGrpSpPr>
          <p:nvPr/>
        </p:nvGrpSpPr>
        <p:grpSpPr>
          <a:xfrm>
            <a:off x="4724574" y="3165474"/>
            <a:ext cx="158869" cy="158869"/>
            <a:chOff x="982662" y="1847850"/>
            <a:chExt cx="269875" cy="269875"/>
          </a:xfrm>
        </p:grpSpPr>
        <p:sp>
          <p:nvSpPr>
            <p:cNvPr id="24"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5"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grpSp>
        <p:nvGrpSpPr>
          <p:cNvPr id="26" name="Group 25"/>
          <p:cNvGrpSpPr>
            <a:grpSpLocks noChangeAspect="1"/>
          </p:cNvGrpSpPr>
          <p:nvPr/>
        </p:nvGrpSpPr>
        <p:grpSpPr>
          <a:xfrm>
            <a:off x="4724574" y="2707200"/>
            <a:ext cx="158869" cy="158869"/>
            <a:chOff x="982662" y="1847850"/>
            <a:chExt cx="269875" cy="269875"/>
          </a:xfrm>
        </p:grpSpPr>
        <p:sp>
          <p:nvSpPr>
            <p:cNvPr id="27"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8"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grpSp>
        <p:nvGrpSpPr>
          <p:cNvPr id="29" name="Group 28"/>
          <p:cNvGrpSpPr>
            <a:grpSpLocks noChangeAspect="1"/>
          </p:cNvGrpSpPr>
          <p:nvPr/>
        </p:nvGrpSpPr>
        <p:grpSpPr>
          <a:xfrm>
            <a:off x="4724574" y="2683833"/>
            <a:ext cx="158869" cy="158869"/>
            <a:chOff x="982662" y="1847850"/>
            <a:chExt cx="269875" cy="269875"/>
          </a:xfrm>
        </p:grpSpPr>
        <p:sp>
          <p:nvSpPr>
            <p:cNvPr id="30"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31"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396526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3"/>
            </p:custDataLst>
            <p:extLst>
              <p:ext uri="{D42A27DB-BD31-4B8C-83A1-F6EECF244321}">
                <p14:modId xmlns:p14="http://schemas.microsoft.com/office/powerpoint/2010/main" val="1778381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7570"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7" name="Title 6"/>
          <p:cNvSpPr>
            <a:spLocks noGrp="1"/>
          </p:cNvSpPr>
          <p:nvPr>
            <p:ph type="title"/>
            <p:custDataLst>
              <p:tags r:id="rId5"/>
            </p:custDataLst>
          </p:nvPr>
        </p:nvSpPr>
        <p:spPr/>
        <p:txBody>
          <a:bodyPr/>
          <a:lstStyle/>
          <a:p>
            <a:r>
              <a:rPr lang="en-US" smtClean="0"/>
              <a:t>Unused Slides</a:t>
            </a:r>
            <a:endParaRPr lang="en-US"/>
          </a:p>
        </p:txBody>
      </p:sp>
    </p:spTree>
    <p:custDataLst>
      <p:tags r:id="rId2"/>
    </p:custDataLst>
    <p:extLst>
      <p:ext uri="{BB962C8B-B14F-4D97-AF65-F5344CB8AC3E}">
        <p14:creationId xmlns:p14="http://schemas.microsoft.com/office/powerpoint/2010/main" val="39763941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a:hlinkClick r:id="rId26" action="ppaction://hlinksldjump"/>
          </p:cNvPr>
          <p:cNvSpPr/>
          <p:nvPr>
            <p:custDataLst>
              <p:tags r:id="rId3"/>
            </p:custDataLst>
          </p:nvPr>
        </p:nvSpPr>
        <p:spPr>
          <a:xfrm>
            <a:off x="5166432" y="55320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Solution overview</a:t>
            </a:r>
          </a:p>
        </p:txBody>
      </p:sp>
      <p:sp>
        <p:nvSpPr>
          <p:cNvPr id="85" name="Rectangle 84">
            <a:hlinkClick r:id="rId27" action="ppaction://hlinksldjump"/>
          </p:cNvPr>
          <p:cNvSpPr/>
          <p:nvPr>
            <p:custDataLst>
              <p:tags r:id="rId4"/>
            </p:custDataLst>
          </p:nvPr>
        </p:nvSpPr>
        <p:spPr>
          <a:xfrm>
            <a:off x="5166432" y="525558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CI</a:t>
            </a:r>
          </a:p>
        </p:txBody>
      </p:sp>
      <p:sp>
        <p:nvSpPr>
          <p:cNvPr id="84" name="Rectangle 83">
            <a:hlinkClick r:id="rId28" action="ppaction://hlinksldjump"/>
          </p:cNvPr>
          <p:cNvSpPr/>
          <p:nvPr>
            <p:custDataLst>
              <p:tags r:id="rId5"/>
            </p:custDataLst>
          </p:nvPr>
        </p:nvSpPr>
        <p:spPr>
          <a:xfrm>
            <a:off x="5166432" y="501710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Docker</a:t>
            </a:r>
          </a:p>
        </p:txBody>
      </p:sp>
      <p:sp>
        <p:nvSpPr>
          <p:cNvPr id="83" name="Rectangle 82">
            <a:hlinkClick r:id="rId29" action="ppaction://hlinksldjump"/>
          </p:cNvPr>
          <p:cNvSpPr/>
          <p:nvPr>
            <p:custDataLst>
              <p:tags r:id="rId6"/>
            </p:custDataLst>
          </p:nvPr>
        </p:nvSpPr>
        <p:spPr>
          <a:xfrm>
            <a:off x="5166432" y="471604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Deployment (Not covered along training sessions)</a:t>
            </a:r>
          </a:p>
        </p:txBody>
      </p:sp>
      <p:sp>
        <p:nvSpPr>
          <p:cNvPr id="82" name="Rectangle 81">
            <a:hlinkClick r:id="rId30" action="ppaction://hlinksldjump"/>
          </p:cNvPr>
          <p:cNvSpPr/>
          <p:nvPr>
            <p:custDataLst>
              <p:tags r:id="rId7"/>
            </p:custDataLst>
          </p:nvPr>
        </p:nvSpPr>
        <p:spPr>
          <a:xfrm>
            <a:off x="5166432" y="437703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Context Manager &amp; Decorator (Reminder)</a:t>
            </a:r>
          </a:p>
        </p:txBody>
      </p:sp>
      <p:sp>
        <p:nvSpPr>
          <p:cNvPr id="81" name="Rectangle 80">
            <a:hlinkClick r:id="rId31" action="ppaction://hlinksldjump"/>
          </p:cNvPr>
          <p:cNvSpPr/>
          <p:nvPr>
            <p:custDataLst>
              <p:tags r:id="rId8"/>
            </p:custDataLst>
          </p:nvPr>
        </p:nvSpPr>
        <p:spPr>
          <a:xfrm>
            <a:off x="5166432" y="41005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Package Design</a:t>
            </a:r>
          </a:p>
        </p:txBody>
      </p:sp>
      <p:sp>
        <p:nvSpPr>
          <p:cNvPr id="80" name="Rectangle 79">
            <a:hlinkClick r:id="rId32" action="ppaction://hlinksldjump"/>
          </p:cNvPr>
          <p:cNvSpPr/>
          <p:nvPr>
            <p:custDataLst>
              <p:tags r:id="rId9"/>
            </p:custDataLst>
          </p:nvPr>
        </p:nvSpPr>
        <p:spPr>
          <a:xfrm>
            <a:off x="5166432" y="38621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Debugging</a:t>
            </a:r>
          </a:p>
        </p:txBody>
      </p:sp>
      <p:sp>
        <p:nvSpPr>
          <p:cNvPr id="79" name="Rectangle 78">
            <a:hlinkClick r:id="rId33" action="ppaction://hlinksldjump"/>
          </p:cNvPr>
          <p:cNvSpPr/>
          <p:nvPr>
            <p:custDataLst>
              <p:tags r:id="rId10"/>
            </p:custDataLst>
          </p:nvPr>
        </p:nvSpPr>
        <p:spPr>
          <a:xfrm>
            <a:off x="5166432" y="36236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Formatting</a:t>
            </a:r>
          </a:p>
        </p:txBody>
      </p:sp>
      <p:sp>
        <p:nvSpPr>
          <p:cNvPr id="78" name="Rectangle 77">
            <a:hlinkClick r:id="rId34" action="ppaction://hlinksldjump"/>
          </p:cNvPr>
          <p:cNvSpPr/>
          <p:nvPr>
            <p:custDataLst>
              <p:tags r:id="rId11"/>
            </p:custDataLst>
          </p:nvPr>
        </p:nvSpPr>
        <p:spPr>
          <a:xfrm>
            <a:off x="5166432" y="338515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Documenting</a:t>
            </a:r>
          </a:p>
        </p:txBody>
      </p:sp>
      <p:sp>
        <p:nvSpPr>
          <p:cNvPr id="77" name="Rectangle 76">
            <a:hlinkClick r:id="rId35" action="ppaction://hlinksldjump"/>
          </p:cNvPr>
          <p:cNvSpPr/>
          <p:nvPr>
            <p:custDataLst>
              <p:tags r:id="rId12"/>
            </p:custDataLst>
          </p:nvPr>
        </p:nvSpPr>
        <p:spPr>
          <a:xfrm>
            <a:off x="5166432" y="314667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Logging</a:t>
            </a:r>
          </a:p>
        </p:txBody>
      </p:sp>
      <p:sp>
        <p:nvSpPr>
          <p:cNvPr id="76" name="Rectangle 75">
            <a:hlinkClick r:id="rId36" action="ppaction://hlinksldjump"/>
          </p:cNvPr>
          <p:cNvSpPr/>
          <p:nvPr>
            <p:custDataLst>
              <p:tags r:id="rId13"/>
            </p:custDataLst>
          </p:nvPr>
        </p:nvSpPr>
        <p:spPr>
          <a:xfrm>
            <a:off x="5166432" y="290819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Errors</a:t>
            </a:r>
          </a:p>
        </p:txBody>
      </p:sp>
      <p:sp>
        <p:nvSpPr>
          <p:cNvPr id="75" name="Rectangle 74">
            <a:hlinkClick r:id="rId37" action="ppaction://hlinksldjump"/>
          </p:cNvPr>
          <p:cNvSpPr/>
          <p:nvPr>
            <p:custDataLst>
              <p:tags r:id="rId14"/>
            </p:custDataLst>
          </p:nvPr>
        </p:nvSpPr>
        <p:spPr>
          <a:xfrm>
            <a:off x="5166432" y="266971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Data Ingestion</a:t>
            </a:r>
          </a:p>
        </p:txBody>
      </p:sp>
      <p:sp>
        <p:nvSpPr>
          <p:cNvPr id="74" name="Rectangle 73">
            <a:hlinkClick r:id="rId38" action="ppaction://hlinksldjump"/>
          </p:cNvPr>
          <p:cNvSpPr/>
          <p:nvPr>
            <p:custDataLst>
              <p:tags r:id="rId15"/>
            </p:custDataLst>
          </p:nvPr>
        </p:nvSpPr>
        <p:spPr>
          <a:xfrm>
            <a:off x="5166432" y="2431236"/>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Organize your code</a:t>
            </a:r>
          </a:p>
        </p:txBody>
      </p:sp>
      <p:sp>
        <p:nvSpPr>
          <p:cNvPr id="73" name="Rectangle 72">
            <a:hlinkClick r:id="rId39" action="ppaction://hlinksldjump"/>
          </p:cNvPr>
          <p:cNvSpPr/>
          <p:nvPr>
            <p:custDataLst>
              <p:tags r:id="rId16"/>
            </p:custDataLst>
          </p:nvPr>
        </p:nvSpPr>
        <p:spPr>
          <a:xfrm>
            <a:off x="5166432" y="2130175"/>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Code Improvement</a:t>
            </a:r>
          </a:p>
        </p:txBody>
      </p:sp>
      <p:sp>
        <p:nvSpPr>
          <p:cNvPr id="72" name="Rectangle 71">
            <a:hlinkClick r:id="rId40" action="ppaction://hlinksldjump"/>
          </p:cNvPr>
          <p:cNvSpPr/>
          <p:nvPr>
            <p:custDataLst>
              <p:tags r:id="rId17"/>
            </p:custDataLst>
          </p:nvPr>
        </p:nvSpPr>
        <p:spPr>
          <a:xfrm>
            <a:off x="5166432" y="185374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Abstract Classes</a:t>
            </a:r>
          </a:p>
        </p:txBody>
      </p:sp>
      <p:sp>
        <p:nvSpPr>
          <p:cNvPr id="71" name="Oval 70"/>
          <p:cNvSpPr/>
          <p:nvPr>
            <p:custDataLst>
              <p:tags r:id="rId18"/>
            </p:custDataLst>
          </p:nvPr>
        </p:nvSpPr>
        <p:spPr>
          <a:xfrm>
            <a:off x="4714058" y="1562797"/>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smtClean="0">
              <a:solidFill>
                <a:schemeClr val="tx1">
                  <a:lumMod val="100000"/>
                </a:schemeClr>
              </a:solidFill>
              <a:latin typeface="Trebuchet MS" panose="020B0603020202020204" pitchFamily="34" charset="0"/>
            </a:endParaRPr>
          </a:p>
        </p:txBody>
      </p:sp>
      <p:pic>
        <p:nvPicPr>
          <p:cNvPr id="70" name="Picture 69"/>
          <p:cNvPicPr>
            <a:picLocks/>
          </p:cNvPicPr>
          <p:nvPr>
            <p:custDataLst>
              <p:tags r:id="rId19"/>
            </p:custDataLst>
          </p:nvPr>
        </p:nvPicPr>
        <p:blipFill>
          <a:blip r:embed="rId41">
            <a:extLst>
              <a:ext uri="{28A0092B-C50C-407E-A947-70E740481C1C}">
                <a14:useLocalDpi xmlns:a14="http://schemas.microsoft.com/office/drawing/2010/main" val="0"/>
              </a:ext>
            </a:extLst>
          </a:blip>
          <a:stretch>
            <a:fillRect/>
          </a:stretch>
        </p:blipFill>
        <p:spPr>
          <a:xfrm>
            <a:off x="4714058" y="1562797"/>
            <a:ext cx="293147" cy="292608"/>
          </a:xfrm>
          <a:prstGeom prst="rect">
            <a:avLst/>
          </a:prstGeom>
        </p:spPr>
      </p:pic>
      <p:sp>
        <p:nvSpPr>
          <p:cNvPr id="69" name="Rectangle 68">
            <a:hlinkClick r:id="rId42" action="ppaction://hlinksldjump"/>
          </p:cNvPr>
          <p:cNvSpPr/>
          <p:nvPr>
            <p:custDataLst>
              <p:tags r:id="rId20"/>
            </p:custDataLst>
          </p:nvPr>
        </p:nvSpPr>
        <p:spPr>
          <a:xfrm>
            <a:off x="5166432" y="161526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Factory</a:t>
            </a:r>
          </a:p>
        </p:txBody>
      </p:sp>
      <p:sp>
        <p:nvSpPr>
          <p:cNvPr id="68" name="Rectangle 67">
            <a:hlinkClick r:id="rId43" action="ppaction://hlinksldjump"/>
          </p:cNvPr>
          <p:cNvSpPr/>
          <p:nvPr>
            <p:custDataLst>
              <p:tags r:id="rId21"/>
            </p:custDataLst>
          </p:nvPr>
        </p:nvSpPr>
        <p:spPr>
          <a:xfrm>
            <a:off x="5166432" y="1376781"/>
            <a:ext cx="4555734"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Singleton</a:t>
            </a:r>
          </a:p>
        </p:txBody>
      </p:sp>
      <p:sp>
        <p:nvSpPr>
          <p:cNvPr id="67" name="Rectangle 66">
            <a:hlinkClick r:id="rId44" action="ppaction://hlinksldjump"/>
          </p:cNvPr>
          <p:cNvSpPr/>
          <p:nvPr>
            <p:custDataLst>
              <p:tags r:id="rId22"/>
            </p:custDataLst>
          </p:nvPr>
        </p:nvSpPr>
        <p:spPr>
          <a:xfrm>
            <a:off x="5166432" y="1075720"/>
            <a:ext cx="4555734"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Design Pattern</a:t>
            </a:r>
          </a:p>
        </p:txBody>
      </p:sp>
      <p:sp>
        <p:nvSpPr>
          <p:cNvPr id="66" name="Title 65"/>
          <p:cNvSpPr>
            <a:spLocks noGrp="1"/>
          </p:cNvSpPr>
          <p:nvPr>
            <p:ph type="title"/>
            <p:custDataLst>
              <p:tags r:id="rId23"/>
            </p:custDataLst>
          </p:nvPr>
        </p:nvSpPr>
        <p:spPr/>
        <p:txBody>
          <a:bodyPr/>
          <a:lstStyle/>
          <a:p>
            <a:r>
              <a:rPr lang="en-US" smtClean="0"/>
              <a:t>Agenda</a:t>
            </a:r>
            <a:endParaRPr lang="en-US"/>
          </a:p>
        </p:txBody>
      </p:sp>
      <p:graphicFrame>
        <p:nvGraphicFramePr>
          <p:cNvPr id="65" name="Object 64" hidden="1"/>
          <p:cNvGraphicFramePr>
            <a:graphicFrameLocks noChangeAspect="1"/>
          </p:cNvGraphicFramePr>
          <p:nvPr>
            <p:custDataLst>
              <p:tags r:id="rId24"/>
            </p:custDataLst>
            <p:extLst>
              <p:ext uri="{D42A27DB-BD31-4B8C-83A1-F6EECF244321}">
                <p14:modId xmlns:p14="http://schemas.microsoft.com/office/powerpoint/2010/main" val="17327939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8355" name="think-cell Slide" r:id="rId45" imgW="473" imgH="473" progId="TCLayout.ActiveDocument.1">
                  <p:embed/>
                </p:oleObj>
              </mc:Choice>
              <mc:Fallback>
                <p:oleObj name="think-cell Slide" r:id="rId45" imgW="473" imgH="473" progId="TCLayout.ActiveDocument.1">
                  <p:embed/>
                  <p:pic>
                    <p:nvPicPr>
                      <p:cNvPr id="0" name=""/>
                      <p:cNvPicPr/>
                      <p:nvPr/>
                    </p:nvPicPr>
                    <p:blipFill>
                      <a:blip r:embed="rId4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97459281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EE4P_AGENDAWIZARD" val="&lt;ee4p&gt;&lt;layouts&gt;&lt;layout name=&quot;D. Two-Thirds&quot; id=&quot;227_1-8&quot;&gt;&lt;standard&gt;&lt;textframe horizontalAnchor=&quot;1&quot; marginBottom=&quot;0&quot; marginLeft=&quot;0&quot; marginRight=&quot;0&quot; marginTop=&quot;0&quot; orientation=&quot;1&quot; verticalAnchor=&quot;1&quot; /&gt;&lt;font name=&quot;Trebuchet MS&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quot; title=&quot;&quot; subtitle=&quot;&quot; sizingModeId=&quot;1&quot; fontSize=&quot;16&quot; fontSizeAuto=&quot;1&quot; startTime=&quot;540&quot; timeFormatId=&quot;1&quot; startItemNo=&quot;1&quot; createSingleAgendaSlide=&quot;1&quot; createSeparatingSlides=&quot;1&quot; createBackupSlide=&quot;1&quot; /&gt;&lt;columns&gt;&lt;column field=&quot;itemno&quot; label=&quot;No.&quot; checked=&quot;0&quot; leftSpacing=&quot;0&quot; rightSpacing=&quot;0&quot; dock=&quot;1&quot; fixedWidth=&quot;51.87527&quot; /&gt;&lt;column field=&quot;topic&quot; label=&quot;Topic&quot; leftSpacing=&quot;0&quot; rightDistribute=&quot;1&quot; dock=&quot;1&quot; /&gt;&lt;column field=&quot;responsible&quot; label=&quot;Responsible&quot; visible=&quot;1&quot; checked=&quot;0&quot; leftSpacing=&quot;10&quot; rightDistribute=&quot;1&quot; dock=&quot;1&quot; /&gt;&lt;column field=&quot;freecolumn&quot; label=&quot;&quot; visible=&quot;1&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1&quot; checked=&quot;0&quot; leftSpacing=&quot;34&quot; rightSpacing=&quot;0&quot; dock=&quot;2&quot; /&gt;&lt;/columns&gt;&lt;position left=&quot;406.8057&quot; top=&quot;54.87496&quot; width=&quot;503.6943&quot; height=&quot;430.2501&quot; /&gt;&lt;!--&#10;      &lt;subtitle&gt;&#10;      &#10;        &lt;position left=&quot;197.597&quot; top=&quot;369.3848&quot; width=&quot;123.634&quot; height=&quot;115.6044&quot; autoshape=&quot;1&quot; rotation=&quot;0&quot; /&gt;&#10;        &lt;line visible=&quot;1&quot; weight=&quot;0.75&quot; style=&quot;1&quot; dashStyle=&quot;1&quot; foreColor=&quot;14&quot; /&gt;&#10;        &lt;fill visible=&quot;0&quot; /&gt;&#10;        &lt;textframe horizontalAnchor=&quot;1&quot; verticalAnchor=&quot;1&quot; orientation=&quot;1&quot; wordWrap=&quot;1&quot; autoSize=&quot;0&quot; marginLeft=&quot;8.503937&quot; marginRight=&quot;0&quot; marginTop=&quot;14.17323&quot; marginBottom=&quot;0&quot; /&gt;&#10;        &lt;paragraphformat alignment=&quot;1&quot; lineRuleBefore=&quot;0&quot; lineRuleWithin=&quot;1&quot; lineRuleAfter=&quot;0&quot; spaceBefore=&quot;0&quot; spaceWithin=&quot;0.95&quot; spaceAfter=&quot;0&quot; /&gt;&#10;        &lt;font name=&quot;Trebuchet MS&quot; size=&quot;10&quot; bold=&quot;0&quot; italic=&quot;0&quot; underlineStyle=&quot;0&quot; color=&quot;#ffffff&quot; spacing=&quot;0&quot; kerning=&quot;12&quot; /&gt;&#10;      &#10;      &lt;/subtitle&gt;&#10;      --&gt;&lt;settings allowedSizingModeIds=&quot;1|2&quot; allowedFontSizes=&quot;8|9|10|10.5|11|12|14|16&quot; allowedTimeFormatIds=&quot;1|2|3&quot; slideLayout=&quot;11&quot; customLayoutName=&quot;D. Green one third|Documentation¦D. Green one third&quot; customLayoutIndex=&quot;&quot; showBreak=&quot;0&quot; singleAgendaSlideSelected=&quot;1&quot; backupSlideTitle=&quot;Unused Slides&quot; topMargin=&quot;0.5&quot; leftMargin=&quot;0&quot; allowedLevels=&quot;2&quot; itemNoFormats=&quot;{1}¦{1}.{2}¦{3:alphaLC}¦{3:alphaLC}.{4:alphaLC}&quot; customLayoutNameBackup=&quot;D. Special gray|Documentation¦D. Special gray&quot; titlePrompt=&quot;Insert Title&quot; /&gt;&lt;cases&gt;&lt;!-- Single --&gt;&lt;case level=&quot;1&quot; single=&quot;1&quot; break=&quot;0&quot; topMinSpacing=&quot;5&quot; topMaxSpacing=&quot;10.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ingle=&quot;1&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 Selected --&gt;&lt;case level=&quot;1&quot; selected=&quot;0&quot; break=&quot;0&quot; topMinSpacing=&quot;5&quot; topMaxSpacing=&quot;10.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pageno&quot; type=&quot;autoshape&quot; autoShapeType=&quot;1&quot;&gt;&lt;paragraphformat alignment=&quot;3&quot; /&gt;&lt;font color=&quot;13:0.4&quot; /&gt;&lt;/element&gt;&lt;/case&gt;&lt;case level=&quot;1&quot; selected=&quot;1&quot; break=&quot;0&quot; topMinSpacing=&quot;5&quot; topMaxSpacing=&quot;10.5&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elected=&quot;0&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pageno&quot; type=&quot;autoshape&quot; autoShapeType=&quot;1&quot;&gt;&lt;paragraphformat alignment=&quot;3&quot; /&gt;&lt;font color=&quot;13:0.4&quot; relativeSize=&quot;0.75&quot; /&gt;&lt;/element&gt;&lt;/case&gt;&lt;case level=&quot;2&quot; selected=&quot;1&quot; break=&quot;0&quot; topMinSpacing=&quot;4&quot; topMaxSpacing=&quot;4&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cases&gt;&lt;elements /&gt;&lt;/layout&gt;&lt;/layouts&gt;&lt;contents&gt;&lt;agenda name=&quot;&quot; title=&quot;Agenda&quot; subtitle=&quot;&quot; sizingModeId=&quot;1&quot; fontSize=&quot;16&quot; fontSizeAuto=&quot;1&quot; startTime=&quot;540&quot; timeFormatId=&quot;1&quot; startItemNo=&quot;1&quot; createSingleAgendaSlide=&quot;1&quot; createSeparatingSlides=&quot;1&quot; createBackupSlide=&quot;1&quot; layoutId=&quot;227_1-8&quot; createSections=&quot;0&quot; singleSlideId=&quot;f675f56f-c3f3-4886-8a58-90ee45f6517c&quot; backupSlideId=&quot;42946dd2-6619-40f7-ae97-ee68787e3ed4&quot; hideSeparatingSlides=&quot;0&quot;&gt;&lt;columns leftSpacing=&quot;0&quot; rightSpacing=&quot;0&quot;&gt;&lt;column field=&quot;itemno&quot; label=&quot;No.&quot; checked=&quot;0&quot; leftSpacing=&quot;0&quot; rightSpacing=&quot;0&quot; dock=&quot;1&quot; fixedWidth=&quot;51.87527&quot; /&gt;&lt;column field=&quot;topic&quot; label=&quot;Topic&quot; leftSpacing=&quot;0&quot; rightDistribute=&quot;1&quot; dock=&quot;1&quot; rightSpacing=&quot;144.9751&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items&gt;&lt;item duration=&quot;30&quot; id=&quot;a0da4016-0ed7-46bb-9432-0158b5bde442&quot; parentId=&quot;&quot; level=&quot;1&quot; generateAgendaSlide=&quot;1&quot; showAgendaItem=&quot;1&quot; isBreak=&quot;0&quot; topic=&quot;Design Pattern&quot; agendaSlideId=&quot;fcca2d14-c50d-4edb-b767-0c7d2fd9f8c0&quot; /&gt;&lt;item duration=&quot;30&quot; id=&quot;dbb3a247-72ef-40b0-8f5e-53f918c445c7&quot; parentId=&quot;a0da4016-0ed7-46bb-9432-0158b5bde442&quot; level=&quot;2&quot; generateAgendaSlide=&quot;1&quot; showAgendaItem=&quot;1&quot; isBreak=&quot;0&quot; topic=&quot;Singleton&quot; agendaSlideId=&quot;fb0f7e8d-bc2e-47de-8a91-12c36a62f47f&quot; /&gt;&lt;item duration=&quot;30&quot; id=&quot;82f0e5a6-9778-4352-8c12-84b7ef1b141f&quot; parentId=&quot;a0da4016-0ed7-46bb-9432-0158b5bde442&quot; level=&quot;2&quot; generateAgendaSlide=&quot;1&quot; showAgendaItem=&quot;1&quot; isBreak=&quot;0&quot; topic=&quot;Factory&quot; agendaSlideId=&quot;d9b6f426-55cd-43e9-a36c-a3b8d00bd23c&quot; /&gt;&lt;item duration=&quot;30&quot; id=&quot;fb6b1fcc-c90c-475f-b683-f79b4c268924&quot; parentId=&quot;a0da4016-0ed7-46bb-9432-0158b5bde442&quot; level=&quot;2&quot; generateAgendaSlide=&quot;1&quot; showAgendaItem=&quot;1&quot; isBreak=&quot;0&quot; topic=&quot;Abstract Classes&quot; agendaSlideId=&quot;7177cee0-32af-4321-97ee-3790cb534579&quot; /&gt;&lt;item duration=&quot;30&quot; id=&quot;e9b7508e-3521-4890-a6b8-12319860845c&quot; parentId=&quot;&quot; level=&quot;1&quot; generateAgendaSlide=&quot;1&quot; showAgendaItem=&quot;1&quot; isBreak=&quot;0&quot; topic=&quot;Code Improvement&quot; agendaSlideId=&quot;ed1a7874-405b-4c09-b739-b0ed5b69a4a1&quot; /&gt;&lt;item duration=&quot;30&quot; id=&quot;c047db04-2432-41ea-ad90-f7224d6b3320&quot; parentId=&quot;e9b7508e-3521-4890-a6b8-12319860845c&quot; level=&quot;2&quot; generateAgendaSlide=&quot;1&quot; showAgendaItem=&quot;1&quot; isBreak=&quot;0&quot; topic=&quot;Organize your code&quot; agendaSlideId=&quot;b90bc7a3-fde3-45a5-9ff3-ce4bf91c6715&quot; /&gt;&lt;item duration=&quot;30&quot; id=&quot;ba9db983-0c48-4325-8f68-658d192d389e&quot; parentId=&quot;e9b7508e-3521-4890-a6b8-12319860845c&quot; level=&quot;2&quot; generateAgendaSlide=&quot;1&quot; showAgendaItem=&quot;1&quot; isBreak=&quot;0&quot; topic=&quot;Data Ingestion&quot; agendaSlideId=&quot;39b764a4-04d0-4716-8266-8e470db32948&quot; /&gt;&lt;item duration=&quot;30&quot; id=&quot;d47883a7-89f8-4ec4-900b-994daba04812&quot; parentId=&quot;e9b7508e-3521-4890-a6b8-12319860845c&quot; level=&quot;2&quot; generateAgendaSlide=&quot;1&quot; showAgendaItem=&quot;1&quot; isBreak=&quot;0&quot; topic=&quot;Errors&quot; agendaSlideId=&quot;ec6c7768-3655-427e-9f0f-d2195352707f&quot; /&gt;&lt;item duration=&quot;30&quot; id=&quot;2b0165db-82d4-4af5-9de6-d010acb22aab&quot; parentId=&quot;e9b7508e-3521-4890-a6b8-12319860845c&quot; level=&quot;2&quot; generateAgendaSlide=&quot;1&quot; showAgendaItem=&quot;1&quot; isBreak=&quot;0&quot; topic=&quot;Logging&quot; agendaSlideId=&quot;5e4f604d-92ef-4795-bbb6-e60c7463e3fd&quot; /&gt;&lt;item duration=&quot;30&quot; id=&quot;bf129f45-a39f-4426-88e7-8e8369d6888e&quot; parentId=&quot;e9b7508e-3521-4890-a6b8-12319860845c&quot; level=&quot;2&quot; generateAgendaSlide=&quot;1&quot; showAgendaItem=&quot;1&quot; isBreak=&quot;0&quot; topic=&quot;Documenting&quot; agendaSlideId=&quot;82f8fcf2-b46f-4548-b332-e427c80c58c5&quot; /&gt;&lt;item duration=&quot;30&quot; id=&quot;f12c49db-e556-4c81-897c-647dc608b198&quot; parentId=&quot;e9b7508e-3521-4890-a6b8-12319860845c&quot; level=&quot;2&quot; generateAgendaSlide=&quot;1&quot; showAgendaItem=&quot;1&quot; isBreak=&quot;0&quot; topic=&quot;Formatting&quot; agendaSlideId=&quot;d341b485-25bf-4f8d-bd16-f322d521038a&quot; /&gt;&lt;item duration=&quot;30&quot; id=&quot;b279df88-c901-4235-9209-97abbb3e3edc&quot; parentId=&quot;e9b7508e-3521-4890-a6b8-12319860845c&quot; level=&quot;2&quot; generateAgendaSlide=&quot;1&quot; showAgendaItem=&quot;1&quot; isBreak=&quot;0&quot; topic=&quot;Debugging&quot; agendaSlideId=&quot;4a832ee5-3cb2-41d6-a340-7dd265e50f1c&quot; /&gt;&lt;item duration=&quot;30&quot; id=&quot;cfa726ff-919c-415b-92f6-5b876b937679&quot; parentId=&quot;e9b7508e-3521-4890-a6b8-12319860845c&quot; level=&quot;2&quot; generateAgendaSlide=&quot;1&quot; showAgendaItem=&quot;1&quot; isBreak=&quot;0&quot; topic=&quot;Package Design&quot; agendaSlideId=&quot;a12e7d01-904e-4fca-8400-0ebe302e6c30&quot; /&gt;&lt;item duration=&quot;30&quot; id=&quot;d7d0fb52-3889-4dcd-9755-013834bda1e5&quot; parentId=&quot;&quot; level=&quot;1&quot; generateAgendaSlide=&quot;1&quot; showAgendaItem=&quot;1&quot; isBreak=&quot;0&quot; topic=&quot;Context Manager &amp;amp; Decorator (Reminder)&quot; agendaSlideId=&quot;92c9f963-6def-4f74-82d6-586adf2f2794&quot; /&gt;&lt;item duration=&quot;30&quot; id=&quot;4cb24a41-d5c4-4b3b-9754-3f17f920d22f&quot; parentId=&quot;&quot; level=&quot;1&quot; generateAgendaSlide=&quot;1&quot; showAgendaItem=&quot;1&quot; isBreak=&quot;0&quot; topic=&quot;Deployment (Not covered along training sessions)&quot; agendaSlideId=&quot;fef1dd90-b236-41e1-a9a0-10d93f6e561e&quot; /&gt;&lt;item duration=&quot;30&quot; id=&quot;83517948-94ba-45d9-8248-cf37d303fd6a&quot; parentId=&quot;4cb24a41-d5c4-4b3b-9754-3f17f920d22f&quot; level=&quot;2&quot; generateAgendaSlide=&quot;1&quot; showAgendaItem=&quot;1&quot; isBreak=&quot;0&quot; topic=&quot;Docker&quot; agendaSlideId=&quot;5f03ddff-adb9-4a0c-afdf-712fbce1a0b3&quot; /&gt;&lt;item duration=&quot;30&quot; id=&quot;a038894f-c7e7-4a13-8cde-6b250273105f&quot; parentId=&quot;4cb24a41-d5c4-4b3b-9754-3f17f920d22f&quot; level=&quot;2&quot; generateAgendaSlide=&quot;1&quot; showAgendaItem=&quot;1&quot; isBreak=&quot;0&quot; topic=&quot;CI&quot; agendaSlideId=&quot;5ab75b5e-cf9c-4d7c-bd6c-f246b4b2bf3a&quot; /&gt;&lt;item duration=&quot;30&quot; id=&quot;420e831c-9229-479f-81e3-76f464fa2e45&quot; parentId=&quot;&quot; level=&quot;1&quot; generateAgendaSlide=&quot;1&quot; showAgendaItem=&quot;1&quot; isBreak=&quot;0&quot; topic=&quot;Solution overview&quot; agendaSlideId=&quot;3ef53846-c33d-4c8c-8d88-d1805e6d320c&quot; /&gt;&lt;/items&gt;&lt;/agenda&gt;&lt;/contents&gt;&lt;/ee4p&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00.xml><?xml version="1.0" encoding="utf-8"?>
<p:tagLst xmlns:a="http://schemas.openxmlformats.org/drawingml/2006/main" xmlns:r="http://schemas.openxmlformats.org/officeDocument/2006/relationships" xmlns:p="http://schemas.openxmlformats.org/presentationml/2006/main">
  <p:tag name="EE4P_AGENDAWIZARD" val="item_b90bc7a3-fde3-45a5-9ff3-ce4bf91c6715_Topic"/>
  <p:tag name="EE4P_AGENDAWIZARD_CONTENT" val="/Organize your code"/>
  <p:tag name="EE4P_AGENDAWIZARD_PROPERTIES" val="406.8057/191.4359/358.7192/14.77795"/>
</p:tagLst>
</file>

<file path=ppt/tags/tag101.xml><?xml version="1.0" encoding="utf-8"?>
<p:tagLst xmlns:a="http://schemas.openxmlformats.org/drawingml/2006/main" xmlns:r="http://schemas.openxmlformats.org/officeDocument/2006/relationships" xmlns:p="http://schemas.openxmlformats.org/presentationml/2006/main">
  <p:tag name="EE4P_AGENDAWIZARD" val="item_ed1a7874-405b-4c09-b739-b0ed5b69a4a1_Topic"/>
  <p:tag name="EE4P_AGENDAWIZARD_CONTENT" val="/Code Improvement"/>
  <p:tag name="EE4P_AGENDAWIZARD_PROPERTIES" val="406.8057/167.7303/358.7192/19.70559"/>
</p:tagLst>
</file>

<file path=ppt/tags/tag102.xml><?xml version="1.0" encoding="utf-8"?>
<p:tagLst xmlns:a="http://schemas.openxmlformats.org/drawingml/2006/main" xmlns:r="http://schemas.openxmlformats.org/officeDocument/2006/relationships" xmlns:p="http://schemas.openxmlformats.org/presentationml/2006/main">
  <p:tag name="EE4P_AGENDAWIZARD" val="item_7177cee0-32af-4321-97ee-3790cb534579_Topic"/>
  <p:tag name="EE4P_AGENDAWIZARD_CONTENT" val="/Abstract Classes"/>
  <p:tag name="EE4P_AGENDAWIZARD_PROPERTIES" val="406.8057/145.9639/358.7192/14.77795"/>
</p:tagLst>
</file>

<file path=ppt/tags/tag103.xml><?xml version="1.0" encoding="utf-8"?>
<p:tagLst xmlns:a="http://schemas.openxmlformats.org/drawingml/2006/main" xmlns:r="http://schemas.openxmlformats.org/officeDocument/2006/relationships" xmlns:p="http://schemas.openxmlformats.org/presentationml/2006/main">
  <p:tag name="EE4P_AGENDAWIZARD" val="item_d9b6f426-55cd-43e9-a36c-a3b8d00bd23c_Topic"/>
  <p:tag name="EE4P_AGENDAWIZARD_CONTENT" val="/Factory"/>
  <p:tag name="EE4P_AGENDAWIZARD_PROPERTIES" val="406.8057/127.1859/358.7192/14.77795"/>
</p:tagLst>
</file>

<file path=ppt/tags/tag104.xml><?xml version="1.0" encoding="utf-8"?>
<p:tagLst xmlns:a="http://schemas.openxmlformats.org/drawingml/2006/main" xmlns:r="http://schemas.openxmlformats.org/officeDocument/2006/relationships" xmlns:p="http://schemas.openxmlformats.org/presentationml/2006/main">
  <p:tag name="EE4P_AGENDAWIZARD" val="item_fb0f7e8d-bc2e-47de-8a91-12c36a62f47f_Element"/>
</p:tagLst>
</file>

<file path=ppt/tags/tag105.xml><?xml version="1.0" encoding="utf-8"?>
<p:tagLst xmlns:a="http://schemas.openxmlformats.org/drawingml/2006/main" xmlns:r="http://schemas.openxmlformats.org/officeDocument/2006/relationships" xmlns:p="http://schemas.openxmlformats.org/presentationml/2006/main">
  <p:tag name="EE4P_AGENDAWIZARD" val="item_fb0f7e8d-bc2e-47de-8a91-12c36a62f47f_Element"/>
</p:tagLst>
</file>

<file path=ppt/tags/tag106.xml><?xml version="1.0" encoding="utf-8"?>
<p:tagLst xmlns:a="http://schemas.openxmlformats.org/drawingml/2006/main" xmlns:r="http://schemas.openxmlformats.org/officeDocument/2006/relationships" xmlns:p="http://schemas.openxmlformats.org/presentationml/2006/main">
  <p:tag name="EE4P_AGENDAWIZARD" val="item_fb0f7e8d-bc2e-47de-8a91-12c36a62f47f_Topic"/>
  <p:tag name="EE4P_AGENDAWIZARD_CONTENT" val="/Singleton"/>
  <p:tag name="EE4P_AGENDAWIZARD_PROPERTIES" val="406.8057/108.408/358.7192/14.77795"/>
</p:tagLst>
</file>

<file path=ppt/tags/tag107.xml><?xml version="1.0" encoding="utf-8"?>
<p:tagLst xmlns:a="http://schemas.openxmlformats.org/drawingml/2006/main" xmlns:r="http://schemas.openxmlformats.org/officeDocument/2006/relationships" xmlns:p="http://schemas.openxmlformats.org/presentationml/2006/main">
  <p:tag name="EE4P_AGENDAWIZARD" val="item_fcca2d14-c50d-4edb-b767-0c7d2fd9f8c0_Topic"/>
  <p:tag name="EE4P_AGENDAWIZARD_CONTENT" val="/Design Pattern"/>
  <p:tag name="EE4P_AGENDAWIZARD_PROPERTIES" val="406.8057/84.70236/358.7192/19.70559"/>
</p:tagLst>
</file>

<file path=ppt/tags/tag108.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EE4P_SLIDEID" val="d9b6f426-55cd-43e9-a36c-a3b8d00bd23c"/>
</p:tagLst>
</file>

<file path=ppt/tags/tag112.xml><?xml version="1.0" encoding="utf-8"?>
<p:tagLst xmlns:a="http://schemas.openxmlformats.org/drawingml/2006/main" xmlns:r="http://schemas.openxmlformats.org/officeDocument/2006/relationships" xmlns:p="http://schemas.openxmlformats.org/presentationml/2006/main">
  <p:tag name="EE4P_AGENDAWIZARD" val="item_3ef53846-c33d-4c8c-8d88-d1805e6d320c_Topic"/>
  <p:tag name="EE4P_AGENDAWIZARD_CONTENT" val="/Solution overview"/>
  <p:tag name="EE4P_AGENDAWIZARD_PROPERTIES" val="406.8057/435.5921/358.7192/19.70559"/>
</p:tagLst>
</file>

<file path=ppt/tags/tag113.xml><?xml version="1.0" encoding="utf-8"?>
<p:tagLst xmlns:a="http://schemas.openxmlformats.org/drawingml/2006/main" xmlns:r="http://schemas.openxmlformats.org/officeDocument/2006/relationships" xmlns:p="http://schemas.openxmlformats.org/presentationml/2006/main">
  <p:tag name="EE4P_AGENDAWIZARD" val="item_5ab75b5e-cf9c-4d7c-bd6c-f246b4b2bf3a_Topic"/>
  <p:tag name="EE4P_AGENDAWIZARD_CONTENT" val="/CI"/>
  <p:tag name="EE4P_AGENDAWIZARD_PROPERTIES" val="406.8057/413.8257/358.7192/14.77795"/>
</p:tagLst>
</file>

<file path=ppt/tags/tag114.xml><?xml version="1.0" encoding="utf-8"?>
<p:tagLst xmlns:a="http://schemas.openxmlformats.org/drawingml/2006/main" xmlns:r="http://schemas.openxmlformats.org/officeDocument/2006/relationships" xmlns:p="http://schemas.openxmlformats.org/presentationml/2006/main">
  <p:tag name="EE4P_AGENDAWIZARD" val="item_5f03ddff-adb9-4a0c-afdf-712fbce1a0b3_Topic"/>
  <p:tag name="EE4P_AGENDAWIZARD_CONTENT" val="/Docker"/>
  <p:tag name="EE4P_AGENDAWIZARD_PROPERTIES" val="406.8057/395.0477/358.7192/14.77795"/>
</p:tagLst>
</file>

<file path=ppt/tags/tag115.xml><?xml version="1.0" encoding="utf-8"?>
<p:tagLst xmlns:a="http://schemas.openxmlformats.org/drawingml/2006/main" xmlns:r="http://schemas.openxmlformats.org/officeDocument/2006/relationships" xmlns:p="http://schemas.openxmlformats.org/presentationml/2006/main">
  <p:tag name="EE4P_AGENDAWIZARD" val="item_fef1dd90-b236-41e1-a9a0-10d93f6e561e_Topic"/>
  <p:tag name="EE4P_AGENDAWIZARD_CONTENT" val="/Deployment (Not covered along training sessions)"/>
  <p:tag name="EE4P_AGENDAWIZARD_PROPERTIES" val="406.8057/371.3421/358.7192/19.70559"/>
</p:tagLst>
</file>

<file path=ppt/tags/tag116.xml><?xml version="1.0" encoding="utf-8"?>
<p:tagLst xmlns:a="http://schemas.openxmlformats.org/drawingml/2006/main" xmlns:r="http://schemas.openxmlformats.org/officeDocument/2006/relationships" xmlns:p="http://schemas.openxmlformats.org/presentationml/2006/main">
  <p:tag name="EE4P_AGENDAWIZARD" val="item_92c9f963-6def-4f74-82d6-586adf2f2794_Topic"/>
  <p:tag name="EE4P_AGENDAWIZARD_CONTENT" val="/Context Manager &amp; Decorator (Reminder)"/>
  <p:tag name="EE4P_AGENDAWIZARD_PROPERTIES" val="406.8057/344.648/358.7192/19.70559"/>
</p:tagLst>
</file>

<file path=ppt/tags/tag117.xml><?xml version="1.0" encoding="utf-8"?>
<p:tagLst xmlns:a="http://schemas.openxmlformats.org/drawingml/2006/main" xmlns:r="http://schemas.openxmlformats.org/officeDocument/2006/relationships" xmlns:p="http://schemas.openxmlformats.org/presentationml/2006/main">
  <p:tag name="EE4P_AGENDAWIZARD" val="item_a12e7d01-904e-4fca-8400-0ebe302e6c30_Topic"/>
  <p:tag name="EE4P_AGENDAWIZARD_CONTENT" val="/Package Design"/>
  <p:tag name="EE4P_AGENDAWIZARD_PROPERTIES" val="406.8057/322.8816/358.7192/14.77795"/>
</p:tagLst>
</file>

<file path=ppt/tags/tag118.xml><?xml version="1.0" encoding="utf-8"?>
<p:tagLst xmlns:a="http://schemas.openxmlformats.org/drawingml/2006/main" xmlns:r="http://schemas.openxmlformats.org/officeDocument/2006/relationships" xmlns:p="http://schemas.openxmlformats.org/presentationml/2006/main">
  <p:tag name="EE4P_AGENDAWIZARD" val="item_4a832ee5-3cb2-41d6-a340-7dd265e50f1c_Topic"/>
  <p:tag name="EE4P_AGENDAWIZARD_CONTENT" val="/Debugging"/>
  <p:tag name="EE4P_AGENDAWIZARD_PROPERTIES" val="406.8057/304.1036/358.7192/14.77795"/>
</p:tagLst>
</file>

<file path=ppt/tags/tag119.xml><?xml version="1.0" encoding="utf-8"?>
<p:tagLst xmlns:a="http://schemas.openxmlformats.org/drawingml/2006/main" xmlns:r="http://schemas.openxmlformats.org/officeDocument/2006/relationships" xmlns:p="http://schemas.openxmlformats.org/presentationml/2006/main">
  <p:tag name="EE4P_AGENDAWIZARD" val="item_d341b485-25bf-4f8d-bd16-f322d521038a_Topic"/>
  <p:tag name="EE4P_AGENDAWIZARD_CONTENT" val="/Formatting"/>
  <p:tag name="EE4P_AGENDAWIZARD_PROPERTIES" val="406.8057/285.3257/358.7192/14.77795"/>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EE4P_AGENDAWIZARD" val="item_82f8fcf2-b46f-4548-b332-e427c80c58c5_Topic"/>
  <p:tag name="EE4P_AGENDAWIZARD_CONTENT" val="/Documenting"/>
  <p:tag name="EE4P_AGENDAWIZARD_PROPERTIES" val="406.8057/266.5477/358.7192/14.77795"/>
</p:tagLst>
</file>

<file path=ppt/tags/tag121.xml><?xml version="1.0" encoding="utf-8"?>
<p:tagLst xmlns:a="http://schemas.openxmlformats.org/drawingml/2006/main" xmlns:r="http://schemas.openxmlformats.org/officeDocument/2006/relationships" xmlns:p="http://schemas.openxmlformats.org/presentationml/2006/main">
  <p:tag name="EE4P_AGENDAWIZARD" val="item_5e4f604d-92ef-4795-bbb6-e60c7463e3fd_Topic"/>
  <p:tag name="EE4P_AGENDAWIZARD_CONTENT" val="/Logging"/>
  <p:tag name="EE4P_AGENDAWIZARD_PROPERTIES" val="406.8057/247.7698/358.7192/14.77795"/>
</p:tagLst>
</file>

<file path=ppt/tags/tag122.xml><?xml version="1.0" encoding="utf-8"?>
<p:tagLst xmlns:a="http://schemas.openxmlformats.org/drawingml/2006/main" xmlns:r="http://schemas.openxmlformats.org/officeDocument/2006/relationships" xmlns:p="http://schemas.openxmlformats.org/presentationml/2006/main">
  <p:tag name="EE4P_AGENDAWIZARD" val="item_ec6c7768-3655-427e-9f0f-d2195352707f_Topic"/>
  <p:tag name="EE4P_AGENDAWIZARD_CONTENT" val="/Errors"/>
  <p:tag name="EE4P_AGENDAWIZARD_PROPERTIES" val="406.8057/228.9918/358.7192/14.77795"/>
</p:tagLst>
</file>

<file path=ppt/tags/tag123.xml><?xml version="1.0" encoding="utf-8"?>
<p:tagLst xmlns:a="http://schemas.openxmlformats.org/drawingml/2006/main" xmlns:r="http://schemas.openxmlformats.org/officeDocument/2006/relationships" xmlns:p="http://schemas.openxmlformats.org/presentationml/2006/main">
  <p:tag name="EE4P_AGENDAWIZARD" val="item_39b764a4-04d0-4716-8266-8e470db32948_Topic"/>
  <p:tag name="EE4P_AGENDAWIZARD_CONTENT" val="/Data Ingestion"/>
  <p:tag name="EE4P_AGENDAWIZARD_PROPERTIES" val="406.8057/210.2139/358.7192/14.77795"/>
</p:tagLst>
</file>

<file path=ppt/tags/tag124.xml><?xml version="1.0" encoding="utf-8"?>
<p:tagLst xmlns:a="http://schemas.openxmlformats.org/drawingml/2006/main" xmlns:r="http://schemas.openxmlformats.org/officeDocument/2006/relationships" xmlns:p="http://schemas.openxmlformats.org/presentationml/2006/main">
  <p:tag name="EE4P_AGENDAWIZARD" val="item_b90bc7a3-fde3-45a5-9ff3-ce4bf91c6715_Topic"/>
  <p:tag name="EE4P_AGENDAWIZARD_CONTENT" val="/Organize your code"/>
  <p:tag name="EE4P_AGENDAWIZARD_PROPERTIES" val="406.8057/191.4359/358.7192/14.77795"/>
</p:tagLst>
</file>

<file path=ppt/tags/tag125.xml><?xml version="1.0" encoding="utf-8"?>
<p:tagLst xmlns:a="http://schemas.openxmlformats.org/drawingml/2006/main" xmlns:r="http://schemas.openxmlformats.org/officeDocument/2006/relationships" xmlns:p="http://schemas.openxmlformats.org/presentationml/2006/main">
  <p:tag name="EE4P_AGENDAWIZARD" val="item_ed1a7874-405b-4c09-b739-b0ed5b69a4a1_Topic"/>
  <p:tag name="EE4P_AGENDAWIZARD_CONTENT" val="/Code Improvement"/>
  <p:tag name="EE4P_AGENDAWIZARD_PROPERTIES" val="406.8057/167.7303/358.7192/19.70559"/>
</p:tagLst>
</file>

<file path=ppt/tags/tag126.xml><?xml version="1.0" encoding="utf-8"?>
<p:tagLst xmlns:a="http://schemas.openxmlformats.org/drawingml/2006/main" xmlns:r="http://schemas.openxmlformats.org/officeDocument/2006/relationships" xmlns:p="http://schemas.openxmlformats.org/presentationml/2006/main">
  <p:tag name="EE4P_AGENDAWIZARD" val="item_7177cee0-32af-4321-97ee-3790cb534579_Topic"/>
  <p:tag name="EE4P_AGENDAWIZARD_CONTENT" val="/Abstract Classes"/>
  <p:tag name="EE4P_AGENDAWIZARD_PROPERTIES" val="406.8057/145.9639/358.7192/14.77795"/>
</p:tagLst>
</file>

<file path=ppt/tags/tag127.xml><?xml version="1.0" encoding="utf-8"?>
<p:tagLst xmlns:a="http://schemas.openxmlformats.org/drawingml/2006/main" xmlns:r="http://schemas.openxmlformats.org/officeDocument/2006/relationships" xmlns:p="http://schemas.openxmlformats.org/presentationml/2006/main">
  <p:tag name="EE4P_AGENDAWIZARD" val="item_d9b6f426-55cd-43e9-a36c-a3b8d00bd23c_Element"/>
</p:tagLst>
</file>

<file path=ppt/tags/tag128.xml><?xml version="1.0" encoding="utf-8"?>
<p:tagLst xmlns:a="http://schemas.openxmlformats.org/drawingml/2006/main" xmlns:r="http://schemas.openxmlformats.org/officeDocument/2006/relationships" xmlns:p="http://schemas.openxmlformats.org/presentationml/2006/main">
  <p:tag name="EE4P_AGENDAWIZARD" val="item_d9b6f426-55cd-43e9-a36c-a3b8d00bd23c_Element"/>
</p:tagLst>
</file>

<file path=ppt/tags/tag129.xml><?xml version="1.0" encoding="utf-8"?>
<p:tagLst xmlns:a="http://schemas.openxmlformats.org/drawingml/2006/main" xmlns:r="http://schemas.openxmlformats.org/officeDocument/2006/relationships" xmlns:p="http://schemas.openxmlformats.org/presentationml/2006/main">
  <p:tag name="EE4P_AGENDAWIZARD" val="item_d9b6f426-55cd-43e9-a36c-a3b8d00bd23c_Topic"/>
  <p:tag name="EE4P_AGENDAWIZARD_CONTENT" val="/Factory"/>
  <p:tag name="EE4P_AGENDAWIZARD_PROPERTIES" val="406.8057/127.1859/358.7192/14.77795"/>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130.xml><?xml version="1.0" encoding="utf-8"?>
<p:tagLst xmlns:a="http://schemas.openxmlformats.org/drawingml/2006/main" xmlns:r="http://schemas.openxmlformats.org/officeDocument/2006/relationships" xmlns:p="http://schemas.openxmlformats.org/presentationml/2006/main">
  <p:tag name="EE4P_AGENDAWIZARD" val="item_fb0f7e8d-bc2e-47de-8a91-12c36a62f47f_Topic"/>
  <p:tag name="EE4P_AGENDAWIZARD_CONTENT" val="/Singleton"/>
  <p:tag name="EE4P_AGENDAWIZARD_PROPERTIES" val="406.8057/108.408/358.7192/14.77795"/>
</p:tagLst>
</file>

<file path=ppt/tags/tag131.xml><?xml version="1.0" encoding="utf-8"?>
<p:tagLst xmlns:a="http://schemas.openxmlformats.org/drawingml/2006/main" xmlns:r="http://schemas.openxmlformats.org/officeDocument/2006/relationships" xmlns:p="http://schemas.openxmlformats.org/presentationml/2006/main">
  <p:tag name="EE4P_AGENDAWIZARD" val="item_fcca2d14-c50d-4edb-b767-0c7d2fd9f8c0_Topic"/>
  <p:tag name="EE4P_AGENDAWIZARD_CONTENT" val="/Design Pattern"/>
  <p:tag name="EE4P_AGENDAWIZARD_PROPERTIES" val="406.8057/84.70236/358.7192/19.70559"/>
</p:tagLst>
</file>

<file path=ppt/tags/tag132.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BCG_MODE" val="Documentation"/>
  <p:tag name="BCG_DESIGN" val="Green one third"/>
  <p:tag name="EE4P_LAYOUT_ID" val="D"/>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90aM36CWRI..pVKlogVBZA"/>
</p:tagLst>
</file>

<file path=ppt/tags/tag138.xml><?xml version="1.0" encoding="utf-8"?>
<p:tagLst xmlns:a="http://schemas.openxmlformats.org/drawingml/2006/main" xmlns:r="http://schemas.openxmlformats.org/officeDocument/2006/relationships" xmlns:p="http://schemas.openxmlformats.org/presentationml/2006/main">
  <p:tag name="EE4P_SLIDEID" val="7177cee0-32af-4321-97ee-3790cb534579"/>
</p:tagLst>
</file>

<file path=ppt/tags/tag139.xml><?xml version="1.0" encoding="utf-8"?>
<p:tagLst xmlns:a="http://schemas.openxmlformats.org/drawingml/2006/main" xmlns:r="http://schemas.openxmlformats.org/officeDocument/2006/relationships" xmlns:p="http://schemas.openxmlformats.org/presentationml/2006/main">
  <p:tag name="EE4P_AGENDAWIZARD" val="item_3ef53846-c33d-4c8c-8d88-d1805e6d320c_Topic"/>
  <p:tag name="EE4P_AGENDAWIZARD_CONTENT" val="/Solution overview"/>
  <p:tag name="EE4P_AGENDAWIZARD_PROPERTIES" val="406.8057/435.5921/358.7192/19.70559"/>
</p:tagLst>
</file>

<file path=ppt/tags/tag1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40.xml><?xml version="1.0" encoding="utf-8"?>
<p:tagLst xmlns:a="http://schemas.openxmlformats.org/drawingml/2006/main" xmlns:r="http://schemas.openxmlformats.org/officeDocument/2006/relationships" xmlns:p="http://schemas.openxmlformats.org/presentationml/2006/main">
  <p:tag name="EE4P_AGENDAWIZARD" val="item_5ab75b5e-cf9c-4d7c-bd6c-f246b4b2bf3a_Topic"/>
  <p:tag name="EE4P_AGENDAWIZARD_CONTENT" val="/CI"/>
  <p:tag name="EE4P_AGENDAWIZARD_PROPERTIES" val="406.8057/413.8257/358.7192/14.77795"/>
</p:tagLst>
</file>

<file path=ppt/tags/tag141.xml><?xml version="1.0" encoding="utf-8"?>
<p:tagLst xmlns:a="http://schemas.openxmlformats.org/drawingml/2006/main" xmlns:r="http://schemas.openxmlformats.org/officeDocument/2006/relationships" xmlns:p="http://schemas.openxmlformats.org/presentationml/2006/main">
  <p:tag name="EE4P_AGENDAWIZARD" val="item_5f03ddff-adb9-4a0c-afdf-712fbce1a0b3_Topic"/>
  <p:tag name="EE4P_AGENDAWIZARD_CONTENT" val="/Docker"/>
  <p:tag name="EE4P_AGENDAWIZARD_PROPERTIES" val="406.8057/395.0477/358.7192/14.77795"/>
</p:tagLst>
</file>

<file path=ppt/tags/tag142.xml><?xml version="1.0" encoding="utf-8"?>
<p:tagLst xmlns:a="http://schemas.openxmlformats.org/drawingml/2006/main" xmlns:r="http://schemas.openxmlformats.org/officeDocument/2006/relationships" xmlns:p="http://schemas.openxmlformats.org/presentationml/2006/main">
  <p:tag name="EE4P_AGENDAWIZARD" val="item_fef1dd90-b236-41e1-a9a0-10d93f6e561e_Topic"/>
  <p:tag name="EE4P_AGENDAWIZARD_CONTENT" val="/Deployment (Not covered along training sessions)"/>
  <p:tag name="EE4P_AGENDAWIZARD_PROPERTIES" val="406.8057/371.3421/358.7192/19.70559"/>
</p:tagLst>
</file>

<file path=ppt/tags/tag143.xml><?xml version="1.0" encoding="utf-8"?>
<p:tagLst xmlns:a="http://schemas.openxmlformats.org/drawingml/2006/main" xmlns:r="http://schemas.openxmlformats.org/officeDocument/2006/relationships" xmlns:p="http://schemas.openxmlformats.org/presentationml/2006/main">
  <p:tag name="EE4P_AGENDAWIZARD" val="item_92c9f963-6def-4f74-82d6-586adf2f2794_Topic"/>
  <p:tag name="EE4P_AGENDAWIZARD_CONTENT" val="/Context Manager &amp; Decorator (Reminder)"/>
  <p:tag name="EE4P_AGENDAWIZARD_PROPERTIES" val="406.8057/344.648/358.7192/19.70559"/>
</p:tagLst>
</file>

<file path=ppt/tags/tag144.xml><?xml version="1.0" encoding="utf-8"?>
<p:tagLst xmlns:a="http://schemas.openxmlformats.org/drawingml/2006/main" xmlns:r="http://schemas.openxmlformats.org/officeDocument/2006/relationships" xmlns:p="http://schemas.openxmlformats.org/presentationml/2006/main">
  <p:tag name="EE4P_AGENDAWIZARD" val="item_a12e7d01-904e-4fca-8400-0ebe302e6c30_Topic"/>
  <p:tag name="EE4P_AGENDAWIZARD_CONTENT" val="/Package Design"/>
  <p:tag name="EE4P_AGENDAWIZARD_PROPERTIES" val="406.8057/322.8816/358.7192/14.77795"/>
</p:tagLst>
</file>

<file path=ppt/tags/tag145.xml><?xml version="1.0" encoding="utf-8"?>
<p:tagLst xmlns:a="http://schemas.openxmlformats.org/drawingml/2006/main" xmlns:r="http://schemas.openxmlformats.org/officeDocument/2006/relationships" xmlns:p="http://schemas.openxmlformats.org/presentationml/2006/main">
  <p:tag name="EE4P_AGENDAWIZARD" val="item_4a832ee5-3cb2-41d6-a340-7dd265e50f1c_Topic"/>
  <p:tag name="EE4P_AGENDAWIZARD_CONTENT" val="/Debugging"/>
  <p:tag name="EE4P_AGENDAWIZARD_PROPERTIES" val="406.8057/304.1036/358.7192/14.77795"/>
</p:tagLst>
</file>

<file path=ppt/tags/tag146.xml><?xml version="1.0" encoding="utf-8"?>
<p:tagLst xmlns:a="http://schemas.openxmlformats.org/drawingml/2006/main" xmlns:r="http://schemas.openxmlformats.org/officeDocument/2006/relationships" xmlns:p="http://schemas.openxmlformats.org/presentationml/2006/main">
  <p:tag name="EE4P_AGENDAWIZARD" val="item_d341b485-25bf-4f8d-bd16-f322d521038a_Topic"/>
  <p:tag name="EE4P_AGENDAWIZARD_CONTENT" val="/Formatting"/>
  <p:tag name="EE4P_AGENDAWIZARD_PROPERTIES" val="406.8057/285.3257/358.7192/14.77795"/>
</p:tagLst>
</file>

<file path=ppt/tags/tag147.xml><?xml version="1.0" encoding="utf-8"?>
<p:tagLst xmlns:a="http://schemas.openxmlformats.org/drawingml/2006/main" xmlns:r="http://schemas.openxmlformats.org/officeDocument/2006/relationships" xmlns:p="http://schemas.openxmlformats.org/presentationml/2006/main">
  <p:tag name="EE4P_AGENDAWIZARD" val="item_82f8fcf2-b46f-4548-b332-e427c80c58c5_Topic"/>
  <p:tag name="EE4P_AGENDAWIZARD_CONTENT" val="/Documenting"/>
  <p:tag name="EE4P_AGENDAWIZARD_PROPERTIES" val="406.8057/266.5477/358.7192/14.77795"/>
</p:tagLst>
</file>

<file path=ppt/tags/tag148.xml><?xml version="1.0" encoding="utf-8"?>
<p:tagLst xmlns:a="http://schemas.openxmlformats.org/drawingml/2006/main" xmlns:r="http://schemas.openxmlformats.org/officeDocument/2006/relationships" xmlns:p="http://schemas.openxmlformats.org/presentationml/2006/main">
  <p:tag name="EE4P_AGENDAWIZARD" val="item_5e4f604d-92ef-4795-bbb6-e60c7463e3fd_Topic"/>
  <p:tag name="EE4P_AGENDAWIZARD_CONTENT" val="/Logging"/>
  <p:tag name="EE4P_AGENDAWIZARD_PROPERTIES" val="406.8057/247.7698/358.7192/14.77795"/>
</p:tagLst>
</file>

<file path=ppt/tags/tag149.xml><?xml version="1.0" encoding="utf-8"?>
<p:tagLst xmlns:a="http://schemas.openxmlformats.org/drawingml/2006/main" xmlns:r="http://schemas.openxmlformats.org/officeDocument/2006/relationships" xmlns:p="http://schemas.openxmlformats.org/presentationml/2006/main">
  <p:tag name="EE4P_AGENDAWIZARD" val="item_ec6c7768-3655-427e-9f0f-d2195352707f_Topic"/>
  <p:tag name="EE4P_AGENDAWIZARD_CONTENT" val="/Errors"/>
  <p:tag name="EE4P_AGENDAWIZARD_PROPERTIES" val="406.8057/228.9918/358.7192/14.77795"/>
</p:tagLst>
</file>

<file path=ppt/tags/tag15.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50.xml><?xml version="1.0" encoding="utf-8"?>
<p:tagLst xmlns:a="http://schemas.openxmlformats.org/drawingml/2006/main" xmlns:r="http://schemas.openxmlformats.org/officeDocument/2006/relationships" xmlns:p="http://schemas.openxmlformats.org/presentationml/2006/main">
  <p:tag name="EE4P_AGENDAWIZARD" val="item_39b764a4-04d0-4716-8266-8e470db32948_Topic"/>
  <p:tag name="EE4P_AGENDAWIZARD_CONTENT" val="/Data Ingestion"/>
  <p:tag name="EE4P_AGENDAWIZARD_PROPERTIES" val="406.8057/210.2139/358.7192/14.77795"/>
</p:tagLst>
</file>

<file path=ppt/tags/tag151.xml><?xml version="1.0" encoding="utf-8"?>
<p:tagLst xmlns:a="http://schemas.openxmlformats.org/drawingml/2006/main" xmlns:r="http://schemas.openxmlformats.org/officeDocument/2006/relationships" xmlns:p="http://schemas.openxmlformats.org/presentationml/2006/main">
  <p:tag name="EE4P_AGENDAWIZARD" val="item_b90bc7a3-fde3-45a5-9ff3-ce4bf91c6715_Topic"/>
  <p:tag name="EE4P_AGENDAWIZARD_CONTENT" val="/Organize your code"/>
  <p:tag name="EE4P_AGENDAWIZARD_PROPERTIES" val="406.8057/191.4359/358.7192/14.77795"/>
</p:tagLst>
</file>

<file path=ppt/tags/tag152.xml><?xml version="1.0" encoding="utf-8"?>
<p:tagLst xmlns:a="http://schemas.openxmlformats.org/drawingml/2006/main" xmlns:r="http://schemas.openxmlformats.org/officeDocument/2006/relationships" xmlns:p="http://schemas.openxmlformats.org/presentationml/2006/main">
  <p:tag name="EE4P_AGENDAWIZARD" val="item_ed1a7874-405b-4c09-b739-b0ed5b69a4a1_Topic"/>
  <p:tag name="EE4P_AGENDAWIZARD_CONTENT" val="/Code Improvement"/>
  <p:tag name="EE4P_AGENDAWIZARD_PROPERTIES" val="406.8057/167.7303/358.7192/19.70559"/>
</p:tagLst>
</file>

<file path=ppt/tags/tag153.xml><?xml version="1.0" encoding="utf-8"?>
<p:tagLst xmlns:a="http://schemas.openxmlformats.org/drawingml/2006/main" xmlns:r="http://schemas.openxmlformats.org/officeDocument/2006/relationships" xmlns:p="http://schemas.openxmlformats.org/presentationml/2006/main">
  <p:tag name="EE4P_AGENDAWIZARD" val="item_7177cee0-32af-4321-97ee-3790cb534579_Element"/>
</p:tagLst>
</file>

<file path=ppt/tags/tag154.xml><?xml version="1.0" encoding="utf-8"?>
<p:tagLst xmlns:a="http://schemas.openxmlformats.org/drawingml/2006/main" xmlns:r="http://schemas.openxmlformats.org/officeDocument/2006/relationships" xmlns:p="http://schemas.openxmlformats.org/presentationml/2006/main">
  <p:tag name="EE4P_AGENDAWIZARD" val="item_7177cee0-32af-4321-97ee-3790cb534579_Element"/>
</p:tagLst>
</file>

<file path=ppt/tags/tag155.xml><?xml version="1.0" encoding="utf-8"?>
<p:tagLst xmlns:a="http://schemas.openxmlformats.org/drawingml/2006/main" xmlns:r="http://schemas.openxmlformats.org/officeDocument/2006/relationships" xmlns:p="http://schemas.openxmlformats.org/presentationml/2006/main">
  <p:tag name="EE4P_AGENDAWIZARD" val="item_7177cee0-32af-4321-97ee-3790cb534579_Topic"/>
  <p:tag name="EE4P_AGENDAWIZARD_CONTENT" val="/Abstract Classes"/>
  <p:tag name="EE4P_AGENDAWIZARD_PROPERTIES" val="406.8057/145.9639/358.7192/14.77795"/>
</p:tagLst>
</file>

<file path=ppt/tags/tag156.xml><?xml version="1.0" encoding="utf-8"?>
<p:tagLst xmlns:a="http://schemas.openxmlformats.org/drawingml/2006/main" xmlns:r="http://schemas.openxmlformats.org/officeDocument/2006/relationships" xmlns:p="http://schemas.openxmlformats.org/presentationml/2006/main">
  <p:tag name="EE4P_AGENDAWIZARD" val="item_d9b6f426-55cd-43e9-a36c-a3b8d00bd23c_Topic"/>
  <p:tag name="EE4P_AGENDAWIZARD_CONTENT" val="/Factory"/>
  <p:tag name="EE4P_AGENDAWIZARD_PROPERTIES" val="406.8057/127.1859/358.7192/14.77795"/>
</p:tagLst>
</file>

<file path=ppt/tags/tag157.xml><?xml version="1.0" encoding="utf-8"?>
<p:tagLst xmlns:a="http://schemas.openxmlformats.org/drawingml/2006/main" xmlns:r="http://schemas.openxmlformats.org/officeDocument/2006/relationships" xmlns:p="http://schemas.openxmlformats.org/presentationml/2006/main">
  <p:tag name="EE4P_AGENDAWIZARD" val="item_fb0f7e8d-bc2e-47de-8a91-12c36a62f47f_Topic"/>
  <p:tag name="EE4P_AGENDAWIZARD_CONTENT" val="/Singleton"/>
  <p:tag name="EE4P_AGENDAWIZARD_PROPERTIES" val="406.8057/108.408/358.7192/14.77795"/>
</p:tagLst>
</file>

<file path=ppt/tags/tag158.xml><?xml version="1.0" encoding="utf-8"?>
<p:tagLst xmlns:a="http://schemas.openxmlformats.org/drawingml/2006/main" xmlns:r="http://schemas.openxmlformats.org/officeDocument/2006/relationships" xmlns:p="http://schemas.openxmlformats.org/presentationml/2006/main">
  <p:tag name="EE4P_AGENDAWIZARD" val="item_fcca2d14-c50d-4edb-b767-0c7d2fd9f8c0_Topic"/>
  <p:tag name="EE4P_AGENDAWIZARD_CONTENT" val="/Design Pattern"/>
  <p:tag name="EE4P_AGENDAWIZARD_PROPERTIES" val="406.8057/84.70236/358.7192/19.70559"/>
</p:tagLst>
</file>

<file path=ppt/tags/tag159.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BCG_MODE" val="Documentation"/>
  <p:tag name="BCG_DESIGN" val="Green one third"/>
  <p:tag name="EE4P_LAYOUT_ID" val="D"/>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90aM36CWRI..pVKlogVBZA"/>
</p:tagLst>
</file>

<file path=ppt/tags/tag164.xml><?xml version="1.0" encoding="utf-8"?>
<p:tagLst xmlns:a="http://schemas.openxmlformats.org/drawingml/2006/main" xmlns:r="http://schemas.openxmlformats.org/officeDocument/2006/relationships" xmlns:p="http://schemas.openxmlformats.org/presentationml/2006/main">
  <p:tag name="BCG_MODE" val="Documentation"/>
  <p:tag name="BCG_DESIGN" val="Green one third"/>
  <p:tag name="EE4P_LAYOUT_ID" val="D"/>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90aM36CWRI..pVKlogVBZA"/>
</p:tagLst>
</file>

<file path=ppt/tags/tag167.xml><?xml version="1.0" encoding="utf-8"?>
<p:tagLst xmlns:a="http://schemas.openxmlformats.org/drawingml/2006/main" xmlns:r="http://schemas.openxmlformats.org/officeDocument/2006/relationships" xmlns:p="http://schemas.openxmlformats.org/presentationml/2006/main">
  <p:tag name="BCG_MODE" val="Presentation"/>
  <p:tag name="BCG_DESIGN" val="Green two third"/>
  <p:tag name="EE4P_LAYOUT_ID" val="K"/>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7OVn_cpnIzYv7xcE6AhMq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0.xml><?xml version="1.0" encoding="utf-8"?>
<p:tagLst xmlns:a="http://schemas.openxmlformats.org/drawingml/2006/main" xmlns:r="http://schemas.openxmlformats.org/officeDocument/2006/relationships" xmlns:p="http://schemas.openxmlformats.org/presentationml/2006/main">
  <p:tag name="BCG_MODE" val="Presentation"/>
  <p:tag name="BCG_DESIGN" val="Green two third"/>
  <p:tag name="EE4P_LAYOUT_ID" val="K"/>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7OVn_cpnIzYv7xcE6AhMqQ"/>
</p:tagLst>
</file>

<file path=ppt/tags/tag173.xml><?xml version="1.0" encoding="utf-8"?>
<p:tagLst xmlns:a="http://schemas.openxmlformats.org/drawingml/2006/main" xmlns:r="http://schemas.openxmlformats.org/officeDocument/2006/relationships" xmlns:p="http://schemas.openxmlformats.org/presentationml/2006/main">
  <p:tag name="EE4P_SLIDEID" val="ed1a7874-405b-4c09-b739-b0ed5b69a4a1"/>
</p:tagLst>
</file>

<file path=ppt/tags/tag174.xml><?xml version="1.0" encoding="utf-8"?>
<p:tagLst xmlns:a="http://schemas.openxmlformats.org/drawingml/2006/main" xmlns:r="http://schemas.openxmlformats.org/officeDocument/2006/relationships" xmlns:p="http://schemas.openxmlformats.org/presentationml/2006/main">
  <p:tag name="EE4P_AGENDAWIZARD" val="item_3ef53846-c33d-4c8c-8d88-d1805e6d320c_Topic"/>
  <p:tag name="EE4P_AGENDAWIZARD_CONTENT" val="/Solution overview"/>
  <p:tag name="EE4P_AGENDAWIZARD_PROPERTIES" val="406.8057/435.5921/358.7192/19.70559"/>
</p:tagLst>
</file>

<file path=ppt/tags/tag175.xml><?xml version="1.0" encoding="utf-8"?>
<p:tagLst xmlns:a="http://schemas.openxmlformats.org/drawingml/2006/main" xmlns:r="http://schemas.openxmlformats.org/officeDocument/2006/relationships" xmlns:p="http://schemas.openxmlformats.org/presentationml/2006/main">
  <p:tag name="EE4P_AGENDAWIZARD" val="item_5ab75b5e-cf9c-4d7c-bd6c-f246b4b2bf3a_Topic"/>
  <p:tag name="EE4P_AGENDAWIZARD_CONTENT" val="/CI"/>
  <p:tag name="EE4P_AGENDAWIZARD_PROPERTIES" val="406.8057/413.8257/358.7192/14.77795"/>
</p:tagLst>
</file>

<file path=ppt/tags/tag176.xml><?xml version="1.0" encoding="utf-8"?>
<p:tagLst xmlns:a="http://schemas.openxmlformats.org/drawingml/2006/main" xmlns:r="http://schemas.openxmlformats.org/officeDocument/2006/relationships" xmlns:p="http://schemas.openxmlformats.org/presentationml/2006/main">
  <p:tag name="EE4P_AGENDAWIZARD" val="item_5f03ddff-adb9-4a0c-afdf-712fbce1a0b3_Topic"/>
  <p:tag name="EE4P_AGENDAWIZARD_CONTENT" val="/Docker"/>
  <p:tag name="EE4P_AGENDAWIZARD_PROPERTIES" val="406.8057/395.0477/358.7192/14.77795"/>
</p:tagLst>
</file>

<file path=ppt/tags/tag177.xml><?xml version="1.0" encoding="utf-8"?>
<p:tagLst xmlns:a="http://schemas.openxmlformats.org/drawingml/2006/main" xmlns:r="http://schemas.openxmlformats.org/officeDocument/2006/relationships" xmlns:p="http://schemas.openxmlformats.org/presentationml/2006/main">
  <p:tag name="EE4P_AGENDAWIZARD" val="item_fef1dd90-b236-41e1-a9a0-10d93f6e561e_Topic"/>
  <p:tag name="EE4P_AGENDAWIZARD_CONTENT" val="/Deployment (Not covered along training sessions)"/>
  <p:tag name="EE4P_AGENDAWIZARD_PROPERTIES" val="406.8057/371.3421/358.7192/19.70559"/>
</p:tagLst>
</file>

<file path=ppt/tags/tag178.xml><?xml version="1.0" encoding="utf-8"?>
<p:tagLst xmlns:a="http://schemas.openxmlformats.org/drawingml/2006/main" xmlns:r="http://schemas.openxmlformats.org/officeDocument/2006/relationships" xmlns:p="http://schemas.openxmlformats.org/presentationml/2006/main">
  <p:tag name="EE4P_AGENDAWIZARD" val="item_92c9f963-6def-4f74-82d6-586adf2f2794_Topic"/>
  <p:tag name="EE4P_AGENDAWIZARD_CONTENT" val="/Context Manager &amp; Decorator (Reminder)"/>
  <p:tag name="EE4P_AGENDAWIZARD_PROPERTIES" val="406.8057/344.648/358.7192/19.70559"/>
</p:tagLst>
</file>

<file path=ppt/tags/tag179.xml><?xml version="1.0" encoding="utf-8"?>
<p:tagLst xmlns:a="http://schemas.openxmlformats.org/drawingml/2006/main" xmlns:r="http://schemas.openxmlformats.org/officeDocument/2006/relationships" xmlns:p="http://schemas.openxmlformats.org/presentationml/2006/main">
  <p:tag name="EE4P_AGENDAWIZARD" val="item_a12e7d01-904e-4fca-8400-0ebe302e6c30_Topic"/>
  <p:tag name="EE4P_AGENDAWIZARD_CONTENT" val="/Package Design"/>
  <p:tag name="EE4P_AGENDAWIZARD_PROPERTIES" val="406.8057/322.8816/358.7192/14.77795"/>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EE4P_AGENDAWIZARD" val="item_4a832ee5-3cb2-41d6-a340-7dd265e50f1c_Topic"/>
  <p:tag name="EE4P_AGENDAWIZARD_CONTENT" val="/Debugging"/>
  <p:tag name="EE4P_AGENDAWIZARD_PROPERTIES" val="406.8057/304.1036/358.7192/14.77795"/>
</p:tagLst>
</file>

<file path=ppt/tags/tag181.xml><?xml version="1.0" encoding="utf-8"?>
<p:tagLst xmlns:a="http://schemas.openxmlformats.org/drawingml/2006/main" xmlns:r="http://schemas.openxmlformats.org/officeDocument/2006/relationships" xmlns:p="http://schemas.openxmlformats.org/presentationml/2006/main">
  <p:tag name="EE4P_AGENDAWIZARD" val="item_d341b485-25bf-4f8d-bd16-f322d521038a_Topic"/>
  <p:tag name="EE4P_AGENDAWIZARD_CONTENT" val="/Formatting"/>
  <p:tag name="EE4P_AGENDAWIZARD_PROPERTIES" val="406.8057/285.3257/358.7192/14.77795"/>
</p:tagLst>
</file>

<file path=ppt/tags/tag182.xml><?xml version="1.0" encoding="utf-8"?>
<p:tagLst xmlns:a="http://schemas.openxmlformats.org/drawingml/2006/main" xmlns:r="http://schemas.openxmlformats.org/officeDocument/2006/relationships" xmlns:p="http://schemas.openxmlformats.org/presentationml/2006/main">
  <p:tag name="EE4P_AGENDAWIZARD" val="item_82f8fcf2-b46f-4548-b332-e427c80c58c5_Topic"/>
  <p:tag name="EE4P_AGENDAWIZARD_CONTENT" val="/Documenting"/>
  <p:tag name="EE4P_AGENDAWIZARD_PROPERTIES" val="406.8057/266.5477/358.7192/14.77795"/>
</p:tagLst>
</file>

<file path=ppt/tags/tag183.xml><?xml version="1.0" encoding="utf-8"?>
<p:tagLst xmlns:a="http://schemas.openxmlformats.org/drawingml/2006/main" xmlns:r="http://schemas.openxmlformats.org/officeDocument/2006/relationships" xmlns:p="http://schemas.openxmlformats.org/presentationml/2006/main">
  <p:tag name="EE4P_AGENDAWIZARD" val="item_5e4f604d-92ef-4795-bbb6-e60c7463e3fd_Topic"/>
  <p:tag name="EE4P_AGENDAWIZARD_CONTENT" val="/Logging"/>
  <p:tag name="EE4P_AGENDAWIZARD_PROPERTIES" val="406.8057/247.7698/358.7192/14.77795"/>
</p:tagLst>
</file>

<file path=ppt/tags/tag184.xml><?xml version="1.0" encoding="utf-8"?>
<p:tagLst xmlns:a="http://schemas.openxmlformats.org/drawingml/2006/main" xmlns:r="http://schemas.openxmlformats.org/officeDocument/2006/relationships" xmlns:p="http://schemas.openxmlformats.org/presentationml/2006/main">
  <p:tag name="EE4P_AGENDAWIZARD" val="item_ec6c7768-3655-427e-9f0f-d2195352707f_Topic"/>
  <p:tag name="EE4P_AGENDAWIZARD_CONTENT" val="/Errors"/>
  <p:tag name="EE4P_AGENDAWIZARD_PROPERTIES" val="406.8057/228.9918/358.7192/14.77795"/>
</p:tagLst>
</file>

<file path=ppt/tags/tag185.xml><?xml version="1.0" encoding="utf-8"?>
<p:tagLst xmlns:a="http://schemas.openxmlformats.org/drawingml/2006/main" xmlns:r="http://schemas.openxmlformats.org/officeDocument/2006/relationships" xmlns:p="http://schemas.openxmlformats.org/presentationml/2006/main">
  <p:tag name="EE4P_AGENDAWIZARD" val="item_39b764a4-04d0-4716-8266-8e470db32948_Topic"/>
  <p:tag name="EE4P_AGENDAWIZARD_CONTENT" val="/Data Ingestion"/>
  <p:tag name="EE4P_AGENDAWIZARD_PROPERTIES" val="406.8057/210.2139/358.7192/14.77795"/>
</p:tagLst>
</file>

<file path=ppt/tags/tag186.xml><?xml version="1.0" encoding="utf-8"?>
<p:tagLst xmlns:a="http://schemas.openxmlformats.org/drawingml/2006/main" xmlns:r="http://schemas.openxmlformats.org/officeDocument/2006/relationships" xmlns:p="http://schemas.openxmlformats.org/presentationml/2006/main">
  <p:tag name="EE4P_AGENDAWIZARD" val="item_b90bc7a3-fde3-45a5-9ff3-ce4bf91c6715_Topic"/>
  <p:tag name="EE4P_AGENDAWIZARD_CONTENT" val="/Organize your code"/>
  <p:tag name="EE4P_AGENDAWIZARD_PROPERTIES" val="406.8057/191.4359/358.7192/14.77795"/>
</p:tagLst>
</file>

<file path=ppt/tags/tag187.xml><?xml version="1.0" encoding="utf-8"?>
<p:tagLst xmlns:a="http://schemas.openxmlformats.org/drawingml/2006/main" xmlns:r="http://schemas.openxmlformats.org/officeDocument/2006/relationships" xmlns:p="http://schemas.openxmlformats.org/presentationml/2006/main">
  <p:tag name="EE4P_AGENDAWIZARD" val="item_ed1a7874-405b-4c09-b739-b0ed5b69a4a1_Element"/>
</p:tagLst>
</file>

<file path=ppt/tags/tag188.xml><?xml version="1.0" encoding="utf-8"?>
<p:tagLst xmlns:a="http://schemas.openxmlformats.org/drawingml/2006/main" xmlns:r="http://schemas.openxmlformats.org/officeDocument/2006/relationships" xmlns:p="http://schemas.openxmlformats.org/presentationml/2006/main">
  <p:tag name="EE4P_AGENDAWIZARD" val="item_ed1a7874-405b-4c09-b739-b0ed5b69a4a1_Element"/>
</p:tagLst>
</file>

<file path=ppt/tags/tag189.xml><?xml version="1.0" encoding="utf-8"?>
<p:tagLst xmlns:a="http://schemas.openxmlformats.org/drawingml/2006/main" xmlns:r="http://schemas.openxmlformats.org/officeDocument/2006/relationships" xmlns:p="http://schemas.openxmlformats.org/presentationml/2006/main">
  <p:tag name="EE4P_AGENDAWIZARD" val="item_ed1a7874-405b-4c09-b739-b0ed5b69a4a1_Topic"/>
  <p:tag name="EE4P_AGENDAWIZARD_CONTENT" val="/Code Improvement"/>
  <p:tag name="EE4P_AGENDAWIZARD_PROPERTIES" val="406.8057/167.7303/358.7192/19.70559"/>
</p:tagLst>
</file>

<file path=ppt/tags/tag19.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90.xml><?xml version="1.0" encoding="utf-8"?>
<p:tagLst xmlns:a="http://schemas.openxmlformats.org/drawingml/2006/main" xmlns:r="http://schemas.openxmlformats.org/officeDocument/2006/relationships" xmlns:p="http://schemas.openxmlformats.org/presentationml/2006/main">
  <p:tag name="EE4P_AGENDAWIZARD" val="item_7177cee0-32af-4321-97ee-3790cb534579_Topic"/>
  <p:tag name="EE4P_AGENDAWIZARD_CONTENT" val="/Abstract Classes"/>
  <p:tag name="EE4P_AGENDAWIZARD_PROPERTIES" val="406.8057/145.9639/358.7192/14.77795"/>
</p:tagLst>
</file>

<file path=ppt/tags/tag191.xml><?xml version="1.0" encoding="utf-8"?>
<p:tagLst xmlns:a="http://schemas.openxmlformats.org/drawingml/2006/main" xmlns:r="http://schemas.openxmlformats.org/officeDocument/2006/relationships" xmlns:p="http://schemas.openxmlformats.org/presentationml/2006/main">
  <p:tag name="EE4P_AGENDAWIZARD" val="item_d9b6f426-55cd-43e9-a36c-a3b8d00bd23c_Topic"/>
  <p:tag name="EE4P_AGENDAWIZARD_CONTENT" val="/Factory"/>
  <p:tag name="EE4P_AGENDAWIZARD_PROPERTIES" val="406.8057/127.1859/358.7192/14.77795"/>
</p:tagLst>
</file>

<file path=ppt/tags/tag192.xml><?xml version="1.0" encoding="utf-8"?>
<p:tagLst xmlns:a="http://schemas.openxmlformats.org/drawingml/2006/main" xmlns:r="http://schemas.openxmlformats.org/officeDocument/2006/relationships" xmlns:p="http://schemas.openxmlformats.org/presentationml/2006/main">
  <p:tag name="EE4P_AGENDAWIZARD" val="item_fb0f7e8d-bc2e-47de-8a91-12c36a62f47f_Topic"/>
  <p:tag name="EE4P_AGENDAWIZARD_CONTENT" val="/Singleton"/>
  <p:tag name="EE4P_AGENDAWIZARD_PROPERTIES" val="406.8057/108.408/358.7192/14.77795"/>
</p:tagLst>
</file>

<file path=ppt/tags/tag193.xml><?xml version="1.0" encoding="utf-8"?>
<p:tagLst xmlns:a="http://schemas.openxmlformats.org/drawingml/2006/main" xmlns:r="http://schemas.openxmlformats.org/officeDocument/2006/relationships" xmlns:p="http://schemas.openxmlformats.org/presentationml/2006/main">
  <p:tag name="EE4P_AGENDAWIZARD" val="item_fcca2d14-c50d-4edb-b767-0c7d2fd9f8c0_Topic"/>
  <p:tag name="EE4P_AGENDAWIZARD_CONTENT" val="/Design Pattern"/>
  <p:tag name="EE4P_AGENDAWIZARD_PROPERTIES" val="406.8057/84.70236/358.7192/19.70559"/>
</p:tagLst>
</file>

<file path=ppt/tags/tag194.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EE4P_SLIDEID" val="b90bc7a3-fde3-45a5-9ff3-ce4bf91c6715"/>
</p:tagLst>
</file>

<file path=ppt/tags/tag197.xml><?xml version="1.0" encoding="utf-8"?>
<p:tagLst xmlns:a="http://schemas.openxmlformats.org/drawingml/2006/main" xmlns:r="http://schemas.openxmlformats.org/officeDocument/2006/relationships" xmlns:p="http://schemas.openxmlformats.org/presentationml/2006/main">
  <p:tag name="EE4P_AGENDAWIZARD" val="item_3ef53846-c33d-4c8c-8d88-d1805e6d320c_Topic"/>
  <p:tag name="EE4P_AGENDAWIZARD_CONTENT" val="/Solution overview"/>
  <p:tag name="EE4P_AGENDAWIZARD_PROPERTIES" val="406.8057/435.5921/358.7192/19.70559"/>
</p:tagLst>
</file>

<file path=ppt/tags/tag198.xml><?xml version="1.0" encoding="utf-8"?>
<p:tagLst xmlns:a="http://schemas.openxmlformats.org/drawingml/2006/main" xmlns:r="http://schemas.openxmlformats.org/officeDocument/2006/relationships" xmlns:p="http://schemas.openxmlformats.org/presentationml/2006/main">
  <p:tag name="EE4P_AGENDAWIZARD" val="item_5ab75b5e-cf9c-4d7c-bd6c-f246b4b2bf3a_Topic"/>
  <p:tag name="EE4P_AGENDAWIZARD_CONTENT" val="/CI"/>
  <p:tag name="EE4P_AGENDAWIZARD_PROPERTIES" val="406.8057/413.8257/358.7192/14.77795"/>
</p:tagLst>
</file>

<file path=ppt/tags/tag199.xml><?xml version="1.0" encoding="utf-8"?>
<p:tagLst xmlns:a="http://schemas.openxmlformats.org/drawingml/2006/main" xmlns:r="http://schemas.openxmlformats.org/officeDocument/2006/relationships" xmlns:p="http://schemas.openxmlformats.org/presentationml/2006/main">
  <p:tag name="EE4P_AGENDAWIZARD" val="item_5f03ddff-adb9-4a0c-afdf-712fbce1a0b3_Topic"/>
  <p:tag name="EE4P_AGENDAWIZARD_CONTENT" val="/Docker"/>
  <p:tag name="EE4P_AGENDAWIZARD_PROPERTIES" val="406.8057/395.0477/358.7192/14.77795"/>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00.xml><?xml version="1.0" encoding="utf-8"?>
<p:tagLst xmlns:a="http://schemas.openxmlformats.org/drawingml/2006/main" xmlns:r="http://schemas.openxmlformats.org/officeDocument/2006/relationships" xmlns:p="http://schemas.openxmlformats.org/presentationml/2006/main">
  <p:tag name="EE4P_AGENDAWIZARD" val="item_fef1dd90-b236-41e1-a9a0-10d93f6e561e_Topic"/>
  <p:tag name="EE4P_AGENDAWIZARD_CONTENT" val="/Deployment (Not covered along training sessions)"/>
  <p:tag name="EE4P_AGENDAWIZARD_PROPERTIES" val="406.8057/371.3421/358.7192/19.70559"/>
</p:tagLst>
</file>

<file path=ppt/tags/tag201.xml><?xml version="1.0" encoding="utf-8"?>
<p:tagLst xmlns:a="http://schemas.openxmlformats.org/drawingml/2006/main" xmlns:r="http://schemas.openxmlformats.org/officeDocument/2006/relationships" xmlns:p="http://schemas.openxmlformats.org/presentationml/2006/main">
  <p:tag name="EE4P_AGENDAWIZARD" val="item_92c9f963-6def-4f74-82d6-586adf2f2794_Topic"/>
  <p:tag name="EE4P_AGENDAWIZARD_CONTENT" val="/Context Manager &amp; Decorator (Reminder)"/>
  <p:tag name="EE4P_AGENDAWIZARD_PROPERTIES" val="406.8057/344.648/358.7192/19.70559"/>
</p:tagLst>
</file>

<file path=ppt/tags/tag202.xml><?xml version="1.0" encoding="utf-8"?>
<p:tagLst xmlns:a="http://schemas.openxmlformats.org/drawingml/2006/main" xmlns:r="http://schemas.openxmlformats.org/officeDocument/2006/relationships" xmlns:p="http://schemas.openxmlformats.org/presentationml/2006/main">
  <p:tag name="EE4P_AGENDAWIZARD" val="item_a12e7d01-904e-4fca-8400-0ebe302e6c30_Topic"/>
  <p:tag name="EE4P_AGENDAWIZARD_CONTENT" val="/Package Design"/>
  <p:tag name="EE4P_AGENDAWIZARD_PROPERTIES" val="406.8057/322.8816/358.7192/14.77795"/>
</p:tagLst>
</file>

<file path=ppt/tags/tag203.xml><?xml version="1.0" encoding="utf-8"?>
<p:tagLst xmlns:a="http://schemas.openxmlformats.org/drawingml/2006/main" xmlns:r="http://schemas.openxmlformats.org/officeDocument/2006/relationships" xmlns:p="http://schemas.openxmlformats.org/presentationml/2006/main">
  <p:tag name="EE4P_AGENDAWIZARD" val="item_4a832ee5-3cb2-41d6-a340-7dd265e50f1c_Topic"/>
  <p:tag name="EE4P_AGENDAWIZARD_CONTENT" val="/Debugging"/>
  <p:tag name="EE4P_AGENDAWIZARD_PROPERTIES" val="406.8057/304.1036/358.7192/14.77795"/>
</p:tagLst>
</file>

<file path=ppt/tags/tag204.xml><?xml version="1.0" encoding="utf-8"?>
<p:tagLst xmlns:a="http://schemas.openxmlformats.org/drawingml/2006/main" xmlns:r="http://schemas.openxmlformats.org/officeDocument/2006/relationships" xmlns:p="http://schemas.openxmlformats.org/presentationml/2006/main">
  <p:tag name="EE4P_AGENDAWIZARD" val="item_d341b485-25bf-4f8d-bd16-f322d521038a_Topic"/>
  <p:tag name="EE4P_AGENDAWIZARD_CONTENT" val="/Formatting"/>
  <p:tag name="EE4P_AGENDAWIZARD_PROPERTIES" val="406.8057/285.3257/358.7192/14.77795"/>
</p:tagLst>
</file>

<file path=ppt/tags/tag205.xml><?xml version="1.0" encoding="utf-8"?>
<p:tagLst xmlns:a="http://schemas.openxmlformats.org/drawingml/2006/main" xmlns:r="http://schemas.openxmlformats.org/officeDocument/2006/relationships" xmlns:p="http://schemas.openxmlformats.org/presentationml/2006/main">
  <p:tag name="EE4P_AGENDAWIZARD" val="item_82f8fcf2-b46f-4548-b332-e427c80c58c5_Topic"/>
  <p:tag name="EE4P_AGENDAWIZARD_CONTENT" val="/Documenting"/>
  <p:tag name="EE4P_AGENDAWIZARD_PROPERTIES" val="406.8057/266.5477/358.7192/14.77795"/>
</p:tagLst>
</file>

<file path=ppt/tags/tag206.xml><?xml version="1.0" encoding="utf-8"?>
<p:tagLst xmlns:a="http://schemas.openxmlformats.org/drawingml/2006/main" xmlns:r="http://schemas.openxmlformats.org/officeDocument/2006/relationships" xmlns:p="http://schemas.openxmlformats.org/presentationml/2006/main">
  <p:tag name="EE4P_AGENDAWIZARD" val="item_5e4f604d-92ef-4795-bbb6-e60c7463e3fd_Topic"/>
  <p:tag name="EE4P_AGENDAWIZARD_CONTENT" val="/Logging"/>
  <p:tag name="EE4P_AGENDAWIZARD_PROPERTIES" val="406.8057/247.7698/358.7192/14.77795"/>
</p:tagLst>
</file>

<file path=ppt/tags/tag207.xml><?xml version="1.0" encoding="utf-8"?>
<p:tagLst xmlns:a="http://schemas.openxmlformats.org/drawingml/2006/main" xmlns:r="http://schemas.openxmlformats.org/officeDocument/2006/relationships" xmlns:p="http://schemas.openxmlformats.org/presentationml/2006/main">
  <p:tag name="EE4P_AGENDAWIZARD" val="item_ec6c7768-3655-427e-9f0f-d2195352707f_Topic"/>
  <p:tag name="EE4P_AGENDAWIZARD_CONTENT" val="/Errors"/>
  <p:tag name="EE4P_AGENDAWIZARD_PROPERTIES" val="406.8057/228.9918/358.7192/14.77795"/>
</p:tagLst>
</file>

<file path=ppt/tags/tag208.xml><?xml version="1.0" encoding="utf-8"?>
<p:tagLst xmlns:a="http://schemas.openxmlformats.org/drawingml/2006/main" xmlns:r="http://schemas.openxmlformats.org/officeDocument/2006/relationships" xmlns:p="http://schemas.openxmlformats.org/presentationml/2006/main">
  <p:tag name="EE4P_AGENDAWIZARD" val="item_39b764a4-04d0-4716-8266-8e470db32948_Topic"/>
  <p:tag name="EE4P_AGENDAWIZARD_CONTENT" val="/Data Ingestion"/>
  <p:tag name="EE4P_AGENDAWIZARD_PROPERTIES" val="406.8057/210.2139/358.7192/14.77795"/>
</p:tagLst>
</file>

<file path=ppt/tags/tag209.xml><?xml version="1.0" encoding="utf-8"?>
<p:tagLst xmlns:a="http://schemas.openxmlformats.org/drawingml/2006/main" xmlns:r="http://schemas.openxmlformats.org/officeDocument/2006/relationships" xmlns:p="http://schemas.openxmlformats.org/presentationml/2006/main">
  <p:tag name="EE4P_AGENDAWIZARD" val="item_b90bc7a3-fde3-45a5-9ff3-ce4bf91c6715_Element"/>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EE4P_AGENDAWIZARD" val="item_b90bc7a3-fde3-45a5-9ff3-ce4bf91c6715_Element"/>
</p:tagLst>
</file>

<file path=ppt/tags/tag211.xml><?xml version="1.0" encoding="utf-8"?>
<p:tagLst xmlns:a="http://schemas.openxmlformats.org/drawingml/2006/main" xmlns:r="http://schemas.openxmlformats.org/officeDocument/2006/relationships" xmlns:p="http://schemas.openxmlformats.org/presentationml/2006/main">
  <p:tag name="EE4P_AGENDAWIZARD" val="item_b90bc7a3-fde3-45a5-9ff3-ce4bf91c6715_Topic"/>
  <p:tag name="EE4P_AGENDAWIZARD_CONTENT" val="/Organize your code"/>
  <p:tag name="EE4P_AGENDAWIZARD_PROPERTIES" val="406.8057/191.4359/358.7192/14.77795"/>
</p:tagLst>
</file>

<file path=ppt/tags/tag212.xml><?xml version="1.0" encoding="utf-8"?>
<p:tagLst xmlns:a="http://schemas.openxmlformats.org/drawingml/2006/main" xmlns:r="http://schemas.openxmlformats.org/officeDocument/2006/relationships" xmlns:p="http://schemas.openxmlformats.org/presentationml/2006/main">
  <p:tag name="EE4P_AGENDAWIZARD" val="item_ed1a7874-405b-4c09-b739-b0ed5b69a4a1_Topic"/>
  <p:tag name="EE4P_AGENDAWIZARD_CONTENT" val="/Code Improvement"/>
  <p:tag name="EE4P_AGENDAWIZARD_PROPERTIES" val="406.8057/167.7303/358.7192/19.70559"/>
</p:tagLst>
</file>

<file path=ppt/tags/tag213.xml><?xml version="1.0" encoding="utf-8"?>
<p:tagLst xmlns:a="http://schemas.openxmlformats.org/drawingml/2006/main" xmlns:r="http://schemas.openxmlformats.org/officeDocument/2006/relationships" xmlns:p="http://schemas.openxmlformats.org/presentationml/2006/main">
  <p:tag name="EE4P_AGENDAWIZARD" val="item_7177cee0-32af-4321-97ee-3790cb534579_Topic"/>
  <p:tag name="EE4P_AGENDAWIZARD_CONTENT" val="/Abstract Classes"/>
  <p:tag name="EE4P_AGENDAWIZARD_PROPERTIES" val="406.8057/145.9639/358.7192/14.77795"/>
</p:tagLst>
</file>

<file path=ppt/tags/tag214.xml><?xml version="1.0" encoding="utf-8"?>
<p:tagLst xmlns:a="http://schemas.openxmlformats.org/drawingml/2006/main" xmlns:r="http://schemas.openxmlformats.org/officeDocument/2006/relationships" xmlns:p="http://schemas.openxmlformats.org/presentationml/2006/main">
  <p:tag name="EE4P_AGENDAWIZARD" val="item_d9b6f426-55cd-43e9-a36c-a3b8d00bd23c_Topic"/>
  <p:tag name="EE4P_AGENDAWIZARD_CONTENT" val="/Factory"/>
  <p:tag name="EE4P_AGENDAWIZARD_PROPERTIES" val="406.8057/127.1859/358.7192/14.77795"/>
</p:tagLst>
</file>

<file path=ppt/tags/tag215.xml><?xml version="1.0" encoding="utf-8"?>
<p:tagLst xmlns:a="http://schemas.openxmlformats.org/drawingml/2006/main" xmlns:r="http://schemas.openxmlformats.org/officeDocument/2006/relationships" xmlns:p="http://schemas.openxmlformats.org/presentationml/2006/main">
  <p:tag name="EE4P_AGENDAWIZARD" val="item_fb0f7e8d-bc2e-47de-8a91-12c36a62f47f_Topic"/>
  <p:tag name="EE4P_AGENDAWIZARD_CONTENT" val="/Singleton"/>
  <p:tag name="EE4P_AGENDAWIZARD_PROPERTIES" val="406.8057/108.408/358.7192/14.77795"/>
</p:tagLst>
</file>

<file path=ppt/tags/tag216.xml><?xml version="1.0" encoding="utf-8"?>
<p:tagLst xmlns:a="http://schemas.openxmlformats.org/drawingml/2006/main" xmlns:r="http://schemas.openxmlformats.org/officeDocument/2006/relationships" xmlns:p="http://schemas.openxmlformats.org/presentationml/2006/main">
  <p:tag name="EE4P_AGENDAWIZARD" val="item_fcca2d14-c50d-4edb-b767-0c7d2fd9f8c0_Topic"/>
  <p:tag name="EE4P_AGENDAWIZARD_CONTENT" val="/Design Pattern"/>
  <p:tag name="EE4P_AGENDAWIZARD_PROPERTIES" val="406.8057/84.70236/358.7192/19.70559"/>
</p:tagLst>
</file>

<file path=ppt/tags/tag217.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BCG_MODE" val="Presentation"/>
  <p:tag name="BCG_DESIGN" val="Green one third"/>
  <p:tag name="EE4P_LAYOUT_ID" val="K"/>
</p:tagLst>
</file>

<file path=ppt/tags/tag2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CtVnGFR7RsubaNbYznCnXg"/>
</p:tagLst>
</file>

<file path=ppt/tags/tag222.xml><?xml version="1.0" encoding="utf-8"?>
<p:tagLst xmlns:a="http://schemas.openxmlformats.org/drawingml/2006/main" xmlns:r="http://schemas.openxmlformats.org/officeDocument/2006/relationships" xmlns:p="http://schemas.openxmlformats.org/presentationml/2006/main">
  <p:tag name="BCG_MODE" val="Presentation"/>
  <p:tag name="BCG_DESIGN" val="Green one third"/>
  <p:tag name="EE4P_LAYOUT_ID" val="K"/>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UIqhhsSeSYuU7RAFU3LwwQ"/>
</p:tagLst>
</file>

<file path=ppt/tags/tag225.xml><?xml version="1.0" encoding="utf-8"?>
<p:tagLst xmlns:a="http://schemas.openxmlformats.org/drawingml/2006/main" xmlns:r="http://schemas.openxmlformats.org/officeDocument/2006/relationships" xmlns:p="http://schemas.openxmlformats.org/presentationml/2006/main">
  <p:tag name="BCG_MODE" val="Documentation"/>
  <p:tag name="BCG_DESIGN" val="Green one third"/>
  <p:tag name="EE4P_LAYOUT_ID" val="D"/>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90aM36CWRI..pVKlogVBZA"/>
</p:tagLst>
</file>

<file path=ppt/tags/tag228.xml><?xml version="1.0" encoding="utf-8"?>
<p:tagLst xmlns:a="http://schemas.openxmlformats.org/drawingml/2006/main" xmlns:r="http://schemas.openxmlformats.org/officeDocument/2006/relationships" xmlns:p="http://schemas.openxmlformats.org/presentationml/2006/main">
  <p:tag name="BCG_MODE" val="Documentation"/>
  <p:tag name="BCG_DESIGN" val="Green one third"/>
  <p:tag name="EE4P_LAYOUT_ID" val="D"/>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90aM36CWRI..pVKlogVBZA"/>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EE4P_SLIDEID" val="39b764a4-04d0-4716-8266-8e470db32948"/>
</p:tagLst>
</file>

<file path=ppt/tags/tag233.xml><?xml version="1.0" encoding="utf-8"?>
<p:tagLst xmlns:a="http://schemas.openxmlformats.org/drawingml/2006/main" xmlns:r="http://schemas.openxmlformats.org/officeDocument/2006/relationships" xmlns:p="http://schemas.openxmlformats.org/presentationml/2006/main">
  <p:tag name="EE4P_AGENDAWIZARD" val="item_3ef53846-c33d-4c8c-8d88-d1805e6d320c_Topic"/>
  <p:tag name="EE4P_AGENDAWIZARD_CONTENT" val="/Solution overview"/>
  <p:tag name="EE4P_AGENDAWIZARD_PROPERTIES" val="406.8057/435.5921/358.7192/19.70559"/>
</p:tagLst>
</file>

<file path=ppt/tags/tag234.xml><?xml version="1.0" encoding="utf-8"?>
<p:tagLst xmlns:a="http://schemas.openxmlformats.org/drawingml/2006/main" xmlns:r="http://schemas.openxmlformats.org/officeDocument/2006/relationships" xmlns:p="http://schemas.openxmlformats.org/presentationml/2006/main">
  <p:tag name="EE4P_AGENDAWIZARD" val="item_5ab75b5e-cf9c-4d7c-bd6c-f246b4b2bf3a_Topic"/>
  <p:tag name="EE4P_AGENDAWIZARD_CONTENT" val="/CI"/>
  <p:tag name="EE4P_AGENDAWIZARD_PROPERTIES" val="406.8057/413.8257/358.7192/14.77795"/>
</p:tagLst>
</file>

<file path=ppt/tags/tag235.xml><?xml version="1.0" encoding="utf-8"?>
<p:tagLst xmlns:a="http://schemas.openxmlformats.org/drawingml/2006/main" xmlns:r="http://schemas.openxmlformats.org/officeDocument/2006/relationships" xmlns:p="http://schemas.openxmlformats.org/presentationml/2006/main">
  <p:tag name="EE4P_AGENDAWIZARD" val="item_5f03ddff-adb9-4a0c-afdf-712fbce1a0b3_Topic"/>
  <p:tag name="EE4P_AGENDAWIZARD_CONTENT" val="/Docker"/>
  <p:tag name="EE4P_AGENDAWIZARD_PROPERTIES" val="406.8057/395.0477/358.7192/14.77795"/>
</p:tagLst>
</file>

<file path=ppt/tags/tag236.xml><?xml version="1.0" encoding="utf-8"?>
<p:tagLst xmlns:a="http://schemas.openxmlformats.org/drawingml/2006/main" xmlns:r="http://schemas.openxmlformats.org/officeDocument/2006/relationships" xmlns:p="http://schemas.openxmlformats.org/presentationml/2006/main">
  <p:tag name="EE4P_AGENDAWIZARD" val="item_fef1dd90-b236-41e1-a9a0-10d93f6e561e_Topic"/>
  <p:tag name="EE4P_AGENDAWIZARD_CONTENT" val="/Deployment (Not covered along training sessions)"/>
  <p:tag name="EE4P_AGENDAWIZARD_PROPERTIES" val="406.8057/371.3421/358.7192/19.70559"/>
</p:tagLst>
</file>

<file path=ppt/tags/tag237.xml><?xml version="1.0" encoding="utf-8"?>
<p:tagLst xmlns:a="http://schemas.openxmlformats.org/drawingml/2006/main" xmlns:r="http://schemas.openxmlformats.org/officeDocument/2006/relationships" xmlns:p="http://schemas.openxmlformats.org/presentationml/2006/main">
  <p:tag name="EE4P_AGENDAWIZARD" val="item_92c9f963-6def-4f74-82d6-586adf2f2794_Topic"/>
  <p:tag name="EE4P_AGENDAWIZARD_CONTENT" val="/Context Manager &amp; Decorator (Reminder)"/>
  <p:tag name="EE4P_AGENDAWIZARD_PROPERTIES" val="406.8057/344.648/358.7192/19.70559"/>
</p:tagLst>
</file>

<file path=ppt/tags/tag238.xml><?xml version="1.0" encoding="utf-8"?>
<p:tagLst xmlns:a="http://schemas.openxmlformats.org/drawingml/2006/main" xmlns:r="http://schemas.openxmlformats.org/officeDocument/2006/relationships" xmlns:p="http://schemas.openxmlformats.org/presentationml/2006/main">
  <p:tag name="EE4P_AGENDAWIZARD" val="item_a12e7d01-904e-4fca-8400-0ebe302e6c30_Topic"/>
  <p:tag name="EE4P_AGENDAWIZARD_CONTENT" val="/Package Design"/>
  <p:tag name="EE4P_AGENDAWIZARD_PROPERTIES" val="406.8057/322.8816/358.7192/14.77795"/>
</p:tagLst>
</file>

<file path=ppt/tags/tag239.xml><?xml version="1.0" encoding="utf-8"?>
<p:tagLst xmlns:a="http://schemas.openxmlformats.org/drawingml/2006/main" xmlns:r="http://schemas.openxmlformats.org/officeDocument/2006/relationships" xmlns:p="http://schemas.openxmlformats.org/presentationml/2006/main">
  <p:tag name="EE4P_AGENDAWIZARD" val="item_4a832ee5-3cb2-41d6-a340-7dd265e50f1c_Topic"/>
  <p:tag name="EE4P_AGENDAWIZARD_CONTENT" val="/Debugging"/>
  <p:tag name="EE4P_AGENDAWIZARD_PROPERTIES" val="406.8057/304.1036/358.7192/14.77795"/>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0.xml><?xml version="1.0" encoding="utf-8"?>
<p:tagLst xmlns:a="http://schemas.openxmlformats.org/drawingml/2006/main" xmlns:r="http://schemas.openxmlformats.org/officeDocument/2006/relationships" xmlns:p="http://schemas.openxmlformats.org/presentationml/2006/main">
  <p:tag name="EE4P_AGENDAWIZARD" val="item_d341b485-25bf-4f8d-bd16-f322d521038a_Topic"/>
  <p:tag name="EE4P_AGENDAWIZARD_CONTENT" val="/Formatting"/>
  <p:tag name="EE4P_AGENDAWIZARD_PROPERTIES" val="406.8057/285.3257/358.7192/14.77795"/>
</p:tagLst>
</file>

<file path=ppt/tags/tag241.xml><?xml version="1.0" encoding="utf-8"?>
<p:tagLst xmlns:a="http://schemas.openxmlformats.org/drawingml/2006/main" xmlns:r="http://schemas.openxmlformats.org/officeDocument/2006/relationships" xmlns:p="http://schemas.openxmlformats.org/presentationml/2006/main">
  <p:tag name="EE4P_AGENDAWIZARD" val="item_82f8fcf2-b46f-4548-b332-e427c80c58c5_Topic"/>
  <p:tag name="EE4P_AGENDAWIZARD_CONTENT" val="/Documenting"/>
  <p:tag name="EE4P_AGENDAWIZARD_PROPERTIES" val="406.8057/266.5477/358.7192/14.77795"/>
</p:tagLst>
</file>

<file path=ppt/tags/tag242.xml><?xml version="1.0" encoding="utf-8"?>
<p:tagLst xmlns:a="http://schemas.openxmlformats.org/drawingml/2006/main" xmlns:r="http://schemas.openxmlformats.org/officeDocument/2006/relationships" xmlns:p="http://schemas.openxmlformats.org/presentationml/2006/main">
  <p:tag name="EE4P_AGENDAWIZARD" val="item_5e4f604d-92ef-4795-bbb6-e60c7463e3fd_Topic"/>
  <p:tag name="EE4P_AGENDAWIZARD_CONTENT" val="/Logging"/>
  <p:tag name="EE4P_AGENDAWIZARD_PROPERTIES" val="406.8057/247.7698/358.7192/14.77795"/>
</p:tagLst>
</file>

<file path=ppt/tags/tag243.xml><?xml version="1.0" encoding="utf-8"?>
<p:tagLst xmlns:a="http://schemas.openxmlformats.org/drawingml/2006/main" xmlns:r="http://schemas.openxmlformats.org/officeDocument/2006/relationships" xmlns:p="http://schemas.openxmlformats.org/presentationml/2006/main">
  <p:tag name="EE4P_AGENDAWIZARD" val="item_ec6c7768-3655-427e-9f0f-d2195352707f_Topic"/>
  <p:tag name="EE4P_AGENDAWIZARD_CONTENT" val="/Errors"/>
  <p:tag name="EE4P_AGENDAWIZARD_PROPERTIES" val="406.8057/228.9918/358.7192/14.77795"/>
</p:tagLst>
</file>

<file path=ppt/tags/tag244.xml><?xml version="1.0" encoding="utf-8"?>
<p:tagLst xmlns:a="http://schemas.openxmlformats.org/drawingml/2006/main" xmlns:r="http://schemas.openxmlformats.org/officeDocument/2006/relationships" xmlns:p="http://schemas.openxmlformats.org/presentationml/2006/main">
  <p:tag name="EE4P_AGENDAWIZARD" val="item_39b764a4-04d0-4716-8266-8e470db32948_Element"/>
</p:tagLst>
</file>

<file path=ppt/tags/tag245.xml><?xml version="1.0" encoding="utf-8"?>
<p:tagLst xmlns:a="http://schemas.openxmlformats.org/drawingml/2006/main" xmlns:r="http://schemas.openxmlformats.org/officeDocument/2006/relationships" xmlns:p="http://schemas.openxmlformats.org/presentationml/2006/main">
  <p:tag name="EE4P_AGENDAWIZARD" val="item_39b764a4-04d0-4716-8266-8e470db32948_Element"/>
</p:tagLst>
</file>

<file path=ppt/tags/tag246.xml><?xml version="1.0" encoding="utf-8"?>
<p:tagLst xmlns:a="http://schemas.openxmlformats.org/drawingml/2006/main" xmlns:r="http://schemas.openxmlformats.org/officeDocument/2006/relationships" xmlns:p="http://schemas.openxmlformats.org/presentationml/2006/main">
  <p:tag name="EE4P_AGENDAWIZARD" val="item_39b764a4-04d0-4716-8266-8e470db32948_Topic"/>
  <p:tag name="EE4P_AGENDAWIZARD_CONTENT" val="/Data Ingestion"/>
  <p:tag name="EE4P_AGENDAWIZARD_PROPERTIES" val="406.8057/210.2139/358.7192/14.77795"/>
</p:tagLst>
</file>

<file path=ppt/tags/tag247.xml><?xml version="1.0" encoding="utf-8"?>
<p:tagLst xmlns:a="http://schemas.openxmlformats.org/drawingml/2006/main" xmlns:r="http://schemas.openxmlformats.org/officeDocument/2006/relationships" xmlns:p="http://schemas.openxmlformats.org/presentationml/2006/main">
  <p:tag name="EE4P_AGENDAWIZARD" val="item_b90bc7a3-fde3-45a5-9ff3-ce4bf91c6715_Topic"/>
  <p:tag name="EE4P_AGENDAWIZARD_CONTENT" val="/Organize your code"/>
  <p:tag name="EE4P_AGENDAWIZARD_PROPERTIES" val="406.8057/191.4359/358.7192/14.77795"/>
</p:tagLst>
</file>

<file path=ppt/tags/tag248.xml><?xml version="1.0" encoding="utf-8"?>
<p:tagLst xmlns:a="http://schemas.openxmlformats.org/drawingml/2006/main" xmlns:r="http://schemas.openxmlformats.org/officeDocument/2006/relationships" xmlns:p="http://schemas.openxmlformats.org/presentationml/2006/main">
  <p:tag name="EE4P_AGENDAWIZARD" val="item_ed1a7874-405b-4c09-b739-b0ed5b69a4a1_Topic"/>
  <p:tag name="EE4P_AGENDAWIZARD_CONTENT" val="/Code Improvement"/>
  <p:tag name="EE4P_AGENDAWIZARD_PROPERTIES" val="406.8057/167.7303/358.7192/19.70559"/>
</p:tagLst>
</file>

<file path=ppt/tags/tag249.xml><?xml version="1.0" encoding="utf-8"?>
<p:tagLst xmlns:a="http://schemas.openxmlformats.org/drawingml/2006/main" xmlns:r="http://schemas.openxmlformats.org/officeDocument/2006/relationships" xmlns:p="http://schemas.openxmlformats.org/presentationml/2006/main">
  <p:tag name="EE4P_AGENDAWIZARD" val="item_7177cee0-32af-4321-97ee-3790cb534579_Topic"/>
  <p:tag name="EE4P_AGENDAWIZARD_CONTENT" val="/Abstract Classes"/>
  <p:tag name="EE4P_AGENDAWIZARD_PROPERTIES" val="406.8057/145.9639/358.7192/14.77795"/>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EE4P_AGENDAWIZARD" val="item_d9b6f426-55cd-43e9-a36c-a3b8d00bd23c_Topic"/>
  <p:tag name="EE4P_AGENDAWIZARD_CONTENT" val="/Factory"/>
  <p:tag name="EE4P_AGENDAWIZARD_PROPERTIES" val="406.8057/127.1859/358.7192/14.77795"/>
</p:tagLst>
</file>

<file path=ppt/tags/tag251.xml><?xml version="1.0" encoding="utf-8"?>
<p:tagLst xmlns:a="http://schemas.openxmlformats.org/drawingml/2006/main" xmlns:r="http://schemas.openxmlformats.org/officeDocument/2006/relationships" xmlns:p="http://schemas.openxmlformats.org/presentationml/2006/main">
  <p:tag name="EE4P_AGENDAWIZARD" val="item_fb0f7e8d-bc2e-47de-8a91-12c36a62f47f_Topic"/>
  <p:tag name="EE4P_AGENDAWIZARD_CONTENT" val="/Singleton"/>
  <p:tag name="EE4P_AGENDAWIZARD_PROPERTIES" val="406.8057/108.408/358.7192/14.77795"/>
</p:tagLst>
</file>

<file path=ppt/tags/tag252.xml><?xml version="1.0" encoding="utf-8"?>
<p:tagLst xmlns:a="http://schemas.openxmlformats.org/drawingml/2006/main" xmlns:r="http://schemas.openxmlformats.org/officeDocument/2006/relationships" xmlns:p="http://schemas.openxmlformats.org/presentationml/2006/main">
  <p:tag name="EE4P_AGENDAWIZARD" val="item_fcca2d14-c50d-4edb-b767-0c7d2fd9f8c0_Topic"/>
  <p:tag name="EE4P_AGENDAWIZARD_CONTENT" val="/Design Pattern"/>
  <p:tag name="EE4P_AGENDAWIZARD_PROPERTIES" val="406.8057/84.70236/358.7192/19.70559"/>
</p:tagLst>
</file>

<file path=ppt/tags/tag253.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tnQrNuV6BFs0_UEi2cdfpA"/>
</p:tagLst>
</file>

<file path=ppt/tags/tag257.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58.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pei_BiEi55_.Hy9ajU9Bgg"/>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tnQrNuV6BFs0_UEi2cdfpA"/>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3gBuWHHE7cmqnvJ5Hfs6Ow"/>
</p:tagLst>
</file>

<file path=ppt/tags/tag265.xml><?xml version="1.0" encoding="utf-8"?>
<p:tagLst xmlns:a="http://schemas.openxmlformats.org/drawingml/2006/main" xmlns:r="http://schemas.openxmlformats.org/officeDocument/2006/relationships" xmlns:p="http://schemas.openxmlformats.org/presentationml/2006/main">
  <p:tag name="BCG_MODE" val="Presentation"/>
  <p:tag name="BCG_DESIGN" val="Green one third"/>
  <p:tag name="EE4P_LAYOUT_ID" val="K"/>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B4Jvpgb4kCmPqz.I_cAHlw"/>
</p:tagLst>
</file>

<file path=ppt/tags/tag268.xml><?xml version="1.0" encoding="utf-8"?>
<p:tagLst xmlns:a="http://schemas.openxmlformats.org/drawingml/2006/main" xmlns:r="http://schemas.openxmlformats.org/officeDocument/2006/relationships" xmlns:p="http://schemas.openxmlformats.org/presentationml/2006/main">
  <p:tag name="BCG_MODE" val="Presentation"/>
  <p:tag name="BCG_DESIGN" val="Green one third"/>
  <p:tag name="EE4P_LAYOUT_ID" val="K"/>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xpql3FnmTMmyMcg7VHOY2A"/>
</p:tagLst>
</file>

<file path=ppt/tags/tag271.xml><?xml version="1.0" encoding="utf-8"?>
<p:tagLst xmlns:a="http://schemas.openxmlformats.org/drawingml/2006/main" xmlns:r="http://schemas.openxmlformats.org/officeDocument/2006/relationships" xmlns:p="http://schemas.openxmlformats.org/presentationml/2006/main">
  <p:tag name="BCG_MODE" val="Documentation"/>
  <p:tag name="BCG_DESIGN" val="Green one third"/>
  <p:tag name="EE4P_LAYOUT_ID" val="D"/>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t90aM36CWRI..pVKlogVBZA"/>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tymZBEVd20aXDOYn_1iNdbQ"/>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ymZBEVd20aXDOYn_1iNdbQ"/>
</p:tagLst>
</file>

<file path=ppt/tags/tag278.xml><?xml version="1.0" encoding="utf-8"?>
<p:tagLst xmlns:a="http://schemas.openxmlformats.org/drawingml/2006/main" xmlns:r="http://schemas.openxmlformats.org/officeDocument/2006/relationships" xmlns:p="http://schemas.openxmlformats.org/presentationml/2006/main">
  <p:tag name="BCG_MODE" val="Documentation"/>
  <p:tag name="BCG_DESIGN" val="Title only"/>
  <p:tag name="EE4P_LAYOUT_ID" val="D"/>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DICsScMxRxAHoNLT9cs9Kw"/>
</p:tagLst>
</file>

<file path=ppt/tags/tag281.xml><?xml version="1.0" encoding="utf-8"?>
<p:tagLst xmlns:a="http://schemas.openxmlformats.org/drawingml/2006/main" xmlns:r="http://schemas.openxmlformats.org/officeDocument/2006/relationships" xmlns:p="http://schemas.openxmlformats.org/presentationml/2006/main">
  <p:tag name="EE4P_SLIDEID" val="ec6c7768-3655-427e-9f0f-d2195352707f"/>
</p:tagLst>
</file>

<file path=ppt/tags/tag282.xml><?xml version="1.0" encoding="utf-8"?>
<p:tagLst xmlns:a="http://schemas.openxmlformats.org/drawingml/2006/main" xmlns:r="http://schemas.openxmlformats.org/officeDocument/2006/relationships" xmlns:p="http://schemas.openxmlformats.org/presentationml/2006/main">
  <p:tag name="EE4P_AGENDAWIZARD" val="item_3ef53846-c33d-4c8c-8d88-d1805e6d320c_Topic"/>
  <p:tag name="EE4P_AGENDAWIZARD_CONTENT" val="/Solution overview"/>
  <p:tag name="EE4P_AGENDAWIZARD_PROPERTIES" val="406.8057/435.5921/358.7192/19.70559"/>
</p:tagLst>
</file>

<file path=ppt/tags/tag283.xml><?xml version="1.0" encoding="utf-8"?>
<p:tagLst xmlns:a="http://schemas.openxmlformats.org/drawingml/2006/main" xmlns:r="http://schemas.openxmlformats.org/officeDocument/2006/relationships" xmlns:p="http://schemas.openxmlformats.org/presentationml/2006/main">
  <p:tag name="EE4P_AGENDAWIZARD" val="item_5ab75b5e-cf9c-4d7c-bd6c-f246b4b2bf3a_Topic"/>
  <p:tag name="EE4P_AGENDAWIZARD_CONTENT" val="/CI"/>
  <p:tag name="EE4P_AGENDAWIZARD_PROPERTIES" val="406.8057/413.8257/358.7192/14.77795"/>
</p:tagLst>
</file>

<file path=ppt/tags/tag284.xml><?xml version="1.0" encoding="utf-8"?>
<p:tagLst xmlns:a="http://schemas.openxmlformats.org/drawingml/2006/main" xmlns:r="http://schemas.openxmlformats.org/officeDocument/2006/relationships" xmlns:p="http://schemas.openxmlformats.org/presentationml/2006/main">
  <p:tag name="EE4P_AGENDAWIZARD" val="item_5f03ddff-adb9-4a0c-afdf-712fbce1a0b3_Topic"/>
  <p:tag name="EE4P_AGENDAWIZARD_CONTENT" val="/Docker"/>
  <p:tag name="EE4P_AGENDAWIZARD_PROPERTIES" val="406.8057/395.0477/358.7192/14.77795"/>
</p:tagLst>
</file>

<file path=ppt/tags/tag285.xml><?xml version="1.0" encoding="utf-8"?>
<p:tagLst xmlns:a="http://schemas.openxmlformats.org/drawingml/2006/main" xmlns:r="http://schemas.openxmlformats.org/officeDocument/2006/relationships" xmlns:p="http://schemas.openxmlformats.org/presentationml/2006/main">
  <p:tag name="EE4P_AGENDAWIZARD" val="item_fef1dd90-b236-41e1-a9a0-10d93f6e561e_Topic"/>
  <p:tag name="EE4P_AGENDAWIZARD_CONTENT" val="/Deployment (Not covered along training sessions)"/>
  <p:tag name="EE4P_AGENDAWIZARD_PROPERTIES" val="406.8057/371.3421/358.7192/19.70559"/>
</p:tagLst>
</file>

<file path=ppt/tags/tag286.xml><?xml version="1.0" encoding="utf-8"?>
<p:tagLst xmlns:a="http://schemas.openxmlformats.org/drawingml/2006/main" xmlns:r="http://schemas.openxmlformats.org/officeDocument/2006/relationships" xmlns:p="http://schemas.openxmlformats.org/presentationml/2006/main">
  <p:tag name="EE4P_AGENDAWIZARD" val="item_92c9f963-6def-4f74-82d6-586adf2f2794_Topic"/>
  <p:tag name="EE4P_AGENDAWIZARD_CONTENT" val="/Context Manager &amp; Decorator (Reminder)"/>
  <p:tag name="EE4P_AGENDAWIZARD_PROPERTIES" val="406.8057/344.648/358.7192/19.70559"/>
</p:tagLst>
</file>

<file path=ppt/tags/tag287.xml><?xml version="1.0" encoding="utf-8"?>
<p:tagLst xmlns:a="http://schemas.openxmlformats.org/drawingml/2006/main" xmlns:r="http://schemas.openxmlformats.org/officeDocument/2006/relationships" xmlns:p="http://schemas.openxmlformats.org/presentationml/2006/main">
  <p:tag name="EE4P_AGENDAWIZARD" val="item_a12e7d01-904e-4fca-8400-0ebe302e6c30_Topic"/>
  <p:tag name="EE4P_AGENDAWIZARD_CONTENT" val="/Package Design"/>
  <p:tag name="EE4P_AGENDAWIZARD_PROPERTIES" val="406.8057/322.8816/358.7192/14.77795"/>
</p:tagLst>
</file>

<file path=ppt/tags/tag288.xml><?xml version="1.0" encoding="utf-8"?>
<p:tagLst xmlns:a="http://schemas.openxmlformats.org/drawingml/2006/main" xmlns:r="http://schemas.openxmlformats.org/officeDocument/2006/relationships" xmlns:p="http://schemas.openxmlformats.org/presentationml/2006/main">
  <p:tag name="EE4P_AGENDAWIZARD" val="item_4a832ee5-3cb2-41d6-a340-7dd265e50f1c_Topic"/>
  <p:tag name="EE4P_AGENDAWIZARD_CONTENT" val="/Debugging"/>
  <p:tag name="EE4P_AGENDAWIZARD_PROPERTIES" val="406.8057/304.1036/358.7192/14.77795"/>
</p:tagLst>
</file>

<file path=ppt/tags/tag289.xml><?xml version="1.0" encoding="utf-8"?>
<p:tagLst xmlns:a="http://schemas.openxmlformats.org/drawingml/2006/main" xmlns:r="http://schemas.openxmlformats.org/officeDocument/2006/relationships" xmlns:p="http://schemas.openxmlformats.org/presentationml/2006/main">
  <p:tag name="EE4P_AGENDAWIZARD" val="item_d341b485-25bf-4f8d-bd16-f322d521038a_Topic"/>
  <p:tag name="EE4P_AGENDAWIZARD_CONTENT" val="/Formatting"/>
  <p:tag name="EE4P_AGENDAWIZARD_PROPERTIES" val="406.8057/285.3257/358.7192/14.77795"/>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0.xml><?xml version="1.0" encoding="utf-8"?>
<p:tagLst xmlns:a="http://schemas.openxmlformats.org/drawingml/2006/main" xmlns:r="http://schemas.openxmlformats.org/officeDocument/2006/relationships" xmlns:p="http://schemas.openxmlformats.org/presentationml/2006/main">
  <p:tag name="EE4P_AGENDAWIZARD" val="item_82f8fcf2-b46f-4548-b332-e427c80c58c5_Topic"/>
  <p:tag name="EE4P_AGENDAWIZARD_CONTENT" val="/Documenting"/>
  <p:tag name="EE4P_AGENDAWIZARD_PROPERTIES" val="406.8057/266.5477/358.7192/14.77795"/>
</p:tagLst>
</file>

<file path=ppt/tags/tag291.xml><?xml version="1.0" encoding="utf-8"?>
<p:tagLst xmlns:a="http://schemas.openxmlformats.org/drawingml/2006/main" xmlns:r="http://schemas.openxmlformats.org/officeDocument/2006/relationships" xmlns:p="http://schemas.openxmlformats.org/presentationml/2006/main">
  <p:tag name="EE4P_AGENDAWIZARD" val="item_5e4f604d-92ef-4795-bbb6-e60c7463e3fd_Topic"/>
  <p:tag name="EE4P_AGENDAWIZARD_CONTENT" val="/Logging"/>
  <p:tag name="EE4P_AGENDAWIZARD_PROPERTIES" val="406.8057/247.7698/358.7192/14.77795"/>
</p:tagLst>
</file>

<file path=ppt/tags/tag292.xml><?xml version="1.0" encoding="utf-8"?>
<p:tagLst xmlns:a="http://schemas.openxmlformats.org/drawingml/2006/main" xmlns:r="http://schemas.openxmlformats.org/officeDocument/2006/relationships" xmlns:p="http://schemas.openxmlformats.org/presentationml/2006/main">
  <p:tag name="EE4P_AGENDAWIZARD" val="item_ec6c7768-3655-427e-9f0f-d2195352707f_Element"/>
</p:tagLst>
</file>

<file path=ppt/tags/tag293.xml><?xml version="1.0" encoding="utf-8"?>
<p:tagLst xmlns:a="http://schemas.openxmlformats.org/drawingml/2006/main" xmlns:r="http://schemas.openxmlformats.org/officeDocument/2006/relationships" xmlns:p="http://schemas.openxmlformats.org/presentationml/2006/main">
  <p:tag name="EE4P_AGENDAWIZARD" val="item_ec6c7768-3655-427e-9f0f-d2195352707f_Element"/>
</p:tagLst>
</file>

<file path=ppt/tags/tag294.xml><?xml version="1.0" encoding="utf-8"?>
<p:tagLst xmlns:a="http://schemas.openxmlformats.org/drawingml/2006/main" xmlns:r="http://schemas.openxmlformats.org/officeDocument/2006/relationships" xmlns:p="http://schemas.openxmlformats.org/presentationml/2006/main">
  <p:tag name="EE4P_AGENDAWIZARD" val="item_ec6c7768-3655-427e-9f0f-d2195352707f_Topic"/>
  <p:tag name="EE4P_AGENDAWIZARD_CONTENT" val="/Errors"/>
  <p:tag name="EE4P_AGENDAWIZARD_PROPERTIES" val="406.8057/228.9918/358.7192/14.77795"/>
</p:tagLst>
</file>

<file path=ppt/tags/tag295.xml><?xml version="1.0" encoding="utf-8"?>
<p:tagLst xmlns:a="http://schemas.openxmlformats.org/drawingml/2006/main" xmlns:r="http://schemas.openxmlformats.org/officeDocument/2006/relationships" xmlns:p="http://schemas.openxmlformats.org/presentationml/2006/main">
  <p:tag name="EE4P_AGENDAWIZARD" val="item_39b764a4-04d0-4716-8266-8e470db32948_Topic"/>
  <p:tag name="EE4P_AGENDAWIZARD_CONTENT" val="/Data Ingestion"/>
  <p:tag name="EE4P_AGENDAWIZARD_PROPERTIES" val="406.8057/210.2139/358.7192/14.77795"/>
</p:tagLst>
</file>

<file path=ppt/tags/tag296.xml><?xml version="1.0" encoding="utf-8"?>
<p:tagLst xmlns:a="http://schemas.openxmlformats.org/drawingml/2006/main" xmlns:r="http://schemas.openxmlformats.org/officeDocument/2006/relationships" xmlns:p="http://schemas.openxmlformats.org/presentationml/2006/main">
  <p:tag name="EE4P_AGENDAWIZARD" val="item_b90bc7a3-fde3-45a5-9ff3-ce4bf91c6715_Topic"/>
  <p:tag name="EE4P_AGENDAWIZARD_CONTENT" val="/Organize your code"/>
  <p:tag name="EE4P_AGENDAWIZARD_PROPERTIES" val="406.8057/191.4359/358.7192/14.77795"/>
</p:tagLst>
</file>

<file path=ppt/tags/tag297.xml><?xml version="1.0" encoding="utf-8"?>
<p:tagLst xmlns:a="http://schemas.openxmlformats.org/drawingml/2006/main" xmlns:r="http://schemas.openxmlformats.org/officeDocument/2006/relationships" xmlns:p="http://schemas.openxmlformats.org/presentationml/2006/main">
  <p:tag name="EE4P_AGENDAWIZARD" val="item_ed1a7874-405b-4c09-b739-b0ed5b69a4a1_Topic"/>
  <p:tag name="EE4P_AGENDAWIZARD_CONTENT" val="/Code Improvement"/>
  <p:tag name="EE4P_AGENDAWIZARD_PROPERTIES" val="406.8057/167.7303/358.7192/19.70559"/>
</p:tagLst>
</file>

<file path=ppt/tags/tag298.xml><?xml version="1.0" encoding="utf-8"?>
<p:tagLst xmlns:a="http://schemas.openxmlformats.org/drawingml/2006/main" xmlns:r="http://schemas.openxmlformats.org/officeDocument/2006/relationships" xmlns:p="http://schemas.openxmlformats.org/presentationml/2006/main">
  <p:tag name="EE4P_AGENDAWIZARD" val="item_7177cee0-32af-4321-97ee-3790cb534579_Topic"/>
  <p:tag name="EE4P_AGENDAWIZARD_CONTENT" val="/Abstract Classes"/>
  <p:tag name="EE4P_AGENDAWIZARD_PROPERTIES" val="406.8057/145.9639/358.7192/14.77795"/>
</p:tagLst>
</file>

<file path=ppt/tags/tag299.xml><?xml version="1.0" encoding="utf-8"?>
<p:tagLst xmlns:a="http://schemas.openxmlformats.org/drawingml/2006/main" xmlns:r="http://schemas.openxmlformats.org/officeDocument/2006/relationships" xmlns:p="http://schemas.openxmlformats.org/presentationml/2006/main">
  <p:tag name="EE4P_AGENDAWIZARD" val="item_d9b6f426-55cd-43e9-a36c-a3b8d00bd23c_Topic"/>
  <p:tag name="EE4P_AGENDAWIZARD_CONTENT" val="/Factory"/>
  <p:tag name="EE4P_AGENDAWIZARD_PROPERTIES" val="406.8057/127.1859/358.7192/14.77795"/>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0.xml><?xml version="1.0" encoding="utf-8"?>
<p:tagLst xmlns:a="http://schemas.openxmlformats.org/drawingml/2006/main" xmlns:r="http://schemas.openxmlformats.org/officeDocument/2006/relationships" xmlns:p="http://schemas.openxmlformats.org/presentationml/2006/main">
  <p:tag name="EE4P_AGENDAWIZARD" val="item_fb0f7e8d-bc2e-47de-8a91-12c36a62f47f_Topic"/>
  <p:tag name="EE4P_AGENDAWIZARD_CONTENT" val="/Singleton"/>
  <p:tag name="EE4P_AGENDAWIZARD_PROPERTIES" val="406.8057/108.408/358.7192/14.77795"/>
</p:tagLst>
</file>

<file path=ppt/tags/tag301.xml><?xml version="1.0" encoding="utf-8"?>
<p:tagLst xmlns:a="http://schemas.openxmlformats.org/drawingml/2006/main" xmlns:r="http://schemas.openxmlformats.org/officeDocument/2006/relationships" xmlns:p="http://schemas.openxmlformats.org/presentationml/2006/main">
  <p:tag name="EE4P_AGENDAWIZARD" val="item_fcca2d14-c50d-4edb-b767-0c7d2fd9f8c0_Topic"/>
  <p:tag name="EE4P_AGENDAWIZARD_CONTENT" val="/Design Pattern"/>
  <p:tag name="EE4P_AGENDAWIZARD_PROPERTIES" val="406.8057/84.70236/358.7192/19.70559"/>
</p:tagLst>
</file>

<file path=ppt/tags/tag302.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4.xml><?xml version="1.0" encoding="utf-8"?>
<p:tagLst xmlns:a="http://schemas.openxmlformats.org/drawingml/2006/main" xmlns:r="http://schemas.openxmlformats.org/officeDocument/2006/relationships" xmlns:p="http://schemas.openxmlformats.org/presentationml/2006/main">
  <p:tag name="BCG_MODE" val="Documentation"/>
  <p:tag name="BCG_DESIGN" val="Green one third"/>
  <p:tag name="EE4P_LAYOUT_ID" val="D"/>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t90aM36CWRI..pVKlogVBZA"/>
</p:tagLst>
</file>

<file path=ppt/tags/tag307.xml><?xml version="1.0" encoding="utf-8"?>
<p:tagLst xmlns:a="http://schemas.openxmlformats.org/drawingml/2006/main" xmlns:r="http://schemas.openxmlformats.org/officeDocument/2006/relationships" xmlns:p="http://schemas.openxmlformats.org/presentationml/2006/main">
  <p:tag name="BCG_MODE" val="Documentation"/>
  <p:tag name="BCG_DESIGN" val="Green one third"/>
  <p:tag name="EE4P_LAYOUT_ID" val="D"/>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t90aM36CWRI..pVKlogVBZ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0.xml><?xml version="1.0" encoding="utf-8"?>
<p:tagLst xmlns:a="http://schemas.openxmlformats.org/drawingml/2006/main" xmlns:r="http://schemas.openxmlformats.org/officeDocument/2006/relationships" xmlns:p="http://schemas.openxmlformats.org/presentationml/2006/main">
  <p:tag name="BCG_MODE" val="Documentation"/>
  <p:tag name="BCG_DESIGN" val="Green one third"/>
  <p:tag name="EE4P_LAYOUT_ID" val="D"/>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t90aM36CWRI..pVKlogVBZA"/>
</p:tagLst>
</file>

<file path=ppt/tags/tag313.xml><?xml version="1.0" encoding="utf-8"?>
<p:tagLst xmlns:a="http://schemas.openxmlformats.org/drawingml/2006/main" xmlns:r="http://schemas.openxmlformats.org/officeDocument/2006/relationships" xmlns:p="http://schemas.openxmlformats.org/presentationml/2006/main">
  <p:tag name="EE4P_SLIDEID" val="5e4f604d-92ef-4795-bbb6-e60c7463e3fd"/>
</p:tagLst>
</file>

<file path=ppt/tags/tag314.xml><?xml version="1.0" encoding="utf-8"?>
<p:tagLst xmlns:a="http://schemas.openxmlformats.org/drawingml/2006/main" xmlns:r="http://schemas.openxmlformats.org/officeDocument/2006/relationships" xmlns:p="http://schemas.openxmlformats.org/presentationml/2006/main">
  <p:tag name="EE4P_AGENDAWIZARD" val="item_3ef53846-c33d-4c8c-8d88-d1805e6d320c_Topic"/>
  <p:tag name="EE4P_AGENDAWIZARD_CONTENT" val="/Solution overview"/>
  <p:tag name="EE4P_AGENDAWIZARD_PROPERTIES" val="406.8057/435.5921/358.7192/19.70559"/>
</p:tagLst>
</file>

<file path=ppt/tags/tag315.xml><?xml version="1.0" encoding="utf-8"?>
<p:tagLst xmlns:a="http://schemas.openxmlformats.org/drawingml/2006/main" xmlns:r="http://schemas.openxmlformats.org/officeDocument/2006/relationships" xmlns:p="http://schemas.openxmlformats.org/presentationml/2006/main">
  <p:tag name="EE4P_AGENDAWIZARD" val="item_5ab75b5e-cf9c-4d7c-bd6c-f246b4b2bf3a_Topic"/>
  <p:tag name="EE4P_AGENDAWIZARD_CONTENT" val="/CI"/>
  <p:tag name="EE4P_AGENDAWIZARD_PROPERTIES" val="406.8057/413.8257/358.7192/14.77795"/>
</p:tagLst>
</file>

<file path=ppt/tags/tag316.xml><?xml version="1.0" encoding="utf-8"?>
<p:tagLst xmlns:a="http://schemas.openxmlformats.org/drawingml/2006/main" xmlns:r="http://schemas.openxmlformats.org/officeDocument/2006/relationships" xmlns:p="http://schemas.openxmlformats.org/presentationml/2006/main">
  <p:tag name="EE4P_AGENDAWIZARD" val="item_5f03ddff-adb9-4a0c-afdf-712fbce1a0b3_Topic"/>
  <p:tag name="EE4P_AGENDAWIZARD_CONTENT" val="/Docker"/>
  <p:tag name="EE4P_AGENDAWIZARD_PROPERTIES" val="406.8057/395.0477/358.7192/14.77795"/>
</p:tagLst>
</file>

<file path=ppt/tags/tag317.xml><?xml version="1.0" encoding="utf-8"?>
<p:tagLst xmlns:a="http://schemas.openxmlformats.org/drawingml/2006/main" xmlns:r="http://schemas.openxmlformats.org/officeDocument/2006/relationships" xmlns:p="http://schemas.openxmlformats.org/presentationml/2006/main">
  <p:tag name="EE4P_AGENDAWIZARD" val="item_fef1dd90-b236-41e1-a9a0-10d93f6e561e_Topic"/>
  <p:tag name="EE4P_AGENDAWIZARD_CONTENT" val="/Deployment (Not covered along training sessions)"/>
  <p:tag name="EE4P_AGENDAWIZARD_PROPERTIES" val="406.8057/371.3421/358.7192/19.70559"/>
</p:tagLst>
</file>

<file path=ppt/tags/tag318.xml><?xml version="1.0" encoding="utf-8"?>
<p:tagLst xmlns:a="http://schemas.openxmlformats.org/drawingml/2006/main" xmlns:r="http://schemas.openxmlformats.org/officeDocument/2006/relationships" xmlns:p="http://schemas.openxmlformats.org/presentationml/2006/main">
  <p:tag name="EE4P_AGENDAWIZARD" val="item_92c9f963-6def-4f74-82d6-586adf2f2794_Topic"/>
  <p:tag name="EE4P_AGENDAWIZARD_CONTENT" val="/Context Manager &amp; Decorator (Reminder)"/>
  <p:tag name="EE4P_AGENDAWIZARD_PROPERTIES" val="406.8057/344.648/358.7192/19.70559"/>
</p:tagLst>
</file>

<file path=ppt/tags/tag319.xml><?xml version="1.0" encoding="utf-8"?>
<p:tagLst xmlns:a="http://schemas.openxmlformats.org/drawingml/2006/main" xmlns:r="http://schemas.openxmlformats.org/officeDocument/2006/relationships" xmlns:p="http://schemas.openxmlformats.org/presentationml/2006/main">
  <p:tag name="EE4P_AGENDAWIZARD" val="item_a12e7d01-904e-4fca-8400-0ebe302e6c30_Topic"/>
  <p:tag name="EE4P_AGENDAWIZARD_CONTENT" val="/Package Design"/>
  <p:tag name="EE4P_AGENDAWIZARD_PROPERTIES" val="406.8057/322.8816/358.7192/14.77795"/>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0.xml><?xml version="1.0" encoding="utf-8"?>
<p:tagLst xmlns:a="http://schemas.openxmlformats.org/drawingml/2006/main" xmlns:r="http://schemas.openxmlformats.org/officeDocument/2006/relationships" xmlns:p="http://schemas.openxmlformats.org/presentationml/2006/main">
  <p:tag name="EE4P_AGENDAWIZARD" val="item_4a832ee5-3cb2-41d6-a340-7dd265e50f1c_Topic"/>
  <p:tag name="EE4P_AGENDAWIZARD_CONTENT" val="/Debugging"/>
  <p:tag name="EE4P_AGENDAWIZARD_PROPERTIES" val="406.8057/304.1036/358.7192/14.77795"/>
</p:tagLst>
</file>

<file path=ppt/tags/tag321.xml><?xml version="1.0" encoding="utf-8"?>
<p:tagLst xmlns:a="http://schemas.openxmlformats.org/drawingml/2006/main" xmlns:r="http://schemas.openxmlformats.org/officeDocument/2006/relationships" xmlns:p="http://schemas.openxmlformats.org/presentationml/2006/main">
  <p:tag name="EE4P_AGENDAWIZARD" val="item_d341b485-25bf-4f8d-bd16-f322d521038a_Topic"/>
  <p:tag name="EE4P_AGENDAWIZARD_CONTENT" val="/Formatting"/>
  <p:tag name="EE4P_AGENDAWIZARD_PROPERTIES" val="406.8057/285.3257/358.7192/14.77795"/>
</p:tagLst>
</file>

<file path=ppt/tags/tag322.xml><?xml version="1.0" encoding="utf-8"?>
<p:tagLst xmlns:a="http://schemas.openxmlformats.org/drawingml/2006/main" xmlns:r="http://schemas.openxmlformats.org/officeDocument/2006/relationships" xmlns:p="http://schemas.openxmlformats.org/presentationml/2006/main">
  <p:tag name="EE4P_AGENDAWIZARD" val="item_82f8fcf2-b46f-4548-b332-e427c80c58c5_Topic"/>
  <p:tag name="EE4P_AGENDAWIZARD_CONTENT" val="/Documenting"/>
  <p:tag name="EE4P_AGENDAWIZARD_PROPERTIES" val="406.8057/266.5477/358.7192/14.77795"/>
</p:tagLst>
</file>

<file path=ppt/tags/tag323.xml><?xml version="1.0" encoding="utf-8"?>
<p:tagLst xmlns:a="http://schemas.openxmlformats.org/drawingml/2006/main" xmlns:r="http://schemas.openxmlformats.org/officeDocument/2006/relationships" xmlns:p="http://schemas.openxmlformats.org/presentationml/2006/main">
  <p:tag name="EE4P_AGENDAWIZARD" val="item_5e4f604d-92ef-4795-bbb6-e60c7463e3fd_Element"/>
</p:tagLst>
</file>

<file path=ppt/tags/tag324.xml><?xml version="1.0" encoding="utf-8"?>
<p:tagLst xmlns:a="http://schemas.openxmlformats.org/drawingml/2006/main" xmlns:r="http://schemas.openxmlformats.org/officeDocument/2006/relationships" xmlns:p="http://schemas.openxmlformats.org/presentationml/2006/main">
  <p:tag name="EE4P_AGENDAWIZARD" val="item_5e4f604d-92ef-4795-bbb6-e60c7463e3fd_Element"/>
</p:tagLst>
</file>

<file path=ppt/tags/tag325.xml><?xml version="1.0" encoding="utf-8"?>
<p:tagLst xmlns:a="http://schemas.openxmlformats.org/drawingml/2006/main" xmlns:r="http://schemas.openxmlformats.org/officeDocument/2006/relationships" xmlns:p="http://schemas.openxmlformats.org/presentationml/2006/main">
  <p:tag name="EE4P_AGENDAWIZARD" val="item_5e4f604d-92ef-4795-bbb6-e60c7463e3fd_Topic"/>
  <p:tag name="EE4P_AGENDAWIZARD_CONTENT" val="/Logging"/>
  <p:tag name="EE4P_AGENDAWIZARD_PROPERTIES" val="406.8057/247.7698/358.7192/14.77795"/>
</p:tagLst>
</file>

<file path=ppt/tags/tag326.xml><?xml version="1.0" encoding="utf-8"?>
<p:tagLst xmlns:a="http://schemas.openxmlformats.org/drawingml/2006/main" xmlns:r="http://schemas.openxmlformats.org/officeDocument/2006/relationships" xmlns:p="http://schemas.openxmlformats.org/presentationml/2006/main">
  <p:tag name="EE4P_AGENDAWIZARD" val="item_ec6c7768-3655-427e-9f0f-d2195352707f_Topic"/>
  <p:tag name="EE4P_AGENDAWIZARD_CONTENT" val="/Errors"/>
  <p:tag name="EE4P_AGENDAWIZARD_PROPERTIES" val="406.8057/228.9918/358.7192/14.77795"/>
</p:tagLst>
</file>

<file path=ppt/tags/tag327.xml><?xml version="1.0" encoding="utf-8"?>
<p:tagLst xmlns:a="http://schemas.openxmlformats.org/drawingml/2006/main" xmlns:r="http://schemas.openxmlformats.org/officeDocument/2006/relationships" xmlns:p="http://schemas.openxmlformats.org/presentationml/2006/main">
  <p:tag name="EE4P_AGENDAWIZARD" val="item_39b764a4-04d0-4716-8266-8e470db32948_Topic"/>
  <p:tag name="EE4P_AGENDAWIZARD_CONTENT" val="/Data Ingestion"/>
  <p:tag name="EE4P_AGENDAWIZARD_PROPERTIES" val="406.8057/210.2139/358.7192/14.77795"/>
</p:tagLst>
</file>

<file path=ppt/tags/tag328.xml><?xml version="1.0" encoding="utf-8"?>
<p:tagLst xmlns:a="http://schemas.openxmlformats.org/drawingml/2006/main" xmlns:r="http://schemas.openxmlformats.org/officeDocument/2006/relationships" xmlns:p="http://schemas.openxmlformats.org/presentationml/2006/main">
  <p:tag name="EE4P_AGENDAWIZARD" val="item_b90bc7a3-fde3-45a5-9ff3-ce4bf91c6715_Topic"/>
  <p:tag name="EE4P_AGENDAWIZARD_CONTENT" val="/Organize your code"/>
  <p:tag name="EE4P_AGENDAWIZARD_PROPERTIES" val="406.8057/191.4359/358.7192/14.77795"/>
</p:tagLst>
</file>

<file path=ppt/tags/tag329.xml><?xml version="1.0" encoding="utf-8"?>
<p:tagLst xmlns:a="http://schemas.openxmlformats.org/drawingml/2006/main" xmlns:r="http://schemas.openxmlformats.org/officeDocument/2006/relationships" xmlns:p="http://schemas.openxmlformats.org/presentationml/2006/main">
  <p:tag name="EE4P_AGENDAWIZARD" val="item_ed1a7874-405b-4c09-b739-b0ed5b69a4a1_Topic"/>
  <p:tag name="EE4P_AGENDAWIZARD_CONTENT" val="/Code Improvement"/>
  <p:tag name="EE4P_AGENDAWIZARD_PROPERTIES" val="406.8057/167.7303/358.7192/19.70559"/>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SYqdq9AQ7nL3GEJ8iCKosQ"/>
</p:tagLst>
</file>

<file path=ppt/tags/tag330.xml><?xml version="1.0" encoding="utf-8"?>
<p:tagLst xmlns:a="http://schemas.openxmlformats.org/drawingml/2006/main" xmlns:r="http://schemas.openxmlformats.org/officeDocument/2006/relationships" xmlns:p="http://schemas.openxmlformats.org/presentationml/2006/main">
  <p:tag name="EE4P_AGENDAWIZARD" val="item_7177cee0-32af-4321-97ee-3790cb534579_Topic"/>
  <p:tag name="EE4P_AGENDAWIZARD_CONTENT" val="/Abstract Classes"/>
  <p:tag name="EE4P_AGENDAWIZARD_PROPERTIES" val="406.8057/145.9639/358.7192/14.77795"/>
</p:tagLst>
</file>

<file path=ppt/tags/tag331.xml><?xml version="1.0" encoding="utf-8"?>
<p:tagLst xmlns:a="http://schemas.openxmlformats.org/drawingml/2006/main" xmlns:r="http://schemas.openxmlformats.org/officeDocument/2006/relationships" xmlns:p="http://schemas.openxmlformats.org/presentationml/2006/main">
  <p:tag name="EE4P_AGENDAWIZARD" val="item_d9b6f426-55cd-43e9-a36c-a3b8d00bd23c_Topic"/>
  <p:tag name="EE4P_AGENDAWIZARD_CONTENT" val="/Factory"/>
  <p:tag name="EE4P_AGENDAWIZARD_PROPERTIES" val="406.8057/127.1859/358.7192/14.77795"/>
</p:tagLst>
</file>

<file path=ppt/tags/tag332.xml><?xml version="1.0" encoding="utf-8"?>
<p:tagLst xmlns:a="http://schemas.openxmlformats.org/drawingml/2006/main" xmlns:r="http://schemas.openxmlformats.org/officeDocument/2006/relationships" xmlns:p="http://schemas.openxmlformats.org/presentationml/2006/main">
  <p:tag name="EE4P_AGENDAWIZARD" val="item_fb0f7e8d-bc2e-47de-8a91-12c36a62f47f_Topic"/>
  <p:tag name="EE4P_AGENDAWIZARD_CONTENT" val="/Singleton"/>
  <p:tag name="EE4P_AGENDAWIZARD_PROPERTIES" val="406.8057/108.408/358.7192/14.77795"/>
</p:tagLst>
</file>

<file path=ppt/tags/tag333.xml><?xml version="1.0" encoding="utf-8"?>
<p:tagLst xmlns:a="http://schemas.openxmlformats.org/drawingml/2006/main" xmlns:r="http://schemas.openxmlformats.org/officeDocument/2006/relationships" xmlns:p="http://schemas.openxmlformats.org/presentationml/2006/main">
  <p:tag name="EE4P_AGENDAWIZARD" val="item_fcca2d14-c50d-4edb-b767-0c7d2fd9f8c0_Topic"/>
  <p:tag name="EE4P_AGENDAWIZARD_CONTENT" val="/Design Pattern"/>
  <p:tag name="EE4P_AGENDAWIZARD_PROPERTIES" val="406.8057/84.70236/358.7192/19.70559"/>
</p:tagLst>
</file>

<file path=ppt/tags/tag334.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6.xml><?xml version="1.0" encoding="utf-8"?>
<p:tagLst xmlns:a="http://schemas.openxmlformats.org/drawingml/2006/main" xmlns:r="http://schemas.openxmlformats.org/officeDocument/2006/relationships" xmlns:p="http://schemas.openxmlformats.org/presentationml/2006/main">
  <p:tag name="BCG_MODE" val="Documentation"/>
  <p:tag name="BCG_DESIGN" val="Green one third"/>
  <p:tag name="EE4P_LAYOUT_ID" val="D"/>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90aM36CWRI..pVKlogVBZA"/>
</p:tagLst>
</file>

<file path=ppt/tags/tag339.xml><?xml version="1.0" encoding="utf-8"?>
<p:tagLst xmlns:a="http://schemas.openxmlformats.org/drawingml/2006/main" xmlns:r="http://schemas.openxmlformats.org/officeDocument/2006/relationships" xmlns:p="http://schemas.openxmlformats.org/presentationml/2006/main">
  <p:tag name="BCG_MODE" val="Documentation"/>
  <p:tag name="BCG_DESIGN" val="Green one third"/>
  <p:tag name="EE4P_LAYOUT_ID" val="D"/>
</p:tagLst>
</file>

<file path=ppt/tags/tag34.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90aM36CWRI..pVKlogVBZA"/>
</p:tagLst>
</file>

<file path=ppt/tags/tag342.xml><?xml version="1.0" encoding="utf-8"?>
<p:tagLst xmlns:a="http://schemas.openxmlformats.org/drawingml/2006/main" xmlns:r="http://schemas.openxmlformats.org/officeDocument/2006/relationships" xmlns:p="http://schemas.openxmlformats.org/presentationml/2006/main">
  <p:tag name="BCG_MODE" val="Documentation"/>
  <p:tag name="BCG_DESIGN" val="Green one third"/>
  <p:tag name="EE4P_LAYOUT_ID" val="D"/>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90aM36CWRI..pVKlogVBZA"/>
</p:tagLst>
</file>

<file path=ppt/tags/tag345.xml><?xml version="1.0" encoding="utf-8"?>
<p:tagLst xmlns:a="http://schemas.openxmlformats.org/drawingml/2006/main" xmlns:r="http://schemas.openxmlformats.org/officeDocument/2006/relationships" xmlns:p="http://schemas.openxmlformats.org/presentationml/2006/main">
  <p:tag name="EE4P_SLIDEID" val="82f8fcf2-b46f-4548-b332-e427c80c58c5"/>
</p:tagLst>
</file>

<file path=ppt/tags/tag346.xml><?xml version="1.0" encoding="utf-8"?>
<p:tagLst xmlns:a="http://schemas.openxmlformats.org/drawingml/2006/main" xmlns:r="http://schemas.openxmlformats.org/officeDocument/2006/relationships" xmlns:p="http://schemas.openxmlformats.org/presentationml/2006/main">
  <p:tag name="EE4P_AGENDAWIZARD" val="item_3ef53846-c33d-4c8c-8d88-d1805e6d320c_Topic"/>
  <p:tag name="EE4P_AGENDAWIZARD_CONTENT" val="/Solution overview"/>
  <p:tag name="EE4P_AGENDAWIZARD_PROPERTIES" val="406.8057/435.5921/358.7192/19.70559"/>
</p:tagLst>
</file>

<file path=ppt/tags/tag347.xml><?xml version="1.0" encoding="utf-8"?>
<p:tagLst xmlns:a="http://schemas.openxmlformats.org/drawingml/2006/main" xmlns:r="http://schemas.openxmlformats.org/officeDocument/2006/relationships" xmlns:p="http://schemas.openxmlformats.org/presentationml/2006/main">
  <p:tag name="EE4P_AGENDAWIZARD" val="item_5ab75b5e-cf9c-4d7c-bd6c-f246b4b2bf3a_Topic"/>
  <p:tag name="EE4P_AGENDAWIZARD_CONTENT" val="/CI"/>
  <p:tag name="EE4P_AGENDAWIZARD_PROPERTIES" val="406.8057/413.8257/358.7192/14.77795"/>
</p:tagLst>
</file>

<file path=ppt/tags/tag348.xml><?xml version="1.0" encoding="utf-8"?>
<p:tagLst xmlns:a="http://schemas.openxmlformats.org/drawingml/2006/main" xmlns:r="http://schemas.openxmlformats.org/officeDocument/2006/relationships" xmlns:p="http://schemas.openxmlformats.org/presentationml/2006/main">
  <p:tag name="EE4P_AGENDAWIZARD" val="item_5f03ddff-adb9-4a0c-afdf-712fbce1a0b3_Topic"/>
  <p:tag name="EE4P_AGENDAWIZARD_CONTENT" val="/Docker"/>
  <p:tag name="EE4P_AGENDAWIZARD_PROPERTIES" val="406.8057/395.0477/358.7192/14.77795"/>
</p:tagLst>
</file>

<file path=ppt/tags/tag349.xml><?xml version="1.0" encoding="utf-8"?>
<p:tagLst xmlns:a="http://schemas.openxmlformats.org/drawingml/2006/main" xmlns:r="http://schemas.openxmlformats.org/officeDocument/2006/relationships" xmlns:p="http://schemas.openxmlformats.org/presentationml/2006/main">
  <p:tag name="EE4P_AGENDAWIZARD" val="item_fef1dd90-b236-41e1-a9a0-10d93f6e561e_Topic"/>
  <p:tag name="EE4P_AGENDAWIZARD_CONTENT" val="/Deployment (Not covered along training sessions)"/>
  <p:tag name="EE4P_AGENDAWIZARD_PROPERTIES" val="406.8057/371.3421/358.7192/19.70559"/>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0.xml><?xml version="1.0" encoding="utf-8"?>
<p:tagLst xmlns:a="http://schemas.openxmlformats.org/drawingml/2006/main" xmlns:r="http://schemas.openxmlformats.org/officeDocument/2006/relationships" xmlns:p="http://schemas.openxmlformats.org/presentationml/2006/main">
  <p:tag name="EE4P_AGENDAWIZARD" val="item_92c9f963-6def-4f74-82d6-586adf2f2794_Topic"/>
  <p:tag name="EE4P_AGENDAWIZARD_CONTENT" val="/Context Manager &amp; Decorator (Reminder)"/>
  <p:tag name="EE4P_AGENDAWIZARD_PROPERTIES" val="406.8057/344.648/358.7192/19.70559"/>
</p:tagLst>
</file>

<file path=ppt/tags/tag351.xml><?xml version="1.0" encoding="utf-8"?>
<p:tagLst xmlns:a="http://schemas.openxmlformats.org/drawingml/2006/main" xmlns:r="http://schemas.openxmlformats.org/officeDocument/2006/relationships" xmlns:p="http://schemas.openxmlformats.org/presentationml/2006/main">
  <p:tag name="EE4P_AGENDAWIZARD" val="item_a12e7d01-904e-4fca-8400-0ebe302e6c30_Topic"/>
  <p:tag name="EE4P_AGENDAWIZARD_CONTENT" val="/Package Design"/>
  <p:tag name="EE4P_AGENDAWIZARD_PROPERTIES" val="406.8057/322.8816/358.7192/14.77795"/>
</p:tagLst>
</file>

<file path=ppt/tags/tag352.xml><?xml version="1.0" encoding="utf-8"?>
<p:tagLst xmlns:a="http://schemas.openxmlformats.org/drawingml/2006/main" xmlns:r="http://schemas.openxmlformats.org/officeDocument/2006/relationships" xmlns:p="http://schemas.openxmlformats.org/presentationml/2006/main">
  <p:tag name="EE4P_AGENDAWIZARD" val="item_4a832ee5-3cb2-41d6-a340-7dd265e50f1c_Topic"/>
  <p:tag name="EE4P_AGENDAWIZARD_CONTENT" val="/Debugging"/>
  <p:tag name="EE4P_AGENDAWIZARD_PROPERTIES" val="406.8057/304.1036/358.7192/14.77795"/>
</p:tagLst>
</file>

<file path=ppt/tags/tag353.xml><?xml version="1.0" encoding="utf-8"?>
<p:tagLst xmlns:a="http://schemas.openxmlformats.org/drawingml/2006/main" xmlns:r="http://schemas.openxmlformats.org/officeDocument/2006/relationships" xmlns:p="http://schemas.openxmlformats.org/presentationml/2006/main">
  <p:tag name="EE4P_AGENDAWIZARD" val="item_d341b485-25bf-4f8d-bd16-f322d521038a_Topic"/>
  <p:tag name="EE4P_AGENDAWIZARD_CONTENT" val="/Formatting"/>
  <p:tag name="EE4P_AGENDAWIZARD_PROPERTIES" val="406.8057/285.3257/358.7192/14.77795"/>
</p:tagLst>
</file>

<file path=ppt/tags/tag354.xml><?xml version="1.0" encoding="utf-8"?>
<p:tagLst xmlns:a="http://schemas.openxmlformats.org/drawingml/2006/main" xmlns:r="http://schemas.openxmlformats.org/officeDocument/2006/relationships" xmlns:p="http://schemas.openxmlformats.org/presentationml/2006/main">
  <p:tag name="EE4P_AGENDAWIZARD" val="item_82f8fcf2-b46f-4548-b332-e427c80c58c5_Element"/>
</p:tagLst>
</file>

<file path=ppt/tags/tag355.xml><?xml version="1.0" encoding="utf-8"?>
<p:tagLst xmlns:a="http://schemas.openxmlformats.org/drawingml/2006/main" xmlns:r="http://schemas.openxmlformats.org/officeDocument/2006/relationships" xmlns:p="http://schemas.openxmlformats.org/presentationml/2006/main">
  <p:tag name="EE4P_AGENDAWIZARD" val="item_82f8fcf2-b46f-4548-b332-e427c80c58c5_Element"/>
</p:tagLst>
</file>

<file path=ppt/tags/tag356.xml><?xml version="1.0" encoding="utf-8"?>
<p:tagLst xmlns:a="http://schemas.openxmlformats.org/drawingml/2006/main" xmlns:r="http://schemas.openxmlformats.org/officeDocument/2006/relationships" xmlns:p="http://schemas.openxmlformats.org/presentationml/2006/main">
  <p:tag name="EE4P_AGENDAWIZARD" val="item_82f8fcf2-b46f-4548-b332-e427c80c58c5_Topic"/>
  <p:tag name="EE4P_AGENDAWIZARD_CONTENT" val="/Documenting"/>
  <p:tag name="EE4P_AGENDAWIZARD_PROPERTIES" val="406.8057/266.5477/358.7192/14.77795"/>
</p:tagLst>
</file>

<file path=ppt/tags/tag357.xml><?xml version="1.0" encoding="utf-8"?>
<p:tagLst xmlns:a="http://schemas.openxmlformats.org/drawingml/2006/main" xmlns:r="http://schemas.openxmlformats.org/officeDocument/2006/relationships" xmlns:p="http://schemas.openxmlformats.org/presentationml/2006/main">
  <p:tag name="EE4P_AGENDAWIZARD" val="item_5e4f604d-92ef-4795-bbb6-e60c7463e3fd_Topic"/>
  <p:tag name="EE4P_AGENDAWIZARD_CONTENT" val="/Logging"/>
  <p:tag name="EE4P_AGENDAWIZARD_PROPERTIES" val="406.8057/247.7698/358.7192/14.77795"/>
</p:tagLst>
</file>

<file path=ppt/tags/tag358.xml><?xml version="1.0" encoding="utf-8"?>
<p:tagLst xmlns:a="http://schemas.openxmlformats.org/drawingml/2006/main" xmlns:r="http://schemas.openxmlformats.org/officeDocument/2006/relationships" xmlns:p="http://schemas.openxmlformats.org/presentationml/2006/main">
  <p:tag name="EE4P_AGENDAWIZARD" val="item_ec6c7768-3655-427e-9f0f-d2195352707f_Topic"/>
  <p:tag name="EE4P_AGENDAWIZARD_CONTENT" val="/Errors"/>
  <p:tag name="EE4P_AGENDAWIZARD_PROPERTIES" val="406.8057/228.9918/358.7192/14.77795"/>
</p:tagLst>
</file>

<file path=ppt/tags/tag359.xml><?xml version="1.0" encoding="utf-8"?>
<p:tagLst xmlns:a="http://schemas.openxmlformats.org/drawingml/2006/main" xmlns:r="http://schemas.openxmlformats.org/officeDocument/2006/relationships" xmlns:p="http://schemas.openxmlformats.org/presentationml/2006/main">
  <p:tag name="EE4P_AGENDAWIZARD" val="item_39b764a4-04d0-4716-8266-8e470db32948_Topic"/>
  <p:tag name="EE4P_AGENDAWIZARD_CONTENT" val="/Data Ingestion"/>
  <p:tag name="EE4P_AGENDAWIZARD_PROPERTIES" val="406.8057/210.2139/358.7192/14.77795"/>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8k9b4hhhk490xhuPg7ACIg"/>
</p:tagLst>
</file>

<file path=ppt/tags/tag360.xml><?xml version="1.0" encoding="utf-8"?>
<p:tagLst xmlns:a="http://schemas.openxmlformats.org/drawingml/2006/main" xmlns:r="http://schemas.openxmlformats.org/officeDocument/2006/relationships" xmlns:p="http://schemas.openxmlformats.org/presentationml/2006/main">
  <p:tag name="EE4P_AGENDAWIZARD" val="item_b90bc7a3-fde3-45a5-9ff3-ce4bf91c6715_Topic"/>
  <p:tag name="EE4P_AGENDAWIZARD_CONTENT" val="/Organize your code"/>
  <p:tag name="EE4P_AGENDAWIZARD_PROPERTIES" val="406.8057/191.4359/358.7192/14.77795"/>
</p:tagLst>
</file>

<file path=ppt/tags/tag361.xml><?xml version="1.0" encoding="utf-8"?>
<p:tagLst xmlns:a="http://schemas.openxmlformats.org/drawingml/2006/main" xmlns:r="http://schemas.openxmlformats.org/officeDocument/2006/relationships" xmlns:p="http://schemas.openxmlformats.org/presentationml/2006/main">
  <p:tag name="EE4P_AGENDAWIZARD" val="item_ed1a7874-405b-4c09-b739-b0ed5b69a4a1_Topic"/>
  <p:tag name="EE4P_AGENDAWIZARD_CONTENT" val="/Code Improvement"/>
  <p:tag name="EE4P_AGENDAWIZARD_PROPERTIES" val="406.8057/167.7303/358.7192/19.70559"/>
</p:tagLst>
</file>

<file path=ppt/tags/tag362.xml><?xml version="1.0" encoding="utf-8"?>
<p:tagLst xmlns:a="http://schemas.openxmlformats.org/drawingml/2006/main" xmlns:r="http://schemas.openxmlformats.org/officeDocument/2006/relationships" xmlns:p="http://schemas.openxmlformats.org/presentationml/2006/main">
  <p:tag name="EE4P_AGENDAWIZARD" val="item_7177cee0-32af-4321-97ee-3790cb534579_Topic"/>
  <p:tag name="EE4P_AGENDAWIZARD_CONTENT" val="/Abstract Classes"/>
  <p:tag name="EE4P_AGENDAWIZARD_PROPERTIES" val="406.8057/145.9639/358.7192/14.77795"/>
</p:tagLst>
</file>

<file path=ppt/tags/tag363.xml><?xml version="1.0" encoding="utf-8"?>
<p:tagLst xmlns:a="http://schemas.openxmlformats.org/drawingml/2006/main" xmlns:r="http://schemas.openxmlformats.org/officeDocument/2006/relationships" xmlns:p="http://schemas.openxmlformats.org/presentationml/2006/main">
  <p:tag name="EE4P_AGENDAWIZARD" val="item_d9b6f426-55cd-43e9-a36c-a3b8d00bd23c_Topic"/>
  <p:tag name="EE4P_AGENDAWIZARD_CONTENT" val="/Factory"/>
  <p:tag name="EE4P_AGENDAWIZARD_PROPERTIES" val="406.8057/127.1859/358.7192/14.77795"/>
</p:tagLst>
</file>

<file path=ppt/tags/tag364.xml><?xml version="1.0" encoding="utf-8"?>
<p:tagLst xmlns:a="http://schemas.openxmlformats.org/drawingml/2006/main" xmlns:r="http://schemas.openxmlformats.org/officeDocument/2006/relationships" xmlns:p="http://schemas.openxmlformats.org/presentationml/2006/main">
  <p:tag name="EE4P_AGENDAWIZARD" val="item_fb0f7e8d-bc2e-47de-8a91-12c36a62f47f_Topic"/>
  <p:tag name="EE4P_AGENDAWIZARD_CONTENT" val="/Singleton"/>
  <p:tag name="EE4P_AGENDAWIZARD_PROPERTIES" val="406.8057/108.408/358.7192/14.77795"/>
</p:tagLst>
</file>

<file path=ppt/tags/tag365.xml><?xml version="1.0" encoding="utf-8"?>
<p:tagLst xmlns:a="http://schemas.openxmlformats.org/drawingml/2006/main" xmlns:r="http://schemas.openxmlformats.org/officeDocument/2006/relationships" xmlns:p="http://schemas.openxmlformats.org/presentationml/2006/main">
  <p:tag name="EE4P_AGENDAWIZARD" val="item_fcca2d14-c50d-4edb-b767-0c7d2fd9f8c0_Topic"/>
  <p:tag name="EE4P_AGENDAWIZARD_CONTENT" val="/Design Pattern"/>
  <p:tag name="EE4P_AGENDAWIZARD_PROPERTIES" val="406.8057/84.70236/358.7192/19.70559"/>
</p:tagLst>
</file>

<file path=ppt/tags/tag366.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8.xml><?xml version="1.0" encoding="utf-8"?>
<p:tagLst xmlns:a="http://schemas.openxmlformats.org/drawingml/2006/main" xmlns:r="http://schemas.openxmlformats.org/officeDocument/2006/relationships" xmlns:p="http://schemas.openxmlformats.org/presentationml/2006/main">
  <p:tag name="BCG_MODE" val="Documentation"/>
  <p:tag name="BCG_DESIGN" val="Green one third"/>
  <p:tag name="EE4P_LAYOUT_ID" val="D"/>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BCG_MODE" val="Presentation"/>
  <p:tag name="BCG_DESIGN" val="Green two third"/>
  <p:tag name="EE4P_LAYOUT_ID" val="K"/>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t90aM36CWRI..pVKlogVBZA"/>
</p:tagLst>
</file>

<file path=ppt/tags/tag371.xml><?xml version="1.0" encoding="utf-8"?>
<p:tagLst xmlns:a="http://schemas.openxmlformats.org/drawingml/2006/main" xmlns:r="http://schemas.openxmlformats.org/officeDocument/2006/relationships" xmlns:p="http://schemas.openxmlformats.org/presentationml/2006/main">
  <p:tag name="BCG_MODE" val="Documentation"/>
  <p:tag name="BCG_DESIGN" val="Green one third"/>
  <p:tag name="EE4P_LAYOUT_ID" val="D"/>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t90aM36CWRI..pVKlogVBZA"/>
</p:tagLst>
</file>

<file path=ppt/tags/tag374.xml><?xml version="1.0" encoding="utf-8"?>
<p:tagLst xmlns:a="http://schemas.openxmlformats.org/drawingml/2006/main" xmlns:r="http://schemas.openxmlformats.org/officeDocument/2006/relationships" xmlns:p="http://schemas.openxmlformats.org/presentationml/2006/main">
  <p:tag name="BCG_MODE" val="Documentation"/>
  <p:tag name="BCG_DESIGN" val="Green one third"/>
  <p:tag name="EE4P_LAYOUT_ID" val="D"/>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90aM36CWRI..pVKlogVBZA"/>
</p:tagLst>
</file>

<file path=ppt/tags/tag377.xml><?xml version="1.0" encoding="utf-8"?>
<p:tagLst xmlns:a="http://schemas.openxmlformats.org/drawingml/2006/main" xmlns:r="http://schemas.openxmlformats.org/officeDocument/2006/relationships" xmlns:p="http://schemas.openxmlformats.org/presentationml/2006/main">
  <p:tag name="EE4P_SLIDEID" val="d341b485-25bf-4f8d-bd16-f322d521038a"/>
</p:tagLst>
</file>

<file path=ppt/tags/tag378.xml><?xml version="1.0" encoding="utf-8"?>
<p:tagLst xmlns:a="http://schemas.openxmlformats.org/drawingml/2006/main" xmlns:r="http://schemas.openxmlformats.org/officeDocument/2006/relationships" xmlns:p="http://schemas.openxmlformats.org/presentationml/2006/main">
  <p:tag name="EE4P_AGENDAWIZARD" val="item_3ef53846-c33d-4c8c-8d88-d1805e6d320c_Topic"/>
  <p:tag name="EE4P_AGENDAWIZARD_CONTENT" val="/Solution overview"/>
  <p:tag name="EE4P_AGENDAWIZARD_PROPERTIES" val="406.8057/435.5921/358.7192/19.70559"/>
</p:tagLst>
</file>

<file path=ppt/tags/tag379.xml><?xml version="1.0" encoding="utf-8"?>
<p:tagLst xmlns:a="http://schemas.openxmlformats.org/drawingml/2006/main" xmlns:r="http://schemas.openxmlformats.org/officeDocument/2006/relationships" xmlns:p="http://schemas.openxmlformats.org/presentationml/2006/main">
  <p:tag name="EE4P_AGENDAWIZARD" val="item_5ab75b5e-cf9c-4d7c-bd6c-f246b4b2bf3a_Topic"/>
  <p:tag name="EE4P_AGENDAWIZARD_CONTENT" val="/CI"/>
  <p:tag name="EE4P_AGENDAWIZARD_PROPERTIES" val="406.8057/413.8257/358.7192/14.77795"/>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0.xml><?xml version="1.0" encoding="utf-8"?>
<p:tagLst xmlns:a="http://schemas.openxmlformats.org/drawingml/2006/main" xmlns:r="http://schemas.openxmlformats.org/officeDocument/2006/relationships" xmlns:p="http://schemas.openxmlformats.org/presentationml/2006/main">
  <p:tag name="EE4P_AGENDAWIZARD" val="item_5f03ddff-adb9-4a0c-afdf-712fbce1a0b3_Topic"/>
  <p:tag name="EE4P_AGENDAWIZARD_CONTENT" val="/Docker"/>
  <p:tag name="EE4P_AGENDAWIZARD_PROPERTIES" val="406.8057/395.0477/358.7192/14.77795"/>
</p:tagLst>
</file>

<file path=ppt/tags/tag381.xml><?xml version="1.0" encoding="utf-8"?>
<p:tagLst xmlns:a="http://schemas.openxmlformats.org/drawingml/2006/main" xmlns:r="http://schemas.openxmlformats.org/officeDocument/2006/relationships" xmlns:p="http://schemas.openxmlformats.org/presentationml/2006/main">
  <p:tag name="EE4P_AGENDAWIZARD" val="item_fef1dd90-b236-41e1-a9a0-10d93f6e561e_Topic"/>
  <p:tag name="EE4P_AGENDAWIZARD_CONTENT" val="/Deployment (Not covered along training sessions)"/>
  <p:tag name="EE4P_AGENDAWIZARD_PROPERTIES" val="406.8057/371.3421/358.7192/19.70559"/>
</p:tagLst>
</file>

<file path=ppt/tags/tag382.xml><?xml version="1.0" encoding="utf-8"?>
<p:tagLst xmlns:a="http://schemas.openxmlformats.org/drawingml/2006/main" xmlns:r="http://schemas.openxmlformats.org/officeDocument/2006/relationships" xmlns:p="http://schemas.openxmlformats.org/presentationml/2006/main">
  <p:tag name="EE4P_AGENDAWIZARD" val="item_92c9f963-6def-4f74-82d6-586adf2f2794_Topic"/>
  <p:tag name="EE4P_AGENDAWIZARD_CONTENT" val="/Context Manager &amp; Decorator (Reminder)"/>
  <p:tag name="EE4P_AGENDAWIZARD_PROPERTIES" val="406.8057/344.648/358.7192/19.70559"/>
</p:tagLst>
</file>

<file path=ppt/tags/tag383.xml><?xml version="1.0" encoding="utf-8"?>
<p:tagLst xmlns:a="http://schemas.openxmlformats.org/drawingml/2006/main" xmlns:r="http://schemas.openxmlformats.org/officeDocument/2006/relationships" xmlns:p="http://schemas.openxmlformats.org/presentationml/2006/main">
  <p:tag name="EE4P_AGENDAWIZARD" val="item_a12e7d01-904e-4fca-8400-0ebe302e6c30_Topic"/>
  <p:tag name="EE4P_AGENDAWIZARD_CONTENT" val="/Package Design"/>
  <p:tag name="EE4P_AGENDAWIZARD_PROPERTIES" val="406.8057/322.8816/358.7192/14.77795"/>
</p:tagLst>
</file>

<file path=ppt/tags/tag384.xml><?xml version="1.0" encoding="utf-8"?>
<p:tagLst xmlns:a="http://schemas.openxmlformats.org/drawingml/2006/main" xmlns:r="http://schemas.openxmlformats.org/officeDocument/2006/relationships" xmlns:p="http://schemas.openxmlformats.org/presentationml/2006/main">
  <p:tag name="EE4P_AGENDAWIZARD" val="item_4a832ee5-3cb2-41d6-a340-7dd265e50f1c_Topic"/>
  <p:tag name="EE4P_AGENDAWIZARD_CONTENT" val="/Debugging"/>
  <p:tag name="EE4P_AGENDAWIZARD_PROPERTIES" val="406.8057/304.1036/358.7192/14.77795"/>
</p:tagLst>
</file>

<file path=ppt/tags/tag385.xml><?xml version="1.0" encoding="utf-8"?>
<p:tagLst xmlns:a="http://schemas.openxmlformats.org/drawingml/2006/main" xmlns:r="http://schemas.openxmlformats.org/officeDocument/2006/relationships" xmlns:p="http://schemas.openxmlformats.org/presentationml/2006/main">
  <p:tag name="EE4P_AGENDAWIZARD" val="item_d341b485-25bf-4f8d-bd16-f322d521038a_Element"/>
</p:tagLst>
</file>

<file path=ppt/tags/tag386.xml><?xml version="1.0" encoding="utf-8"?>
<p:tagLst xmlns:a="http://schemas.openxmlformats.org/drawingml/2006/main" xmlns:r="http://schemas.openxmlformats.org/officeDocument/2006/relationships" xmlns:p="http://schemas.openxmlformats.org/presentationml/2006/main">
  <p:tag name="EE4P_AGENDAWIZARD" val="item_d341b485-25bf-4f8d-bd16-f322d521038a_Element"/>
</p:tagLst>
</file>

<file path=ppt/tags/tag387.xml><?xml version="1.0" encoding="utf-8"?>
<p:tagLst xmlns:a="http://schemas.openxmlformats.org/drawingml/2006/main" xmlns:r="http://schemas.openxmlformats.org/officeDocument/2006/relationships" xmlns:p="http://schemas.openxmlformats.org/presentationml/2006/main">
  <p:tag name="EE4P_AGENDAWIZARD" val="item_d341b485-25bf-4f8d-bd16-f322d521038a_Topic"/>
  <p:tag name="EE4P_AGENDAWIZARD_CONTENT" val="/Formatting"/>
  <p:tag name="EE4P_AGENDAWIZARD_PROPERTIES" val="406.8057/285.3257/358.7192/14.77795"/>
</p:tagLst>
</file>

<file path=ppt/tags/tag388.xml><?xml version="1.0" encoding="utf-8"?>
<p:tagLst xmlns:a="http://schemas.openxmlformats.org/drawingml/2006/main" xmlns:r="http://schemas.openxmlformats.org/officeDocument/2006/relationships" xmlns:p="http://schemas.openxmlformats.org/presentationml/2006/main">
  <p:tag name="EE4P_AGENDAWIZARD" val="item_82f8fcf2-b46f-4548-b332-e427c80c58c5_Topic"/>
  <p:tag name="EE4P_AGENDAWIZARD_CONTENT" val="/Documenting"/>
  <p:tag name="EE4P_AGENDAWIZARD_PROPERTIES" val="406.8057/266.5477/358.7192/14.77795"/>
</p:tagLst>
</file>

<file path=ppt/tags/tag389.xml><?xml version="1.0" encoding="utf-8"?>
<p:tagLst xmlns:a="http://schemas.openxmlformats.org/drawingml/2006/main" xmlns:r="http://schemas.openxmlformats.org/officeDocument/2006/relationships" xmlns:p="http://schemas.openxmlformats.org/presentationml/2006/main">
  <p:tag name="EE4P_AGENDAWIZARD" val="item_5e4f604d-92ef-4795-bbb6-e60c7463e3fd_Topic"/>
  <p:tag name="EE4P_AGENDAWIZARD_CONTENT" val="/Logging"/>
  <p:tag name="EE4P_AGENDAWIZARD_PROPERTIES" val="406.8057/247.7698/358.7192/14.77795"/>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7OVn_cpnIzYv7xcE6AhMqQ"/>
</p:tagLst>
</file>

<file path=ppt/tags/tag390.xml><?xml version="1.0" encoding="utf-8"?>
<p:tagLst xmlns:a="http://schemas.openxmlformats.org/drawingml/2006/main" xmlns:r="http://schemas.openxmlformats.org/officeDocument/2006/relationships" xmlns:p="http://schemas.openxmlformats.org/presentationml/2006/main">
  <p:tag name="EE4P_AGENDAWIZARD" val="item_ec6c7768-3655-427e-9f0f-d2195352707f_Topic"/>
  <p:tag name="EE4P_AGENDAWIZARD_CONTENT" val="/Errors"/>
  <p:tag name="EE4P_AGENDAWIZARD_PROPERTIES" val="406.8057/228.9918/358.7192/14.77795"/>
</p:tagLst>
</file>

<file path=ppt/tags/tag391.xml><?xml version="1.0" encoding="utf-8"?>
<p:tagLst xmlns:a="http://schemas.openxmlformats.org/drawingml/2006/main" xmlns:r="http://schemas.openxmlformats.org/officeDocument/2006/relationships" xmlns:p="http://schemas.openxmlformats.org/presentationml/2006/main">
  <p:tag name="EE4P_AGENDAWIZARD" val="item_39b764a4-04d0-4716-8266-8e470db32948_Topic"/>
  <p:tag name="EE4P_AGENDAWIZARD_CONTENT" val="/Data Ingestion"/>
  <p:tag name="EE4P_AGENDAWIZARD_PROPERTIES" val="406.8057/210.2139/358.7192/14.77795"/>
</p:tagLst>
</file>

<file path=ppt/tags/tag392.xml><?xml version="1.0" encoding="utf-8"?>
<p:tagLst xmlns:a="http://schemas.openxmlformats.org/drawingml/2006/main" xmlns:r="http://schemas.openxmlformats.org/officeDocument/2006/relationships" xmlns:p="http://schemas.openxmlformats.org/presentationml/2006/main">
  <p:tag name="EE4P_AGENDAWIZARD" val="item_b90bc7a3-fde3-45a5-9ff3-ce4bf91c6715_Topic"/>
  <p:tag name="EE4P_AGENDAWIZARD_CONTENT" val="/Organize your code"/>
  <p:tag name="EE4P_AGENDAWIZARD_PROPERTIES" val="406.8057/191.4359/358.7192/14.77795"/>
</p:tagLst>
</file>

<file path=ppt/tags/tag393.xml><?xml version="1.0" encoding="utf-8"?>
<p:tagLst xmlns:a="http://schemas.openxmlformats.org/drawingml/2006/main" xmlns:r="http://schemas.openxmlformats.org/officeDocument/2006/relationships" xmlns:p="http://schemas.openxmlformats.org/presentationml/2006/main">
  <p:tag name="EE4P_AGENDAWIZARD" val="item_ed1a7874-405b-4c09-b739-b0ed5b69a4a1_Topic"/>
  <p:tag name="EE4P_AGENDAWIZARD_CONTENT" val="/Code Improvement"/>
  <p:tag name="EE4P_AGENDAWIZARD_PROPERTIES" val="406.8057/167.7303/358.7192/19.70559"/>
</p:tagLst>
</file>

<file path=ppt/tags/tag394.xml><?xml version="1.0" encoding="utf-8"?>
<p:tagLst xmlns:a="http://schemas.openxmlformats.org/drawingml/2006/main" xmlns:r="http://schemas.openxmlformats.org/officeDocument/2006/relationships" xmlns:p="http://schemas.openxmlformats.org/presentationml/2006/main">
  <p:tag name="EE4P_AGENDAWIZARD" val="item_7177cee0-32af-4321-97ee-3790cb534579_Topic"/>
  <p:tag name="EE4P_AGENDAWIZARD_CONTENT" val="/Abstract Classes"/>
  <p:tag name="EE4P_AGENDAWIZARD_PROPERTIES" val="406.8057/145.9639/358.7192/14.77795"/>
</p:tagLst>
</file>

<file path=ppt/tags/tag395.xml><?xml version="1.0" encoding="utf-8"?>
<p:tagLst xmlns:a="http://schemas.openxmlformats.org/drawingml/2006/main" xmlns:r="http://schemas.openxmlformats.org/officeDocument/2006/relationships" xmlns:p="http://schemas.openxmlformats.org/presentationml/2006/main">
  <p:tag name="EE4P_AGENDAWIZARD" val="item_d9b6f426-55cd-43e9-a36c-a3b8d00bd23c_Topic"/>
  <p:tag name="EE4P_AGENDAWIZARD_CONTENT" val="/Factory"/>
  <p:tag name="EE4P_AGENDAWIZARD_PROPERTIES" val="406.8057/127.1859/358.7192/14.77795"/>
</p:tagLst>
</file>

<file path=ppt/tags/tag396.xml><?xml version="1.0" encoding="utf-8"?>
<p:tagLst xmlns:a="http://schemas.openxmlformats.org/drawingml/2006/main" xmlns:r="http://schemas.openxmlformats.org/officeDocument/2006/relationships" xmlns:p="http://schemas.openxmlformats.org/presentationml/2006/main">
  <p:tag name="EE4P_AGENDAWIZARD" val="item_fb0f7e8d-bc2e-47de-8a91-12c36a62f47f_Topic"/>
  <p:tag name="EE4P_AGENDAWIZARD_CONTENT" val="/Singleton"/>
  <p:tag name="EE4P_AGENDAWIZARD_PROPERTIES" val="406.8057/108.408/358.7192/14.77795"/>
</p:tagLst>
</file>

<file path=ppt/tags/tag397.xml><?xml version="1.0" encoding="utf-8"?>
<p:tagLst xmlns:a="http://schemas.openxmlformats.org/drawingml/2006/main" xmlns:r="http://schemas.openxmlformats.org/officeDocument/2006/relationships" xmlns:p="http://schemas.openxmlformats.org/presentationml/2006/main">
  <p:tag name="EE4P_AGENDAWIZARD" val="item_fcca2d14-c50d-4edb-b767-0c7d2fd9f8c0_Topic"/>
  <p:tag name="EE4P_AGENDAWIZARD_CONTENT" val="/Design Pattern"/>
  <p:tag name="EE4P_AGENDAWIZARD_PROPERTIES" val="406.8057/84.70236/358.7192/19.70559"/>
</p:tagLst>
</file>

<file path=ppt/tags/tag398.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3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4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1.xml><?xml version="1.0" encoding="utf-8"?>
<p:tagLst xmlns:a="http://schemas.openxmlformats.org/drawingml/2006/main" xmlns:r="http://schemas.openxmlformats.org/officeDocument/2006/relationships" xmlns:p="http://schemas.openxmlformats.org/presentationml/2006/main">
  <p:tag name="EE4P_SLIDEID" val="4a832ee5-3cb2-41d6-a340-7dd265e50f1c"/>
</p:tagLst>
</file>

<file path=ppt/tags/tag402.xml><?xml version="1.0" encoding="utf-8"?>
<p:tagLst xmlns:a="http://schemas.openxmlformats.org/drawingml/2006/main" xmlns:r="http://schemas.openxmlformats.org/officeDocument/2006/relationships" xmlns:p="http://schemas.openxmlformats.org/presentationml/2006/main">
  <p:tag name="EE4P_AGENDAWIZARD" val="item_3ef53846-c33d-4c8c-8d88-d1805e6d320c_Topic"/>
  <p:tag name="EE4P_AGENDAWIZARD_CONTENT" val="/Solution overview"/>
  <p:tag name="EE4P_AGENDAWIZARD_PROPERTIES" val="406.8057/435.5921/358.7192/19.70559"/>
</p:tagLst>
</file>

<file path=ppt/tags/tag403.xml><?xml version="1.0" encoding="utf-8"?>
<p:tagLst xmlns:a="http://schemas.openxmlformats.org/drawingml/2006/main" xmlns:r="http://schemas.openxmlformats.org/officeDocument/2006/relationships" xmlns:p="http://schemas.openxmlformats.org/presentationml/2006/main">
  <p:tag name="EE4P_AGENDAWIZARD" val="item_5ab75b5e-cf9c-4d7c-bd6c-f246b4b2bf3a_Topic"/>
  <p:tag name="EE4P_AGENDAWIZARD_CONTENT" val="/CI"/>
  <p:tag name="EE4P_AGENDAWIZARD_PROPERTIES" val="406.8057/413.8257/358.7192/14.77795"/>
</p:tagLst>
</file>

<file path=ppt/tags/tag404.xml><?xml version="1.0" encoding="utf-8"?>
<p:tagLst xmlns:a="http://schemas.openxmlformats.org/drawingml/2006/main" xmlns:r="http://schemas.openxmlformats.org/officeDocument/2006/relationships" xmlns:p="http://schemas.openxmlformats.org/presentationml/2006/main">
  <p:tag name="EE4P_AGENDAWIZARD" val="item_5f03ddff-adb9-4a0c-afdf-712fbce1a0b3_Topic"/>
  <p:tag name="EE4P_AGENDAWIZARD_CONTENT" val="/Docker"/>
  <p:tag name="EE4P_AGENDAWIZARD_PROPERTIES" val="406.8057/395.0477/358.7192/14.77795"/>
</p:tagLst>
</file>

<file path=ppt/tags/tag405.xml><?xml version="1.0" encoding="utf-8"?>
<p:tagLst xmlns:a="http://schemas.openxmlformats.org/drawingml/2006/main" xmlns:r="http://schemas.openxmlformats.org/officeDocument/2006/relationships" xmlns:p="http://schemas.openxmlformats.org/presentationml/2006/main">
  <p:tag name="EE4P_AGENDAWIZARD" val="item_fef1dd90-b236-41e1-a9a0-10d93f6e561e_Topic"/>
  <p:tag name="EE4P_AGENDAWIZARD_CONTENT" val="/Deployment (Not covered along training sessions)"/>
  <p:tag name="EE4P_AGENDAWIZARD_PROPERTIES" val="406.8057/371.3421/358.7192/19.70559"/>
</p:tagLst>
</file>

<file path=ppt/tags/tag406.xml><?xml version="1.0" encoding="utf-8"?>
<p:tagLst xmlns:a="http://schemas.openxmlformats.org/drawingml/2006/main" xmlns:r="http://schemas.openxmlformats.org/officeDocument/2006/relationships" xmlns:p="http://schemas.openxmlformats.org/presentationml/2006/main">
  <p:tag name="EE4P_AGENDAWIZARD" val="item_92c9f963-6def-4f74-82d6-586adf2f2794_Topic"/>
  <p:tag name="EE4P_AGENDAWIZARD_CONTENT" val="/Context Manager &amp; Decorator (Reminder)"/>
  <p:tag name="EE4P_AGENDAWIZARD_PROPERTIES" val="406.8057/344.648/358.7192/19.70559"/>
</p:tagLst>
</file>

<file path=ppt/tags/tag407.xml><?xml version="1.0" encoding="utf-8"?>
<p:tagLst xmlns:a="http://schemas.openxmlformats.org/drawingml/2006/main" xmlns:r="http://schemas.openxmlformats.org/officeDocument/2006/relationships" xmlns:p="http://schemas.openxmlformats.org/presentationml/2006/main">
  <p:tag name="EE4P_AGENDAWIZARD" val="item_a12e7d01-904e-4fca-8400-0ebe302e6c30_Topic"/>
  <p:tag name="EE4P_AGENDAWIZARD_CONTENT" val="/Package Design"/>
  <p:tag name="EE4P_AGENDAWIZARD_PROPERTIES" val="406.8057/322.8816/358.7192/14.77795"/>
</p:tagLst>
</file>

<file path=ppt/tags/tag408.xml><?xml version="1.0" encoding="utf-8"?>
<p:tagLst xmlns:a="http://schemas.openxmlformats.org/drawingml/2006/main" xmlns:r="http://schemas.openxmlformats.org/officeDocument/2006/relationships" xmlns:p="http://schemas.openxmlformats.org/presentationml/2006/main">
  <p:tag name="EE4P_AGENDAWIZARD" val="item_4a832ee5-3cb2-41d6-a340-7dd265e50f1c_Element"/>
</p:tagLst>
</file>

<file path=ppt/tags/tag409.xml><?xml version="1.0" encoding="utf-8"?>
<p:tagLst xmlns:a="http://schemas.openxmlformats.org/drawingml/2006/main" xmlns:r="http://schemas.openxmlformats.org/officeDocument/2006/relationships" xmlns:p="http://schemas.openxmlformats.org/presentationml/2006/main">
  <p:tag name="EE4P_AGENDAWIZARD" val="item_4a832ee5-3cb2-41d6-a340-7dd265e50f1c_Element"/>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0.xml><?xml version="1.0" encoding="utf-8"?>
<p:tagLst xmlns:a="http://schemas.openxmlformats.org/drawingml/2006/main" xmlns:r="http://schemas.openxmlformats.org/officeDocument/2006/relationships" xmlns:p="http://schemas.openxmlformats.org/presentationml/2006/main">
  <p:tag name="EE4P_AGENDAWIZARD" val="item_4a832ee5-3cb2-41d6-a340-7dd265e50f1c_Topic"/>
  <p:tag name="EE4P_AGENDAWIZARD_CONTENT" val="/Debugging"/>
  <p:tag name="EE4P_AGENDAWIZARD_PROPERTIES" val="406.8057/304.1036/358.7192/14.77795"/>
</p:tagLst>
</file>

<file path=ppt/tags/tag411.xml><?xml version="1.0" encoding="utf-8"?>
<p:tagLst xmlns:a="http://schemas.openxmlformats.org/drawingml/2006/main" xmlns:r="http://schemas.openxmlformats.org/officeDocument/2006/relationships" xmlns:p="http://schemas.openxmlformats.org/presentationml/2006/main">
  <p:tag name="EE4P_AGENDAWIZARD" val="item_d341b485-25bf-4f8d-bd16-f322d521038a_Topic"/>
  <p:tag name="EE4P_AGENDAWIZARD_CONTENT" val="/Formatting"/>
  <p:tag name="EE4P_AGENDAWIZARD_PROPERTIES" val="406.8057/285.3257/358.7192/14.77795"/>
</p:tagLst>
</file>

<file path=ppt/tags/tag412.xml><?xml version="1.0" encoding="utf-8"?>
<p:tagLst xmlns:a="http://schemas.openxmlformats.org/drawingml/2006/main" xmlns:r="http://schemas.openxmlformats.org/officeDocument/2006/relationships" xmlns:p="http://schemas.openxmlformats.org/presentationml/2006/main">
  <p:tag name="EE4P_AGENDAWIZARD" val="item_82f8fcf2-b46f-4548-b332-e427c80c58c5_Topic"/>
  <p:tag name="EE4P_AGENDAWIZARD_CONTENT" val="/Documenting"/>
  <p:tag name="EE4P_AGENDAWIZARD_PROPERTIES" val="406.8057/266.5477/358.7192/14.77795"/>
</p:tagLst>
</file>

<file path=ppt/tags/tag413.xml><?xml version="1.0" encoding="utf-8"?>
<p:tagLst xmlns:a="http://schemas.openxmlformats.org/drawingml/2006/main" xmlns:r="http://schemas.openxmlformats.org/officeDocument/2006/relationships" xmlns:p="http://schemas.openxmlformats.org/presentationml/2006/main">
  <p:tag name="EE4P_AGENDAWIZARD" val="item_5e4f604d-92ef-4795-bbb6-e60c7463e3fd_Topic"/>
  <p:tag name="EE4P_AGENDAWIZARD_CONTENT" val="/Logging"/>
  <p:tag name="EE4P_AGENDAWIZARD_PROPERTIES" val="406.8057/247.7698/358.7192/14.77795"/>
</p:tagLst>
</file>

<file path=ppt/tags/tag414.xml><?xml version="1.0" encoding="utf-8"?>
<p:tagLst xmlns:a="http://schemas.openxmlformats.org/drawingml/2006/main" xmlns:r="http://schemas.openxmlformats.org/officeDocument/2006/relationships" xmlns:p="http://schemas.openxmlformats.org/presentationml/2006/main">
  <p:tag name="EE4P_AGENDAWIZARD" val="item_ec6c7768-3655-427e-9f0f-d2195352707f_Topic"/>
  <p:tag name="EE4P_AGENDAWIZARD_CONTENT" val="/Errors"/>
  <p:tag name="EE4P_AGENDAWIZARD_PROPERTIES" val="406.8057/228.9918/358.7192/14.77795"/>
</p:tagLst>
</file>

<file path=ppt/tags/tag415.xml><?xml version="1.0" encoding="utf-8"?>
<p:tagLst xmlns:a="http://schemas.openxmlformats.org/drawingml/2006/main" xmlns:r="http://schemas.openxmlformats.org/officeDocument/2006/relationships" xmlns:p="http://schemas.openxmlformats.org/presentationml/2006/main">
  <p:tag name="EE4P_AGENDAWIZARD" val="item_39b764a4-04d0-4716-8266-8e470db32948_Topic"/>
  <p:tag name="EE4P_AGENDAWIZARD_CONTENT" val="/Data Ingestion"/>
  <p:tag name="EE4P_AGENDAWIZARD_PROPERTIES" val="406.8057/210.2139/358.7192/14.77795"/>
</p:tagLst>
</file>

<file path=ppt/tags/tag416.xml><?xml version="1.0" encoding="utf-8"?>
<p:tagLst xmlns:a="http://schemas.openxmlformats.org/drawingml/2006/main" xmlns:r="http://schemas.openxmlformats.org/officeDocument/2006/relationships" xmlns:p="http://schemas.openxmlformats.org/presentationml/2006/main">
  <p:tag name="EE4P_AGENDAWIZARD" val="item_b90bc7a3-fde3-45a5-9ff3-ce4bf91c6715_Topic"/>
  <p:tag name="EE4P_AGENDAWIZARD_CONTENT" val="/Organize your code"/>
  <p:tag name="EE4P_AGENDAWIZARD_PROPERTIES" val="406.8057/191.4359/358.7192/14.77795"/>
</p:tagLst>
</file>

<file path=ppt/tags/tag417.xml><?xml version="1.0" encoding="utf-8"?>
<p:tagLst xmlns:a="http://schemas.openxmlformats.org/drawingml/2006/main" xmlns:r="http://schemas.openxmlformats.org/officeDocument/2006/relationships" xmlns:p="http://schemas.openxmlformats.org/presentationml/2006/main">
  <p:tag name="EE4P_AGENDAWIZARD" val="item_ed1a7874-405b-4c09-b739-b0ed5b69a4a1_Topic"/>
  <p:tag name="EE4P_AGENDAWIZARD_CONTENT" val="/Code Improvement"/>
  <p:tag name="EE4P_AGENDAWIZARD_PROPERTIES" val="406.8057/167.7303/358.7192/19.70559"/>
</p:tagLst>
</file>

<file path=ppt/tags/tag418.xml><?xml version="1.0" encoding="utf-8"?>
<p:tagLst xmlns:a="http://schemas.openxmlformats.org/drawingml/2006/main" xmlns:r="http://schemas.openxmlformats.org/officeDocument/2006/relationships" xmlns:p="http://schemas.openxmlformats.org/presentationml/2006/main">
  <p:tag name="EE4P_AGENDAWIZARD" val="item_7177cee0-32af-4321-97ee-3790cb534579_Topic"/>
  <p:tag name="EE4P_AGENDAWIZARD_CONTENT" val="/Abstract Classes"/>
  <p:tag name="EE4P_AGENDAWIZARD_PROPERTIES" val="406.8057/145.9639/358.7192/14.77795"/>
</p:tagLst>
</file>

<file path=ppt/tags/tag419.xml><?xml version="1.0" encoding="utf-8"?>
<p:tagLst xmlns:a="http://schemas.openxmlformats.org/drawingml/2006/main" xmlns:r="http://schemas.openxmlformats.org/officeDocument/2006/relationships" xmlns:p="http://schemas.openxmlformats.org/presentationml/2006/main">
  <p:tag name="EE4P_AGENDAWIZARD" val="item_d9b6f426-55cd-43e9-a36c-a3b8d00bd23c_Topic"/>
  <p:tag name="EE4P_AGENDAWIZARD_CONTENT" val="/Factory"/>
  <p:tag name="EE4P_AGENDAWIZARD_PROPERTIES" val="406.8057/127.1859/358.7192/14.77795"/>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WlLTKFdng15ZFEu9SUK2gQ"/>
</p:tagLst>
</file>

<file path=ppt/tags/tag420.xml><?xml version="1.0" encoding="utf-8"?>
<p:tagLst xmlns:a="http://schemas.openxmlformats.org/drawingml/2006/main" xmlns:r="http://schemas.openxmlformats.org/officeDocument/2006/relationships" xmlns:p="http://schemas.openxmlformats.org/presentationml/2006/main">
  <p:tag name="EE4P_AGENDAWIZARD" val="item_fb0f7e8d-bc2e-47de-8a91-12c36a62f47f_Topic"/>
  <p:tag name="EE4P_AGENDAWIZARD_CONTENT" val="/Singleton"/>
  <p:tag name="EE4P_AGENDAWIZARD_PROPERTIES" val="406.8057/108.408/358.7192/14.77795"/>
</p:tagLst>
</file>

<file path=ppt/tags/tag421.xml><?xml version="1.0" encoding="utf-8"?>
<p:tagLst xmlns:a="http://schemas.openxmlformats.org/drawingml/2006/main" xmlns:r="http://schemas.openxmlformats.org/officeDocument/2006/relationships" xmlns:p="http://schemas.openxmlformats.org/presentationml/2006/main">
  <p:tag name="EE4P_AGENDAWIZARD" val="item_fcca2d14-c50d-4edb-b767-0c7d2fd9f8c0_Topic"/>
  <p:tag name="EE4P_AGENDAWIZARD_CONTENT" val="/Design Pattern"/>
  <p:tag name="EE4P_AGENDAWIZARD_PROPERTIES" val="406.8057/84.70236/358.7192/19.70559"/>
</p:tagLst>
</file>

<file path=ppt/tags/tag422.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4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6.xml><?xml version="1.0" encoding="utf-8"?>
<p:tagLst xmlns:a="http://schemas.openxmlformats.org/drawingml/2006/main" xmlns:r="http://schemas.openxmlformats.org/officeDocument/2006/relationships" xmlns:p="http://schemas.openxmlformats.org/presentationml/2006/main">
  <p:tag name="EE4P_SLIDEID" val="a12e7d01-904e-4fca-8400-0ebe302e6c30"/>
</p:tagLst>
</file>

<file path=ppt/tags/tag427.xml><?xml version="1.0" encoding="utf-8"?>
<p:tagLst xmlns:a="http://schemas.openxmlformats.org/drawingml/2006/main" xmlns:r="http://schemas.openxmlformats.org/officeDocument/2006/relationships" xmlns:p="http://schemas.openxmlformats.org/presentationml/2006/main">
  <p:tag name="EE4P_AGENDAWIZARD" val="item_3ef53846-c33d-4c8c-8d88-d1805e6d320c_Topic"/>
  <p:tag name="EE4P_AGENDAWIZARD_CONTENT" val="/Solution overview"/>
  <p:tag name="EE4P_AGENDAWIZARD_PROPERTIES" val="406.8057/435.5921/358.7192/19.70559"/>
</p:tagLst>
</file>

<file path=ppt/tags/tag428.xml><?xml version="1.0" encoding="utf-8"?>
<p:tagLst xmlns:a="http://schemas.openxmlformats.org/drawingml/2006/main" xmlns:r="http://schemas.openxmlformats.org/officeDocument/2006/relationships" xmlns:p="http://schemas.openxmlformats.org/presentationml/2006/main">
  <p:tag name="EE4P_AGENDAWIZARD" val="item_5ab75b5e-cf9c-4d7c-bd6c-f246b4b2bf3a_Topic"/>
  <p:tag name="EE4P_AGENDAWIZARD_CONTENT" val="/CI"/>
  <p:tag name="EE4P_AGENDAWIZARD_PROPERTIES" val="406.8057/413.8257/358.7192/14.77795"/>
</p:tagLst>
</file>

<file path=ppt/tags/tag429.xml><?xml version="1.0" encoding="utf-8"?>
<p:tagLst xmlns:a="http://schemas.openxmlformats.org/drawingml/2006/main" xmlns:r="http://schemas.openxmlformats.org/officeDocument/2006/relationships" xmlns:p="http://schemas.openxmlformats.org/presentationml/2006/main">
  <p:tag name="EE4P_AGENDAWIZARD" val="item_5f03ddff-adb9-4a0c-afdf-712fbce1a0b3_Topic"/>
  <p:tag name="EE4P_AGENDAWIZARD_CONTENT" val="/Docker"/>
  <p:tag name="EE4P_AGENDAWIZARD_PROPERTIES" val="406.8057/395.0477/358.7192/14.77795"/>
</p:tagLst>
</file>

<file path=ppt/tags/tag43.xml><?xml version="1.0" encoding="utf-8"?>
<p:tagLst xmlns:a="http://schemas.openxmlformats.org/drawingml/2006/main" xmlns:r="http://schemas.openxmlformats.org/officeDocument/2006/relationships" xmlns:p="http://schemas.openxmlformats.org/presentationml/2006/main">
  <p:tag name="EE4P_SLIDEID" val="f675f56f-c3f3-4886-8a58-90ee45f6517c"/>
</p:tagLst>
</file>

<file path=ppt/tags/tag430.xml><?xml version="1.0" encoding="utf-8"?>
<p:tagLst xmlns:a="http://schemas.openxmlformats.org/drawingml/2006/main" xmlns:r="http://schemas.openxmlformats.org/officeDocument/2006/relationships" xmlns:p="http://schemas.openxmlformats.org/presentationml/2006/main">
  <p:tag name="EE4P_AGENDAWIZARD" val="item_fef1dd90-b236-41e1-a9a0-10d93f6e561e_Topic"/>
  <p:tag name="EE4P_AGENDAWIZARD_CONTENT" val="/Deployment (Not covered along training sessions)"/>
  <p:tag name="EE4P_AGENDAWIZARD_PROPERTIES" val="406.8057/371.3421/358.7192/19.70559"/>
</p:tagLst>
</file>

<file path=ppt/tags/tag431.xml><?xml version="1.0" encoding="utf-8"?>
<p:tagLst xmlns:a="http://schemas.openxmlformats.org/drawingml/2006/main" xmlns:r="http://schemas.openxmlformats.org/officeDocument/2006/relationships" xmlns:p="http://schemas.openxmlformats.org/presentationml/2006/main">
  <p:tag name="EE4P_AGENDAWIZARD" val="item_92c9f963-6def-4f74-82d6-586adf2f2794_Topic"/>
  <p:tag name="EE4P_AGENDAWIZARD_CONTENT" val="/Context Manager &amp; Decorator (Reminder)"/>
  <p:tag name="EE4P_AGENDAWIZARD_PROPERTIES" val="406.8057/344.648/358.7192/19.70559"/>
</p:tagLst>
</file>

<file path=ppt/tags/tag432.xml><?xml version="1.0" encoding="utf-8"?>
<p:tagLst xmlns:a="http://schemas.openxmlformats.org/drawingml/2006/main" xmlns:r="http://schemas.openxmlformats.org/officeDocument/2006/relationships" xmlns:p="http://schemas.openxmlformats.org/presentationml/2006/main">
  <p:tag name="EE4P_AGENDAWIZARD" val="item_a12e7d01-904e-4fca-8400-0ebe302e6c30_Element"/>
</p:tagLst>
</file>

<file path=ppt/tags/tag433.xml><?xml version="1.0" encoding="utf-8"?>
<p:tagLst xmlns:a="http://schemas.openxmlformats.org/drawingml/2006/main" xmlns:r="http://schemas.openxmlformats.org/officeDocument/2006/relationships" xmlns:p="http://schemas.openxmlformats.org/presentationml/2006/main">
  <p:tag name="EE4P_AGENDAWIZARD" val="item_a12e7d01-904e-4fca-8400-0ebe302e6c30_Element"/>
</p:tagLst>
</file>

<file path=ppt/tags/tag434.xml><?xml version="1.0" encoding="utf-8"?>
<p:tagLst xmlns:a="http://schemas.openxmlformats.org/drawingml/2006/main" xmlns:r="http://schemas.openxmlformats.org/officeDocument/2006/relationships" xmlns:p="http://schemas.openxmlformats.org/presentationml/2006/main">
  <p:tag name="EE4P_AGENDAWIZARD" val="item_a12e7d01-904e-4fca-8400-0ebe302e6c30_Topic"/>
  <p:tag name="EE4P_AGENDAWIZARD_CONTENT" val="/Package Design"/>
  <p:tag name="EE4P_AGENDAWIZARD_PROPERTIES" val="406.8057/322.8816/358.7192/14.77795"/>
</p:tagLst>
</file>

<file path=ppt/tags/tag435.xml><?xml version="1.0" encoding="utf-8"?>
<p:tagLst xmlns:a="http://schemas.openxmlformats.org/drawingml/2006/main" xmlns:r="http://schemas.openxmlformats.org/officeDocument/2006/relationships" xmlns:p="http://schemas.openxmlformats.org/presentationml/2006/main">
  <p:tag name="EE4P_AGENDAWIZARD" val="item_4a832ee5-3cb2-41d6-a340-7dd265e50f1c_Topic"/>
  <p:tag name="EE4P_AGENDAWIZARD_CONTENT" val="/Debugging"/>
  <p:tag name="EE4P_AGENDAWIZARD_PROPERTIES" val="406.8057/304.1036/358.7192/14.77795"/>
</p:tagLst>
</file>

<file path=ppt/tags/tag436.xml><?xml version="1.0" encoding="utf-8"?>
<p:tagLst xmlns:a="http://schemas.openxmlformats.org/drawingml/2006/main" xmlns:r="http://schemas.openxmlformats.org/officeDocument/2006/relationships" xmlns:p="http://schemas.openxmlformats.org/presentationml/2006/main">
  <p:tag name="EE4P_AGENDAWIZARD" val="item_d341b485-25bf-4f8d-bd16-f322d521038a_Topic"/>
  <p:tag name="EE4P_AGENDAWIZARD_CONTENT" val="/Formatting"/>
  <p:tag name="EE4P_AGENDAWIZARD_PROPERTIES" val="406.8057/285.3257/358.7192/14.77795"/>
</p:tagLst>
</file>

<file path=ppt/tags/tag437.xml><?xml version="1.0" encoding="utf-8"?>
<p:tagLst xmlns:a="http://schemas.openxmlformats.org/drawingml/2006/main" xmlns:r="http://schemas.openxmlformats.org/officeDocument/2006/relationships" xmlns:p="http://schemas.openxmlformats.org/presentationml/2006/main">
  <p:tag name="EE4P_AGENDAWIZARD" val="item_82f8fcf2-b46f-4548-b332-e427c80c58c5_Topic"/>
  <p:tag name="EE4P_AGENDAWIZARD_CONTENT" val="/Documenting"/>
  <p:tag name="EE4P_AGENDAWIZARD_PROPERTIES" val="406.8057/266.5477/358.7192/14.77795"/>
</p:tagLst>
</file>

<file path=ppt/tags/tag438.xml><?xml version="1.0" encoding="utf-8"?>
<p:tagLst xmlns:a="http://schemas.openxmlformats.org/drawingml/2006/main" xmlns:r="http://schemas.openxmlformats.org/officeDocument/2006/relationships" xmlns:p="http://schemas.openxmlformats.org/presentationml/2006/main">
  <p:tag name="EE4P_AGENDAWIZARD" val="item_5e4f604d-92ef-4795-bbb6-e60c7463e3fd_Topic"/>
  <p:tag name="EE4P_AGENDAWIZARD_CONTENT" val="/Logging"/>
  <p:tag name="EE4P_AGENDAWIZARD_PROPERTIES" val="406.8057/247.7698/358.7192/14.77795"/>
</p:tagLst>
</file>

<file path=ppt/tags/tag439.xml><?xml version="1.0" encoding="utf-8"?>
<p:tagLst xmlns:a="http://schemas.openxmlformats.org/drawingml/2006/main" xmlns:r="http://schemas.openxmlformats.org/officeDocument/2006/relationships" xmlns:p="http://schemas.openxmlformats.org/presentationml/2006/main">
  <p:tag name="EE4P_AGENDAWIZARD" val="item_ec6c7768-3655-427e-9f0f-d2195352707f_Topic"/>
  <p:tag name="EE4P_AGENDAWIZARD_CONTENT" val="/Errors"/>
  <p:tag name="EE4P_AGENDAWIZARD_PROPERTIES" val="406.8057/228.9918/358.7192/14.77795"/>
</p:tagLst>
</file>

<file path=ppt/tags/tag44.xml><?xml version="1.0" encoding="utf-8"?>
<p:tagLst xmlns:a="http://schemas.openxmlformats.org/drawingml/2006/main" xmlns:r="http://schemas.openxmlformats.org/officeDocument/2006/relationships" xmlns:p="http://schemas.openxmlformats.org/presentationml/2006/main">
  <p:tag name="EE4P_AGENDAWIZARD" val="item_3ef53846-c33d-4c8c-8d88-d1805e6d320c_Topic"/>
  <p:tag name="EE4P_AGENDAWIZARD_CONTENT" val="/Solution overview"/>
  <p:tag name="EE4P_AGENDAWIZARD_PROPERTIES" val="406.8057/435.5921/358.7192/19.70559"/>
</p:tagLst>
</file>

<file path=ppt/tags/tag440.xml><?xml version="1.0" encoding="utf-8"?>
<p:tagLst xmlns:a="http://schemas.openxmlformats.org/drawingml/2006/main" xmlns:r="http://schemas.openxmlformats.org/officeDocument/2006/relationships" xmlns:p="http://schemas.openxmlformats.org/presentationml/2006/main">
  <p:tag name="EE4P_AGENDAWIZARD" val="item_39b764a4-04d0-4716-8266-8e470db32948_Topic"/>
  <p:tag name="EE4P_AGENDAWIZARD_CONTENT" val="/Data Ingestion"/>
  <p:tag name="EE4P_AGENDAWIZARD_PROPERTIES" val="406.8057/210.2139/358.7192/14.77795"/>
</p:tagLst>
</file>

<file path=ppt/tags/tag441.xml><?xml version="1.0" encoding="utf-8"?>
<p:tagLst xmlns:a="http://schemas.openxmlformats.org/drawingml/2006/main" xmlns:r="http://schemas.openxmlformats.org/officeDocument/2006/relationships" xmlns:p="http://schemas.openxmlformats.org/presentationml/2006/main">
  <p:tag name="EE4P_AGENDAWIZARD" val="item_b90bc7a3-fde3-45a5-9ff3-ce4bf91c6715_Topic"/>
  <p:tag name="EE4P_AGENDAWIZARD_CONTENT" val="/Organize your code"/>
  <p:tag name="EE4P_AGENDAWIZARD_PROPERTIES" val="406.8057/191.4359/358.7192/14.77795"/>
</p:tagLst>
</file>

<file path=ppt/tags/tag442.xml><?xml version="1.0" encoding="utf-8"?>
<p:tagLst xmlns:a="http://schemas.openxmlformats.org/drawingml/2006/main" xmlns:r="http://schemas.openxmlformats.org/officeDocument/2006/relationships" xmlns:p="http://schemas.openxmlformats.org/presentationml/2006/main">
  <p:tag name="EE4P_AGENDAWIZARD" val="item_ed1a7874-405b-4c09-b739-b0ed5b69a4a1_Topic"/>
  <p:tag name="EE4P_AGENDAWIZARD_CONTENT" val="/Code Improvement"/>
  <p:tag name="EE4P_AGENDAWIZARD_PROPERTIES" val="406.8057/167.7303/358.7192/19.70559"/>
</p:tagLst>
</file>

<file path=ppt/tags/tag443.xml><?xml version="1.0" encoding="utf-8"?>
<p:tagLst xmlns:a="http://schemas.openxmlformats.org/drawingml/2006/main" xmlns:r="http://schemas.openxmlformats.org/officeDocument/2006/relationships" xmlns:p="http://schemas.openxmlformats.org/presentationml/2006/main">
  <p:tag name="EE4P_AGENDAWIZARD" val="item_7177cee0-32af-4321-97ee-3790cb534579_Topic"/>
  <p:tag name="EE4P_AGENDAWIZARD_CONTENT" val="/Abstract Classes"/>
  <p:tag name="EE4P_AGENDAWIZARD_PROPERTIES" val="406.8057/145.9639/358.7192/14.77795"/>
</p:tagLst>
</file>

<file path=ppt/tags/tag444.xml><?xml version="1.0" encoding="utf-8"?>
<p:tagLst xmlns:a="http://schemas.openxmlformats.org/drawingml/2006/main" xmlns:r="http://schemas.openxmlformats.org/officeDocument/2006/relationships" xmlns:p="http://schemas.openxmlformats.org/presentationml/2006/main">
  <p:tag name="EE4P_AGENDAWIZARD" val="item_d9b6f426-55cd-43e9-a36c-a3b8d00bd23c_Topic"/>
  <p:tag name="EE4P_AGENDAWIZARD_CONTENT" val="/Factory"/>
  <p:tag name="EE4P_AGENDAWIZARD_PROPERTIES" val="406.8057/127.1859/358.7192/14.77795"/>
</p:tagLst>
</file>

<file path=ppt/tags/tag445.xml><?xml version="1.0" encoding="utf-8"?>
<p:tagLst xmlns:a="http://schemas.openxmlformats.org/drawingml/2006/main" xmlns:r="http://schemas.openxmlformats.org/officeDocument/2006/relationships" xmlns:p="http://schemas.openxmlformats.org/presentationml/2006/main">
  <p:tag name="EE4P_AGENDAWIZARD" val="item_fb0f7e8d-bc2e-47de-8a91-12c36a62f47f_Topic"/>
  <p:tag name="EE4P_AGENDAWIZARD_CONTENT" val="/Singleton"/>
  <p:tag name="EE4P_AGENDAWIZARD_PROPERTIES" val="406.8057/108.408/358.7192/14.77795"/>
</p:tagLst>
</file>

<file path=ppt/tags/tag446.xml><?xml version="1.0" encoding="utf-8"?>
<p:tagLst xmlns:a="http://schemas.openxmlformats.org/drawingml/2006/main" xmlns:r="http://schemas.openxmlformats.org/officeDocument/2006/relationships" xmlns:p="http://schemas.openxmlformats.org/presentationml/2006/main">
  <p:tag name="EE4P_AGENDAWIZARD" val="item_fcca2d14-c50d-4edb-b767-0c7d2fd9f8c0_Topic"/>
  <p:tag name="EE4P_AGENDAWIZARD_CONTENT" val="/Design Pattern"/>
  <p:tag name="EE4P_AGENDAWIZARD_PROPERTIES" val="406.8057/84.70236/358.7192/19.70559"/>
</p:tagLst>
</file>

<file path=ppt/tags/tag447.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4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9.xml><?xml version="1.0" encoding="utf-8"?>
<p:tagLst xmlns:a="http://schemas.openxmlformats.org/drawingml/2006/main" xmlns:r="http://schemas.openxmlformats.org/officeDocument/2006/relationships" xmlns:p="http://schemas.openxmlformats.org/presentationml/2006/main">
  <p:tag name="BCG_MODE" val="Documentation"/>
  <p:tag name="BCG_DESIGN" val="Green one third"/>
  <p:tag name="EE4P_LAYOUT_ID" val="D"/>
</p:tagLst>
</file>

<file path=ppt/tags/tag45.xml><?xml version="1.0" encoding="utf-8"?>
<p:tagLst xmlns:a="http://schemas.openxmlformats.org/drawingml/2006/main" xmlns:r="http://schemas.openxmlformats.org/officeDocument/2006/relationships" xmlns:p="http://schemas.openxmlformats.org/presentationml/2006/main">
  <p:tag name="EE4P_AGENDAWIZARD" val="item_5ab75b5e-cf9c-4d7c-bd6c-f246b4b2bf3a_Topic"/>
  <p:tag name="EE4P_AGENDAWIZARD_CONTENT" val="/CI"/>
  <p:tag name="EE4P_AGENDAWIZARD_PROPERTIES" val="406.8057/413.8257/358.7192/14.77795"/>
</p:tagLst>
</file>

<file path=ppt/tags/tag4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1.xml><?xml version="1.0" encoding="utf-8"?>
<p:tagLst xmlns:a="http://schemas.openxmlformats.org/drawingml/2006/main" xmlns:r="http://schemas.openxmlformats.org/officeDocument/2006/relationships" xmlns:p="http://schemas.openxmlformats.org/presentationml/2006/main">
  <p:tag name="THINKCELLSHAPEDONOTDELETE" val="t90aM36CWRI..pVKlogVBZA"/>
</p:tagLst>
</file>

<file path=ppt/tags/tag452.xml><?xml version="1.0" encoding="utf-8"?>
<p:tagLst xmlns:a="http://schemas.openxmlformats.org/drawingml/2006/main" xmlns:r="http://schemas.openxmlformats.org/officeDocument/2006/relationships" xmlns:p="http://schemas.openxmlformats.org/presentationml/2006/main">
  <p:tag name="BCG_MODE" val="Documentation"/>
  <p:tag name="BCG_DESIGN" val="Green one third"/>
  <p:tag name="EE4P_LAYOUT_ID" val="D"/>
</p:tagLst>
</file>

<file path=ppt/tags/tag4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4.xml><?xml version="1.0" encoding="utf-8"?>
<p:tagLst xmlns:a="http://schemas.openxmlformats.org/drawingml/2006/main" xmlns:r="http://schemas.openxmlformats.org/officeDocument/2006/relationships" xmlns:p="http://schemas.openxmlformats.org/presentationml/2006/main">
  <p:tag name="THINKCELLSHAPEDONOTDELETE" val="t90aM36CWRI..pVKlogVBZA"/>
</p:tagLst>
</file>

<file path=ppt/tags/tag455.xml><?xml version="1.0" encoding="utf-8"?>
<p:tagLst xmlns:a="http://schemas.openxmlformats.org/drawingml/2006/main" xmlns:r="http://schemas.openxmlformats.org/officeDocument/2006/relationships" xmlns:p="http://schemas.openxmlformats.org/presentationml/2006/main">
  <p:tag name="BCG_MODE" val="Documentation"/>
  <p:tag name="BCG_DESIGN" val="Green one third"/>
  <p:tag name="EE4P_LAYOUT_ID" val="D"/>
</p:tagLst>
</file>

<file path=ppt/tags/tag4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7.xml><?xml version="1.0" encoding="utf-8"?>
<p:tagLst xmlns:a="http://schemas.openxmlformats.org/drawingml/2006/main" xmlns:r="http://schemas.openxmlformats.org/officeDocument/2006/relationships" xmlns:p="http://schemas.openxmlformats.org/presentationml/2006/main">
  <p:tag name="THINKCELLSHAPEDONOTDELETE" val="t90aM36CWRI..pVKlogVBZA"/>
</p:tagLst>
</file>

<file path=ppt/tags/tag458.xml><?xml version="1.0" encoding="utf-8"?>
<p:tagLst xmlns:a="http://schemas.openxmlformats.org/drawingml/2006/main" xmlns:r="http://schemas.openxmlformats.org/officeDocument/2006/relationships" xmlns:p="http://schemas.openxmlformats.org/presentationml/2006/main">
  <p:tag name="BCG_MODE" val="Presentation"/>
  <p:tag name="BCG_DESIGN" val="Green two third"/>
  <p:tag name="EE4P_LAYOUT_ID" val="K"/>
</p:tagLst>
</file>

<file path=ppt/tags/tag4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EE4P_AGENDAWIZARD" val="item_5f03ddff-adb9-4a0c-afdf-712fbce1a0b3_Topic"/>
  <p:tag name="EE4P_AGENDAWIZARD_CONTENT" val="/Docker"/>
  <p:tag name="EE4P_AGENDAWIZARD_PROPERTIES" val="406.8057/395.0477/358.7192/14.77795"/>
</p:tagLst>
</file>

<file path=ppt/tags/tag460.xml><?xml version="1.0" encoding="utf-8"?>
<p:tagLst xmlns:a="http://schemas.openxmlformats.org/drawingml/2006/main" xmlns:r="http://schemas.openxmlformats.org/officeDocument/2006/relationships" xmlns:p="http://schemas.openxmlformats.org/presentationml/2006/main">
  <p:tag name="THINKCELLSHAPEDONOTDELETE" val="t7OVn_cpnIzYv7xcE6AhMqQ"/>
</p:tagLst>
</file>

<file path=ppt/tags/tag461.xml><?xml version="1.0" encoding="utf-8"?>
<p:tagLst xmlns:a="http://schemas.openxmlformats.org/drawingml/2006/main" xmlns:r="http://schemas.openxmlformats.org/officeDocument/2006/relationships" xmlns:p="http://schemas.openxmlformats.org/presentationml/2006/main">
  <p:tag name="EE4P_SLIDEID" val="92c9f963-6def-4f74-82d6-586adf2f2794"/>
</p:tagLst>
</file>

<file path=ppt/tags/tag462.xml><?xml version="1.0" encoding="utf-8"?>
<p:tagLst xmlns:a="http://schemas.openxmlformats.org/drawingml/2006/main" xmlns:r="http://schemas.openxmlformats.org/officeDocument/2006/relationships" xmlns:p="http://schemas.openxmlformats.org/presentationml/2006/main">
  <p:tag name="EE4P_AGENDAWIZARD" val="item_3ef53846-c33d-4c8c-8d88-d1805e6d320c_Topic"/>
  <p:tag name="EE4P_AGENDAWIZARD_CONTENT" val="/Solution overview"/>
  <p:tag name="EE4P_AGENDAWIZARD_PROPERTIES" val="406.8057/435.5921/358.7192/19.70559"/>
</p:tagLst>
</file>

<file path=ppt/tags/tag463.xml><?xml version="1.0" encoding="utf-8"?>
<p:tagLst xmlns:a="http://schemas.openxmlformats.org/drawingml/2006/main" xmlns:r="http://schemas.openxmlformats.org/officeDocument/2006/relationships" xmlns:p="http://schemas.openxmlformats.org/presentationml/2006/main">
  <p:tag name="EE4P_AGENDAWIZARD" val="item_5ab75b5e-cf9c-4d7c-bd6c-f246b4b2bf3a_Topic"/>
  <p:tag name="EE4P_AGENDAWIZARD_CONTENT" val="/CI"/>
  <p:tag name="EE4P_AGENDAWIZARD_PROPERTIES" val="406.8057/413.8257/358.7192/14.77795"/>
</p:tagLst>
</file>

<file path=ppt/tags/tag464.xml><?xml version="1.0" encoding="utf-8"?>
<p:tagLst xmlns:a="http://schemas.openxmlformats.org/drawingml/2006/main" xmlns:r="http://schemas.openxmlformats.org/officeDocument/2006/relationships" xmlns:p="http://schemas.openxmlformats.org/presentationml/2006/main">
  <p:tag name="EE4P_AGENDAWIZARD" val="item_5f03ddff-adb9-4a0c-afdf-712fbce1a0b3_Topic"/>
  <p:tag name="EE4P_AGENDAWIZARD_CONTENT" val="/Docker"/>
  <p:tag name="EE4P_AGENDAWIZARD_PROPERTIES" val="406.8057/395.0477/358.7192/14.77795"/>
</p:tagLst>
</file>

<file path=ppt/tags/tag465.xml><?xml version="1.0" encoding="utf-8"?>
<p:tagLst xmlns:a="http://schemas.openxmlformats.org/drawingml/2006/main" xmlns:r="http://schemas.openxmlformats.org/officeDocument/2006/relationships" xmlns:p="http://schemas.openxmlformats.org/presentationml/2006/main">
  <p:tag name="EE4P_AGENDAWIZARD" val="item_fef1dd90-b236-41e1-a9a0-10d93f6e561e_Topic"/>
  <p:tag name="EE4P_AGENDAWIZARD_CONTENT" val="/Deployment (Not covered along training sessions)"/>
  <p:tag name="EE4P_AGENDAWIZARD_PROPERTIES" val="406.8057/371.3421/358.7192/19.70559"/>
</p:tagLst>
</file>

<file path=ppt/tags/tag466.xml><?xml version="1.0" encoding="utf-8"?>
<p:tagLst xmlns:a="http://schemas.openxmlformats.org/drawingml/2006/main" xmlns:r="http://schemas.openxmlformats.org/officeDocument/2006/relationships" xmlns:p="http://schemas.openxmlformats.org/presentationml/2006/main">
  <p:tag name="EE4P_AGENDAWIZARD" val="item_92c9f963-6def-4f74-82d6-586adf2f2794_Element"/>
</p:tagLst>
</file>

<file path=ppt/tags/tag467.xml><?xml version="1.0" encoding="utf-8"?>
<p:tagLst xmlns:a="http://schemas.openxmlformats.org/drawingml/2006/main" xmlns:r="http://schemas.openxmlformats.org/officeDocument/2006/relationships" xmlns:p="http://schemas.openxmlformats.org/presentationml/2006/main">
  <p:tag name="EE4P_AGENDAWIZARD" val="item_92c9f963-6def-4f74-82d6-586adf2f2794_Element"/>
</p:tagLst>
</file>

<file path=ppt/tags/tag468.xml><?xml version="1.0" encoding="utf-8"?>
<p:tagLst xmlns:a="http://schemas.openxmlformats.org/drawingml/2006/main" xmlns:r="http://schemas.openxmlformats.org/officeDocument/2006/relationships" xmlns:p="http://schemas.openxmlformats.org/presentationml/2006/main">
  <p:tag name="EE4P_AGENDAWIZARD" val="item_92c9f963-6def-4f74-82d6-586adf2f2794_Topic"/>
  <p:tag name="EE4P_AGENDAWIZARD_CONTENT" val="/Context Manager &amp; Decorator (Reminder)"/>
  <p:tag name="EE4P_AGENDAWIZARD_PROPERTIES" val="406.8057/344.648/358.7192/19.70559"/>
</p:tagLst>
</file>

<file path=ppt/tags/tag469.xml><?xml version="1.0" encoding="utf-8"?>
<p:tagLst xmlns:a="http://schemas.openxmlformats.org/drawingml/2006/main" xmlns:r="http://schemas.openxmlformats.org/officeDocument/2006/relationships" xmlns:p="http://schemas.openxmlformats.org/presentationml/2006/main">
  <p:tag name="EE4P_AGENDAWIZARD" val="item_a12e7d01-904e-4fca-8400-0ebe302e6c30_Topic"/>
  <p:tag name="EE4P_AGENDAWIZARD_CONTENT" val="/Package Design"/>
  <p:tag name="EE4P_AGENDAWIZARD_PROPERTIES" val="406.8057/322.8816/358.7192/14.77795"/>
</p:tagLst>
</file>

<file path=ppt/tags/tag47.xml><?xml version="1.0" encoding="utf-8"?>
<p:tagLst xmlns:a="http://schemas.openxmlformats.org/drawingml/2006/main" xmlns:r="http://schemas.openxmlformats.org/officeDocument/2006/relationships" xmlns:p="http://schemas.openxmlformats.org/presentationml/2006/main">
  <p:tag name="EE4P_AGENDAWIZARD" val="item_fef1dd90-b236-41e1-a9a0-10d93f6e561e_Topic"/>
  <p:tag name="EE4P_AGENDAWIZARD_CONTENT" val="/Deployment (Not covered along training sessions)"/>
  <p:tag name="EE4P_AGENDAWIZARD_PROPERTIES" val="406.8057/371.3421/358.7192/19.70559"/>
</p:tagLst>
</file>

<file path=ppt/tags/tag470.xml><?xml version="1.0" encoding="utf-8"?>
<p:tagLst xmlns:a="http://schemas.openxmlformats.org/drawingml/2006/main" xmlns:r="http://schemas.openxmlformats.org/officeDocument/2006/relationships" xmlns:p="http://schemas.openxmlformats.org/presentationml/2006/main">
  <p:tag name="EE4P_AGENDAWIZARD" val="item_4a832ee5-3cb2-41d6-a340-7dd265e50f1c_Topic"/>
  <p:tag name="EE4P_AGENDAWIZARD_CONTENT" val="/Debugging"/>
  <p:tag name="EE4P_AGENDAWIZARD_PROPERTIES" val="406.8057/304.1036/358.7192/14.77795"/>
</p:tagLst>
</file>

<file path=ppt/tags/tag471.xml><?xml version="1.0" encoding="utf-8"?>
<p:tagLst xmlns:a="http://schemas.openxmlformats.org/drawingml/2006/main" xmlns:r="http://schemas.openxmlformats.org/officeDocument/2006/relationships" xmlns:p="http://schemas.openxmlformats.org/presentationml/2006/main">
  <p:tag name="EE4P_AGENDAWIZARD" val="item_d341b485-25bf-4f8d-bd16-f322d521038a_Topic"/>
  <p:tag name="EE4P_AGENDAWIZARD_CONTENT" val="/Formatting"/>
  <p:tag name="EE4P_AGENDAWIZARD_PROPERTIES" val="406.8057/285.3257/358.7192/14.77795"/>
</p:tagLst>
</file>

<file path=ppt/tags/tag472.xml><?xml version="1.0" encoding="utf-8"?>
<p:tagLst xmlns:a="http://schemas.openxmlformats.org/drawingml/2006/main" xmlns:r="http://schemas.openxmlformats.org/officeDocument/2006/relationships" xmlns:p="http://schemas.openxmlformats.org/presentationml/2006/main">
  <p:tag name="EE4P_AGENDAWIZARD" val="item_82f8fcf2-b46f-4548-b332-e427c80c58c5_Topic"/>
  <p:tag name="EE4P_AGENDAWIZARD_CONTENT" val="/Documenting"/>
  <p:tag name="EE4P_AGENDAWIZARD_PROPERTIES" val="406.8057/266.5477/358.7192/14.77795"/>
</p:tagLst>
</file>

<file path=ppt/tags/tag473.xml><?xml version="1.0" encoding="utf-8"?>
<p:tagLst xmlns:a="http://schemas.openxmlformats.org/drawingml/2006/main" xmlns:r="http://schemas.openxmlformats.org/officeDocument/2006/relationships" xmlns:p="http://schemas.openxmlformats.org/presentationml/2006/main">
  <p:tag name="EE4P_AGENDAWIZARD" val="item_5e4f604d-92ef-4795-bbb6-e60c7463e3fd_Topic"/>
  <p:tag name="EE4P_AGENDAWIZARD_CONTENT" val="/Logging"/>
  <p:tag name="EE4P_AGENDAWIZARD_PROPERTIES" val="406.8057/247.7698/358.7192/14.77795"/>
</p:tagLst>
</file>

<file path=ppt/tags/tag474.xml><?xml version="1.0" encoding="utf-8"?>
<p:tagLst xmlns:a="http://schemas.openxmlformats.org/drawingml/2006/main" xmlns:r="http://schemas.openxmlformats.org/officeDocument/2006/relationships" xmlns:p="http://schemas.openxmlformats.org/presentationml/2006/main">
  <p:tag name="EE4P_AGENDAWIZARD" val="item_ec6c7768-3655-427e-9f0f-d2195352707f_Topic"/>
  <p:tag name="EE4P_AGENDAWIZARD_CONTENT" val="/Errors"/>
  <p:tag name="EE4P_AGENDAWIZARD_PROPERTIES" val="406.8057/228.9918/358.7192/14.77795"/>
</p:tagLst>
</file>

<file path=ppt/tags/tag475.xml><?xml version="1.0" encoding="utf-8"?>
<p:tagLst xmlns:a="http://schemas.openxmlformats.org/drawingml/2006/main" xmlns:r="http://schemas.openxmlformats.org/officeDocument/2006/relationships" xmlns:p="http://schemas.openxmlformats.org/presentationml/2006/main">
  <p:tag name="EE4P_AGENDAWIZARD" val="item_39b764a4-04d0-4716-8266-8e470db32948_Topic"/>
  <p:tag name="EE4P_AGENDAWIZARD_CONTENT" val="/Data Ingestion"/>
  <p:tag name="EE4P_AGENDAWIZARD_PROPERTIES" val="406.8057/210.2139/358.7192/14.77795"/>
</p:tagLst>
</file>

<file path=ppt/tags/tag476.xml><?xml version="1.0" encoding="utf-8"?>
<p:tagLst xmlns:a="http://schemas.openxmlformats.org/drawingml/2006/main" xmlns:r="http://schemas.openxmlformats.org/officeDocument/2006/relationships" xmlns:p="http://schemas.openxmlformats.org/presentationml/2006/main">
  <p:tag name="EE4P_AGENDAWIZARD" val="item_b90bc7a3-fde3-45a5-9ff3-ce4bf91c6715_Topic"/>
  <p:tag name="EE4P_AGENDAWIZARD_CONTENT" val="/Organize your code"/>
  <p:tag name="EE4P_AGENDAWIZARD_PROPERTIES" val="406.8057/191.4359/358.7192/14.77795"/>
</p:tagLst>
</file>

<file path=ppt/tags/tag477.xml><?xml version="1.0" encoding="utf-8"?>
<p:tagLst xmlns:a="http://schemas.openxmlformats.org/drawingml/2006/main" xmlns:r="http://schemas.openxmlformats.org/officeDocument/2006/relationships" xmlns:p="http://schemas.openxmlformats.org/presentationml/2006/main">
  <p:tag name="EE4P_AGENDAWIZARD" val="item_ed1a7874-405b-4c09-b739-b0ed5b69a4a1_Topic"/>
  <p:tag name="EE4P_AGENDAWIZARD_CONTENT" val="/Code Improvement"/>
  <p:tag name="EE4P_AGENDAWIZARD_PROPERTIES" val="406.8057/167.7303/358.7192/19.70559"/>
</p:tagLst>
</file>

<file path=ppt/tags/tag478.xml><?xml version="1.0" encoding="utf-8"?>
<p:tagLst xmlns:a="http://schemas.openxmlformats.org/drawingml/2006/main" xmlns:r="http://schemas.openxmlformats.org/officeDocument/2006/relationships" xmlns:p="http://schemas.openxmlformats.org/presentationml/2006/main">
  <p:tag name="EE4P_AGENDAWIZARD" val="item_7177cee0-32af-4321-97ee-3790cb534579_Topic"/>
  <p:tag name="EE4P_AGENDAWIZARD_CONTENT" val="/Abstract Classes"/>
  <p:tag name="EE4P_AGENDAWIZARD_PROPERTIES" val="406.8057/145.9639/358.7192/14.77795"/>
</p:tagLst>
</file>

<file path=ppt/tags/tag479.xml><?xml version="1.0" encoding="utf-8"?>
<p:tagLst xmlns:a="http://schemas.openxmlformats.org/drawingml/2006/main" xmlns:r="http://schemas.openxmlformats.org/officeDocument/2006/relationships" xmlns:p="http://schemas.openxmlformats.org/presentationml/2006/main">
  <p:tag name="EE4P_AGENDAWIZARD" val="item_d9b6f426-55cd-43e9-a36c-a3b8d00bd23c_Topic"/>
  <p:tag name="EE4P_AGENDAWIZARD_CONTENT" val="/Factory"/>
  <p:tag name="EE4P_AGENDAWIZARD_PROPERTIES" val="406.8057/127.1859/358.7192/14.77795"/>
</p:tagLst>
</file>

<file path=ppt/tags/tag48.xml><?xml version="1.0" encoding="utf-8"?>
<p:tagLst xmlns:a="http://schemas.openxmlformats.org/drawingml/2006/main" xmlns:r="http://schemas.openxmlformats.org/officeDocument/2006/relationships" xmlns:p="http://schemas.openxmlformats.org/presentationml/2006/main">
  <p:tag name="EE4P_AGENDAWIZARD" val="item_92c9f963-6def-4f74-82d6-586adf2f2794_Topic"/>
  <p:tag name="EE4P_AGENDAWIZARD_CONTENT" val="/Context Manager &amp; Decorator (Reminder)"/>
  <p:tag name="EE4P_AGENDAWIZARD_PROPERTIES" val="406.8057/344.648/358.7192/19.70559"/>
</p:tagLst>
</file>

<file path=ppt/tags/tag480.xml><?xml version="1.0" encoding="utf-8"?>
<p:tagLst xmlns:a="http://schemas.openxmlformats.org/drawingml/2006/main" xmlns:r="http://schemas.openxmlformats.org/officeDocument/2006/relationships" xmlns:p="http://schemas.openxmlformats.org/presentationml/2006/main">
  <p:tag name="EE4P_AGENDAWIZARD" val="item_fb0f7e8d-bc2e-47de-8a91-12c36a62f47f_Topic"/>
  <p:tag name="EE4P_AGENDAWIZARD_CONTENT" val="/Singleton"/>
  <p:tag name="EE4P_AGENDAWIZARD_PROPERTIES" val="406.8057/108.408/358.7192/14.77795"/>
</p:tagLst>
</file>

<file path=ppt/tags/tag481.xml><?xml version="1.0" encoding="utf-8"?>
<p:tagLst xmlns:a="http://schemas.openxmlformats.org/drawingml/2006/main" xmlns:r="http://schemas.openxmlformats.org/officeDocument/2006/relationships" xmlns:p="http://schemas.openxmlformats.org/presentationml/2006/main">
  <p:tag name="EE4P_AGENDAWIZARD" val="item_fcca2d14-c50d-4edb-b767-0c7d2fd9f8c0_Topic"/>
  <p:tag name="EE4P_AGENDAWIZARD_CONTENT" val="/Design Pattern"/>
  <p:tag name="EE4P_AGENDAWIZARD_PROPERTIES" val="406.8057/84.70236/358.7192/19.70559"/>
</p:tagLst>
</file>

<file path=ppt/tags/tag482.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4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4.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4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6.xml><?xml version="1.0" encoding="utf-8"?>
<p:tagLst xmlns:a="http://schemas.openxmlformats.org/drawingml/2006/main" xmlns:r="http://schemas.openxmlformats.org/officeDocument/2006/relationships" xmlns:p="http://schemas.openxmlformats.org/presentationml/2006/main">
  <p:tag name="THINKCELLSHAPEDONOTDELETE" val="trIRLt2MjLpkF1eOQPC9CwA"/>
</p:tagLst>
</file>

<file path=ppt/tags/tag487.xml><?xml version="1.0" encoding="utf-8"?>
<p:tagLst xmlns:a="http://schemas.openxmlformats.org/drawingml/2006/main" xmlns:r="http://schemas.openxmlformats.org/officeDocument/2006/relationships" xmlns:p="http://schemas.openxmlformats.org/presentationml/2006/main">
  <p:tag name="BCG_MODE" val="Presentation"/>
  <p:tag name="BCG_DESIGN" val="Green two third"/>
  <p:tag name="EE4P_LAYOUT_ID" val="K"/>
</p:tagLst>
</file>

<file path=ppt/tags/tag4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9.xml><?xml version="1.0" encoding="utf-8"?>
<p:tagLst xmlns:a="http://schemas.openxmlformats.org/drawingml/2006/main" xmlns:r="http://schemas.openxmlformats.org/officeDocument/2006/relationships" xmlns:p="http://schemas.openxmlformats.org/presentationml/2006/main">
  <p:tag name="THINKCELLSHAPEDONOTDELETE" val="t7OVn_cpnIzYv7xcE6AhMqQ"/>
</p:tagLst>
</file>

<file path=ppt/tags/tag49.xml><?xml version="1.0" encoding="utf-8"?>
<p:tagLst xmlns:a="http://schemas.openxmlformats.org/drawingml/2006/main" xmlns:r="http://schemas.openxmlformats.org/officeDocument/2006/relationships" xmlns:p="http://schemas.openxmlformats.org/presentationml/2006/main">
  <p:tag name="EE4P_AGENDAWIZARD" val="item_a12e7d01-904e-4fca-8400-0ebe302e6c30_Topic"/>
  <p:tag name="EE4P_AGENDAWIZARD_CONTENT" val="/Package Design"/>
  <p:tag name="EE4P_AGENDAWIZARD_PROPERTIES" val="406.8057/322.8816/358.7192/14.77795"/>
</p:tagLst>
</file>

<file path=ppt/tags/tag490.xml><?xml version="1.0" encoding="utf-8"?>
<p:tagLst xmlns:a="http://schemas.openxmlformats.org/drawingml/2006/main" xmlns:r="http://schemas.openxmlformats.org/officeDocument/2006/relationships" xmlns:p="http://schemas.openxmlformats.org/presentationml/2006/main">
  <p:tag name="EE4P_SLIDEID" val="fef1dd90-b236-41e1-a9a0-10d93f6e561e"/>
</p:tagLst>
</file>

<file path=ppt/tags/tag491.xml><?xml version="1.0" encoding="utf-8"?>
<p:tagLst xmlns:a="http://schemas.openxmlformats.org/drawingml/2006/main" xmlns:r="http://schemas.openxmlformats.org/officeDocument/2006/relationships" xmlns:p="http://schemas.openxmlformats.org/presentationml/2006/main">
  <p:tag name="EE4P_AGENDAWIZARD" val="item_3ef53846-c33d-4c8c-8d88-d1805e6d320c_Topic"/>
  <p:tag name="EE4P_AGENDAWIZARD_CONTENT" val="/Solution overview"/>
  <p:tag name="EE4P_AGENDAWIZARD_PROPERTIES" val="406.8057/435.5921/358.7192/19.70559"/>
</p:tagLst>
</file>

<file path=ppt/tags/tag492.xml><?xml version="1.0" encoding="utf-8"?>
<p:tagLst xmlns:a="http://schemas.openxmlformats.org/drawingml/2006/main" xmlns:r="http://schemas.openxmlformats.org/officeDocument/2006/relationships" xmlns:p="http://schemas.openxmlformats.org/presentationml/2006/main">
  <p:tag name="EE4P_AGENDAWIZARD" val="item_5ab75b5e-cf9c-4d7c-bd6c-f246b4b2bf3a_Topic"/>
  <p:tag name="EE4P_AGENDAWIZARD_CONTENT" val="/CI"/>
  <p:tag name="EE4P_AGENDAWIZARD_PROPERTIES" val="406.8057/413.8257/358.7192/14.77795"/>
</p:tagLst>
</file>

<file path=ppt/tags/tag493.xml><?xml version="1.0" encoding="utf-8"?>
<p:tagLst xmlns:a="http://schemas.openxmlformats.org/drawingml/2006/main" xmlns:r="http://schemas.openxmlformats.org/officeDocument/2006/relationships" xmlns:p="http://schemas.openxmlformats.org/presentationml/2006/main">
  <p:tag name="EE4P_AGENDAWIZARD" val="item_5f03ddff-adb9-4a0c-afdf-712fbce1a0b3_Topic"/>
  <p:tag name="EE4P_AGENDAWIZARD_CONTENT" val="/Docker"/>
  <p:tag name="EE4P_AGENDAWIZARD_PROPERTIES" val="406.8057/395.0477/358.7192/14.77795"/>
</p:tagLst>
</file>

<file path=ppt/tags/tag494.xml><?xml version="1.0" encoding="utf-8"?>
<p:tagLst xmlns:a="http://schemas.openxmlformats.org/drawingml/2006/main" xmlns:r="http://schemas.openxmlformats.org/officeDocument/2006/relationships" xmlns:p="http://schemas.openxmlformats.org/presentationml/2006/main">
  <p:tag name="EE4P_AGENDAWIZARD" val="item_fef1dd90-b236-41e1-a9a0-10d93f6e561e_Element"/>
</p:tagLst>
</file>

<file path=ppt/tags/tag495.xml><?xml version="1.0" encoding="utf-8"?>
<p:tagLst xmlns:a="http://schemas.openxmlformats.org/drawingml/2006/main" xmlns:r="http://schemas.openxmlformats.org/officeDocument/2006/relationships" xmlns:p="http://schemas.openxmlformats.org/presentationml/2006/main">
  <p:tag name="EE4P_AGENDAWIZARD" val="item_fef1dd90-b236-41e1-a9a0-10d93f6e561e_Element"/>
</p:tagLst>
</file>

<file path=ppt/tags/tag496.xml><?xml version="1.0" encoding="utf-8"?>
<p:tagLst xmlns:a="http://schemas.openxmlformats.org/drawingml/2006/main" xmlns:r="http://schemas.openxmlformats.org/officeDocument/2006/relationships" xmlns:p="http://schemas.openxmlformats.org/presentationml/2006/main">
  <p:tag name="EE4P_AGENDAWIZARD" val="item_fef1dd90-b236-41e1-a9a0-10d93f6e561e_Topic"/>
  <p:tag name="EE4P_AGENDAWIZARD_CONTENT" val="/Deployment (Not covered along training sessions)"/>
  <p:tag name="EE4P_AGENDAWIZARD_PROPERTIES" val="406.8057/371.3421/358.7192/19.70559"/>
</p:tagLst>
</file>

<file path=ppt/tags/tag497.xml><?xml version="1.0" encoding="utf-8"?>
<p:tagLst xmlns:a="http://schemas.openxmlformats.org/drawingml/2006/main" xmlns:r="http://schemas.openxmlformats.org/officeDocument/2006/relationships" xmlns:p="http://schemas.openxmlformats.org/presentationml/2006/main">
  <p:tag name="EE4P_AGENDAWIZARD" val="item_92c9f963-6def-4f74-82d6-586adf2f2794_Topic"/>
  <p:tag name="EE4P_AGENDAWIZARD_CONTENT" val="/Context Manager &amp; Decorator (Reminder)"/>
  <p:tag name="EE4P_AGENDAWIZARD_PROPERTIES" val="406.8057/344.648/358.7192/19.70559"/>
</p:tagLst>
</file>

<file path=ppt/tags/tag498.xml><?xml version="1.0" encoding="utf-8"?>
<p:tagLst xmlns:a="http://schemas.openxmlformats.org/drawingml/2006/main" xmlns:r="http://schemas.openxmlformats.org/officeDocument/2006/relationships" xmlns:p="http://schemas.openxmlformats.org/presentationml/2006/main">
  <p:tag name="EE4P_AGENDAWIZARD" val="item_a12e7d01-904e-4fca-8400-0ebe302e6c30_Topic"/>
  <p:tag name="EE4P_AGENDAWIZARD_CONTENT" val="/Package Design"/>
  <p:tag name="EE4P_AGENDAWIZARD_PROPERTIES" val="406.8057/322.8816/358.7192/14.77795"/>
</p:tagLst>
</file>

<file path=ppt/tags/tag499.xml><?xml version="1.0" encoding="utf-8"?>
<p:tagLst xmlns:a="http://schemas.openxmlformats.org/drawingml/2006/main" xmlns:r="http://schemas.openxmlformats.org/officeDocument/2006/relationships" xmlns:p="http://schemas.openxmlformats.org/presentationml/2006/main">
  <p:tag name="EE4P_AGENDAWIZARD" val="item_4a832ee5-3cb2-41d6-a340-7dd265e50f1c_Topic"/>
  <p:tag name="EE4P_AGENDAWIZARD_CONTENT" val="/Debugging"/>
  <p:tag name="EE4P_AGENDAWIZARD_PROPERTIES" val="406.8057/304.1036/358.7192/14.77795"/>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AGENDAWIZARD" val="item_4a832ee5-3cb2-41d6-a340-7dd265e50f1c_Topic"/>
  <p:tag name="EE4P_AGENDAWIZARD_CONTENT" val="/Debugging"/>
  <p:tag name="EE4P_AGENDAWIZARD_PROPERTIES" val="406.8057/304.1036/358.7192/14.77795"/>
</p:tagLst>
</file>

<file path=ppt/tags/tag500.xml><?xml version="1.0" encoding="utf-8"?>
<p:tagLst xmlns:a="http://schemas.openxmlformats.org/drawingml/2006/main" xmlns:r="http://schemas.openxmlformats.org/officeDocument/2006/relationships" xmlns:p="http://schemas.openxmlformats.org/presentationml/2006/main">
  <p:tag name="EE4P_AGENDAWIZARD" val="item_d341b485-25bf-4f8d-bd16-f322d521038a_Topic"/>
  <p:tag name="EE4P_AGENDAWIZARD_CONTENT" val="/Formatting"/>
  <p:tag name="EE4P_AGENDAWIZARD_PROPERTIES" val="406.8057/285.3257/358.7192/14.77795"/>
</p:tagLst>
</file>

<file path=ppt/tags/tag501.xml><?xml version="1.0" encoding="utf-8"?>
<p:tagLst xmlns:a="http://schemas.openxmlformats.org/drawingml/2006/main" xmlns:r="http://schemas.openxmlformats.org/officeDocument/2006/relationships" xmlns:p="http://schemas.openxmlformats.org/presentationml/2006/main">
  <p:tag name="EE4P_AGENDAWIZARD" val="item_82f8fcf2-b46f-4548-b332-e427c80c58c5_Topic"/>
  <p:tag name="EE4P_AGENDAWIZARD_CONTENT" val="/Documenting"/>
  <p:tag name="EE4P_AGENDAWIZARD_PROPERTIES" val="406.8057/266.5477/358.7192/14.77795"/>
</p:tagLst>
</file>

<file path=ppt/tags/tag502.xml><?xml version="1.0" encoding="utf-8"?>
<p:tagLst xmlns:a="http://schemas.openxmlformats.org/drawingml/2006/main" xmlns:r="http://schemas.openxmlformats.org/officeDocument/2006/relationships" xmlns:p="http://schemas.openxmlformats.org/presentationml/2006/main">
  <p:tag name="EE4P_AGENDAWIZARD" val="item_5e4f604d-92ef-4795-bbb6-e60c7463e3fd_Topic"/>
  <p:tag name="EE4P_AGENDAWIZARD_CONTENT" val="/Logging"/>
  <p:tag name="EE4P_AGENDAWIZARD_PROPERTIES" val="406.8057/247.7698/358.7192/14.77795"/>
</p:tagLst>
</file>

<file path=ppt/tags/tag503.xml><?xml version="1.0" encoding="utf-8"?>
<p:tagLst xmlns:a="http://schemas.openxmlformats.org/drawingml/2006/main" xmlns:r="http://schemas.openxmlformats.org/officeDocument/2006/relationships" xmlns:p="http://schemas.openxmlformats.org/presentationml/2006/main">
  <p:tag name="EE4P_AGENDAWIZARD" val="item_ec6c7768-3655-427e-9f0f-d2195352707f_Topic"/>
  <p:tag name="EE4P_AGENDAWIZARD_CONTENT" val="/Errors"/>
  <p:tag name="EE4P_AGENDAWIZARD_PROPERTIES" val="406.8057/228.9918/358.7192/14.77795"/>
</p:tagLst>
</file>

<file path=ppt/tags/tag504.xml><?xml version="1.0" encoding="utf-8"?>
<p:tagLst xmlns:a="http://schemas.openxmlformats.org/drawingml/2006/main" xmlns:r="http://schemas.openxmlformats.org/officeDocument/2006/relationships" xmlns:p="http://schemas.openxmlformats.org/presentationml/2006/main">
  <p:tag name="EE4P_AGENDAWIZARD" val="item_39b764a4-04d0-4716-8266-8e470db32948_Topic"/>
  <p:tag name="EE4P_AGENDAWIZARD_CONTENT" val="/Data Ingestion"/>
  <p:tag name="EE4P_AGENDAWIZARD_PROPERTIES" val="406.8057/210.2139/358.7192/14.77795"/>
</p:tagLst>
</file>

<file path=ppt/tags/tag505.xml><?xml version="1.0" encoding="utf-8"?>
<p:tagLst xmlns:a="http://schemas.openxmlformats.org/drawingml/2006/main" xmlns:r="http://schemas.openxmlformats.org/officeDocument/2006/relationships" xmlns:p="http://schemas.openxmlformats.org/presentationml/2006/main">
  <p:tag name="EE4P_AGENDAWIZARD" val="item_b90bc7a3-fde3-45a5-9ff3-ce4bf91c6715_Topic"/>
  <p:tag name="EE4P_AGENDAWIZARD_CONTENT" val="/Organize your code"/>
  <p:tag name="EE4P_AGENDAWIZARD_PROPERTIES" val="406.8057/191.4359/358.7192/14.77795"/>
</p:tagLst>
</file>

<file path=ppt/tags/tag506.xml><?xml version="1.0" encoding="utf-8"?>
<p:tagLst xmlns:a="http://schemas.openxmlformats.org/drawingml/2006/main" xmlns:r="http://schemas.openxmlformats.org/officeDocument/2006/relationships" xmlns:p="http://schemas.openxmlformats.org/presentationml/2006/main">
  <p:tag name="EE4P_AGENDAWIZARD" val="item_ed1a7874-405b-4c09-b739-b0ed5b69a4a1_Topic"/>
  <p:tag name="EE4P_AGENDAWIZARD_CONTENT" val="/Code Improvement"/>
  <p:tag name="EE4P_AGENDAWIZARD_PROPERTIES" val="406.8057/167.7303/358.7192/19.70559"/>
</p:tagLst>
</file>

<file path=ppt/tags/tag507.xml><?xml version="1.0" encoding="utf-8"?>
<p:tagLst xmlns:a="http://schemas.openxmlformats.org/drawingml/2006/main" xmlns:r="http://schemas.openxmlformats.org/officeDocument/2006/relationships" xmlns:p="http://schemas.openxmlformats.org/presentationml/2006/main">
  <p:tag name="EE4P_AGENDAWIZARD" val="item_7177cee0-32af-4321-97ee-3790cb534579_Topic"/>
  <p:tag name="EE4P_AGENDAWIZARD_CONTENT" val="/Abstract Classes"/>
  <p:tag name="EE4P_AGENDAWIZARD_PROPERTIES" val="406.8057/145.9639/358.7192/14.77795"/>
</p:tagLst>
</file>

<file path=ppt/tags/tag508.xml><?xml version="1.0" encoding="utf-8"?>
<p:tagLst xmlns:a="http://schemas.openxmlformats.org/drawingml/2006/main" xmlns:r="http://schemas.openxmlformats.org/officeDocument/2006/relationships" xmlns:p="http://schemas.openxmlformats.org/presentationml/2006/main">
  <p:tag name="EE4P_AGENDAWIZARD" val="item_d9b6f426-55cd-43e9-a36c-a3b8d00bd23c_Topic"/>
  <p:tag name="EE4P_AGENDAWIZARD_CONTENT" val="/Factory"/>
  <p:tag name="EE4P_AGENDAWIZARD_PROPERTIES" val="406.8057/127.1859/358.7192/14.77795"/>
</p:tagLst>
</file>

<file path=ppt/tags/tag509.xml><?xml version="1.0" encoding="utf-8"?>
<p:tagLst xmlns:a="http://schemas.openxmlformats.org/drawingml/2006/main" xmlns:r="http://schemas.openxmlformats.org/officeDocument/2006/relationships" xmlns:p="http://schemas.openxmlformats.org/presentationml/2006/main">
  <p:tag name="EE4P_AGENDAWIZARD" val="item_fb0f7e8d-bc2e-47de-8a91-12c36a62f47f_Topic"/>
  <p:tag name="EE4P_AGENDAWIZARD_CONTENT" val="/Singleton"/>
  <p:tag name="EE4P_AGENDAWIZARD_PROPERTIES" val="406.8057/108.408/358.7192/14.77795"/>
</p:tagLst>
</file>

<file path=ppt/tags/tag51.xml><?xml version="1.0" encoding="utf-8"?>
<p:tagLst xmlns:a="http://schemas.openxmlformats.org/drawingml/2006/main" xmlns:r="http://schemas.openxmlformats.org/officeDocument/2006/relationships" xmlns:p="http://schemas.openxmlformats.org/presentationml/2006/main">
  <p:tag name="EE4P_AGENDAWIZARD" val="item_d341b485-25bf-4f8d-bd16-f322d521038a_Topic"/>
  <p:tag name="EE4P_AGENDAWIZARD_CONTENT" val="/Formatting"/>
  <p:tag name="EE4P_AGENDAWIZARD_PROPERTIES" val="406.8057/285.3257/358.7192/14.77795"/>
</p:tagLst>
</file>

<file path=ppt/tags/tag510.xml><?xml version="1.0" encoding="utf-8"?>
<p:tagLst xmlns:a="http://schemas.openxmlformats.org/drawingml/2006/main" xmlns:r="http://schemas.openxmlformats.org/officeDocument/2006/relationships" xmlns:p="http://schemas.openxmlformats.org/presentationml/2006/main">
  <p:tag name="EE4P_AGENDAWIZARD" val="item_fcca2d14-c50d-4edb-b767-0c7d2fd9f8c0_Topic"/>
  <p:tag name="EE4P_AGENDAWIZARD_CONTENT" val="/Design Pattern"/>
  <p:tag name="EE4P_AGENDAWIZARD_PROPERTIES" val="406.8057/84.70236/358.7192/19.70559"/>
</p:tagLst>
</file>

<file path=ppt/tags/tag511.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5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3.xml><?xml version="1.0" encoding="utf-8"?>
<p:tagLst xmlns:a="http://schemas.openxmlformats.org/drawingml/2006/main" xmlns:r="http://schemas.openxmlformats.org/officeDocument/2006/relationships" xmlns:p="http://schemas.openxmlformats.org/presentationml/2006/main">
  <p:tag name="EE4P_SLIDEID" val="5f03ddff-adb9-4a0c-afdf-712fbce1a0b3"/>
</p:tagLst>
</file>

<file path=ppt/tags/tag514.xml><?xml version="1.0" encoding="utf-8"?>
<p:tagLst xmlns:a="http://schemas.openxmlformats.org/drawingml/2006/main" xmlns:r="http://schemas.openxmlformats.org/officeDocument/2006/relationships" xmlns:p="http://schemas.openxmlformats.org/presentationml/2006/main">
  <p:tag name="EE4P_AGENDAWIZARD" val="item_3ef53846-c33d-4c8c-8d88-d1805e6d320c_Topic"/>
  <p:tag name="EE4P_AGENDAWIZARD_CONTENT" val="/Solution overview"/>
  <p:tag name="EE4P_AGENDAWIZARD_PROPERTIES" val="406.8057/435.5921/358.7192/19.70559"/>
</p:tagLst>
</file>

<file path=ppt/tags/tag515.xml><?xml version="1.0" encoding="utf-8"?>
<p:tagLst xmlns:a="http://schemas.openxmlformats.org/drawingml/2006/main" xmlns:r="http://schemas.openxmlformats.org/officeDocument/2006/relationships" xmlns:p="http://schemas.openxmlformats.org/presentationml/2006/main">
  <p:tag name="EE4P_AGENDAWIZARD" val="item_5ab75b5e-cf9c-4d7c-bd6c-f246b4b2bf3a_Topic"/>
  <p:tag name="EE4P_AGENDAWIZARD_CONTENT" val="/CI"/>
  <p:tag name="EE4P_AGENDAWIZARD_PROPERTIES" val="406.8057/413.8257/358.7192/14.77795"/>
</p:tagLst>
</file>

<file path=ppt/tags/tag516.xml><?xml version="1.0" encoding="utf-8"?>
<p:tagLst xmlns:a="http://schemas.openxmlformats.org/drawingml/2006/main" xmlns:r="http://schemas.openxmlformats.org/officeDocument/2006/relationships" xmlns:p="http://schemas.openxmlformats.org/presentationml/2006/main">
  <p:tag name="EE4P_AGENDAWIZARD" val="item_5f03ddff-adb9-4a0c-afdf-712fbce1a0b3_Element"/>
</p:tagLst>
</file>

<file path=ppt/tags/tag517.xml><?xml version="1.0" encoding="utf-8"?>
<p:tagLst xmlns:a="http://schemas.openxmlformats.org/drawingml/2006/main" xmlns:r="http://schemas.openxmlformats.org/officeDocument/2006/relationships" xmlns:p="http://schemas.openxmlformats.org/presentationml/2006/main">
  <p:tag name="EE4P_AGENDAWIZARD" val="item_5f03ddff-adb9-4a0c-afdf-712fbce1a0b3_Element"/>
</p:tagLst>
</file>

<file path=ppt/tags/tag518.xml><?xml version="1.0" encoding="utf-8"?>
<p:tagLst xmlns:a="http://schemas.openxmlformats.org/drawingml/2006/main" xmlns:r="http://schemas.openxmlformats.org/officeDocument/2006/relationships" xmlns:p="http://schemas.openxmlformats.org/presentationml/2006/main">
  <p:tag name="EE4P_AGENDAWIZARD" val="item_5f03ddff-adb9-4a0c-afdf-712fbce1a0b3_Topic"/>
  <p:tag name="EE4P_AGENDAWIZARD_CONTENT" val="/Docker"/>
  <p:tag name="EE4P_AGENDAWIZARD_PROPERTIES" val="406.8057/395.0477/358.7192/14.77795"/>
</p:tagLst>
</file>

<file path=ppt/tags/tag519.xml><?xml version="1.0" encoding="utf-8"?>
<p:tagLst xmlns:a="http://schemas.openxmlformats.org/drawingml/2006/main" xmlns:r="http://schemas.openxmlformats.org/officeDocument/2006/relationships" xmlns:p="http://schemas.openxmlformats.org/presentationml/2006/main">
  <p:tag name="EE4P_AGENDAWIZARD" val="item_fef1dd90-b236-41e1-a9a0-10d93f6e561e_Topic"/>
  <p:tag name="EE4P_AGENDAWIZARD_CONTENT" val="/Deployment (Not covered along training sessions)"/>
  <p:tag name="EE4P_AGENDAWIZARD_PROPERTIES" val="406.8057/371.3421/358.7192/19.70559"/>
</p:tagLst>
</file>

<file path=ppt/tags/tag52.xml><?xml version="1.0" encoding="utf-8"?>
<p:tagLst xmlns:a="http://schemas.openxmlformats.org/drawingml/2006/main" xmlns:r="http://schemas.openxmlformats.org/officeDocument/2006/relationships" xmlns:p="http://schemas.openxmlformats.org/presentationml/2006/main">
  <p:tag name="EE4P_AGENDAWIZARD" val="item_82f8fcf2-b46f-4548-b332-e427c80c58c5_Topic"/>
  <p:tag name="EE4P_AGENDAWIZARD_CONTENT" val="/Documenting"/>
  <p:tag name="EE4P_AGENDAWIZARD_PROPERTIES" val="406.8057/266.5477/358.7192/14.77795"/>
</p:tagLst>
</file>

<file path=ppt/tags/tag520.xml><?xml version="1.0" encoding="utf-8"?>
<p:tagLst xmlns:a="http://schemas.openxmlformats.org/drawingml/2006/main" xmlns:r="http://schemas.openxmlformats.org/officeDocument/2006/relationships" xmlns:p="http://schemas.openxmlformats.org/presentationml/2006/main">
  <p:tag name="EE4P_AGENDAWIZARD" val="item_92c9f963-6def-4f74-82d6-586adf2f2794_Topic"/>
  <p:tag name="EE4P_AGENDAWIZARD_CONTENT" val="/Context Manager &amp; Decorator (Reminder)"/>
  <p:tag name="EE4P_AGENDAWIZARD_PROPERTIES" val="406.8057/344.648/358.7192/19.70559"/>
</p:tagLst>
</file>

<file path=ppt/tags/tag521.xml><?xml version="1.0" encoding="utf-8"?>
<p:tagLst xmlns:a="http://schemas.openxmlformats.org/drawingml/2006/main" xmlns:r="http://schemas.openxmlformats.org/officeDocument/2006/relationships" xmlns:p="http://schemas.openxmlformats.org/presentationml/2006/main">
  <p:tag name="EE4P_AGENDAWIZARD" val="item_a12e7d01-904e-4fca-8400-0ebe302e6c30_Topic"/>
  <p:tag name="EE4P_AGENDAWIZARD_CONTENT" val="/Package Design"/>
  <p:tag name="EE4P_AGENDAWIZARD_PROPERTIES" val="406.8057/322.8816/358.7192/14.77795"/>
</p:tagLst>
</file>

<file path=ppt/tags/tag522.xml><?xml version="1.0" encoding="utf-8"?>
<p:tagLst xmlns:a="http://schemas.openxmlformats.org/drawingml/2006/main" xmlns:r="http://schemas.openxmlformats.org/officeDocument/2006/relationships" xmlns:p="http://schemas.openxmlformats.org/presentationml/2006/main">
  <p:tag name="EE4P_AGENDAWIZARD" val="item_4a832ee5-3cb2-41d6-a340-7dd265e50f1c_Topic"/>
  <p:tag name="EE4P_AGENDAWIZARD_CONTENT" val="/Debugging"/>
  <p:tag name="EE4P_AGENDAWIZARD_PROPERTIES" val="406.8057/304.1036/358.7192/14.77795"/>
</p:tagLst>
</file>

<file path=ppt/tags/tag523.xml><?xml version="1.0" encoding="utf-8"?>
<p:tagLst xmlns:a="http://schemas.openxmlformats.org/drawingml/2006/main" xmlns:r="http://schemas.openxmlformats.org/officeDocument/2006/relationships" xmlns:p="http://schemas.openxmlformats.org/presentationml/2006/main">
  <p:tag name="EE4P_AGENDAWIZARD" val="item_d341b485-25bf-4f8d-bd16-f322d521038a_Topic"/>
  <p:tag name="EE4P_AGENDAWIZARD_CONTENT" val="/Formatting"/>
  <p:tag name="EE4P_AGENDAWIZARD_PROPERTIES" val="406.8057/285.3257/358.7192/14.77795"/>
</p:tagLst>
</file>

<file path=ppt/tags/tag524.xml><?xml version="1.0" encoding="utf-8"?>
<p:tagLst xmlns:a="http://schemas.openxmlformats.org/drawingml/2006/main" xmlns:r="http://schemas.openxmlformats.org/officeDocument/2006/relationships" xmlns:p="http://schemas.openxmlformats.org/presentationml/2006/main">
  <p:tag name="EE4P_AGENDAWIZARD" val="item_82f8fcf2-b46f-4548-b332-e427c80c58c5_Topic"/>
  <p:tag name="EE4P_AGENDAWIZARD_CONTENT" val="/Documenting"/>
  <p:tag name="EE4P_AGENDAWIZARD_PROPERTIES" val="406.8057/266.5477/358.7192/14.77795"/>
</p:tagLst>
</file>

<file path=ppt/tags/tag525.xml><?xml version="1.0" encoding="utf-8"?>
<p:tagLst xmlns:a="http://schemas.openxmlformats.org/drawingml/2006/main" xmlns:r="http://schemas.openxmlformats.org/officeDocument/2006/relationships" xmlns:p="http://schemas.openxmlformats.org/presentationml/2006/main">
  <p:tag name="EE4P_AGENDAWIZARD" val="item_5e4f604d-92ef-4795-bbb6-e60c7463e3fd_Topic"/>
  <p:tag name="EE4P_AGENDAWIZARD_CONTENT" val="/Logging"/>
  <p:tag name="EE4P_AGENDAWIZARD_PROPERTIES" val="406.8057/247.7698/358.7192/14.77795"/>
</p:tagLst>
</file>

<file path=ppt/tags/tag526.xml><?xml version="1.0" encoding="utf-8"?>
<p:tagLst xmlns:a="http://schemas.openxmlformats.org/drawingml/2006/main" xmlns:r="http://schemas.openxmlformats.org/officeDocument/2006/relationships" xmlns:p="http://schemas.openxmlformats.org/presentationml/2006/main">
  <p:tag name="EE4P_AGENDAWIZARD" val="item_ec6c7768-3655-427e-9f0f-d2195352707f_Topic"/>
  <p:tag name="EE4P_AGENDAWIZARD_CONTENT" val="/Errors"/>
  <p:tag name="EE4P_AGENDAWIZARD_PROPERTIES" val="406.8057/228.9918/358.7192/14.77795"/>
</p:tagLst>
</file>

<file path=ppt/tags/tag527.xml><?xml version="1.0" encoding="utf-8"?>
<p:tagLst xmlns:a="http://schemas.openxmlformats.org/drawingml/2006/main" xmlns:r="http://schemas.openxmlformats.org/officeDocument/2006/relationships" xmlns:p="http://schemas.openxmlformats.org/presentationml/2006/main">
  <p:tag name="EE4P_AGENDAWIZARD" val="item_39b764a4-04d0-4716-8266-8e470db32948_Topic"/>
  <p:tag name="EE4P_AGENDAWIZARD_CONTENT" val="/Data Ingestion"/>
  <p:tag name="EE4P_AGENDAWIZARD_PROPERTIES" val="406.8057/210.2139/358.7192/14.77795"/>
</p:tagLst>
</file>

<file path=ppt/tags/tag528.xml><?xml version="1.0" encoding="utf-8"?>
<p:tagLst xmlns:a="http://schemas.openxmlformats.org/drawingml/2006/main" xmlns:r="http://schemas.openxmlformats.org/officeDocument/2006/relationships" xmlns:p="http://schemas.openxmlformats.org/presentationml/2006/main">
  <p:tag name="EE4P_AGENDAWIZARD" val="item_b90bc7a3-fde3-45a5-9ff3-ce4bf91c6715_Topic"/>
  <p:tag name="EE4P_AGENDAWIZARD_CONTENT" val="/Organize your code"/>
  <p:tag name="EE4P_AGENDAWIZARD_PROPERTIES" val="406.8057/191.4359/358.7192/14.77795"/>
</p:tagLst>
</file>

<file path=ppt/tags/tag529.xml><?xml version="1.0" encoding="utf-8"?>
<p:tagLst xmlns:a="http://schemas.openxmlformats.org/drawingml/2006/main" xmlns:r="http://schemas.openxmlformats.org/officeDocument/2006/relationships" xmlns:p="http://schemas.openxmlformats.org/presentationml/2006/main">
  <p:tag name="EE4P_AGENDAWIZARD" val="item_ed1a7874-405b-4c09-b739-b0ed5b69a4a1_Topic"/>
  <p:tag name="EE4P_AGENDAWIZARD_CONTENT" val="/Code Improvement"/>
  <p:tag name="EE4P_AGENDAWIZARD_PROPERTIES" val="406.8057/167.7303/358.7192/19.70559"/>
</p:tagLst>
</file>

<file path=ppt/tags/tag53.xml><?xml version="1.0" encoding="utf-8"?>
<p:tagLst xmlns:a="http://schemas.openxmlformats.org/drawingml/2006/main" xmlns:r="http://schemas.openxmlformats.org/officeDocument/2006/relationships" xmlns:p="http://schemas.openxmlformats.org/presentationml/2006/main">
  <p:tag name="EE4P_AGENDAWIZARD" val="item_5e4f604d-92ef-4795-bbb6-e60c7463e3fd_Topic"/>
  <p:tag name="EE4P_AGENDAWIZARD_CONTENT" val="/Logging"/>
  <p:tag name="EE4P_AGENDAWIZARD_PROPERTIES" val="406.8057/247.7698/358.7192/14.77795"/>
</p:tagLst>
</file>

<file path=ppt/tags/tag530.xml><?xml version="1.0" encoding="utf-8"?>
<p:tagLst xmlns:a="http://schemas.openxmlformats.org/drawingml/2006/main" xmlns:r="http://schemas.openxmlformats.org/officeDocument/2006/relationships" xmlns:p="http://schemas.openxmlformats.org/presentationml/2006/main">
  <p:tag name="EE4P_AGENDAWIZARD" val="item_7177cee0-32af-4321-97ee-3790cb534579_Topic"/>
  <p:tag name="EE4P_AGENDAWIZARD_CONTENT" val="/Abstract Classes"/>
  <p:tag name="EE4P_AGENDAWIZARD_PROPERTIES" val="406.8057/145.9639/358.7192/14.77795"/>
</p:tagLst>
</file>

<file path=ppt/tags/tag531.xml><?xml version="1.0" encoding="utf-8"?>
<p:tagLst xmlns:a="http://schemas.openxmlformats.org/drawingml/2006/main" xmlns:r="http://schemas.openxmlformats.org/officeDocument/2006/relationships" xmlns:p="http://schemas.openxmlformats.org/presentationml/2006/main">
  <p:tag name="EE4P_AGENDAWIZARD" val="item_d9b6f426-55cd-43e9-a36c-a3b8d00bd23c_Topic"/>
  <p:tag name="EE4P_AGENDAWIZARD_CONTENT" val="/Factory"/>
  <p:tag name="EE4P_AGENDAWIZARD_PROPERTIES" val="406.8057/127.1859/358.7192/14.77795"/>
</p:tagLst>
</file>

<file path=ppt/tags/tag532.xml><?xml version="1.0" encoding="utf-8"?>
<p:tagLst xmlns:a="http://schemas.openxmlformats.org/drawingml/2006/main" xmlns:r="http://schemas.openxmlformats.org/officeDocument/2006/relationships" xmlns:p="http://schemas.openxmlformats.org/presentationml/2006/main">
  <p:tag name="EE4P_AGENDAWIZARD" val="item_fb0f7e8d-bc2e-47de-8a91-12c36a62f47f_Topic"/>
  <p:tag name="EE4P_AGENDAWIZARD_CONTENT" val="/Singleton"/>
  <p:tag name="EE4P_AGENDAWIZARD_PROPERTIES" val="406.8057/108.408/358.7192/14.77795"/>
</p:tagLst>
</file>

<file path=ppt/tags/tag533.xml><?xml version="1.0" encoding="utf-8"?>
<p:tagLst xmlns:a="http://schemas.openxmlformats.org/drawingml/2006/main" xmlns:r="http://schemas.openxmlformats.org/officeDocument/2006/relationships" xmlns:p="http://schemas.openxmlformats.org/presentationml/2006/main">
  <p:tag name="EE4P_AGENDAWIZARD" val="item_fcca2d14-c50d-4edb-b767-0c7d2fd9f8c0_Topic"/>
  <p:tag name="EE4P_AGENDAWIZARD_CONTENT" val="/Design Pattern"/>
  <p:tag name="EE4P_AGENDAWIZARD_PROPERTIES" val="406.8057/84.70236/358.7192/19.70559"/>
</p:tagLst>
</file>

<file path=ppt/tags/tag534.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5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6.xml><?xml version="1.0" encoding="utf-8"?>
<p:tagLst xmlns:a="http://schemas.openxmlformats.org/drawingml/2006/main" xmlns:r="http://schemas.openxmlformats.org/officeDocument/2006/relationships" xmlns:p="http://schemas.openxmlformats.org/presentationml/2006/main">
  <p:tag name="BCG_MODE" val="Presentation"/>
  <p:tag name="BCG_DESIGN" val="Two heading"/>
  <p:tag name="EE4P_STRETCH" val="1"/>
  <p:tag name="EE4P_LAYOUT_ID" val="K"/>
</p:tagLst>
</file>

<file path=ppt/tags/tag5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8.xml><?xml version="1.0" encoding="utf-8"?>
<p:tagLst xmlns:a="http://schemas.openxmlformats.org/drawingml/2006/main" xmlns:r="http://schemas.openxmlformats.org/officeDocument/2006/relationships" xmlns:p="http://schemas.openxmlformats.org/presentationml/2006/main">
  <p:tag name="THINKCELLSHAPEDONOTDELETE" val="tQH5S9NJlTwiZtNlcWqmzww"/>
</p:tagLst>
</file>

<file path=ppt/tags/tag539.xml><?xml version="1.0" encoding="utf-8"?>
<p:tagLst xmlns:a="http://schemas.openxmlformats.org/drawingml/2006/main" xmlns:r="http://schemas.openxmlformats.org/officeDocument/2006/relationships" xmlns:p="http://schemas.openxmlformats.org/presentationml/2006/main">
  <p:tag name="BCG_MODE" val="Presentation"/>
  <p:tag name="BCG_DESIGN" val="Four heading"/>
  <p:tag name="EE4P_STRETCH" val="1"/>
  <p:tag name="EE4P_LAYOUT_ID" val="K"/>
</p:tagLst>
</file>

<file path=ppt/tags/tag54.xml><?xml version="1.0" encoding="utf-8"?>
<p:tagLst xmlns:a="http://schemas.openxmlformats.org/drawingml/2006/main" xmlns:r="http://schemas.openxmlformats.org/officeDocument/2006/relationships" xmlns:p="http://schemas.openxmlformats.org/presentationml/2006/main">
  <p:tag name="EE4P_AGENDAWIZARD" val="item_ec6c7768-3655-427e-9f0f-d2195352707f_Topic"/>
  <p:tag name="EE4P_AGENDAWIZARD_CONTENT" val="/Errors"/>
  <p:tag name="EE4P_AGENDAWIZARD_PROPERTIES" val="406.8057/228.9918/358.7192/14.77795"/>
</p:tagLst>
</file>

<file path=ppt/tags/tag5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1.xml><?xml version="1.0" encoding="utf-8"?>
<p:tagLst xmlns:a="http://schemas.openxmlformats.org/drawingml/2006/main" xmlns:r="http://schemas.openxmlformats.org/officeDocument/2006/relationships" xmlns:p="http://schemas.openxmlformats.org/presentationml/2006/main">
  <p:tag name="THINKCELLSHAPEDONOTDELETE" val="tCPFrOON6SBulRNhuvAi2XQ"/>
</p:tagLst>
</file>

<file path=ppt/tags/tag5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3.xml><?xml version="1.0" encoding="utf-8"?>
<p:tagLst xmlns:a="http://schemas.openxmlformats.org/drawingml/2006/main" xmlns:r="http://schemas.openxmlformats.org/officeDocument/2006/relationships" xmlns:p="http://schemas.openxmlformats.org/presentationml/2006/main">
  <p:tag name="THINKCELLSHAPEDONOTDELETE" val="tPX8D3arHSXesXjlrMbX5RQ"/>
</p:tagLst>
</file>

<file path=ppt/tags/tag544.xml><?xml version="1.0" encoding="utf-8"?>
<p:tagLst xmlns:a="http://schemas.openxmlformats.org/drawingml/2006/main" xmlns:r="http://schemas.openxmlformats.org/officeDocument/2006/relationships" xmlns:p="http://schemas.openxmlformats.org/presentationml/2006/main">
  <p:tag name="BCG_MODE" val="Documentation"/>
  <p:tag name="BCG_DESIGN" val="Title only"/>
  <p:tag name="EE4P_LAYOUT_ID" val="D"/>
</p:tagLst>
</file>

<file path=ppt/tags/tag5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6.xml><?xml version="1.0" encoding="utf-8"?>
<p:tagLst xmlns:a="http://schemas.openxmlformats.org/drawingml/2006/main" xmlns:r="http://schemas.openxmlformats.org/officeDocument/2006/relationships" xmlns:p="http://schemas.openxmlformats.org/presentationml/2006/main">
  <p:tag name="THINKCELLSHAPEDONOTDELETE" val="t6ECjHkUsQby5luxv9C7K4w"/>
</p:tagLst>
</file>

<file path=ppt/tags/tag5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8.xml><?xml version="1.0" encoding="utf-8"?>
<p:tagLst xmlns:a="http://schemas.openxmlformats.org/drawingml/2006/main" xmlns:r="http://schemas.openxmlformats.org/officeDocument/2006/relationships" xmlns:p="http://schemas.openxmlformats.org/presentationml/2006/main">
  <p:tag name="THINKCELLSHAPEDONOTDELETE" val="tPX8D3arHSXesXjlrMbX5RQ"/>
</p:tagLst>
</file>

<file path=ppt/tags/tag549.xml><?xml version="1.0" encoding="utf-8"?>
<p:tagLst xmlns:a="http://schemas.openxmlformats.org/drawingml/2006/main" xmlns:r="http://schemas.openxmlformats.org/officeDocument/2006/relationships" xmlns:p="http://schemas.openxmlformats.org/presentationml/2006/main">
  <p:tag name="BCG_MODE" val="Documentation"/>
  <p:tag name="BCG_DESIGN" val="Green highlight (D)"/>
  <p:tag name="EE4P_LAYOUT_ID" val="D"/>
</p:tagLst>
</file>

<file path=ppt/tags/tag55.xml><?xml version="1.0" encoding="utf-8"?>
<p:tagLst xmlns:a="http://schemas.openxmlformats.org/drawingml/2006/main" xmlns:r="http://schemas.openxmlformats.org/officeDocument/2006/relationships" xmlns:p="http://schemas.openxmlformats.org/presentationml/2006/main">
  <p:tag name="EE4P_AGENDAWIZARD" val="item_39b764a4-04d0-4716-8266-8e470db32948_Topic"/>
  <p:tag name="EE4P_AGENDAWIZARD_CONTENT" val="/Data Ingestion"/>
  <p:tag name="EE4P_AGENDAWIZARD_PROPERTIES" val="406.8057/210.2139/358.7192/14.77795"/>
</p:tagLst>
</file>

<file path=ppt/tags/tag5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1.xml><?xml version="1.0" encoding="utf-8"?>
<p:tagLst xmlns:a="http://schemas.openxmlformats.org/drawingml/2006/main" xmlns:r="http://schemas.openxmlformats.org/officeDocument/2006/relationships" xmlns:p="http://schemas.openxmlformats.org/presentationml/2006/main">
  <p:tag name="THINKCELLSHAPEDONOTDELETE" val="tXfDxRproLYBezZCrsg0e4w"/>
</p:tagLst>
</file>

<file path=ppt/tags/tag552.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553.xml><?xml version="1.0" encoding="utf-8"?>
<p:tagLst xmlns:a="http://schemas.openxmlformats.org/drawingml/2006/main" xmlns:r="http://schemas.openxmlformats.org/officeDocument/2006/relationships" xmlns:p="http://schemas.openxmlformats.org/presentationml/2006/main">
  <p:tag name="BCG_MODE" val="Presentation"/>
  <p:tag name="BCG_DESIGN" val="Green two third"/>
  <p:tag name="EE4P_LAYOUT_ID" val="K"/>
</p:tagLst>
</file>

<file path=ppt/tags/tag5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5.xml><?xml version="1.0" encoding="utf-8"?>
<p:tagLst xmlns:a="http://schemas.openxmlformats.org/drawingml/2006/main" xmlns:r="http://schemas.openxmlformats.org/officeDocument/2006/relationships" xmlns:p="http://schemas.openxmlformats.org/presentationml/2006/main">
  <p:tag name="THINKCELLSHAPEDONOTDELETE" val="t7OVn_cpnIzYv7xcE6AhMqQ"/>
</p:tagLst>
</file>

<file path=ppt/tags/tag556.xml><?xml version="1.0" encoding="utf-8"?>
<p:tagLst xmlns:a="http://schemas.openxmlformats.org/drawingml/2006/main" xmlns:r="http://schemas.openxmlformats.org/officeDocument/2006/relationships" xmlns:p="http://schemas.openxmlformats.org/presentationml/2006/main">
  <p:tag name="EE4P_SLIDEID" val="5ab75b5e-cf9c-4d7c-bd6c-f246b4b2bf3a"/>
</p:tagLst>
</file>

<file path=ppt/tags/tag557.xml><?xml version="1.0" encoding="utf-8"?>
<p:tagLst xmlns:a="http://schemas.openxmlformats.org/drawingml/2006/main" xmlns:r="http://schemas.openxmlformats.org/officeDocument/2006/relationships" xmlns:p="http://schemas.openxmlformats.org/presentationml/2006/main">
  <p:tag name="EE4P_AGENDAWIZARD" val="item_3ef53846-c33d-4c8c-8d88-d1805e6d320c_Topic"/>
  <p:tag name="EE4P_AGENDAWIZARD_CONTENT" val="/Solution overview"/>
  <p:tag name="EE4P_AGENDAWIZARD_PROPERTIES" val="406.8057/435.5921/358.7192/19.70559"/>
</p:tagLst>
</file>

<file path=ppt/tags/tag558.xml><?xml version="1.0" encoding="utf-8"?>
<p:tagLst xmlns:a="http://schemas.openxmlformats.org/drawingml/2006/main" xmlns:r="http://schemas.openxmlformats.org/officeDocument/2006/relationships" xmlns:p="http://schemas.openxmlformats.org/presentationml/2006/main">
  <p:tag name="EE4P_AGENDAWIZARD" val="item_5ab75b5e-cf9c-4d7c-bd6c-f246b4b2bf3a_Element"/>
</p:tagLst>
</file>

<file path=ppt/tags/tag559.xml><?xml version="1.0" encoding="utf-8"?>
<p:tagLst xmlns:a="http://schemas.openxmlformats.org/drawingml/2006/main" xmlns:r="http://schemas.openxmlformats.org/officeDocument/2006/relationships" xmlns:p="http://schemas.openxmlformats.org/presentationml/2006/main">
  <p:tag name="EE4P_AGENDAWIZARD" val="item_5ab75b5e-cf9c-4d7c-bd6c-f246b4b2bf3a_Element"/>
</p:tagLst>
</file>

<file path=ppt/tags/tag56.xml><?xml version="1.0" encoding="utf-8"?>
<p:tagLst xmlns:a="http://schemas.openxmlformats.org/drawingml/2006/main" xmlns:r="http://schemas.openxmlformats.org/officeDocument/2006/relationships" xmlns:p="http://schemas.openxmlformats.org/presentationml/2006/main">
  <p:tag name="EE4P_AGENDAWIZARD" val="item_b90bc7a3-fde3-45a5-9ff3-ce4bf91c6715_Topic"/>
  <p:tag name="EE4P_AGENDAWIZARD_CONTENT" val="/Organize your code"/>
  <p:tag name="EE4P_AGENDAWIZARD_PROPERTIES" val="406.8057/191.4359/358.7192/14.77795"/>
</p:tagLst>
</file>

<file path=ppt/tags/tag560.xml><?xml version="1.0" encoding="utf-8"?>
<p:tagLst xmlns:a="http://schemas.openxmlformats.org/drawingml/2006/main" xmlns:r="http://schemas.openxmlformats.org/officeDocument/2006/relationships" xmlns:p="http://schemas.openxmlformats.org/presentationml/2006/main">
  <p:tag name="EE4P_AGENDAWIZARD" val="item_5ab75b5e-cf9c-4d7c-bd6c-f246b4b2bf3a_Topic"/>
  <p:tag name="EE4P_AGENDAWIZARD_CONTENT" val="/CI"/>
  <p:tag name="EE4P_AGENDAWIZARD_PROPERTIES" val="406.8057/413.8257/358.7192/14.77795"/>
</p:tagLst>
</file>

<file path=ppt/tags/tag561.xml><?xml version="1.0" encoding="utf-8"?>
<p:tagLst xmlns:a="http://schemas.openxmlformats.org/drawingml/2006/main" xmlns:r="http://schemas.openxmlformats.org/officeDocument/2006/relationships" xmlns:p="http://schemas.openxmlformats.org/presentationml/2006/main">
  <p:tag name="EE4P_AGENDAWIZARD" val="item_5f03ddff-adb9-4a0c-afdf-712fbce1a0b3_Topic"/>
  <p:tag name="EE4P_AGENDAWIZARD_CONTENT" val="/Docker"/>
  <p:tag name="EE4P_AGENDAWIZARD_PROPERTIES" val="406.8057/395.0477/358.7192/14.77795"/>
</p:tagLst>
</file>

<file path=ppt/tags/tag562.xml><?xml version="1.0" encoding="utf-8"?>
<p:tagLst xmlns:a="http://schemas.openxmlformats.org/drawingml/2006/main" xmlns:r="http://schemas.openxmlformats.org/officeDocument/2006/relationships" xmlns:p="http://schemas.openxmlformats.org/presentationml/2006/main">
  <p:tag name="EE4P_AGENDAWIZARD" val="item_fef1dd90-b236-41e1-a9a0-10d93f6e561e_Topic"/>
  <p:tag name="EE4P_AGENDAWIZARD_CONTENT" val="/Deployment (Not covered along training sessions)"/>
  <p:tag name="EE4P_AGENDAWIZARD_PROPERTIES" val="406.8057/371.3421/358.7192/19.70559"/>
</p:tagLst>
</file>

<file path=ppt/tags/tag563.xml><?xml version="1.0" encoding="utf-8"?>
<p:tagLst xmlns:a="http://schemas.openxmlformats.org/drawingml/2006/main" xmlns:r="http://schemas.openxmlformats.org/officeDocument/2006/relationships" xmlns:p="http://schemas.openxmlformats.org/presentationml/2006/main">
  <p:tag name="EE4P_AGENDAWIZARD" val="item_92c9f963-6def-4f74-82d6-586adf2f2794_Topic"/>
  <p:tag name="EE4P_AGENDAWIZARD_CONTENT" val="/Context Manager &amp; Decorator (Reminder)"/>
  <p:tag name="EE4P_AGENDAWIZARD_PROPERTIES" val="406.8057/344.648/358.7192/19.70559"/>
</p:tagLst>
</file>

<file path=ppt/tags/tag564.xml><?xml version="1.0" encoding="utf-8"?>
<p:tagLst xmlns:a="http://schemas.openxmlformats.org/drawingml/2006/main" xmlns:r="http://schemas.openxmlformats.org/officeDocument/2006/relationships" xmlns:p="http://schemas.openxmlformats.org/presentationml/2006/main">
  <p:tag name="EE4P_AGENDAWIZARD" val="item_a12e7d01-904e-4fca-8400-0ebe302e6c30_Topic"/>
  <p:tag name="EE4P_AGENDAWIZARD_CONTENT" val="/Package Design"/>
  <p:tag name="EE4P_AGENDAWIZARD_PROPERTIES" val="406.8057/322.8816/358.7192/14.77795"/>
</p:tagLst>
</file>

<file path=ppt/tags/tag565.xml><?xml version="1.0" encoding="utf-8"?>
<p:tagLst xmlns:a="http://schemas.openxmlformats.org/drawingml/2006/main" xmlns:r="http://schemas.openxmlformats.org/officeDocument/2006/relationships" xmlns:p="http://schemas.openxmlformats.org/presentationml/2006/main">
  <p:tag name="EE4P_AGENDAWIZARD" val="item_4a832ee5-3cb2-41d6-a340-7dd265e50f1c_Topic"/>
  <p:tag name="EE4P_AGENDAWIZARD_CONTENT" val="/Debugging"/>
  <p:tag name="EE4P_AGENDAWIZARD_PROPERTIES" val="406.8057/304.1036/358.7192/14.77795"/>
</p:tagLst>
</file>

<file path=ppt/tags/tag566.xml><?xml version="1.0" encoding="utf-8"?>
<p:tagLst xmlns:a="http://schemas.openxmlformats.org/drawingml/2006/main" xmlns:r="http://schemas.openxmlformats.org/officeDocument/2006/relationships" xmlns:p="http://schemas.openxmlformats.org/presentationml/2006/main">
  <p:tag name="EE4P_AGENDAWIZARD" val="item_d341b485-25bf-4f8d-bd16-f322d521038a_Topic"/>
  <p:tag name="EE4P_AGENDAWIZARD_CONTENT" val="/Formatting"/>
  <p:tag name="EE4P_AGENDAWIZARD_PROPERTIES" val="406.8057/285.3257/358.7192/14.77795"/>
</p:tagLst>
</file>

<file path=ppt/tags/tag567.xml><?xml version="1.0" encoding="utf-8"?>
<p:tagLst xmlns:a="http://schemas.openxmlformats.org/drawingml/2006/main" xmlns:r="http://schemas.openxmlformats.org/officeDocument/2006/relationships" xmlns:p="http://schemas.openxmlformats.org/presentationml/2006/main">
  <p:tag name="EE4P_AGENDAWIZARD" val="item_82f8fcf2-b46f-4548-b332-e427c80c58c5_Topic"/>
  <p:tag name="EE4P_AGENDAWIZARD_CONTENT" val="/Documenting"/>
  <p:tag name="EE4P_AGENDAWIZARD_PROPERTIES" val="406.8057/266.5477/358.7192/14.77795"/>
</p:tagLst>
</file>

<file path=ppt/tags/tag568.xml><?xml version="1.0" encoding="utf-8"?>
<p:tagLst xmlns:a="http://schemas.openxmlformats.org/drawingml/2006/main" xmlns:r="http://schemas.openxmlformats.org/officeDocument/2006/relationships" xmlns:p="http://schemas.openxmlformats.org/presentationml/2006/main">
  <p:tag name="EE4P_AGENDAWIZARD" val="item_5e4f604d-92ef-4795-bbb6-e60c7463e3fd_Topic"/>
  <p:tag name="EE4P_AGENDAWIZARD_CONTENT" val="/Logging"/>
  <p:tag name="EE4P_AGENDAWIZARD_PROPERTIES" val="406.8057/247.7698/358.7192/14.77795"/>
</p:tagLst>
</file>

<file path=ppt/tags/tag569.xml><?xml version="1.0" encoding="utf-8"?>
<p:tagLst xmlns:a="http://schemas.openxmlformats.org/drawingml/2006/main" xmlns:r="http://schemas.openxmlformats.org/officeDocument/2006/relationships" xmlns:p="http://schemas.openxmlformats.org/presentationml/2006/main">
  <p:tag name="EE4P_AGENDAWIZARD" val="item_ec6c7768-3655-427e-9f0f-d2195352707f_Topic"/>
  <p:tag name="EE4P_AGENDAWIZARD_CONTENT" val="/Errors"/>
  <p:tag name="EE4P_AGENDAWIZARD_PROPERTIES" val="406.8057/228.9918/358.7192/14.77795"/>
</p:tagLst>
</file>

<file path=ppt/tags/tag57.xml><?xml version="1.0" encoding="utf-8"?>
<p:tagLst xmlns:a="http://schemas.openxmlformats.org/drawingml/2006/main" xmlns:r="http://schemas.openxmlformats.org/officeDocument/2006/relationships" xmlns:p="http://schemas.openxmlformats.org/presentationml/2006/main">
  <p:tag name="EE4P_AGENDAWIZARD" val="item_ed1a7874-405b-4c09-b739-b0ed5b69a4a1_Topic"/>
  <p:tag name="EE4P_AGENDAWIZARD_CONTENT" val="/Code Improvement"/>
  <p:tag name="EE4P_AGENDAWIZARD_PROPERTIES" val="406.8057/167.7303/358.7192/19.70559"/>
</p:tagLst>
</file>

<file path=ppt/tags/tag570.xml><?xml version="1.0" encoding="utf-8"?>
<p:tagLst xmlns:a="http://schemas.openxmlformats.org/drawingml/2006/main" xmlns:r="http://schemas.openxmlformats.org/officeDocument/2006/relationships" xmlns:p="http://schemas.openxmlformats.org/presentationml/2006/main">
  <p:tag name="EE4P_AGENDAWIZARD" val="item_39b764a4-04d0-4716-8266-8e470db32948_Topic"/>
  <p:tag name="EE4P_AGENDAWIZARD_CONTENT" val="/Data Ingestion"/>
  <p:tag name="EE4P_AGENDAWIZARD_PROPERTIES" val="406.8057/210.2139/358.7192/14.77795"/>
</p:tagLst>
</file>

<file path=ppt/tags/tag571.xml><?xml version="1.0" encoding="utf-8"?>
<p:tagLst xmlns:a="http://schemas.openxmlformats.org/drawingml/2006/main" xmlns:r="http://schemas.openxmlformats.org/officeDocument/2006/relationships" xmlns:p="http://schemas.openxmlformats.org/presentationml/2006/main">
  <p:tag name="EE4P_AGENDAWIZARD" val="item_b90bc7a3-fde3-45a5-9ff3-ce4bf91c6715_Topic"/>
  <p:tag name="EE4P_AGENDAWIZARD_CONTENT" val="/Organize your code"/>
  <p:tag name="EE4P_AGENDAWIZARD_PROPERTIES" val="406.8057/191.4359/358.7192/14.77795"/>
</p:tagLst>
</file>

<file path=ppt/tags/tag572.xml><?xml version="1.0" encoding="utf-8"?>
<p:tagLst xmlns:a="http://schemas.openxmlformats.org/drawingml/2006/main" xmlns:r="http://schemas.openxmlformats.org/officeDocument/2006/relationships" xmlns:p="http://schemas.openxmlformats.org/presentationml/2006/main">
  <p:tag name="EE4P_AGENDAWIZARD" val="item_ed1a7874-405b-4c09-b739-b0ed5b69a4a1_Topic"/>
  <p:tag name="EE4P_AGENDAWIZARD_CONTENT" val="/Code Improvement"/>
  <p:tag name="EE4P_AGENDAWIZARD_PROPERTIES" val="406.8057/167.7303/358.7192/19.70559"/>
</p:tagLst>
</file>

<file path=ppt/tags/tag573.xml><?xml version="1.0" encoding="utf-8"?>
<p:tagLst xmlns:a="http://schemas.openxmlformats.org/drawingml/2006/main" xmlns:r="http://schemas.openxmlformats.org/officeDocument/2006/relationships" xmlns:p="http://schemas.openxmlformats.org/presentationml/2006/main">
  <p:tag name="EE4P_AGENDAWIZARD" val="item_7177cee0-32af-4321-97ee-3790cb534579_Topic"/>
  <p:tag name="EE4P_AGENDAWIZARD_CONTENT" val="/Abstract Classes"/>
  <p:tag name="EE4P_AGENDAWIZARD_PROPERTIES" val="406.8057/145.9639/358.7192/14.77795"/>
</p:tagLst>
</file>

<file path=ppt/tags/tag574.xml><?xml version="1.0" encoding="utf-8"?>
<p:tagLst xmlns:a="http://schemas.openxmlformats.org/drawingml/2006/main" xmlns:r="http://schemas.openxmlformats.org/officeDocument/2006/relationships" xmlns:p="http://schemas.openxmlformats.org/presentationml/2006/main">
  <p:tag name="EE4P_AGENDAWIZARD" val="item_d9b6f426-55cd-43e9-a36c-a3b8d00bd23c_Topic"/>
  <p:tag name="EE4P_AGENDAWIZARD_CONTENT" val="/Factory"/>
  <p:tag name="EE4P_AGENDAWIZARD_PROPERTIES" val="406.8057/127.1859/358.7192/14.77795"/>
</p:tagLst>
</file>

<file path=ppt/tags/tag575.xml><?xml version="1.0" encoding="utf-8"?>
<p:tagLst xmlns:a="http://schemas.openxmlformats.org/drawingml/2006/main" xmlns:r="http://schemas.openxmlformats.org/officeDocument/2006/relationships" xmlns:p="http://schemas.openxmlformats.org/presentationml/2006/main">
  <p:tag name="EE4P_AGENDAWIZARD" val="item_fb0f7e8d-bc2e-47de-8a91-12c36a62f47f_Topic"/>
  <p:tag name="EE4P_AGENDAWIZARD_CONTENT" val="/Singleton"/>
  <p:tag name="EE4P_AGENDAWIZARD_PROPERTIES" val="406.8057/108.408/358.7192/14.77795"/>
</p:tagLst>
</file>

<file path=ppt/tags/tag576.xml><?xml version="1.0" encoding="utf-8"?>
<p:tagLst xmlns:a="http://schemas.openxmlformats.org/drawingml/2006/main" xmlns:r="http://schemas.openxmlformats.org/officeDocument/2006/relationships" xmlns:p="http://schemas.openxmlformats.org/presentationml/2006/main">
  <p:tag name="EE4P_AGENDAWIZARD" val="item_fcca2d14-c50d-4edb-b767-0c7d2fd9f8c0_Topic"/>
  <p:tag name="EE4P_AGENDAWIZARD_CONTENT" val="/Design Pattern"/>
  <p:tag name="EE4P_AGENDAWIZARD_PROPERTIES" val="406.8057/84.70236/358.7192/19.70559"/>
</p:tagLst>
</file>

<file path=ppt/tags/tag577.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5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9.xml><?xml version="1.0" encoding="utf-8"?>
<p:tagLst xmlns:a="http://schemas.openxmlformats.org/drawingml/2006/main" xmlns:r="http://schemas.openxmlformats.org/officeDocument/2006/relationships" xmlns:p="http://schemas.openxmlformats.org/presentationml/2006/main">
  <p:tag name="BCG_MODE" val="Presentation"/>
  <p:tag name="BCG_DESIGN" val="Big statement green"/>
  <p:tag name="EE4P_LAYOUT_ID" val="K"/>
</p:tagLst>
</file>

<file path=ppt/tags/tag58.xml><?xml version="1.0" encoding="utf-8"?>
<p:tagLst xmlns:a="http://schemas.openxmlformats.org/drawingml/2006/main" xmlns:r="http://schemas.openxmlformats.org/officeDocument/2006/relationships" xmlns:p="http://schemas.openxmlformats.org/presentationml/2006/main">
  <p:tag name="EE4P_AGENDAWIZARD" val="item_7177cee0-32af-4321-97ee-3790cb534579_Topic"/>
  <p:tag name="EE4P_AGENDAWIZARD_CONTENT" val="/Abstract Classes"/>
  <p:tag name="EE4P_AGENDAWIZARD_PROPERTIES" val="406.8057/145.9639/358.7192/14.77795"/>
</p:tagLst>
</file>

<file path=ppt/tags/tag5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1.xml><?xml version="1.0" encoding="utf-8"?>
<p:tagLst xmlns:a="http://schemas.openxmlformats.org/drawingml/2006/main" xmlns:r="http://schemas.openxmlformats.org/officeDocument/2006/relationships" xmlns:p="http://schemas.openxmlformats.org/presentationml/2006/main">
  <p:tag name="THINKCELLSHAPEDONOTDELETE" val="tUpzzAkiTRSKB0_qE9p.HzA"/>
</p:tagLst>
</file>

<file path=ppt/tags/tag582.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5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4.xml><?xml version="1.0" encoding="utf-8"?>
<p:tagLst xmlns:a="http://schemas.openxmlformats.org/drawingml/2006/main" xmlns:r="http://schemas.openxmlformats.org/officeDocument/2006/relationships" xmlns:p="http://schemas.openxmlformats.org/presentationml/2006/main">
  <p:tag name="THINKCELLSHAPEDONOTDELETE" val="tn5ZWibR0RraIVoq1GfaVUA"/>
</p:tagLst>
</file>

<file path=ppt/tags/tag585.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5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7.xml><?xml version="1.0" encoding="utf-8"?>
<p:tagLst xmlns:a="http://schemas.openxmlformats.org/drawingml/2006/main" xmlns:r="http://schemas.openxmlformats.org/officeDocument/2006/relationships" xmlns:p="http://schemas.openxmlformats.org/presentationml/2006/main">
  <p:tag name="THINKCELLSHAPEDONOTDELETE" val="tn5ZWibR0RraIVoq1GfaVUA"/>
</p:tagLst>
</file>

<file path=ppt/tags/tag588.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5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EE4P_AGENDAWIZARD" val="item_d9b6f426-55cd-43e9-a36c-a3b8d00bd23c_Topic"/>
  <p:tag name="EE4P_AGENDAWIZARD_CONTENT" val="/Factory"/>
  <p:tag name="EE4P_AGENDAWIZARD_PROPERTIES" val="406.8057/127.1859/358.7192/14.77795"/>
</p:tagLst>
</file>

<file path=ppt/tags/tag590.xml><?xml version="1.0" encoding="utf-8"?>
<p:tagLst xmlns:a="http://schemas.openxmlformats.org/drawingml/2006/main" xmlns:r="http://schemas.openxmlformats.org/officeDocument/2006/relationships" xmlns:p="http://schemas.openxmlformats.org/presentationml/2006/main">
  <p:tag name="THINKCELLSHAPEDONOTDELETE" val="t3X_AM5.GTnKoY2W6hCdzLg"/>
</p:tagLst>
</file>

<file path=ppt/tags/tag591.xml><?xml version="1.0" encoding="utf-8"?>
<p:tagLst xmlns:a="http://schemas.openxmlformats.org/drawingml/2006/main" xmlns:r="http://schemas.openxmlformats.org/officeDocument/2006/relationships" xmlns:p="http://schemas.openxmlformats.org/presentationml/2006/main">
  <p:tag name="BCG_MODE" val="Presentation"/>
  <p:tag name="BCG_DESIGN" val="Green two third"/>
  <p:tag name="EE4P_LAYOUT_ID" val="K"/>
</p:tagLst>
</file>

<file path=ppt/tags/tag5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3.xml><?xml version="1.0" encoding="utf-8"?>
<p:tagLst xmlns:a="http://schemas.openxmlformats.org/drawingml/2006/main" xmlns:r="http://schemas.openxmlformats.org/officeDocument/2006/relationships" xmlns:p="http://schemas.openxmlformats.org/presentationml/2006/main">
  <p:tag name="THINKCELLSHAPEDONOTDELETE" val="t7OVn_cpnIzYv7xcE6AhMqQ"/>
</p:tagLst>
</file>

<file path=ppt/tags/tag594.xml><?xml version="1.0" encoding="utf-8"?>
<p:tagLst xmlns:a="http://schemas.openxmlformats.org/drawingml/2006/main" xmlns:r="http://schemas.openxmlformats.org/officeDocument/2006/relationships" xmlns:p="http://schemas.openxmlformats.org/presentationml/2006/main">
  <p:tag name="EE4P_SLIDEID" val="3ef53846-c33d-4c8c-8d88-d1805e6d320c"/>
</p:tagLst>
</file>

<file path=ppt/tags/tag595.xml><?xml version="1.0" encoding="utf-8"?>
<p:tagLst xmlns:a="http://schemas.openxmlformats.org/drawingml/2006/main" xmlns:r="http://schemas.openxmlformats.org/officeDocument/2006/relationships" xmlns:p="http://schemas.openxmlformats.org/presentationml/2006/main">
  <p:tag name="EE4P_AGENDAWIZARD" val="item_3ef53846-c33d-4c8c-8d88-d1805e6d320c_Element"/>
</p:tagLst>
</file>

<file path=ppt/tags/tag596.xml><?xml version="1.0" encoding="utf-8"?>
<p:tagLst xmlns:a="http://schemas.openxmlformats.org/drawingml/2006/main" xmlns:r="http://schemas.openxmlformats.org/officeDocument/2006/relationships" xmlns:p="http://schemas.openxmlformats.org/presentationml/2006/main">
  <p:tag name="EE4P_AGENDAWIZARD" val="item_3ef53846-c33d-4c8c-8d88-d1805e6d320c_Element"/>
</p:tagLst>
</file>

<file path=ppt/tags/tag597.xml><?xml version="1.0" encoding="utf-8"?>
<p:tagLst xmlns:a="http://schemas.openxmlformats.org/drawingml/2006/main" xmlns:r="http://schemas.openxmlformats.org/officeDocument/2006/relationships" xmlns:p="http://schemas.openxmlformats.org/presentationml/2006/main">
  <p:tag name="EE4P_AGENDAWIZARD" val="item_3ef53846-c33d-4c8c-8d88-d1805e6d320c_Topic"/>
  <p:tag name="EE4P_AGENDAWIZARD_CONTENT" val="/Solution overview"/>
  <p:tag name="EE4P_AGENDAWIZARD_PROPERTIES" val="406.8057/435.5921/358.7192/19.70559"/>
</p:tagLst>
</file>

<file path=ppt/tags/tag598.xml><?xml version="1.0" encoding="utf-8"?>
<p:tagLst xmlns:a="http://schemas.openxmlformats.org/drawingml/2006/main" xmlns:r="http://schemas.openxmlformats.org/officeDocument/2006/relationships" xmlns:p="http://schemas.openxmlformats.org/presentationml/2006/main">
  <p:tag name="EE4P_AGENDAWIZARD" val="item_5ab75b5e-cf9c-4d7c-bd6c-f246b4b2bf3a_Topic"/>
  <p:tag name="EE4P_AGENDAWIZARD_CONTENT" val="/CI"/>
  <p:tag name="EE4P_AGENDAWIZARD_PROPERTIES" val="406.8057/413.8257/358.7192/14.77795"/>
</p:tagLst>
</file>

<file path=ppt/tags/tag599.xml><?xml version="1.0" encoding="utf-8"?>
<p:tagLst xmlns:a="http://schemas.openxmlformats.org/drawingml/2006/main" xmlns:r="http://schemas.openxmlformats.org/officeDocument/2006/relationships" xmlns:p="http://schemas.openxmlformats.org/presentationml/2006/main">
  <p:tag name="EE4P_AGENDAWIZARD" val="item_5f03ddff-adb9-4a0c-afdf-712fbce1a0b3_Topic"/>
  <p:tag name="EE4P_AGENDAWIZARD_CONTENT" val="/Docker"/>
  <p:tag name="EE4P_AGENDAWIZARD_PROPERTIES" val="406.8057/395.0477/358.7192/14.77795"/>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AGENDAWIZARD" val="item_fb0f7e8d-bc2e-47de-8a91-12c36a62f47f_Topic"/>
  <p:tag name="EE4P_AGENDAWIZARD_CONTENT" val="/Singleton"/>
  <p:tag name="EE4P_AGENDAWIZARD_PROPERTIES" val="406.8057/108.408/358.7192/14.77795"/>
</p:tagLst>
</file>

<file path=ppt/tags/tag600.xml><?xml version="1.0" encoding="utf-8"?>
<p:tagLst xmlns:a="http://schemas.openxmlformats.org/drawingml/2006/main" xmlns:r="http://schemas.openxmlformats.org/officeDocument/2006/relationships" xmlns:p="http://schemas.openxmlformats.org/presentationml/2006/main">
  <p:tag name="EE4P_AGENDAWIZARD" val="item_fef1dd90-b236-41e1-a9a0-10d93f6e561e_Topic"/>
  <p:tag name="EE4P_AGENDAWIZARD_CONTENT" val="/Deployment (Not covered along training sessions)"/>
  <p:tag name="EE4P_AGENDAWIZARD_PROPERTIES" val="406.8057/371.3421/358.7192/19.70559"/>
</p:tagLst>
</file>

<file path=ppt/tags/tag601.xml><?xml version="1.0" encoding="utf-8"?>
<p:tagLst xmlns:a="http://schemas.openxmlformats.org/drawingml/2006/main" xmlns:r="http://schemas.openxmlformats.org/officeDocument/2006/relationships" xmlns:p="http://schemas.openxmlformats.org/presentationml/2006/main">
  <p:tag name="EE4P_AGENDAWIZARD" val="item_92c9f963-6def-4f74-82d6-586adf2f2794_Topic"/>
  <p:tag name="EE4P_AGENDAWIZARD_CONTENT" val="/Context Manager &amp; Decorator (Reminder)"/>
  <p:tag name="EE4P_AGENDAWIZARD_PROPERTIES" val="406.8057/344.648/358.7192/19.70559"/>
</p:tagLst>
</file>

<file path=ppt/tags/tag602.xml><?xml version="1.0" encoding="utf-8"?>
<p:tagLst xmlns:a="http://schemas.openxmlformats.org/drawingml/2006/main" xmlns:r="http://schemas.openxmlformats.org/officeDocument/2006/relationships" xmlns:p="http://schemas.openxmlformats.org/presentationml/2006/main">
  <p:tag name="EE4P_AGENDAWIZARD" val="item_a12e7d01-904e-4fca-8400-0ebe302e6c30_Topic"/>
  <p:tag name="EE4P_AGENDAWIZARD_CONTENT" val="/Package Design"/>
  <p:tag name="EE4P_AGENDAWIZARD_PROPERTIES" val="406.8057/322.8816/358.7192/14.77795"/>
</p:tagLst>
</file>

<file path=ppt/tags/tag603.xml><?xml version="1.0" encoding="utf-8"?>
<p:tagLst xmlns:a="http://schemas.openxmlformats.org/drawingml/2006/main" xmlns:r="http://schemas.openxmlformats.org/officeDocument/2006/relationships" xmlns:p="http://schemas.openxmlformats.org/presentationml/2006/main">
  <p:tag name="EE4P_AGENDAWIZARD" val="item_4a832ee5-3cb2-41d6-a340-7dd265e50f1c_Topic"/>
  <p:tag name="EE4P_AGENDAWIZARD_CONTENT" val="/Debugging"/>
  <p:tag name="EE4P_AGENDAWIZARD_PROPERTIES" val="406.8057/304.1036/358.7192/14.77795"/>
</p:tagLst>
</file>

<file path=ppt/tags/tag604.xml><?xml version="1.0" encoding="utf-8"?>
<p:tagLst xmlns:a="http://schemas.openxmlformats.org/drawingml/2006/main" xmlns:r="http://schemas.openxmlformats.org/officeDocument/2006/relationships" xmlns:p="http://schemas.openxmlformats.org/presentationml/2006/main">
  <p:tag name="EE4P_AGENDAWIZARD" val="item_d341b485-25bf-4f8d-bd16-f322d521038a_Topic"/>
  <p:tag name="EE4P_AGENDAWIZARD_CONTENT" val="/Formatting"/>
  <p:tag name="EE4P_AGENDAWIZARD_PROPERTIES" val="406.8057/285.3257/358.7192/14.77795"/>
</p:tagLst>
</file>

<file path=ppt/tags/tag605.xml><?xml version="1.0" encoding="utf-8"?>
<p:tagLst xmlns:a="http://schemas.openxmlformats.org/drawingml/2006/main" xmlns:r="http://schemas.openxmlformats.org/officeDocument/2006/relationships" xmlns:p="http://schemas.openxmlformats.org/presentationml/2006/main">
  <p:tag name="EE4P_AGENDAWIZARD" val="item_82f8fcf2-b46f-4548-b332-e427c80c58c5_Topic"/>
  <p:tag name="EE4P_AGENDAWIZARD_CONTENT" val="/Documenting"/>
  <p:tag name="EE4P_AGENDAWIZARD_PROPERTIES" val="406.8057/266.5477/358.7192/14.77795"/>
</p:tagLst>
</file>

<file path=ppt/tags/tag606.xml><?xml version="1.0" encoding="utf-8"?>
<p:tagLst xmlns:a="http://schemas.openxmlformats.org/drawingml/2006/main" xmlns:r="http://schemas.openxmlformats.org/officeDocument/2006/relationships" xmlns:p="http://schemas.openxmlformats.org/presentationml/2006/main">
  <p:tag name="EE4P_AGENDAWIZARD" val="item_5e4f604d-92ef-4795-bbb6-e60c7463e3fd_Topic"/>
  <p:tag name="EE4P_AGENDAWIZARD_CONTENT" val="/Logging"/>
  <p:tag name="EE4P_AGENDAWIZARD_PROPERTIES" val="406.8057/247.7698/358.7192/14.77795"/>
</p:tagLst>
</file>

<file path=ppt/tags/tag607.xml><?xml version="1.0" encoding="utf-8"?>
<p:tagLst xmlns:a="http://schemas.openxmlformats.org/drawingml/2006/main" xmlns:r="http://schemas.openxmlformats.org/officeDocument/2006/relationships" xmlns:p="http://schemas.openxmlformats.org/presentationml/2006/main">
  <p:tag name="EE4P_AGENDAWIZARD" val="item_ec6c7768-3655-427e-9f0f-d2195352707f_Topic"/>
  <p:tag name="EE4P_AGENDAWIZARD_CONTENT" val="/Errors"/>
  <p:tag name="EE4P_AGENDAWIZARD_PROPERTIES" val="406.8057/228.9918/358.7192/14.77795"/>
</p:tagLst>
</file>

<file path=ppt/tags/tag608.xml><?xml version="1.0" encoding="utf-8"?>
<p:tagLst xmlns:a="http://schemas.openxmlformats.org/drawingml/2006/main" xmlns:r="http://schemas.openxmlformats.org/officeDocument/2006/relationships" xmlns:p="http://schemas.openxmlformats.org/presentationml/2006/main">
  <p:tag name="EE4P_AGENDAWIZARD" val="item_39b764a4-04d0-4716-8266-8e470db32948_Topic"/>
  <p:tag name="EE4P_AGENDAWIZARD_CONTENT" val="/Data Ingestion"/>
  <p:tag name="EE4P_AGENDAWIZARD_PROPERTIES" val="406.8057/210.2139/358.7192/14.77795"/>
</p:tagLst>
</file>

<file path=ppt/tags/tag609.xml><?xml version="1.0" encoding="utf-8"?>
<p:tagLst xmlns:a="http://schemas.openxmlformats.org/drawingml/2006/main" xmlns:r="http://schemas.openxmlformats.org/officeDocument/2006/relationships" xmlns:p="http://schemas.openxmlformats.org/presentationml/2006/main">
  <p:tag name="EE4P_AGENDAWIZARD" val="item_b90bc7a3-fde3-45a5-9ff3-ce4bf91c6715_Topic"/>
  <p:tag name="EE4P_AGENDAWIZARD_CONTENT" val="/Organize your code"/>
  <p:tag name="EE4P_AGENDAWIZARD_PROPERTIES" val="406.8057/191.4359/358.7192/14.77795"/>
</p:tagLst>
</file>

<file path=ppt/tags/tag61.xml><?xml version="1.0" encoding="utf-8"?>
<p:tagLst xmlns:a="http://schemas.openxmlformats.org/drawingml/2006/main" xmlns:r="http://schemas.openxmlformats.org/officeDocument/2006/relationships" xmlns:p="http://schemas.openxmlformats.org/presentationml/2006/main">
  <p:tag name="EE4P_AGENDAWIZARD" val="item_fcca2d14-c50d-4edb-b767-0c7d2fd9f8c0_Topic"/>
  <p:tag name="EE4P_AGENDAWIZARD_CONTENT" val="/Design Pattern"/>
  <p:tag name="EE4P_AGENDAWIZARD_PROPERTIES" val="406.8057/84.70236/358.7192/19.70559"/>
</p:tagLst>
</file>

<file path=ppt/tags/tag610.xml><?xml version="1.0" encoding="utf-8"?>
<p:tagLst xmlns:a="http://schemas.openxmlformats.org/drawingml/2006/main" xmlns:r="http://schemas.openxmlformats.org/officeDocument/2006/relationships" xmlns:p="http://schemas.openxmlformats.org/presentationml/2006/main">
  <p:tag name="EE4P_AGENDAWIZARD" val="item_ed1a7874-405b-4c09-b739-b0ed5b69a4a1_Topic"/>
  <p:tag name="EE4P_AGENDAWIZARD_CONTENT" val="/Code Improvement"/>
  <p:tag name="EE4P_AGENDAWIZARD_PROPERTIES" val="406.8057/167.7303/358.7192/19.70559"/>
</p:tagLst>
</file>

<file path=ppt/tags/tag611.xml><?xml version="1.0" encoding="utf-8"?>
<p:tagLst xmlns:a="http://schemas.openxmlformats.org/drawingml/2006/main" xmlns:r="http://schemas.openxmlformats.org/officeDocument/2006/relationships" xmlns:p="http://schemas.openxmlformats.org/presentationml/2006/main">
  <p:tag name="EE4P_AGENDAWIZARD" val="item_7177cee0-32af-4321-97ee-3790cb534579_Topic"/>
  <p:tag name="EE4P_AGENDAWIZARD_CONTENT" val="/Abstract Classes"/>
  <p:tag name="EE4P_AGENDAWIZARD_PROPERTIES" val="406.8057/145.9639/358.7192/14.77795"/>
</p:tagLst>
</file>

<file path=ppt/tags/tag612.xml><?xml version="1.0" encoding="utf-8"?>
<p:tagLst xmlns:a="http://schemas.openxmlformats.org/drawingml/2006/main" xmlns:r="http://schemas.openxmlformats.org/officeDocument/2006/relationships" xmlns:p="http://schemas.openxmlformats.org/presentationml/2006/main">
  <p:tag name="EE4P_AGENDAWIZARD" val="item_d9b6f426-55cd-43e9-a36c-a3b8d00bd23c_Topic"/>
  <p:tag name="EE4P_AGENDAWIZARD_CONTENT" val="/Factory"/>
  <p:tag name="EE4P_AGENDAWIZARD_PROPERTIES" val="406.8057/127.1859/358.7192/14.77795"/>
</p:tagLst>
</file>

<file path=ppt/tags/tag613.xml><?xml version="1.0" encoding="utf-8"?>
<p:tagLst xmlns:a="http://schemas.openxmlformats.org/drawingml/2006/main" xmlns:r="http://schemas.openxmlformats.org/officeDocument/2006/relationships" xmlns:p="http://schemas.openxmlformats.org/presentationml/2006/main">
  <p:tag name="EE4P_AGENDAWIZARD" val="item_fb0f7e8d-bc2e-47de-8a91-12c36a62f47f_Topic"/>
  <p:tag name="EE4P_AGENDAWIZARD_CONTENT" val="/Singleton"/>
  <p:tag name="EE4P_AGENDAWIZARD_PROPERTIES" val="406.8057/108.408/358.7192/14.77795"/>
</p:tagLst>
</file>

<file path=ppt/tags/tag614.xml><?xml version="1.0" encoding="utf-8"?>
<p:tagLst xmlns:a="http://schemas.openxmlformats.org/drawingml/2006/main" xmlns:r="http://schemas.openxmlformats.org/officeDocument/2006/relationships" xmlns:p="http://schemas.openxmlformats.org/presentationml/2006/main">
  <p:tag name="EE4P_AGENDAWIZARD" val="item_fcca2d14-c50d-4edb-b767-0c7d2fd9f8c0_Topic"/>
  <p:tag name="EE4P_AGENDAWIZARD_CONTENT" val="/Design Pattern"/>
  <p:tag name="EE4P_AGENDAWIZARD_PROPERTIES" val="406.8057/84.70236/358.7192/19.70559"/>
</p:tagLst>
</file>

<file path=ppt/tags/tag615.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6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7.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6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9.xml><?xml version="1.0" encoding="utf-8"?>
<p:tagLst xmlns:a="http://schemas.openxmlformats.org/drawingml/2006/main" xmlns:r="http://schemas.openxmlformats.org/officeDocument/2006/relationships" xmlns:p="http://schemas.openxmlformats.org/presentationml/2006/main">
  <p:tag name="THINKCELLSHAPEDONOTDELETE" val="t8k9b4hhhk490xhuPg7ACIg"/>
</p:tagLst>
</file>

<file path=ppt/tags/tag62.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620.xml><?xml version="1.0" encoding="utf-8"?>
<p:tagLst xmlns:a="http://schemas.openxmlformats.org/drawingml/2006/main" xmlns:r="http://schemas.openxmlformats.org/officeDocument/2006/relationships" xmlns:p="http://schemas.openxmlformats.org/presentationml/2006/main">
  <p:tag name="BCG_MODE" val="Presentation"/>
  <p:tag name="BCG_DESIGN" val="Big statement green"/>
  <p:tag name="EE4P_LAYOUT_ID" val="K"/>
</p:tagLst>
</file>

<file path=ppt/tags/tag6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2.xml><?xml version="1.0" encoding="utf-8"?>
<p:tagLst xmlns:a="http://schemas.openxmlformats.org/drawingml/2006/main" xmlns:r="http://schemas.openxmlformats.org/officeDocument/2006/relationships" xmlns:p="http://schemas.openxmlformats.org/presentationml/2006/main">
  <p:tag name="THINKCELLSHAPEDONOTDELETE" val="tkBt946XNdedB1I7YIuMV3w"/>
</p:tagLst>
</file>

<file path=ppt/tags/tag623.xml><?xml version="1.0" encoding="utf-8"?>
<p:tagLst xmlns:a="http://schemas.openxmlformats.org/drawingml/2006/main" xmlns:r="http://schemas.openxmlformats.org/officeDocument/2006/relationships" xmlns:p="http://schemas.openxmlformats.org/presentationml/2006/main">
  <p:tag name="EE4P_SLIDEID" val="42946dd2-6619-40f7-ae97-ee68787e3ed4"/>
</p:tagLst>
</file>

<file path=ppt/tags/tag6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5.xml><?xml version="1.0" encoding="utf-8"?>
<p:tagLst xmlns:a="http://schemas.openxmlformats.org/drawingml/2006/main" xmlns:r="http://schemas.openxmlformats.org/officeDocument/2006/relationships" xmlns:p="http://schemas.openxmlformats.org/presentationml/2006/main">
  <p:tag name="THINKCELLSHAPEDONOTDELETE" val="tNIQmzkJ34nbrVIAJnc.8vQ"/>
</p:tagLst>
</file>

<file path=ppt/tags/tag626.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EE4P_SLIDEID" val="fcca2d14-c50d-4edb-b767-0c7d2fd9f8c0"/>
</p:tagLst>
</file>

<file path=ppt/tags/tag65.xml><?xml version="1.0" encoding="utf-8"?>
<p:tagLst xmlns:a="http://schemas.openxmlformats.org/drawingml/2006/main" xmlns:r="http://schemas.openxmlformats.org/officeDocument/2006/relationships" xmlns:p="http://schemas.openxmlformats.org/presentationml/2006/main">
  <p:tag name="EE4P_AGENDAWIZARD" val="item_3ef53846-c33d-4c8c-8d88-d1805e6d320c_Topic"/>
  <p:tag name="EE4P_AGENDAWIZARD_CONTENT" val="/Solution overview"/>
  <p:tag name="EE4P_AGENDAWIZARD_PROPERTIES" val="406.8057/435.5921/358.7192/19.70559"/>
</p:tagLst>
</file>

<file path=ppt/tags/tag66.xml><?xml version="1.0" encoding="utf-8"?>
<p:tagLst xmlns:a="http://schemas.openxmlformats.org/drawingml/2006/main" xmlns:r="http://schemas.openxmlformats.org/officeDocument/2006/relationships" xmlns:p="http://schemas.openxmlformats.org/presentationml/2006/main">
  <p:tag name="EE4P_AGENDAWIZARD" val="item_5ab75b5e-cf9c-4d7c-bd6c-f246b4b2bf3a_Topic"/>
  <p:tag name="EE4P_AGENDAWIZARD_CONTENT" val="/CI"/>
  <p:tag name="EE4P_AGENDAWIZARD_PROPERTIES" val="406.8057/413.8257/358.7192/14.77795"/>
</p:tagLst>
</file>

<file path=ppt/tags/tag67.xml><?xml version="1.0" encoding="utf-8"?>
<p:tagLst xmlns:a="http://schemas.openxmlformats.org/drawingml/2006/main" xmlns:r="http://schemas.openxmlformats.org/officeDocument/2006/relationships" xmlns:p="http://schemas.openxmlformats.org/presentationml/2006/main">
  <p:tag name="EE4P_AGENDAWIZARD" val="item_5f03ddff-adb9-4a0c-afdf-712fbce1a0b3_Topic"/>
  <p:tag name="EE4P_AGENDAWIZARD_CONTENT" val="/Docker"/>
  <p:tag name="EE4P_AGENDAWIZARD_PROPERTIES" val="406.8057/395.0477/358.7192/14.77795"/>
</p:tagLst>
</file>

<file path=ppt/tags/tag68.xml><?xml version="1.0" encoding="utf-8"?>
<p:tagLst xmlns:a="http://schemas.openxmlformats.org/drawingml/2006/main" xmlns:r="http://schemas.openxmlformats.org/officeDocument/2006/relationships" xmlns:p="http://schemas.openxmlformats.org/presentationml/2006/main">
  <p:tag name="EE4P_AGENDAWIZARD" val="item_fef1dd90-b236-41e1-a9a0-10d93f6e561e_Topic"/>
  <p:tag name="EE4P_AGENDAWIZARD_CONTENT" val="/Deployment (Not covered along training sessions)"/>
  <p:tag name="EE4P_AGENDAWIZARD_PROPERTIES" val="406.8057/371.3421/358.7192/19.70559"/>
</p:tagLst>
</file>

<file path=ppt/tags/tag69.xml><?xml version="1.0" encoding="utf-8"?>
<p:tagLst xmlns:a="http://schemas.openxmlformats.org/drawingml/2006/main" xmlns:r="http://schemas.openxmlformats.org/officeDocument/2006/relationships" xmlns:p="http://schemas.openxmlformats.org/presentationml/2006/main">
  <p:tag name="EE4P_AGENDAWIZARD" val="item_92c9f963-6def-4f74-82d6-586adf2f2794_Topic"/>
  <p:tag name="EE4P_AGENDAWIZARD_CONTENT" val="/Context Manager &amp; Decorator (Reminder)"/>
  <p:tag name="EE4P_AGENDAWIZARD_PROPERTIES" val="406.8057/344.648/358.7192/19.70559"/>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EE4P_AGENDAWIZARD" val="item_a12e7d01-904e-4fca-8400-0ebe302e6c30_Topic"/>
  <p:tag name="EE4P_AGENDAWIZARD_CONTENT" val="/Package Design"/>
  <p:tag name="EE4P_AGENDAWIZARD_PROPERTIES" val="406.8057/322.8816/358.7192/14.77795"/>
</p:tagLst>
</file>

<file path=ppt/tags/tag71.xml><?xml version="1.0" encoding="utf-8"?>
<p:tagLst xmlns:a="http://schemas.openxmlformats.org/drawingml/2006/main" xmlns:r="http://schemas.openxmlformats.org/officeDocument/2006/relationships" xmlns:p="http://schemas.openxmlformats.org/presentationml/2006/main">
  <p:tag name="EE4P_AGENDAWIZARD" val="item_4a832ee5-3cb2-41d6-a340-7dd265e50f1c_Topic"/>
  <p:tag name="EE4P_AGENDAWIZARD_CONTENT" val="/Debugging"/>
  <p:tag name="EE4P_AGENDAWIZARD_PROPERTIES" val="406.8057/304.1036/358.7192/14.77795"/>
</p:tagLst>
</file>

<file path=ppt/tags/tag72.xml><?xml version="1.0" encoding="utf-8"?>
<p:tagLst xmlns:a="http://schemas.openxmlformats.org/drawingml/2006/main" xmlns:r="http://schemas.openxmlformats.org/officeDocument/2006/relationships" xmlns:p="http://schemas.openxmlformats.org/presentationml/2006/main">
  <p:tag name="EE4P_AGENDAWIZARD" val="item_d341b485-25bf-4f8d-bd16-f322d521038a_Topic"/>
  <p:tag name="EE4P_AGENDAWIZARD_CONTENT" val="/Formatting"/>
  <p:tag name="EE4P_AGENDAWIZARD_PROPERTIES" val="406.8057/285.3257/358.7192/14.77795"/>
</p:tagLst>
</file>

<file path=ppt/tags/tag73.xml><?xml version="1.0" encoding="utf-8"?>
<p:tagLst xmlns:a="http://schemas.openxmlformats.org/drawingml/2006/main" xmlns:r="http://schemas.openxmlformats.org/officeDocument/2006/relationships" xmlns:p="http://schemas.openxmlformats.org/presentationml/2006/main">
  <p:tag name="EE4P_AGENDAWIZARD" val="item_82f8fcf2-b46f-4548-b332-e427c80c58c5_Topic"/>
  <p:tag name="EE4P_AGENDAWIZARD_CONTENT" val="/Documenting"/>
  <p:tag name="EE4P_AGENDAWIZARD_PROPERTIES" val="406.8057/266.5477/358.7192/14.77795"/>
</p:tagLst>
</file>

<file path=ppt/tags/tag74.xml><?xml version="1.0" encoding="utf-8"?>
<p:tagLst xmlns:a="http://schemas.openxmlformats.org/drawingml/2006/main" xmlns:r="http://schemas.openxmlformats.org/officeDocument/2006/relationships" xmlns:p="http://schemas.openxmlformats.org/presentationml/2006/main">
  <p:tag name="EE4P_AGENDAWIZARD" val="item_5e4f604d-92ef-4795-bbb6-e60c7463e3fd_Topic"/>
  <p:tag name="EE4P_AGENDAWIZARD_CONTENT" val="/Logging"/>
  <p:tag name="EE4P_AGENDAWIZARD_PROPERTIES" val="406.8057/247.7698/358.7192/14.77795"/>
</p:tagLst>
</file>

<file path=ppt/tags/tag75.xml><?xml version="1.0" encoding="utf-8"?>
<p:tagLst xmlns:a="http://schemas.openxmlformats.org/drawingml/2006/main" xmlns:r="http://schemas.openxmlformats.org/officeDocument/2006/relationships" xmlns:p="http://schemas.openxmlformats.org/presentationml/2006/main">
  <p:tag name="EE4P_AGENDAWIZARD" val="item_ec6c7768-3655-427e-9f0f-d2195352707f_Topic"/>
  <p:tag name="EE4P_AGENDAWIZARD_CONTENT" val="/Errors"/>
  <p:tag name="EE4P_AGENDAWIZARD_PROPERTIES" val="406.8057/228.9918/358.7192/14.77795"/>
</p:tagLst>
</file>

<file path=ppt/tags/tag76.xml><?xml version="1.0" encoding="utf-8"?>
<p:tagLst xmlns:a="http://schemas.openxmlformats.org/drawingml/2006/main" xmlns:r="http://schemas.openxmlformats.org/officeDocument/2006/relationships" xmlns:p="http://schemas.openxmlformats.org/presentationml/2006/main">
  <p:tag name="EE4P_AGENDAWIZARD" val="item_39b764a4-04d0-4716-8266-8e470db32948_Topic"/>
  <p:tag name="EE4P_AGENDAWIZARD_CONTENT" val="/Data Ingestion"/>
  <p:tag name="EE4P_AGENDAWIZARD_PROPERTIES" val="406.8057/210.2139/358.7192/14.77795"/>
</p:tagLst>
</file>

<file path=ppt/tags/tag77.xml><?xml version="1.0" encoding="utf-8"?>
<p:tagLst xmlns:a="http://schemas.openxmlformats.org/drawingml/2006/main" xmlns:r="http://schemas.openxmlformats.org/officeDocument/2006/relationships" xmlns:p="http://schemas.openxmlformats.org/presentationml/2006/main">
  <p:tag name="EE4P_AGENDAWIZARD" val="item_b90bc7a3-fde3-45a5-9ff3-ce4bf91c6715_Topic"/>
  <p:tag name="EE4P_AGENDAWIZARD_CONTENT" val="/Organize your code"/>
  <p:tag name="EE4P_AGENDAWIZARD_PROPERTIES" val="406.8057/191.4359/358.7192/14.77795"/>
</p:tagLst>
</file>

<file path=ppt/tags/tag78.xml><?xml version="1.0" encoding="utf-8"?>
<p:tagLst xmlns:a="http://schemas.openxmlformats.org/drawingml/2006/main" xmlns:r="http://schemas.openxmlformats.org/officeDocument/2006/relationships" xmlns:p="http://schemas.openxmlformats.org/presentationml/2006/main">
  <p:tag name="EE4P_AGENDAWIZARD" val="item_ed1a7874-405b-4c09-b739-b0ed5b69a4a1_Topic"/>
  <p:tag name="EE4P_AGENDAWIZARD_CONTENT" val="/Code Improvement"/>
  <p:tag name="EE4P_AGENDAWIZARD_PROPERTIES" val="406.8057/167.7303/358.7192/19.70559"/>
</p:tagLst>
</file>

<file path=ppt/tags/tag79.xml><?xml version="1.0" encoding="utf-8"?>
<p:tagLst xmlns:a="http://schemas.openxmlformats.org/drawingml/2006/main" xmlns:r="http://schemas.openxmlformats.org/officeDocument/2006/relationships" xmlns:p="http://schemas.openxmlformats.org/presentationml/2006/main">
  <p:tag name="EE4P_AGENDAWIZARD" val="item_7177cee0-32af-4321-97ee-3790cb534579_Topic"/>
  <p:tag name="EE4P_AGENDAWIZARD_CONTENT" val="/Abstract Classes"/>
  <p:tag name="EE4P_AGENDAWIZARD_PROPERTIES" val="406.8057/145.9639/358.7192/14.77795"/>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EE4P_AGENDAWIZARD" val="item_d9b6f426-55cd-43e9-a36c-a3b8d00bd23c_Topic"/>
  <p:tag name="EE4P_AGENDAWIZARD_CONTENT" val="/Factory"/>
  <p:tag name="EE4P_AGENDAWIZARD_PROPERTIES" val="406.8057/127.1859/358.7192/14.77795"/>
</p:tagLst>
</file>

<file path=ppt/tags/tag81.xml><?xml version="1.0" encoding="utf-8"?>
<p:tagLst xmlns:a="http://schemas.openxmlformats.org/drawingml/2006/main" xmlns:r="http://schemas.openxmlformats.org/officeDocument/2006/relationships" xmlns:p="http://schemas.openxmlformats.org/presentationml/2006/main">
  <p:tag name="EE4P_AGENDAWIZARD" val="item_fb0f7e8d-bc2e-47de-8a91-12c36a62f47f_Topic"/>
  <p:tag name="EE4P_AGENDAWIZARD_CONTENT" val="/Singleton"/>
  <p:tag name="EE4P_AGENDAWIZARD_PROPERTIES" val="406.8057/108.408/358.7192/14.77795"/>
</p:tagLst>
</file>

<file path=ppt/tags/tag82.xml><?xml version="1.0" encoding="utf-8"?>
<p:tagLst xmlns:a="http://schemas.openxmlformats.org/drawingml/2006/main" xmlns:r="http://schemas.openxmlformats.org/officeDocument/2006/relationships" xmlns:p="http://schemas.openxmlformats.org/presentationml/2006/main">
  <p:tag name="EE4P_AGENDAWIZARD" val="item_fcca2d14-c50d-4edb-b767-0c7d2fd9f8c0_Element"/>
</p:tagLst>
</file>

<file path=ppt/tags/tag83.xml><?xml version="1.0" encoding="utf-8"?>
<p:tagLst xmlns:a="http://schemas.openxmlformats.org/drawingml/2006/main" xmlns:r="http://schemas.openxmlformats.org/officeDocument/2006/relationships" xmlns:p="http://schemas.openxmlformats.org/presentationml/2006/main">
  <p:tag name="EE4P_AGENDAWIZARD" val="item_fcca2d14-c50d-4edb-b767-0c7d2fd9f8c0_Element"/>
</p:tagLst>
</file>

<file path=ppt/tags/tag84.xml><?xml version="1.0" encoding="utf-8"?>
<p:tagLst xmlns:a="http://schemas.openxmlformats.org/drawingml/2006/main" xmlns:r="http://schemas.openxmlformats.org/officeDocument/2006/relationships" xmlns:p="http://schemas.openxmlformats.org/presentationml/2006/main">
  <p:tag name="EE4P_AGENDAWIZARD" val="item_fcca2d14-c50d-4edb-b767-0c7d2fd9f8c0_Topic"/>
  <p:tag name="EE4P_AGENDAWIZARD_CONTENT" val="/Design Pattern"/>
  <p:tag name="EE4P_AGENDAWIZARD_PROPERTIES" val="406.8057/84.70236/358.7192/19.70559"/>
</p:tagLst>
</file>

<file path=ppt/tags/tag85.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EE4P_SLIDEID" val="fb0f7e8d-bc2e-47de-8a91-12c36a62f47f"/>
</p:tagLst>
</file>

<file path=ppt/tags/tag88.xml><?xml version="1.0" encoding="utf-8"?>
<p:tagLst xmlns:a="http://schemas.openxmlformats.org/drawingml/2006/main" xmlns:r="http://schemas.openxmlformats.org/officeDocument/2006/relationships" xmlns:p="http://schemas.openxmlformats.org/presentationml/2006/main">
  <p:tag name="EE4P_AGENDAWIZARD" val="item_3ef53846-c33d-4c8c-8d88-d1805e6d320c_Topic"/>
  <p:tag name="EE4P_AGENDAWIZARD_CONTENT" val="/Solution overview"/>
  <p:tag name="EE4P_AGENDAWIZARD_PROPERTIES" val="406.8057/435.5921/358.7192/19.70559"/>
</p:tagLst>
</file>

<file path=ppt/tags/tag89.xml><?xml version="1.0" encoding="utf-8"?>
<p:tagLst xmlns:a="http://schemas.openxmlformats.org/drawingml/2006/main" xmlns:r="http://schemas.openxmlformats.org/officeDocument/2006/relationships" xmlns:p="http://schemas.openxmlformats.org/presentationml/2006/main">
  <p:tag name="EE4P_AGENDAWIZARD" val="item_5ab75b5e-cf9c-4d7c-bd6c-f246b4b2bf3a_Topic"/>
  <p:tag name="EE4P_AGENDAWIZARD_CONTENT" val="/CI"/>
  <p:tag name="EE4P_AGENDAWIZARD_PROPERTIES" val="406.8057/413.8257/358.7192/14.77795"/>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EE4P_AGENDAWIZARD" val="item_5f03ddff-adb9-4a0c-afdf-712fbce1a0b3_Topic"/>
  <p:tag name="EE4P_AGENDAWIZARD_CONTENT" val="/Docker"/>
  <p:tag name="EE4P_AGENDAWIZARD_PROPERTIES" val="406.8057/395.0477/358.7192/14.77795"/>
</p:tagLst>
</file>

<file path=ppt/tags/tag91.xml><?xml version="1.0" encoding="utf-8"?>
<p:tagLst xmlns:a="http://schemas.openxmlformats.org/drawingml/2006/main" xmlns:r="http://schemas.openxmlformats.org/officeDocument/2006/relationships" xmlns:p="http://schemas.openxmlformats.org/presentationml/2006/main">
  <p:tag name="EE4P_AGENDAWIZARD" val="item_fef1dd90-b236-41e1-a9a0-10d93f6e561e_Topic"/>
  <p:tag name="EE4P_AGENDAWIZARD_CONTENT" val="/Deployment (Not covered along training sessions)"/>
  <p:tag name="EE4P_AGENDAWIZARD_PROPERTIES" val="406.8057/371.3421/358.7192/19.70559"/>
</p:tagLst>
</file>

<file path=ppt/tags/tag92.xml><?xml version="1.0" encoding="utf-8"?>
<p:tagLst xmlns:a="http://schemas.openxmlformats.org/drawingml/2006/main" xmlns:r="http://schemas.openxmlformats.org/officeDocument/2006/relationships" xmlns:p="http://schemas.openxmlformats.org/presentationml/2006/main">
  <p:tag name="EE4P_AGENDAWIZARD" val="item_92c9f963-6def-4f74-82d6-586adf2f2794_Topic"/>
  <p:tag name="EE4P_AGENDAWIZARD_CONTENT" val="/Context Manager &amp; Decorator (Reminder)"/>
  <p:tag name="EE4P_AGENDAWIZARD_PROPERTIES" val="406.8057/344.648/358.7192/19.70559"/>
</p:tagLst>
</file>

<file path=ppt/tags/tag93.xml><?xml version="1.0" encoding="utf-8"?>
<p:tagLst xmlns:a="http://schemas.openxmlformats.org/drawingml/2006/main" xmlns:r="http://schemas.openxmlformats.org/officeDocument/2006/relationships" xmlns:p="http://schemas.openxmlformats.org/presentationml/2006/main">
  <p:tag name="EE4P_AGENDAWIZARD" val="item_a12e7d01-904e-4fca-8400-0ebe302e6c30_Topic"/>
  <p:tag name="EE4P_AGENDAWIZARD_CONTENT" val="/Package Design"/>
  <p:tag name="EE4P_AGENDAWIZARD_PROPERTIES" val="406.8057/322.8816/358.7192/14.77795"/>
</p:tagLst>
</file>

<file path=ppt/tags/tag94.xml><?xml version="1.0" encoding="utf-8"?>
<p:tagLst xmlns:a="http://schemas.openxmlformats.org/drawingml/2006/main" xmlns:r="http://schemas.openxmlformats.org/officeDocument/2006/relationships" xmlns:p="http://schemas.openxmlformats.org/presentationml/2006/main">
  <p:tag name="EE4P_AGENDAWIZARD" val="item_4a832ee5-3cb2-41d6-a340-7dd265e50f1c_Topic"/>
  <p:tag name="EE4P_AGENDAWIZARD_CONTENT" val="/Debugging"/>
  <p:tag name="EE4P_AGENDAWIZARD_PROPERTIES" val="406.8057/304.1036/358.7192/14.77795"/>
</p:tagLst>
</file>

<file path=ppt/tags/tag95.xml><?xml version="1.0" encoding="utf-8"?>
<p:tagLst xmlns:a="http://schemas.openxmlformats.org/drawingml/2006/main" xmlns:r="http://schemas.openxmlformats.org/officeDocument/2006/relationships" xmlns:p="http://schemas.openxmlformats.org/presentationml/2006/main">
  <p:tag name="EE4P_AGENDAWIZARD" val="item_d341b485-25bf-4f8d-bd16-f322d521038a_Topic"/>
  <p:tag name="EE4P_AGENDAWIZARD_CONTENT" val="/Formatting"/>
  <p:tag name="EE4P_AGENDAWIZARD_PROPERTIES" val="406.8057/285.3257/358.7192/14.77795"/>
</p:tagLst>
</file>

<file path=ppt/tags/tag96.xml><?xml version="1.0" encoding="utf-8"?>
<p:tagLst xmlns:a="http://schemas.openxmlformats.org/drawingml/2006/main" xmlns:r="http://schemas.openxmlformats.org/officeDocument/2006/relationships" xmlns:p="http://schemas.openxmlformats.org/presentationml/2006/main">
  <p:tag name="EE4P_AGENDAWIZARD" val="item_82f8fcf2-b46f-4548-b332-e427c80c58c5_Topic"/>
  <p:tag name="EE4P_AGENDAWIZARD_CONTENT" val="/Documenting"/>
  <p:tag name="EE4P_AGENDAWIZARD_PROPERTIES" val="406.8057/266.5477/358.7192/14.77795"/>
</p:tagLst>
</file>

<file path=ppt/tags/tag97.xml><?xml version="1.0" encoding="utf-8"?>
<p:tagLst xmlns:a="http://schemas.openxmlformats.org/drawingml/2006/main" xmlns:r="http://schemas.openxmlformats.org/officeDocument/2006/relationships" xmlns:p="http://schemas.openxmlformats.org/presentationml/2006/main">
  <p:tag name="EE4P_AGENDAWIZARD" val="item_5e4f604d-92ef-4795-bbb6-e60c7463e3fd_Topic"/>
  <p:tag name="EE4P_AGENDAWIZARD_CONTENT" val="/Logging"/>
  <p:tag name="EE4P_AGENDAWIZARD_PROPERTIES" val="406.8057/247.7698/358.7192/14.77795"/>
</p:tagLst>
</file>

<file path=ppt/tags/tag98.xml><?xml version="1.0" encoding="utf-8"?>
<p:tagLst xmlns:a="http://schemas.openxmlformats.org/drawingml/2006/main" xmlns:r="http://schemas.openxmlformats.org/officeDocument/2006/relationships" xmlns:p="http://schemas.openxmlformats.org/presentationml/2006/main">
  <p:tag name="EE4P_AGENDAWIZARD" val="item_ec6c7768-3655-427e-9f0f-d2195352707f_Topic"/>
  <p:tag name="EE4P_AGENDAWIZARD_CONTENT" val="/Errors"/>
  <p:tag name="EE4P_AGENDAWIZARD_PROPERTIES" val="406.8057/228.9918/358.7192/14.77795"/>
</p:tagLst>
</file>

<file path=ppt/tags/tag99.xml><?xml version="1.0" encoding="utf-8"?>
<p:tagLst xmlns:a="http://schemas.openxmlformats.org/drawingml/2006/main" xmlns:r="http://schemas.openxmlformats.org/officeDocument/2006/relationships" xmlns:p="http://schemas.openxmlformats.org/presentationml/2006/main">
  <p:tag name="EE4P_AGENDAWIZARD" val="item_39b764a4-04d0-4716-8266-8e470db32948_Topic"/>
  <p:tag name="EE4P_AGENDAWIZARD_CONTENT" val="/Data Ingestion"/>
  <p:tag name="EE4P_AGENDAWIZARD_PROPERTIES" val="406.8057/210.2139/358.7192/14.77795"/>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6741F1D1-726F-4F5C-AF82-6A4B030D48FC}" vid="{32BB820F-5679-4F98-8B04-67B27827A899}"/>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5344</TotalTime>
  <Words>5519</Words>
  <Application>Microsoft Office PowerPoint</Application>
  <PresentationFormat>Widescreen</PresentationFormat>
  <Paragraphs>1677</Paragraphs>
  <Slides>80</Slides>
  <Notes>45</Notes>
  <HiddenSlides>0</HiddenSlides>
  <MMClips>0</MMClips>
  <ScaleCrop>false</ScaleCrop>
  <HeadingPairs>
    <vt:vector size="10"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80</vt:i4>
      </vt:variant>
      <vt:variant>
        <vt:lpstr>Custom Shows</vt:lpstr>
      </vt:variant>
      <vt:variant>
        <vt:i4>1</vt:i4>
      </vt:variant>
    </vt:vector>
  </HeadingPairs>
  <TitlesOfParts>
    <vt:vector size="90" baseType="lpstr">
      <vt:lpstr>Arial</vt:lpstr>
      <vt:lpstr>Carlsberg Sans Light</vt:lpstr>
      <vt:lpstr>Consolas</vt:lpstr>
      <vt:lpstr>Courier New</vt:lpstr>
      <vt:lpstr>DejaVu Sans</vt:lpstr>
      <vt:lpstr>Fix font</vt:lpstr>
      <vt:lpstr>Trebuchet MS</vt:lpstr>
      <vt:lpstr>BCG Grid 16:9</vt:lpstr>
      <vt:lpstr>think-cell Slide</vt:lpstr>
      <vt:lpstr>Use Case 2</vt:lpstr>
      <vt:lpstr>What have we done so far ?</vt:lpstr>
      <vt:lpstr>Exercise 2.1 Which architecture should we adopt to reach our goal ?</vt:lpstr>
      <vt:lpstr>Working framework for the next exercises</vt:lpstr>
      <vt:lpstr>Agenda</vt:lpstr>
      <vt:lpstr>Agenda</vt:lpstr>
      <vt:lpstr>Agenda</vt:lpstr>
      <vt:lpstr>Singleton</vt:lpstr>
      <vt:lpstr>Agenda</vt:lpstr>
      <vt:lpstr>Factory</vt:lpstr>
      <vt:lpstr>Abstract Factory</vt:lpstr>
      <vt:lpstr>Agenda</vt:lpstr>
      <vt:lpstr>Abstract classes and @abstractmethod (I)</vt:lpstr>
      <vt:lpstr>Abstract classes and @abstractmethod (II)</vt:lpstr>
      <vt:lpstr>Exercise 2.2 Implement an immutable configuration Branch origin/training/ex-read-only-config </vt:lpstr>
      <vt:lpstr>Exercise 2.3 Implement a singleton Branch origin/training/ex-config-handler</vt:lpstr>
      <vt:lpstr>Agenda</vt:lpstr>
      <vt:lpstr>Agenda</vt:lpstr>
      <vt:lpstr>Repository Structure</vt:lpstr>
      <vt:lpstr>example_pkg</vt:lpstr>
      <vt:lpstr>Package design</vt:lpstr>
      <vt:lpstr>Package design</vt:lpstr>
      <vt:lpstr>PowerPoint Presentation</vt:lpstr>
      <vt:lpstr>Agenda</vt:lpstr>
      <vt:lpstr>Configuration files</vt:lpstr>
      <vt:lpstr>ETL – Extract Transform Load</vt:lpstr>
      <vt:lpstr>Reading large CSV files</vt:lpstr>
      <vt:lpstr>Relational vs. Non relational databases</vt:lpstr>
      <vt:lpstr>Best practices to connect to a relational DB1 with Python</vt:lpstr>
      <vt:lpstr>How to speed up your loop</vt:lpstr>
      <vt:lpstr>Type your data objects</vt:lpstr>
      <vt:lpstr>Pandas Optimization (I)</vt:lpstr>
      <vt:lpstr>Pandas Optimization (II)</vt:lpstr>
      <vt:lpstr>Be careful while optimizing pandas operations; code quality and robustness are more important than speed-ups</vt:lpstr>
      <vt:lpstr>Agenda</vt:lpstr>
      <vt:lpstr>The different types of error in Python</vt:lpstr>
      <vt:lpstr>Raising exceptions</vt:lpstr>
      <vt:lpstr>Handling exceptions : try and except block</vt:lpstr>
      <vt:lpstr>Agenda</vt:lpstr>
      <vt:lpstr>Logging</vt:lpstr>
      <vt:lpstr>Logging</vt:lpstr>
      <vt:lpstr>Logging</vt:lpstr>
      <vt:lpstr>Agenda</vt:lpstr>
      <vt:lpstr>Documenting a module</vt:lpstr>
      <vt:lpstr>README</vt:lpstr>
      <vt:lpstr>Sphinx</vt:lpstr>
      <vt:lpstr>Agenda</vt:lpstr>
      <vt:lpstr>PEP8</vt:lpstr>
      <vt:lpstr>Agenda</vt:lpstr>
      <vt:lpstr>Debugging</vt:lpstr>
      <vt:lpstr>Debugging</vt:lpstr>
      <vt:lpstr>Agenda</vt:lpstr>
      <vt:lpstr>Package design</vt:lpstr>
      <vt:lpstr>Package design</vt:lpstr>
      <vt:lpstr>Package design</vt:lpstr>
      <vt:lpstr>PowerPoint Presentation</vt:lpstr>
      <vt:lpstr>Agenda</vt:lpstr>
      <vt:lpstr>Context Manager &amp; Decorator (Reminder)</vt:lpstr>
      <vt:lpstr>Exercise 2.7 Create a time profiler Branch origin/training/ex-context-manager</vt:lpstr>
      <vt:lpstr>Agenda</vt:lpstr>
      <vt:lpstr>Agenda</vt:lpstr>
      <vt:lpstr>Why using Docker ?</vt:lpstr>
      <vt:lpstr>Docker vocabulary</vt:lpstr>
      <vt:lpstr>How do you create a customized Docker image? </vt:lpstr>
      <vt:lpstr>Useful Docker commands to create a Dockerfile</vt:lpstr>
      <vt:lpstr>What happens if your project is made up of multiple apps conflicting with each other?</vt:lpstr>
      <vt:lpstr>Tool architecture using docker networks/ports</vt:lpstr>
      <vt:lpstr>Exercise 2.9 Build a Docker image  Branch origin/training/ex-docker-image</vt:lpstr>
      <vt:lpstr>Agenda</vt:lpstr>
      <vt:lpstr>"CI is a software development practice where members of a team integrate their work frequently, usually each person integrates at least daily - leading to multiple integrations per day. Each integration is verified by an automated build (including test) to detect integration errors as quickly as possible" – Martin FOWLER</vt:lpstr>
      <vt:lpstr>What are the advantages of CI ?</vt:lpstr>
      <vt:lpstr>7 core concepts of CI</vt:lpstr>
      <vt:lpstr>External CI Services</vt:lpstr>
      <vt:lpstr>Exercise 2.10 Add CI Branch origin/training/ex-ci-conf</vt:lpstr>
      <vt:lpstr>Agenda</vt:lpstr>
      <vt:lpstr>Solution overview</vt:lpstr>
      <vt:lpstr> Questions or feedbacks ?</vt:lpstr>
      <vt:lpstr>PowerPoint Presentation</vt:lpstr>
      <vt:lpstr>PowerPoint Presentation</vt:lpstr>
      <vt:lpstr>Unused Slides</vt:lpstr>
      <vt:lpstr>Format Guide Workshop</vt:lpstr>
    </vt:vector>
  </TitlesOfParts>
  <Company>The Boston Consulting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2</dc:title>
  <dc:creator>Sorin Eloise</dc:creator>
  <cp:lastModifiedBy>Veillon, Louis</cp:lastModifiedBy>
  <cp:revision>177</cp:revision>
  <cp:lastPrinted>2016-04-06T18:59:25Z</cp:lastPrinted>
  <dcterms:created xsi:type="dcterms:W3CDTF">2019-12-18T12:41:37Z</dcterms:created>
  <dcterms:modified xsi:type="dcterms:W3CDTF">2020-06-15T13:57:42Z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