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346" r:id="rId5"/>
    <p:sldId id="347" r:id="rId6"/>
    <p:sldId id="345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FF6C6C"/>
    <a:srgbClr val="0762C8"/>
    <a:srgbClr val="63666A"/>
    <a:srgbClr val="EFB661"/>
    <a:srgbClr val="F4F5F5"/>
    <a:srgbClr val="63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4" autoAdjust="0"/>
    <p:restoredTop sz="80460" autoAdjust="0"/>
  </p:normalViewPr>
  <p:slideViewPr>
    <p:cSldViewPr snapToGrid="0">
      <p:cViewPr varScale="1">
        <p:scale>
          <a:sx n="58" d="100"/>
          <a:sy n="58" d="100"/>
        </p:scale>
        <p:origin x="14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FAF6B-3E96-4408-B623-B0A75E7457D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BDEE4-8356-4AFE-BF4F-D84C5948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14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A775FB0-39BE-41D8-A5B0-0A738BF49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775" y="1943100"/>
            <a:ext cx="5183043" cy="4173124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Feedbacks diários.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União.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Proatividade.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Todos estavam cientes do que era feito.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 para descanso.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Avisos prévios do que seria alterado ou feito.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Comemoração pós sprints.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Organização.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EF7D62-31CF-42AD-B579-633A139D01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50182" y="1943100"/>
            <a:ext cx="5140325" cy="417312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Atraso nas entregas.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Ausências em reuniões.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Falta de planejamento de tempo.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Alterações sem aviso prévio.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Perda de foco no projeto.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Integrante se afastar do restante do grupo.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integrante com dificuldade e não pedir ajudar.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Falta de comunicação sobre o trabalho.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1F70A08-854E-4D7A-A477-26EE05B008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5" y="1168399"/>
            <a:ext cx="5183043" cy="546100"/>
          </a:xfrm>
        </p:spPr>
        <p:txBody>
          <a:bodyPr/>
          <a:lstStyle/>
          <a:p>
            <a:r>
              <a:rPr lang="pt-BR" dirty="0"/>
              <a:t>Deu Certo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7A60EA3-ADC9-4C18-B26E-B1F5440651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50182" y="1168399"/>
            <a:ext cx="5183043" cy="546100"/>
          </a:xfrm>
        </p:spPr>
        <p:txBody>
          <a:bodyPr/>
          <a:lstStyle/>
          <a:p>
            <a:r>
              <a:rPr lang="pt-BR" dirty="0"/>
              <a:t>Deu Errado</a:t>
            </a:r>
          </a:p>
        </p:txBody>
      </p:sp>
    </p:spTree>
    <p:extLst>
      <p:ext uri="{BB962C8B-B14F-4D97-AF65-F5344CB8AC3E}">
        <p14:creationId xmlns:p14="http://schemas.microsoft.com/office/powerpoint/2010/main" val="278935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A775FB0-39BE-41D8-A5B0-0A738BF49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775" y="1943100"/>
            <a:ext cx="5183043" cy="4173124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Conseguir entregar o Back.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Entender a API.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Decidirmos tudo junto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grupo se sair muito bem.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Confia no outro quando falar que vai fazer.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EF7D62-31CF-42AD-B579-633A139D01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50182" y="1943100"/>
            <a:ext cx="5140325" cy="417312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Querer fazer muito a mais, antes de arrumar as outras coisas.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 obrigado à responder o whats no grupo.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1F70A08-854E-4D7A-A477-26EE05B008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5" y="1168399"/>
            <a:ext cx="5183043" cy="546100"/>
          </a:xfrm>
        </p:spPr>
        <p:txBody>
          <a:bodyPr/>
          <a:lstStyle/>
          <a:p>
            <a:r>
              <a:rPr lang="pt-BR" dirty="0"/>
              <a:t>Deu Certo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7A60EA3-ADC9-4C18-B26E-B1F5440651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50182" y="1168399"/>
            <a:ext cx="5183043" cy="546100"/>
          </a:xfrm>
        </p:spPr>
        <p:txBody>
          <a:bodyPr/>
          <a:lstStyle/>
          <a:p>
            <a:r>
              <a:rPr lang="pt-BR" dirty="0"/>
              <a:t>Deu Errado</a:t>
            </a:r>
          </a:p>
        </p:txBody>
      </p:sp>
    </p:spTree>
    <p:extLst>
      <p:ext uri="{BB962C8B-B14F-4D97-AF65-F5344CB8AC3E}">
        <p14:creationId xmlns:p14="http://schemas.microsoft.com/office/powerpoint/2010/main" val="399567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56614" y="169187"/>
            <a:ext cx="9828080" cy="11356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GRUPO 7 – PLANO DE 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563160AF-B8A6-4536-81D4-876E51AF2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LOUCO</a:t>
            </a:r>
            <a:endParaRPr lang="en-US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DF917B8-55DB-4568-ACE9-8AA30555F5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TRISTE</a:t>
            </a:r>
            <a:endParaRPr lang="en-US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2120BA-0098-49AD-AB34-055857AC3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CONTENTE</a:t>
            </a:r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94488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fld id="{BC7BA7F7-9ECA-4650-BA2A-F44574574266}" type="slidenum">
              <a:rPr lang="pt-BR" smtClean="0"/>
              <a:pPr/>
              <a:t>3</a:t>
            </a:fld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3810248" y="1535091"/>
            <a:ext cx="0" cy="42117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7924584" y="1507104"/>
            <a:ext cx="7256" cy="4338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05970" y="2559656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Atraso na Entrega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267398" y="1829091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Saída de Integrantes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336106" y="2713711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Brigar sem motivo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938071" y="2079122"/>
            <a:ext cx="1766136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Proatividade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970760" y="3145485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Terminar o projeto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170267" y="3767337"/>
            <a:ext cx="1622606" cy="791959"/>
          </a:xfrm>
          <a:prstGeom prst="rect">
            <a:avLst/>
          </a:prstGeom>
          <a:solidFill>
            <a:srgbClr val="00D22E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Pontualidade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104" y="6483988"/>
            <a:ext cx="320990" cy="32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408462" y="2325905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Aviso  prévio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197219E-5B1B-4E37-AE29-C4A63966C51A}"/>
              </a:ext>
            </a:extLst>
          </p:cNvPr>
          <p:cNvSpPr/>
          <p:nvPr/>
        </p:nvSpPr>
        <p:spPr>
          <a:xfrm>
            <a:off x="117866" y="3909387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nada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CE4889F-0E92-43E0-8D1A-7C43B3A5858C}"/>
              </a:ext>
            </a:extLst>
          </p:cNvPr>
          <p:cNvSpPr/>
          <p:nvPr/>
        </p:nvSpPr>
        <p:spPr>
          <a:xfrm>
            <a:off x="9068304" y="4332178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Adquirir conhecimentos novos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2C16100-0C20-4BBA-A745-1B1898B9E29F}"/>
              </a:ext>
            </a:extLst>
          </p:cNvPr>
          <p:cNvSpPr/>
          <p:nvPr/>
        </p:nvSpPr>
        <p:spPr>
          <a:xfrm>
            <a:off x="9907756" y="5602075"/>
            <a:ext cx="1766136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Discussões saudáveis 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0513DF7-E79A-4DBF-A2D1-EFDCD45D290D}"/>
              </a:ext>
            </a:extLst>
          </p:cNvPr>
          <p:cNvSpPr/>
          <p:nvPr/>
        </p:nvSpPr>
        <p:spPr>
          <a:xfrm>
            <a:off x="8062259" y="5449387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União da equipe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6CC290A-9D28-42B7-A2DB-642638E49E9C}"/>
              </a:ext>
            </a:extLst>
          </p:cNvPr>
          <p:cNvSpPr/>
          <p:nvPr/>
        </p:nvSpPr>
        <p:spPr>
          <a:xfrm>
            <a:off x="1901869" y="3258447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Aplicar tarefas de ultima hora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30EF70F-7C32-44F1-806D-D4AF23114A3B}"/>
              </a:ext>
            </a:extLst>
          </p:cNvPr>
          <p:cNvSpPr/>
          <p:nvPr/>
        </p:nvSpPr>
        <p:spPr>
          <a:xfrm>
            <a:off x="2146744" y="1934452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Faltar nas reuniões 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BB22DDB-224A-40F3-ACEA-96E93533867F}"/>
              </a:ext>
            </a:extLst>
          </p:cNvPr>
          <p:cNvSpPr/>
          <p:nvPr/>
        </p:nvSpPr>
        <p:spPr>
          <a:xfrm>
            <a:off x="3900294" y="2356204"/>
            <a:ext cx="1115512" cy="85754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Informar uma solução para o problema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53AE745-7260-4DD7-B35B-72CB0DDA2E12}"/>
              </a:ext>
            </a:extLst>
          </p:cNvPr>
          <p:cNvSpPr/>
          <p:nvPr/>
        </p:nvSpPr>
        <p:spPr>
          <a:xfrm>
            <a:off x="4127927" y="4916867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Comparação com outros grupos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525C849-256A-4D4B-8B3A-5A03E0A9F686}"/>
              </a:ext>
            </a:extLst>
          </p:cNvPr>
          <p:cNvSpPr/>
          <p:nvPr/>
        </p:nvSpPr>
        <p:spPr>
          <a:xfrm>
            <a:off x="6336106" y="4072214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Dificuldade de aprendizado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6C53425C-5DB9-45BB-ADBE-1D289F928C10}"/>
              </a:ext>
            </a:extLst>
          </p:cNvPr>
          <p:cNvSpPr/>
          <p:nvPr/>
        </p:nvSpPr>
        <p:spPr>
          <a:xfrm>
            <a:off x="1938030" y="5166991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Ficar de  mimimi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FFC99957-4369-4212-A48C-39BA021D7694}"/>
              </a:ext>
            </a:extLst>
          </p:cNvPr>
          <p:cNvSpPr/>
          <p:nvPr/>
        </p:nvSpPr>
        <p:spPr>
          <a:xfrm>
            <a:off x="1548447" y="1539944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Programar com antecedência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63FB62DF-C74C-4D7D-85B9-AC056959BA1B}"/>
              </a:ext>
            </a:extLst>
          </p:cNvPr>
          <p:cNvSpPr/>
          <p:nvPr/>
        </p:nvSpPr>
        <p:spPr>
          <a:xfrm>
            <a:off x="2486022" y="4736083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Possuir maturidade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C9B7A07-75E9-4756-BB07-317CB23846ED}"/>
              </a:ext>
            </a:extLst>
          </p:cNvPr>
          <p:cNvSpPr/>
          <p:nvPr/>
        </p:nvSpPr>
        <p:spPr>
          <a:xfrm>
            <a:off x="1119944" y="5518689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Possuir profissionalismo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E5BBDDAE-9A13-4D3F-8BD2-732CFD537596}"/>
              </a:ext>
            </a:extLst>
          </p:cNvPr>
          <p:cNvSpPr/>
          <p:nvPr/>
        </p:nvSpPr>
        <p:spPr>
          <a:xfrm>
            <a:off x="1027108" y="4532452"/>
            <a:ext cx="1115512" cy="98623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Designar as tarefas em conjunto com a equipe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9475E9F6-6DF4-45C9-8D96-37CBD9AF051E}"/>
              </a:ext>
            </a:extLst>
          </p:cNvPr>
          <p:cNvSpPr/>
          <p:nvPr/>
        </p:nvSpPr>
        <p:spPr>
          <a:xfrm>
            <a:off x="-109356" y="4399483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Conversar sobre o problema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78C0E8C3-661C-4C5F-9486-FBE91F794C07}"/>
              </a:ext>
            </a:extLst>
          </p:cNvPr>
          <p:cNvSpPr/>
          <p:nvPr/>
        </p:nvSpPr>
        <p:spPr>
          <a:xfrm>
            <a:off x="25015" y="3157083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Pedir auxilio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E0D538F6-001A-4587-8EC5-030B758394CA}"/>
              </a:ext>
            </a:extLst>
          </p:cNvPr>
          <p:cNvSpPr/>
          <p:nvPr/>
        </p:nvSpPr>
        <p:spPr>
          <a:xfrm>
            <a:off x="134167" y="2120723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Comunicar com antecedência 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D5E3982F-67ED-419C-B6A1-6E45A46FE96C}"/>
              </a:ext>
            </a:extLst>
          </p:cNvPr>
          <p:cNvSpPr/>
          <p:nvPr/>
        </p:nvSpPr>
        <p:spPr>
          <a:xfrm>
            <a:off x="2688114" y="2532931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Feedback construtivo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A249D607-F342-4622-951F-2306D9D072C7}"/>
              </a:ext>
            </a:extLst>
          </p:cNvPr>
          <p:cNvSpPr/>
          <p:nvPr/>
        </p:nvSpPr>
        <p:spPr>
          <a:xfrm>
            <a:off x="3705485" y="5587626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Procurar motivar sua equipe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1A020253-DF02-4F8E-A109-C990D230D977}"/>
              </a:ext>
            </a:extLst>
          </p:cNvPr>
          <p:cNvSpPr/>
          <p:nvPr/>
        </p:nvSpPr>
        <p:spPr>
          <a:xfrm>
            <a:off x="2859143" y="3951673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Verificar se terá prazo para aplicar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3674AD15-C99B-43EF-8201-5B5DF22CACA4}"/>
              </a:ext>
            </a:extLst>
          </p:cNvPr>
          <p:cNvSpPr/>
          <p:nvPr/>
        </p:nvSpPr>
        <p:spPr>
          <a:xfrm>
            <a:off x="1706344" y="3900535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Focar no MVP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7495E8CA-CBDD-464D-8A54-1D570694CF95}"/>
              </a:ext>
            </a:extLst>
          </p:cNvPr>
          <p:cNvSpPr/>
          <p:nvPr/>
        </p:nvSpPr>
        <p:spPr>
          <a:xfrm>
            <a:off x="5149690" y="5460858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Focar na sua equipe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09E80425-4754-4DB9-B77D-3128DAFE8BCC}"/>
              </a:ext>
            </a:extLst>
          </p:cNvPr>
          <p:cNvSpPr/>
          <p:nvPr/>
        </p:nvSpPr>
        <p:spPr>
          <a:xfrm>
            <a:off x="5779598" y="3716913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Auxilio dos colegas de equipe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04B59550-5FCF-47E5-91A8-EE47ADE9DA37}"/>
              </a:ext>
            </a:extLst>
          </p:cNvPr>
          <p:cNvSpPr/>
          <p:nvPr/>
        </p:nvSpPr>
        <p:spPr>
          <a:xfrm>
            <a:off x="6901703" y="4689872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Pedir auxilio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39F8FE4-0066-40CB-88BC-5B24EF0CE936}"/>
              </a:ext>
            </a:extLst>
          </p:cNvPr>
          <p:cNvSpPr/>
          <p:nvPr/>
        </p:nvSpPr>
        <p:spPr>
          <a:xfrm>
            <a:off x="6761688" y="3291626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Separar tempo para descanso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690189E-B114-4259-90CF-302D87E6BB95}"/>
              </a:ext>
            </a:extLst>
          </p:cNvPr>
          <p:cNvSpPr/>
          <p:nvPr/>
        </p:nvSpPr>
        <p:spPr>
          <a:xfrm>
            <a:off x="7024293" y="2357868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Escuta Ativa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C27E30E8-B7EF-4146-8789-3BB54231A47B}"/>
              </a:ext>
            </a:extLst>
          </p:cNvPr>
          <p:cNvSpPr/>
          <p:nvPr/>
        </p:nvSpPr>
        <p:spPr>
          <a:xfrm>
            <a:off x="3827294" y="3358971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Melhorar planejamento de tempo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64B7CBEE-B809-487A-8089-8258985EB8C9}"/>
              </a:ext>
            </a:extLst>
          </p:cNvPr>
          <p:cNvSpPr/>
          <p:nvPr/>
        </p:nvSpPr>
        <p:spPr>
          <a:xfrm>
            <a:off x="5044075" y="4382129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Compromisso com a equipe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A7EF41E0-F3D3-46AD-9922-397AA1CF2377}"/>
              </a:ext>
            </a:extLst>
          </p:cNvPr>
          <p:cNvSpPr/>
          <p:nvPr/>
        </p:nvSpPr>
        <p:spPr>
          <a:xfrm>
            <a:off x="10544257" y="4120567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Focar nos tempos de estudos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5BDA653-2967-4C3B-962E-84BE6CFDCA5D}"/>
              </a:ext>
            </a:extLst>
          </p:cNvPr>
          <p:cNvSpPr/>
          <p:nvPr/>
        </p:nvSpPr>
        <p:spPr>
          <a:xfrm>
            <a:off x="8173186" y="4399483"/>
            <a:ext cx="1115512" cy="736853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Estudar em equipe para melhor aprendizado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BB1218DE-BB07-46DC-8D66-2E7864C6F185}"/>
              </a:ext>
            </a:extLst>
          </p:cNvPr>
          <p:cNvSpPr/>
          <p:nvPr/>
        </p:nvSpPr>
        <p:spPr>
          <a:xfrm>
            <a:off x="10447087" y="2839073"/>
            <a:ext cx="1115512" cy="108412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Meetings para troca de conhecimentos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20C4FB10-5493-4C69-BF9C-0D8C18F03227}"/>
              </a:ext>
            </a:extLst>
          </p:cNvPr>
          <p:cNvSpPr/>
          <p:nvPr/>
        </p:nvSpPr>
        <p:spPr>
          <a:xfrm>
            <a:off x="8093979" y="3716913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Metas para entrega de tarefas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4ACC1B8D-CEEF-44F2-BF5F-6EAB8FF161EC}"/>
              </a:ext>
            </a:extLst>
          </p:cNvPr>
          <p:cNvSpPr/>
          <p:nvPr/>
        </p:nvSpPr>
        <p:spPr>
          <a:xfrm>
            <a:off x="8196225" y="2258290"/>
            <a:ext cx="1115512" cy="898793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Gerenciamento do Sprint Backlog diário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CA766BEC-6285-4D00-B316-B4DB986A9000}"/>
              </a:ext>
            </a:extLst>
          </p:cNvPr>
          <p:cNvSpPr/>
          <p:nvPr/>
        </p:nvSpPr>
        <p:spPr>
          <a:xfrm>
            <a:off x="10146451" y="1830333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Incentivar os colegas nas tarefas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866690A-58D5-4F10-9F76-B72BBE1ECF00}"/>
              </a:ext>
            </a:extLst>
          </p:cNvPr>
          <p:cNvSpPr/>
          <p:nvPr/>
        </p:nvSpPr>
        <p:spPr>
          <a:xfrm>
            <a:off x="10897999" y="5236829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Estar aberto a feedbacks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B9E1D999-99F8-4213-8037-0CA67464413F}"/>
              </a:ext>
            </a:extLst>
          </p:cNvPr>
          <p:cNvSpPr/>
          <p:nvPr/>
        </p:nvSpPr>
        <p:spPr>
          <a:xfrm>
            <a:off x="9543195" y="6224199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Comunicação não-agressiva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D4895215-7D58-45A1-92FC-9238C3853B23}"/>
              </a:ext>
            </a:extLst>
          </p:cNvPr>
          <p:cNvSpPr/>
          <p:nvPr/>
        </p:nvSpPr>
        <p:spPr>
          <a:xfrm>
            <a:off x="7412020" y="5896722"/>
            <a:ext cx="1115512" cy="940541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Estimular uso do grupo da equipe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54710821-5299-4A08-9518-302FF26BF5C0}"/>
              </a:ext>
            </a:extLst>
          </p:cNvPr>
          <p:cNvSpPr/>
          <p:nvPr/>
        </p:nvSpPr>
        <p:spPr>
          <a:xfrm>
            <a:off x="9068304" y="5206559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Incentivar encontros informais</a:t>
            </a:r>
          </a:p>
        </p:txBody>
      </p:sp>
    </p:spTree>
    <p:extLst>
      <p:ext uri="{BB962C8B-B14F-4D97-AF65-F5344CB8AC3E}">
        <p14:creationId xmlns:p14="http://schemas.microsoft.com/office/powerpoint/2010/main" val="2106379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731E8D1374834C8E89AE093B47FB16" ma:contentTypeVersion="4" ma:contentTypeDescription="Crie um novo documento." ma:contentTypeScope="" ma:versionID="4837e8b0590f4bdf6c36e45dd83967a9">
  <xsd:schema xmlns:xsd="http://www.w3.org/2001/XMLSchema" xmlns:xs="http://www.w3.org/2001/XMLSchema" xmlns:p="http://schemas.microsoft.com/office/2006/metadata/properties" xmlns:ns2="8d73c667-0e32-466c-9097-a1f484c201cc" targetNamespace="http://schemas.microsoft.com/office/2006/metadata/properties" ma:root="true" ma:fieldsID="2b1d107c167b6255f3e6c6b90367b717" ns2:_="">
    <xsd:import namespace="8d73c667-0e32-466c-9097-a1f484c201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3c667-0e32-466c-9097-a1f484c201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7A63D9-D020-4140-8B2F-EC8E663DD6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73c667-0e32-466c-9097-a1f484c201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6D5030-9AA2-4901-9903-314081232E77}">
  <ds:schemaRefs>
    <ds:schemaRef ds:uri="http://www.w3.org/XML/1998/namespace"/>
    <ds:schemaRef ds:uri="http://schemas.microsoft.com/office/infopath/2007/PartnerControls"/>
    <ds:schemaRef ds:uri="8d73c667-0e32-466c-9097-a1f484c201cc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B7E5500-1E1C-4DD3-A9B7-CDF199E776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315</Words>
  <Application>Microsoft Office PowerPoint</Application>
  <PresentationFormat>Widescreen</PresentationFormat>
  <Paragraphs>78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Barlow</vt:lpstr>
      <vt:lpstr>Calibri</vt:lpstr>
      <vt:lpstr>MV Boli</vt:lpstr>
      <vt:lpstr>Simplon Mono</vt:lpstr>
      <vt:lpstr>Wingdings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Victor Hugo Salomao Padrao</cp:lastModifiedBy>
  <cp:revision>62</cp:revision>
  <dcterms:created xsi:type="dcterms:W3CDTF">2021-08-25T19:26:40Z</dcterms:created>
  <dcterms:modified xsi:type="dcterms:W3CDTF">2022-02-13T22:31:40Z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0x010100A0731E8D1374834C8E89AE093B47FB16</vt:lpwstr>
  </property>
</Properties>
</file>