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90" r:id="rId7"/>
    <p:sldId id="291" r:id="rId8"/>
    <p:sldId id="292" r:id="rId9"/>
    <p:sldId id="295" r:id="rId10"/>
    <p:sldId id="29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B2A56-675A-5B32-DCBF-A2728DF5A55E}" v="382" dt="2022-02-14T17:07:50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14/02/2022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14/02/2022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2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Atividade 02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Grupo 7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/>
              <a:t>Augusto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Aplicativo de gestão de tempo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Tem como funcionalidade realização de tarefas diárias.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Aplicativo de saúde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Aplicativo de recomendação de cursos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Descrição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/>
              <a:t>Kleiton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Aplicativo para rede sociais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5"/>
            <a:ext cx="5431971" cy="674651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As redes sociais mudam a vida de milhares de pessoas, elas podem ser mais uma fonte de renda, sendo que tem pessoas que só vivem da internet.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gestão de exames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Vários exames, cirurgias serão possíveis por conta da tecnologia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gestão financeiro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Desenvolver recursos e ferramentas para o ramo financeiro, seja elas para gerenciar suas finanças ou investir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 err="1"/>
              <a:t>yan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para rede social gamer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Gerenciamento de informações para comunidade gamer.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controle de postos de saúde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Verificar lotação de postos e estoque de remédios para pessoas.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controle de gasto de energia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95149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Verifica as energias gastas de forma desnecessária e as desligam de acordo com o horário e inatividade</a:t>
            </a:r>
            <a:endParaRPr lang="pt-BR" dirty="0"/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/>
              <a:t>Felipe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Medição de uso de memoria e alertas</a:t>
            </a:r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Aplicativo que mostra o uso de memória do computador, o que está mais usando memória e recomendações para ajudar o </a:t>
            </a:r>
            <a:r>
              <a:rPr lang="pt-BR" dirty="0" err="1"/>
              <a:t>pc</a:t>
            </a:r>
            <a:r>
              <a:rPr lang="pt-BR" dirty="0"/>
              <a:t> do </a:t>
            </a:r>
            <a:r>
              <a:rPr lang="pt-BR" dirty="0" err="1"/>
              <a:t>usuario</a:t>
            </a:r>
            <a:r>
              <a:rPr lang="pt-BR" dirty="0"/>
              <a:t> a ser mais </a:t>
            </a:r>
            <a:r>
              <a:rPr lang="pt-BR" dirty="0" err="1"/>
              <a:t>rapido</a:t>
            </a:r>
            <a:r>
              <a:rPr lang="pt-BR" dirty="0"/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/>
              <a:t>Organização de documentos desnecessarios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O aplicativo procuraria documentos no computador que não serve mais para nada, como restos de aplicativos que foram desinstalados ou que pararam de serem usados.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Controle de tempo no computador</a:t>
            </a:r>
            <a:endParaRPr lang="en-US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/>
              <a:t>Ele </a:t>
            </a:r>
            <a:r>
              <a:rPr lang="pt-BR" dirty="0" err="1"/>
              <a:t>metiria</a:t>
            </a:r>
            <a:r>
              <a:rPr lang="pt-BR" dirty="0"/>
              <a:t> o tempo que o </a:t>
            </a:r>
            <a:r>
              <a:rPr lang="pt-BR" dirty="0" err="1"/>
              <a:t>usuario</a:t>
            </a:r>
            <a:r>
              <a:rPr lang="pt-BR" dirty="0"/>
              <a:t> estivesse ativamente na frente do computador e passaria recomendações pra ele descansar ou fazer </a:t>
            </a:r>
            <a:r>
              <a:rPr lang="pt-BR" dirty="0" err="1"/>
              <a:t>exercicios</a:t>
            </a:r>
            <a:r>
              <a:rPr lang="pt-BR" dirty="0"/>
              <a:t>.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8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/>
              <a:t>Eduardo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25504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Virtualização de documentos 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675749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Sabemos que com o lançamento dos NFT´S nós agora temos imagens “exclusivas” da internet, com isso possa ser possível virtualizar todos os tipos de documentos, como, plantas de casa, certidão de casamento e etc....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373794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Pulseiras inteligentes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Pulseira que mede o sensor cardíaco, e se acontecer algo liga para números de emergência já </a:t>
            </a:r>
            <a:r>
              <a:rPr lang="pt-BR" dirty="0" err="1"/>
              <a:t>pré</a:t>
            </a:r>
            <a:r>
              <a:rPr lang="pt-BR" dirty="0"/>
              <a:t> </a:t>
            </a:r>
            <a:r>
              <a:rPr lang="pt-BR" dirty="0" err="1"/>
              <a:t>setados</a:t>
            </a:r>
            <a:r>
              <a:rPr lang="pt-BR" dirty="0"/>
              <a:t> pelo usuário.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8447" y="4865646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TEMA 3 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D7FD2-8652-446F-A62B-C4D4BE21996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8447" y="5443555"/>
            <a:ext cx="5431971" cy="101025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4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Tema</a:t>
            </a:r>
            <a:br>
              <a:rPr lang="pt-BR" dirty="0"/>
            </a:br>
            <a:r>
              <a:rPr lang="pt-BR" dirty="0"/>
              <a:t>Victor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unificação de plataforma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Proposta para unificar filmes, series da Netflix, </a:t>
            </a:r>
            <a:r>
              <a:rPr lang="pt-BR" dirty="0" err="1"/>
              <a:t>Amazon</a:t>
            </a:r>
            <a:r>
              <a:rPr lang="pt-BR" dirty="0"/>
              <a:t> Prime e derivados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compra de créditos de jogos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Proposta para desenvolvedoras de jogos terem uma plataforma para venda de créditos para clientes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Sistema de investimentos para NFT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Facilitar a gestão de tokens para automatizar a carteira dos investidores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Pesquisa e Inovação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37537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45</TotalTime>
  <Words>336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Linha única</vt:lpstr>
      <vt:lpstr>Atividade 02 </vt:lpstr>
      <vt:lpstr>Tema Augusto</vt:lpstr>
      <vt:lpstr>Tema Kleiton</vt:lpstr>
      <vt:lpstr>Tema yan</vt:lpstr>
      <vt:lpstr>Tema Felipe</vt:lpstr>
      <vt:lpstr>Tema Eduardo</vt:lpstr>
      <vt:lpstr>Tema Victor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02 </dc:title>
  <dc:creator>Victor Hugo Salomao Padrao</dc:creator>
  <cp:lastModifiedBy>Eduardo Costa</cp:lastModifiedBy>
  <cp:revision>55</cp:revision>
  <dcterms:created xsi:type="dcterms:W3CDTF">2022-02-13T22:42:28Z</dcterms:created>
  <dcterms:modified xsi:type="dcterms:W3CDTF">2022-02-14T17:08:05Z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