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CA1EB-BAA5-4D93-BA00-C367E1ACA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6DB784-B3C3-4BB9-849C-08D70E4CA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127CD-13B3-41EE-A148-A2063DB7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4751-BB28-44A2-A610-2698C2C4C292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5B9FA6-0FC2-45F8-9F15-FEC75F41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70F1F3-2382-48F7-9B86-C0303E10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5336-3AEB-4C54-B65D-EBD2D36D3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80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84F30-8FD1-4CAD-904B-924A6AAC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0030B4-B089-48FF-B5CE-87E930092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F0708A-68A1-4804-962D-E981DE64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4751-BB28-44A2-A610-2698C2C4C292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874B38-C756-4441-95F0-B8DE78E8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C7ACFB-391E-4BAD-AFC7-FE9D060E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5336-3AEB-4C54-B65D-EBD2D36D3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12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31DA89-0AEB-41F7-A909-7F9AB869D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9AA2F3-319B-4597-8309-08515733A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B218B-6176-483D-9DEE-481C8F5B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4751-BB28-44A2-A610-2698C2C4C292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8C5DB1-2BE3-46C6-8926-CF1DBDC5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90E0B1-0DA1-4380-8A67-FDD94B44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5336-3AEB-4C54-B65D-EBD2D36D3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75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9DD9B-C5CF-4740-8EA9-C5757BB2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16C5B4-4FD9-4BA1-8743-454BF8A60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B72443-327F-4322-8D9A-C4C8361A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4751-BB28-44A2-A610-2698C2C4C292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6FDCFF-A3B2-4B15-9B02-B89DBC7E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9AFF39-6CD8-4444-BB57-A135F26A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5336-3AEB-4C54-B65D-EBD2D36D3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39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4C18E-3B3C-44B8-B9AF-EC504435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29B730-9929-4D0A-9605-B5211332A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A31395-F37F-4D6F-9D1F-51C52825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4751-BB28-44A2-A610-2698C2C4C292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71A16C-EA32-45F3-AF66-BB119373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7606E6-7962-4719-8848-544D4ADB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5336-3AEB-4C54-B65D-EBD2D36D3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83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C72AD-A1A7-484E-984B-1DD5C681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5B46D6-8771-455E-AFE7-2B7F236B4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D724F0-E14C-450C-9028-3CB54F0BB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E6F8D9-0CC6-4484-BCC9-0E49D7CC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4751-BB28-44A2-A610-2698C2C4C292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D86E74-8F85-488D-8193-B078D50E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5D268E-31E9-4CAA-AE6A-30D791CF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5336-3AEB-4C54-B65D-EBD2D36D3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15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E8808-593F-4BDA-A997-CD605EC2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8E014D-D1C9-4067-A230-D30226E37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6F3E22-4B71-40D8-B070-9813E97A2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8990D8-1B25-4F0A-9D0A-2277FD526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7F4695-4B85-4A88-A933-3A4AE4352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1D5304A-638E-4CD2-AB62-CFF10B7C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4751-BB28-44A2-A610-2698C2C4C292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4AE576-3359-4A80-8EDF-9C9AB120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2C81C5D-6788-41E8-AD7A-B3860CA8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5336-3AEB-4C54-B65D-EBD2D36D3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10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BB576-FA7A-45B0-931A-B8FA80E6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6C79CC-33CC-4FF2-8A51-6437A941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4751-BB28-44A2-A610-2698C2C4C292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604BB9-0E8C-4627-ADE4-4844A02A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D2187D-032C-406B-B38C-F6484A43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5336-3AEB-4C54-B65D-EBD2D36D3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76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37B47B-10E4-48C3-8B38-904A1B22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4751-BB28-44A2-A610-2698C2C4C292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B29776-222F-41A6-8449-E82B50D3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73E9E2-95E2-4DF8-BFD1-B3D7C5B8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5336-3AEB-4C54-B65D-EBD2D36D3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10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4CD21-AA51-4760-9C46-63CD7BD0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6FD856-6B6E-4EF4-9E55-09929AB4F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EDC0FE-6759-46D1-BADF-15E8455D0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A781C7-956A-458F-A7CB-59D40A6D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4751-BB28-44A2-A610-2698C2C4C292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ED5C3C-0007-4730-A3B9-7ED2DDB8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07A07B-4A09-418B-AE66-52C0F4F4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5336-3AEB-4C54-B65D-EBD2D36D3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39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B4711-0FE9-4F19-9F47-9A0B23C2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F5780F-E1DB-411F-92FA-D70F8082D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5B4649-CDD5-4B9B-9BB1-A43D1E0C3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268ECF-9A35-4AB0-AC54-B9CAA8F5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4751-BB28-44A2-A610-2698C2C4C292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6B8BF7-A337-43E4-B9F9-B7C4915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4EFE73-7439-4D13-A4EC-31BE513B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5336-3AEB-4C54-B65D-EBD2D36D3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03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F7B9A7-39E7-4C12-A87D-5F38D66A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699007-12C6-4AB7-B069-5A56B568A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0B6D3A-ADC9-4B1C-8620-2817A3C49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74751-BB28-44A2-A610-2698C2C4C292}" type="datetimeFigureOut">
              <a:rPr lang="pt-BR" smtClean="0"/>
              <a:t>21/02/2022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B44ED-5580-47E7-B852-A940068AB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6A0B50-844C-4A73-BBB9-291E0FB64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95336-3AEB-4C54-B65D-EBD2D36D3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33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81391DD-DE0C-4356-A9F9-2322A8274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35655"/>
              </p:ext>
            </p:extLst>
          </p:nvPr>
        </p:nvGraphicFramePr>
        <p:xfrm>
          <a:off x="9525" y="66675"/>
          <a:ext cx="12153900" cy="3267075"/>
        </p:xfrm>
        <a:graphic>
          <a:graphicData uri="http://schemas.openxmlformats.org/drawingml/2006/table">
            <a:tbl>
              <a:tblPr/>
              <a:tblGrid>
                <a:gridCol w="12153900">
                  <a:extLst>
                    <a:ext uri="{9D8B030D-6E8A-4147-A177-3AD203B41FA5}">
                      <a16:colId xmlns:a16="http://schemas.microsoft.com/office/drawing/2014/main" val="1148434244"/>
                    </a:ext>
                  </a:extLst>
                </a:gridCol>
              </a:tblGrid>
              <a:tr h="326707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6273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225FB0C-D551-48B8-BDD4-14E9D777B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1271"/>
              </p:ext>
            </p:extLst>
          </p:nvPr>
        </p:nvGraphicFramePr>
        <p:xfrm>
          <a:off x="19049" y="66676"/>
          <a:ext cx="2828925" cy="3248024"/>
        </p:xfrm>
        <a:graphic>
          <a:graphicData uri="http://schemas.openxmlformats.org/drawingml/2006/table">
            <a:tbl>
              <a:tblPr/>
              <a:tblGrid>
                <a:gridCol w="2828925">
                  <a:extLst>
                    <a:ext uri="{9D8B030D-6E8A-4147-A177-3AD203B41FA5}">
                      <a16:colId xmlns:a16="http://schemas.microsoft.com/office/drawing/2014/main" val="690686042"/>
                    </a:ext>
                  </a:extLst>
                </a:gridCol>
              </a:tblGrid>
              <a:tr h="324802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Cliente acessa o site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19769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5BF10577-43C1-4642-B74A-FEF226C58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48987"/>
              </p:ext>
            </p:extLst>
          </p:nvPr>
        </p:nvGraphicFramePr>
        <p:xfrm>
          <a:off x="2847974" y="66675"/>
          <a:ext cx="3371849" cy="3267075"/>
        </p:xfrm>
        <a:graphic>
          <a:graphicData uri="http://schemas.openxmlformats.org/drawingml/2006/table">
            <a:tbl>
              <a:tblPr/>
              <a:tblGrid>
                <a:gridCol w="3371849">
                  <a:extLst>
                    <a:ext uri="{9D8B030D-6E8A-4147-A177-3AD203B41FA5}">
                      <a16:colId xmlns:a16="http://schemas.microsoft.com/office/drawing/2014/main" val="2785224227"/>
                    </a:ext>
                  </a:extLst>
                </a:gridCol>
              </a:tblGrid>
              <a:tr h="326707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Infra percebe muitos acessos no site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199997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67F1542E-AD5D-4628-BC15-25716A88E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22261"/>
              </p:ext>
            </p:extLst>
          </p:nvPr>
        </p:nvGraphicFramePr>
        <p:xfrm>
          <a:off x="6267450" y="57150"/>
          <a:ext cx="3209926" cy="3257550"/>
        </p:xfrm>
        <a:graphic>
          <a:graphicData uri="http://schemas.openxmlformats.org/drawingml/2006/table">
            <a:tbl>
              <a:tblPr/>
              <a:tblGrid>
                <a:gridCol w="3209926">
                  <a:extLst>
                    <a:ext uri="{9D8B030D-6E8A-4147-A177-3AD203B41FA5}">
                      <a16:colId xmlns:a16="http://schemas.microsoft.com/office/drawing/2014/main" val="2125000687"/>
                    </a:ext>
                  </a:extLst>
                </a:gridCol>
              </a:tblGrid>
              <a:tr h="325755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Data centers ficando aquecido</a:t>
                      </a:r>
                    </a:p>
                    <a:p>
                      <a:pPr algn="ctr"/>
                      <a:endParaRPr lang="pt-B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83662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0D763FCD-236A-41EB-9F32-D7A5210CC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96065"/>
              </p:ext>
            </p:extLst>
          </p:nvPr>
        </p:nvGraphicFramePr>
        <p:xfrm>
          <a:off x="28575" y="3314700"/>
          <a:ext cx="12144375" cy="3495675"/>
        </p:xfrm>
        <a:graphic>
          <a:graphicData uri="http://schemas.openxmlformats.org/drawingml/2006/table">
            <a:tbl>
              <a:tblPr/>
              <a:tblGrid>
                <a:gridCol w="12144375">
                  <a:extLst>
                    <a:ext uri="{9D8B030D-6E8A-4147-A177-3AD203B41FA5}">
                      <a16:colId xmlns:a16="http://schemas.microsoft.com/office/drawing/2014/main" val="2306710612"/>
                    </a:ext>
                  </a:extLst>
                </a:gridCol>
              </a:tblGrid>
              <a:tr h="349567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636887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63ED07DE-51CA-4BE7-A3F4-8AB01E424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549162"/>
              </p:ext>
            </p:extLst>
          </p:nvPr>
        </p:nvGraphicFramePr>
        <p:xfrm>
          <a:off x="47625" y="3343276"/>
          <a:ext cx="2819400" cy="342900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55860327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Verificando prioridade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38171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517728F1-ADEA-480E-9D04-8E65C14B0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664345"/>
              </p:ext>
            </p:extLst>
          </p:nvPr>
        </p:nvGraphicFramePr>
        <p:xfrm>
          <a:off x="2867024" y="3386137"/>
          <a:ext cx="3371849" cy="3386139"/>
        </p:xfrm>
        <a:graphic>
          <a:graphicData uri="http://schemas.openxmlformats.org/drawingml/2006/table">
            <a:tbl>
              <a:tblPr/>
              <a:tblGrid>
                <a:gridCol w="3371849">
                  <a:extLst>
                    <a:ext uri="{9D8B030D-6E8A-4147-A177-3AD203B41FA5}">
                      <a16:colId xmlns:a16="http://schemas.microsoft.com/office/drawing/2014/main" val="2430638747"/>
                    </a:ext>
                  </a:extLst>
                </a:gridCol>
              </a:tblGrid>
              <a:tr h="33861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Resolvendo o problema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96135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67C386F0-FAA6-4975-9051-9E2BC8BA8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39469"/>
              </p:ext>
            </p:extLst>
          </p:nvPr>
        </p:nvGraphicFramePr>
        <p:xfrm>
          <a:off x="6276975" y="3295650"/>
          <a:ext cx="3209926" cy="3495675"/>
        </p:xfrm>
        <a:graphic>
          <a:graphicData uri="http://schemas.openxmlformats.org/drawingml/2006/table">
            <a:tbl>
              <a:tblPr/>
              <a:tblGrid>
                <a:gridCol w="3209926">
                  <a:extLst>
                    <a:ext uri="{9D8B030D-6E8A-4147-A177-3AD203B41FA5}">
                      <a16:colId xmlns:a16="http://schemas.microsoft.com/office/drawing/2014/main" val="718556141"/>
                    </a:ext>
                  </a:extLst>
                </a:gridCol>
              </a:tblGrid>
              <a:tr h="349567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Cliente faz compra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37532"/>
                  </a:ext>
                </a:extLst>
              </a:tr>
            </a:tbl>
          </a:graphicData>
        </a:graphic>
      </p:graphicFrame>
      <p:pic>
        <p:nvPicPr>
          <p:cNvPr id="14" name="Imagem 13" descr="Diagrama&#10;&#10;Descrição gerada automaticamente">
            <a:extLst>
              <a:ext uri="{FF2B5EF4-FFF2-40B4-BE49-F238E27FC236}">
                <a16:creationId xmlns:a16="http://schemas.microsoft.com/office/drawing/2014/main" id="{7EE2E7F0-F92B-428C-9DB8-ED78B4F5B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647699"/>
            <a:ext cx="2809874" cy="2628902"/>
          </a:xfrm>
          <a:prstGeom prst="rect">
            <a:avLst/>
          </a:prstGeom>
        </p:spPr>
      </p:pic>
      <p:pic>
        <p:nvPicPr>
          <p:cNvPr id="16" name="Imagem 15" descr="Forma, Quadrado&#10;&#10;Descrição gerada automaticamente">
            <a:extLst>
              <a:ext uri="{FF2B5EF4-FFF2-40B4-BE49-F238E27FC236}">
                <a16:creationId xmlns:a16="http://schemas.microsoft.com/office/drawing/2014/main" id="{19ED330A-E746-4B2D-AFB6-BFAD1B458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" y="647699"/>
            <a:ext cx="3200399" cy="2600326"/>
          </a:xfrm>
          <a:prstGeom prst="rect">
            <a:avLst/>
          </a:prstGeom>
        </p:spPr>
      </p:pic>
      <p:pic>
        <p:nvPicPr>
          <p:cNvPr id="18" name="Imagem 17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D0DD8FD7-D1C3-4389-9351-1A223E90B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676275"/>
            <a:ext cx="3019426" cy="2586038"/>
          </a:xfrm>
          <a:prstGeom prst="rect">
            <a:avLst/>
          </a:prstGeom>
        </p:spPr>
      </p:pic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06C77AAD-DA8F-4B98-920F-700015EDB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514835"/>
              </p:ext>
            </p:extLst>
          </p:nvPr>
        </p:nvGraphicFramePr>
        <p:xfrm>
          <a:off x="9505949" y="66674"/>
          <a:ext cx="2666999" cy="3238501"/>
        </p:xfrm>
        <a:graphic>
          <a:graphicData uri="http://schemas.openxmlformats.org/drawingml/2006/table">
            <a:tbl>
              <a:tblPr/>
              <a:tblGrid>
                <a:gridCol w="2666999">
                  <a:extLst>
                    <a:ext uri="{9D8B030D-6E8A-4147-A177-3AD203B41FA5}">
                      <a16:colId xmlns:a16="http://schemas.microsoft.com/office/drawing/2014/main" val="2182371600"/>
                    </a:ext>
                  </a:extLst>
                </a:gridCol>
              </a:tblGrid>
              <a:tr h="323850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Infra aciona o Service Desk N3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4498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9A894FE3-3315-4DA0-ABCF-E31F3D8D6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810363"/>
              </p:ext>
            </p:extLst>
          </p:nvPr>
        </p:nvGraphicFramePr>
        <p:xfrm>
          <a:off x="9486900" y="3314700"/>
          <a:ext cx="2667000" cy="3476625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695079006"/>
                    </a:ext>
                  </a:extLst>
                </a:gridCol>
              </a:tblGrid>
              <a:tr h="347662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Finalizando atendimento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421501"/>
                  </a:ext>
                </a:extLst>
              </a:tr>
            </a:tbl>
          </a:graphicData>
        </a:graphic>
      </p:graphicFrame>
      <p:pic>
        <p:nvPicPr>
          <p:cNvPr id="22" name="Imagem 21" descr="Interface gráfica do usuário, Diagrama, Teams&#10;&#10;Descrição gerada automaticamente">
            <a:extLst>
              <a:ext uri="{FF2B5EF4-FFF2-40B4-BE49-F238E27FC236}">
                <a16:creationId xmlns:a16="http://schemas.microsoft.com/office/drawing/2014/main" id="{8EF55D73-0AF6-492B-9F8C-84A784D99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3" y="734752"/>
            <a:ext cx="2505074" cy="2426220"/>
          </a:xfrm>
          <a:prstGeom prst="rect">
            <a:avLst/>
          </a:prstGeom>
        </p:spPr>
      </p:pic>
      <p:pic>
        <p:nvPicPr>
          <p:cNvPr id="24" name="Imagem 2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34DF474-9A97-4062-88A4-90F6A1EE13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0" y="4243387"/>
            <a:ext cx="2667001" cy="2338387"/>
          </a:xfrm>
          <a:prstGeom prst="rect">
            <a:avLst/>
          </a:prstGeom>
        </p:spPr>
      </p:pic>
      <p:pic>
        <p:nvPicPr>
          <p:cNvPr id="26" name="Imagem 2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57AB4A75-D927-4130-9A75-D5166FA310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62" y="3879847"/>
            <a:ext cx="3200399" cy="2701927"/>
          </a:xfrm>
          <a:prstGeom prst="rect">
            <a:avLst/>
          </a:prstGeom>
        </p:spPr>
      </p:pic>
      <p:pic>
        <p:nvPicPr>
          <p:cNvPr id="28" name="Imagem 27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F16FF7AB-E4DA-43EB-A647-148CED1CEB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1" y="3871913"/>
            <a:ext cx="2943225" cy="2890838"/>
          </a:xfrm>
          <a:prstGeom prst="rect">
            <a:avLst/>
          </a:prstGeom>
        </p:spPr>
      </p:pic>
      <p:pic>
        <p:nvPicPr>
          <p:cNvPr id="30" name="Imagem 29" descr="Quadro de comunicações&#10;&#10;Descrição gerada automaticamente com confiança média">
            <a:extLst>
              <a:ext uri="{FF2B5EF4-FFF2-40B4-BE49-F238E27FC236}">
                <a16:creationId xmlns:a16="http://schemas.microsoft.com/office/drawing/2014/main" id="{43FE5270-3208-4356-9BE6-82DE472CE1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49" y="3967663"/>
            <a:ext cx="2638425" cy="279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99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Kleiton Paulo Da Silva</dc:creator>
  <cp:lastModifiedBy>Kleiton Paulo Da Silva</cp:lastModifiedBy>
  <cp:revision>1</cp:revision>
  <dcterms:created xsi:type="dcterms:W3CDTF">2022-02-21T13:57:40Z</dcterms:created>
  <dcterms:modified xsi:type="dcterms:W3CDTF">2022-02-21T14:25:26Z</dcterms:modified>
</cp:coreProperties>
</file>