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95A07-E85C-4704-841E-ACCCBA0F685E}"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273346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95A07-E85C-4704-841E-ACCCBA0F685E}"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325474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95A07-E85C-4704-841E-ACCCBA0F685E}"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399137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95A07-E85C-4704-841E-ACCCBA0F685E}"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237218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695A07-E85C-4704-841E-ACCCBA0F685E}"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156669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95A07-E85C-4704-841E-ACCCBA0F685E}"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192240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95A07-E85C-4704-841E-ACCCBA0F685E}"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57987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95A07-E85C-4704-841E-ACCCBA0F685E}"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301506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95A07-E85C-4704-841E-ACCCBA0F685E}"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424549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695A07-E85C-4704-841E-ACCCBA0F685E}"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377875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695A07-E85C-4704-841E-ACCCBA0F685E}"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7F4F3-11D5-4E2D-9C0C-B490D84B1BD1}" type="slidenum">
              <a:rPr lang="en-US" smtClean="0"/>
              <a:t>‹#›</a:t>
            </a:fld>
            <a:endParaRPr lang="en-US"/>
          </a:p>
        </p:txBody>
      </p:sp>
    </p:spTree>
    <p:extLst>
      <p:ext uri="{BB962C8B-B14F-4D97-AF65-F5344CB8AC3E}">
        <p14:creationId xmlns:p14="http://schemas.microsoft.com/office/powerpoint/2010/main" val="343849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95A07-E85C-4704-841E-ACCCBA0F685E}" type="datetimeFigureOut">
              <a:rPr lang="en-US" smtClean="0"/>
              <a:t>12/15/2024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7F4F3-11D5-4E2D-9C0C-B490D84B1BD1}" type="slidenum">
              <a:rPr lang="en-US" smtClean="0"/>
              <a:t>‹#›</a:t>
            </a:fld>
            <a:endParaRPr lang="en-US"/>
          </a:p>
        </p:txBody>
      </p:sp>
    </p:spTree>
    <p:extLst>
      <p:ext uri="{BB962C8B-B14F-4D97-AF65-F5344CB8AC3E}">
        <p14:creationId xmlns:p14="http://schemas.microsoft.com/office/powerpoint/2010/main" val="1744420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8185" y="449598"/>
            <a:ext cx="3845169" cy="3647152"/>
          </a:xfrm>
          <a:prstGeom prst="rect">
            <a:avLst/>
          </a:prstGeom>
        </p:spPr>
        <p:txBody>
          <a:bodyPr wrap="square">
            <a:spAutoFit/>
          </a:bodyPr>
          <a:lstStyle/>
          <a:p>
            <a:r>
              <a:rPr lang="en-US" sz="1050" dirty="0" err="1" smtClean="0"/>
              <a:t>Noizy</a:t>
            </a:r>
            <a:r>
              <a:rPr lang="en-US" sz="1050" dirty="0" smtClean="0"/>
              <a:t>, whose real name is </a:t>
            </a:r>
            <a:r>
              <a:rPr lang="en-US" sz="1050" dirty="0" err="1" smtClean="0"/>
              <a:t>Rigels</a:t>
            </a:r>
            <a:r>
              <a:rPr lang="en-US" sz="1050" dirty="0" smtClean="0"/>
              <a:t> </a:t>
            </a:r>
            <a:r>
              <a:rPr lang="en-US" sz="1050" dirty="0" err="1" smtClean="0"/>
              <a:t>Rajku</a:t>
            </a:r>
            <a:r>
              <a:rPr lang="en-US" sz="1050" dirty="0" smtClean="0"/>
              <a:t>, is one of the most popular and successful rappers in Albania and the Balkans. Born on September 27, 1986, in Tirana, he gained recognition for his distinctive style in hip-hop and rap music. His career began in the early 2000s when </a:t>
            </a:r>
            <a:r>
              <a:rPr lang="en-US" sz="1050" dirty="0" err="1" smtClean="0"/>
              <a:t>Noizy</a:t>
            </a:r>
            <a:r>
              <a:rPr lang="en-US" sz="1050" dirty="0" smtClean="0"/>
              <a:t> made a name for himself with his first group, 2Po2.</a:t>
            </a:r>
          </a:p>
          <a:p>
            <a:endParaRPr lang="en-US" sz="1050" dirty="0"/>
          </a:p>
          <a:p>
            <a:r>
              <a:rPr lang="en-US" sz="1050" dirty="0" err="1" smtClean="0"/>
              <a:t>Noizy</a:t>
            </a:r>
            <a:r>
              <a:rPr lang="en-US" sz="1050" dirty="0" smtClean="0"/>
              <a:t> is known for his powerful lyrics, often reflecting city life, his personal experiences, and his passion for music. He has released numerous albums and hits that have become very popular not only in Albania but also in other Balkan countries and beyond. His style blends rap with melody and pop elements, making his music appealing to a broad audience.</a:t>
            </a:r>
          </a:p>
          <a:p>
            <a:endParaRPr lang="en-US" sz="1050" dirty="0"/>
          </a:p>
          <a:p>
            <a:r>
              <a:rPr lang="en-US" sz="1050" dirty="0" smtClean="0"/>
              <a:t>in his personal life, </a:t>
            </a:r>
            <a:r>
              <a:rPr lang="en-US" sz="1050" dirty="0" err="1" smtClean="0"/>
              <a:t>Noizy</a:t>
            </a:r>
            <a:r>
              <a:rPr lang="en-US" sz="1050" dirty="0" smtClean="0"/>
              <a:t> has had some highly publicized events and has often been in the spotlight due to conflicts with other rappers and his direct stance on various matters. However, he is also known for his involvement in charity projects and support for his fans.</a:t>
            </a:r>
          </a:p>
          <a:p>
            <a:endParaRPr lang="en-US" sz="1050" dirty="0"/>
          </a:p>
          <a:p>
            <a:r>
              <a:rPr lang="en-US" sz="1050" dirty="0" smtClean="0"/>
              <a:t>Overall, </a:t>
            </a:r>
            <a:r>
              <a:rPr lang="en-US" sz="1050" dirty="0" err="1" smtClean="0"/>
              <a:t>Noizy</a:t>
            </a:r>
            <a:r>
              <a:rPr lang="en-US" sz="1050" dirty="0" smtClean="0"/>
              <a:t> is a key figure in the Albanian music industry and one of the most recognized and respected names in regional rap.</a:t>
            </a:r>
            <a:endParaRPr lang="en-US" sz="1050" dirty="0"/>
          </a:p>
        </p:txBody>
      </p:sp>
      <p:sp>
        <p:nvSpPr>
          <p:cNvPr id="7" name="Rectangle 6"/>
          <p:cNvSpPr/>
          <p:nvPr/>
        </p:nvSpPr>
        <p:spPr>
          <a:xfrm>
            <a:off x="5518639" y="595883"/>
            <a:ext cx="4715607" cy="3416320"/>
          </a:xfrm>
          <a:prstGeom prst="rect">
            <a:avLst/>
          </a:prstGeom>
        </p:spPr>
        <p:txBody>
          <a:bodyPr wrap="square">
            <a:spAutoFit/>
          </a:bodyPr>
          <a:lstStyle/>
          <a:p>
            <a:r>
              <a:rPr lang="en-US" sz="1200" dirty="0" smtClean="0"/>
              <a:t>Energy conservation is crucial for protecting the environment and reducing costs. With climate change and resource depletion on the rise, saving energy has never been more important. Here are a few simple ways to save energy:</a:t>
            </a:r>
          </a:p>
          <a:p>
            <a:endParaRPr lang="en-US" sz="1200" dirty="0"/>
          </a:p>
          <a:p>
            <a:r>
              <a:rPr lang="en-US" sz="1200" dirty="0" smtClean="0"/>
              <a:t>Using energy-efficient appliances, such as LED lights, energy-saving refrigerators, and air conditioners, reduces power consumption and lowers energy </a:t>
            </a:r>
            <a:r>
              <a:rPr lang="en-US" sz="1200" dirty="0" err="1" smtClean="0"/>
              <a:t>bills.Turning</a:t>
            </a:r>
            <a:r>
              <a:rPr lang="en-US" sz="1200" dirty="0" smtClean="0"/>
              <a:t> off devices when not in use, like lights and electronics, can significantly reduce unnecessary energy </a:t>
            </a:r>
            <a:r>
              <a:rPr lang="en-US" sz="1200" dirty="0" err="1" smtClean="0"/>
              <a:t>use.Improving</a:t>
            </a:r>
            <a:r>
              <a:rPr lang="en-US" sz="1200" dirty="0" smtClean="0"/>
              <a:t> home insulation helps maintain a stable temperature, reducing the need for excessive heating or </a:t>
            </a:r>
            <a:r>
              <a:rPr lang="en-US" sz="1200" dirty="0" err="1" smtClean="0"/>
              <a:t>cooling.Switching</a:t>
            </a:r>
            <a:r>
              <a:rPr lang="en-US" sz="1200" dirty="0" smtClean="0"/>
              <a:t> to renewable energy sources, like solar power, lowers dependence on fossil fuels and can save money in the long </a:t>
            </a:r>
            <a:r>
              <a:rPr lang="en-US" sz="1200" dirty="0" err="1" smtClean="0"/>
              <a:t>term.Being</a:t>
            </a:r>
            <a:r>
              <a:rPr lang="en-US" sz="1200" dirty="0" smtClean="0"/>
              <a:t> mindful of transportation, such as carpooling or using public transit, helps conserve fuel and reduce carbon emissions.</a:t>
            </a:r>
          </a:p>
          <a:p>
            <a:endParaRPr lang="en-US" sz="1200" dirty="0"/>
          </a:p>
          <a:p>
            <a:r>
              <a:rPr lang="en-US" sz="1200" dirty="0" smtClean="0"/>
              <a:t>In conclusion, saving energy benefits both the environment and our wallets. Small changes in our daily habits can contribute to a sustainable future.</a:t>
            </a:r>
            <a:endParaRPr lang="en-US" sz="1200" dirty="0"/>
          </a:p>
        </p:txBody>
      </p:sp>
    </p:spTree>
    <p:extLst>
      <p:ext uri="{BB962C8B-B14F-4D97-AF65-F5344CB8AC3E}">
        <p14:creationId xmlns:p14="http://schemas.microsoft.com/office/powerpoint/2010/main" val="371337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cp:revision>
  <dcterms:created xsi:type="dcterms:W3CDTF">2024-12-15T19:04:15Z</dcterms:created>
  <dcterms:modified xsi:type="dcterms:W3CDTF">2024-12-15T19:04:49Z</dcterms:modified>
</cp:coreProperties>
</file>