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C292"/>
    <a:srgbClr val="00FFBB"/>
    <a:srgbClr val="FF5050"/>
    <a:srgbClr val="99FFCC"/>
    <a:srgbClr val="6699FF"/>
    <a:srgbClr val="25D994"/>
    <a:srgbClr val="6FBF9A"/>
    <a:srgbClr val="CCFFFF"/>
    <a:srgbClr val="CCFF99"/>
    <a:srgbClr val="2C7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3"/>
    <p:restoredTop sz="94661"/>
  </p:normalViewPr>
  <p:slideViewPr>
    <p:cSldViewPr snapToGrid="0" snapToObjects="1">
      <p:cViewPr varScale="1">
        <p:scale>
          <a:sx n="43" d="100"/>
          <a:sy n="43" d="100"/>
        </p:scale>
        <p:origin x="2172" y="68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4A02-592F-492F-B626-B80205903411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C0BAC-2348-40F7-BF80-1667CBD57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48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52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9535-5823-E949-AD34-DDB1ED512BAB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0F8B-C3C0-A749-B3D0-2D7EDBFF75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9535-5823-E949-AD34-DDB1ED512BAB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0F8B-C3C0-A749-B3D0-2D7EDBFF7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Marqueur">
            <a:extLst>
              <a:ext uri="{FF2B5EF4-FFF2-40B4-BE49-F238E27FC236}">
                <a16:creationId xmlns:a16="http://schemas.microsoft.com/office/drawing/2014/main" id="{88170029-50E7-4181-8C6C-63E4184A5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180" y="2700399"/>
            <a:ext cx="914400" cy="914400"/>
          </a:xfrm>
          <a:prstGeom prst="rect">
            <a:avLst/>
          </a:prstGeom>
        </p:spPr>
      </p:pic>
      <p:pic>
        <p:nvPicPr>
          <p:cNvPr id="43" name="Graphique 42" descr="Outils">
            <a:extLst>
              <a:ext uri="{FF2B5EF4-FFF2-40B4-BE49-F238E27FC236}">
                <a16:creationId xmlns:a16="http://schemas.microsoft.com/office/drawing/2014/main" id="{2B79117B-386A-43B0-B9D4-557445D96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88320" y="5934540"/>
            <a:ext cx="270000" cy="270000"/>
          </a:xfrm>
          <a:prstGeom prst="rect">
            <a:avLst/>
          </a:prstGeom>
        </p:spPr>
      </p:pic>
      <p:pic>
        <p:nvPicPr>
          <p:cNvPr id="10" name="Graphique 9" descr="Enveloppe">
            <a:extLst>
              <a:ext uri="{FF2B5EF4-FFF2-40B4-BE49-F238E27FC236}">
                <a16:creationId xmlns:a16="http://schemas.microsoft.com/office/drawing/2014/main" id="{6F32804D-B1FC-4257-898F-B34CF41FD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580" y="1626837"/>
            <a:ext cx="914400" cy="914400"/>
          </a:xfrm>
          <a:prstGeom prst="rect">
            <a:avLst/>
          </a:prstGeom>
        </p:spPr>
      </p:pic>
      <p:pic>
        <p:nvPicPr>
          <p:cNvPr id="13" name="Graphique 12" descr="Combiné">
            <a:extLst>
              <a:ext uri="{FF2B5EF4-FFF2-40B4-BE49-F238E27FC236}">
                <a16:creationId xmlns:a16="http://schemas.microsoft.com/office/drawing/2014/main" id="{FE553375-F4C4-44A0-8DAE-22C3BFE7A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6290" y="3657002"/>
            <a:ext cx="914400" cy="914400"/>
          </a:xfrm>
          <a:prstGeom prst="rect">
            <a:avLst/>
          </a:prstGeom>
        </p:spPr>
      </p:pic>
      <p:pic>
        <p:nvPicPr>
          <p:cNvPr id="16" name="Graphique 15" descr="Ruban">
            <a:extLst>
              <a:ext uri="{FF2B5EF4-FFF2-40B4-BE49-F238E27FC236}">
                <a16:creationId xmlns:a16="http://schemas.microsoft.com/office/drawing/2014/main" id="{21394D35-44B0-44EE-9582-E76989ABA8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84095" y="2243199"/>
            <a:ext cx="914400" cy="914400"/>
          </a:xfrm>
          <a:prstGeom prst="rect">
            <a:avLst/>
          </a:prstGeom>
        </p:spPr>
      </p:pic>
      <p:pic>
        <p:nvPicPr>
          <p:cNvPr id="19" name="Graphique 18" descr="Toque d'étudiant">
            <a:extLst>
              <a:ext uri="{FF2B5EF4-FFF2-40B4-BE49-F238E27FC236}">
                <a16:creationId xmlns:a16="http://schemas.microsoft.com/office/drawing/2014/main" id="{A67E1299-C789-48F7-8A09-1DAFD4A0EB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10086" y="1047014"/>
            <a:ext cx="914400" cy="914400"/>
          </a:xfrm>
          <a:prstGeom prst="rect">
            <a:avLst/>
          </a:prstGeom>
        </p:spPr>
      </p:pic>
      <p:pic>
        <p:nvPicPr>
          <p:cNvPr id="21" name="Graphique 20" descr="Outils">
            <a:extLst>
              <a:ext uri="{FF2B5EF4-FFF2-40B4-BE49-F238E27FC236}">
                <a16:creationId xmlns:a16="http://schemas.microsoft.com/office/drawing/2014/main" id="{1DBE75E3-CC97-4BD8-B983-3DF17B240E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7837" y="6923903"/>
            <a:ext cx="914400" cy="914400"/>
          </a:xfrm>
          <a:prstGeom prst="rect">
            <a:avLst/>
          </a:prstGeom>
        </p:spPr>
      </p:pic>
      <p:pic>
        <p:nvPicPr>
          <p:cNvPr id="24" name="Graphique 23" descr="Porte-documents">
            <a:extLst>
              <a:ext uri="{FF2B5EF4-FFF2-40B4-BE49-F238E27FC236}">
                <a16:creationId xmlns:a16="http://schemas.microsoft.com/office/drawing/2014/main" id="{38685CDA-648A-4479-BFF9-DBA593B244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13684" y="316902"/>
            <a:ext cx="914400" cy="914400"/>
          </a:xfrm>
          <a:prstGeom prst="rect">
            <a:avLst/>
          </a:prstGeom>
        </p:spPr>
      </p:pic>
      <p:pic>
        <p:nvPicPr>
          <p:cNvPr id="26" name="Graphique 25" descr="Public cible">
            <a:extLst>
              <a:ext uri="{FF2B5EF4-FFF2-40B4-BE49-F238E27FC236}">
                <a16:creationId xmlns:a16="http://schemas.microsoft.com/office/drawing/2014/main" id="{759DDCE2-2957-47AB-AACC-B6065FA707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84095" y="3518802"/>
            <a:ext cx="914400" cy="914400"/>
          </a:xfrm>
          <a:prstGeom prst="rect">
            <a:avLst/>
          </a:prstGeom>
        </p:spPr>
      </p:pic>
      <p:pic>
        <p:nvPicPr>
          <p:cNvPr id="28" name="Graphique 27" descr="Globe terrestre : Europe et Afrique">
            <a:extLst>
              <a:ext uri="{FF2B5EF4-FFF2-40B4-BE49-F238E27FC236}">
                <a16:creationId xmlns:a16="http://schemas.microsoft.com/office/drawing/2014/main" id="{6B9FBD67-91F0-4EC8-A0B5-60A858C3DE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7837" y="5345906"/>
            <a:ext cx="914400" cy="914400"/>
          </a:xfrm>
          <a:prstGeom prst="rect">
            <a:avLst/>
          </a:prstGeom>
        </p:spPr>
      </p:pic>
      <p:pic>
        <p:nvPicPr>
          <p:cNvPr id="30" name="Graphique 29" descr="Loupe">
            <a:extLst>
              <a:ext uri="{FF2B5EF4-FFF2-40B4-BE49-F238E27FC236}">
                <a16:creationId xmlns:a16="http://schemas.microsoft.com/office/drawing/2014/main" id="{7BD4CCB2-56A0-4A40-B49C-040BD759C16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6290" y="8501900"/>
            <a:ext cx="914400" cy="914400"/>
          </a:xfrm>
          <a:prstGeom prst="rect">
            <a:avLst/>
          </a:prstGeom>
        </p:spPr>
      </p:pic>
      <p:pic>
        <p:nvPicPr>
          <p:cNvPr id="33" name="Graphique 32" descr="Utilisateur">
            <a:extLst>
              <a:ext uri="{FF2B5EF4-FFF2-40B4-BE49-F238E27FC236}">
                <a16:creationId xmlns:a16="http://schemas.microsoft.com/office/drawing/2014/main" id="{4A313C2B-55D4-4F5B-886E-939BC9A5B99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5580" y="347898"/>
            <a:ext cx="914400" cy="914400"/>
          </a:xfrm>
          <a:prstGeom prst="rect">
            <a:avLst/>
          </a:prstGeom>
        </p:spPr>
      </p:pic>
      <p:pic>
        <p:nvPicPr>
          <p:cNvPr id="36" name="Graphique 35" descr="Voiture">
            <a:extLst>
              <a:ext uri="{FF2B5EF4-FFF2-40B4-BE49-F238E27FC236}">
                <a16:creationId xmlns:a16="http://schemas.microsoft.com/office/drawing/2014/main" id="{B4D70A9A-4734-4DA8-A6F0-EE17BD242BA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322637" y="4888706"/>
            <a:ext cx="914400" cy="914400"/>
          </a:xfrm>
          <a:prstGeom prst="rect">
            <a:avLst/>
          </a:prstGeom>
        </p:spPr>
      </p:pic>
      <p:pic>
        <p:nvPicPr>
          <p:cNvPr id="38" name="Graphique 37" descr="Télécharger">
            <a:extLst>
              <a:ext uri="{FF2B5EF4-FFF2-40B4-BE49-F238E27FC236}">
                <a16:creationId xmlns:a16="http://schemas.microsoft.com/office/drawing/2014/main" id="{BE842A5B-57F9-483B-861C-7201B88AF08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13684" y="7587500"/>
            <a:ext cx="914400" cy="914400"/>
          </a:xfrm>
          <a:prstGeom prst="rect">
            <a:avLst/>
          </a:prstGeom>
        </p:spPr>
      </p:pic>
      <p:pic>
        <p:nvPicPr>
          <p:cNvPr id="41" name="Graphique 40" descr="Ordinateur portable">
            <a:extLst>
              <a:ext uri="{FF2B5EF4-FFF2-40B4-BE49-F238E27FC236}">
                <a16:creationId xmlns:a16="http://schemas.microsoft.com/office/drawing/2014/main" id="{6FE63403-1664-4B4D-A011-AC141897C26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660970" y="59345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3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33044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Clément</cp:lastModifiedBy>
  <cp:revision>195</cp:revision>
  <dcterms:created xsi:type="dcterms:W3CDTF">2017-09-29T15:38:21Z</dcterms:created>
  <dcterms:modified xsi:type="dcterms:W3CDTF">2021-09-22T17:14:15Z</dcterms:modified>
</cp:coreProperties>
</file>