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5"/>
    <p:restoredTop sz="96296"/>
  </p:normalViewPr>
  <p:slideViewPr>
    <p:cSldViewPr snapToGrid="0" snapToObjects="1">
      <p:cViewPr>
        <p:scale>
          <a:sx n="130" d="100"/>
          <a:sy n="130" d="100"/>
        </p:scale>
        <p:origin x="20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E9DF-ADEE-774C-96A3-09D50E8FE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81F18-D98C-B441-BC75-2277233C8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3A65-09B7-934B-A17E-4B2688B2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B09D-1B9E-6B4F-8D76-02BA9997AE63}" type="datetimeFigureOut">
              <a:rPr lang="en-SI" smtClean="0"/>
              <a:t>14/03/2021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FE4F-8E49-6C41-81BC-B1DEDB93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20E2-29AD-424B-9DE3-0B0C4E16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155-0B01-C84F-9E76-708239595E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7032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D41A-886E-724C-B3B7-4F347485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041D0-D7FF-0C42-82C3-406FAC995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A171-1807-8A42-B7FE-61DA9B52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B09D-1B9E-6B4F-8D76-02BA9997AE63}" type="datetimeFigureOut">
              <a:rPr lang="en-SI" smtClean="0"/>
              <a:t>14/03/2021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90DD-14D6-1642-8180-498FAED7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4B56-ECFB-B241-9CF1-D2DFAFA1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155-0B01-C84F-9E76-708239595E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6824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42D40-F991-B24C-A8B0-2C8D2D6E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45FA7-5DEA-314F-B574-C545ED5B5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9780-A63D-C845-8807-16DFA97D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B09D-1B9E-6B4F-8D76-02BA9997AE63}" type="datetimeFigureOut">
              <a:rPr lang="en-SI" smtClean="0"/>
              <a:t>14/03/2021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D1C54-FA96-A848-9DC9-C6C1958A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270C-67FF-494F-AEAD-C6B2CC95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155-0B01-C84F-9E76-708239595E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278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90CC-C7BE-5D40-9E1C-3087DC27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A25B-744B-194B-B375-CB4C691A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45F6-A8CD-B641-983B-11AE8F25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B09D-1B9E-6B4F-8D76-02BA9997AE63}" type="datetimeFigureOut">
              <a:rPr lang="en-SI" smtClean="0"/>
              <a:t>14/03/2021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169F-E10D-6E44-B308-A1B87404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51F3-0ABB-AF4C-9A07-844F971A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155-0B01-C84F-9E76-708239595E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4487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3507-B4B5-0C4B-B286-0423D7B3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3FDA5-C109-AA43-A9D6-3C0D86C23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E392-6854-9045-B9E7-02B6556F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B09D-1B9E-6B4F-8D76-02BA9997AE63}" type="datetimeFigureOut">
              <a:rPr lang="en-SI" smtClean="0"/>
              <a:t>14/03/2021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731DF-AB70-7E4B-995D-6516ACE0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35EA-20E9-0F47-8866-C8BD1006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155-0B01-C84F-9E76-708239595E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4145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5897-B508-2D46-8B28-AA6A5F88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6CF0-C2D9-3B48-9EE5-D4D27C155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E7254-F7F3-FB42-AB39-6E71FDB56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7D8F6-1CA9-D04A-837A-B819672D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B09D-1B9E-6B4F-8D76-02BA9997AE63}" type="datetimeFigureOut">
              <a:rPr lang="en-SI" smtClean="0"/>
              <a:t>14/03/2021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C666E-CD76-FA4C-9A8D-D7AC1A8F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DDA52-D9D9-B24F-BEF5-81083B90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155-0B01-C84F-9E76-708239595E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163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9E23-BE8D-1041-8F13-301F6827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3F53-ADE8-8F41-8D91-CE1DD62A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D9A5C-714A-D54A-A007-75E09C085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2D6F1-27BF-984A-9C52-885C21527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0913A-9F4A-B54B-8628-FECB6032A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92E4B-D476-5B40-AB10-830776EE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B09D-1B9E-6B4F-8D76-02BA9997AE63}" type="datetimeFigureOut">
              <a:rPr lang="en-SI" smtClean="0"/>
              <a:t>14/03/2021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BB0B7-CEA7-064A-B3BA-377C739A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E1D81-7906-9947-88A8-9FE5D02A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155-0B01-C84F-9E76-708239595E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7624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4574-4905-2742-BE2D-EC37CE8D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D80A8-A9A8-DC4E-AA57-ECD1CD91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B09D-1B9E-6B4F-8D76-02BA9997AE63}" type="datetimeFigureOut">
              <a:rPr lang="en-SI" smtClean="0"/>
              <a:t>14/03/2021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D60E-14EA-F84B-87E2-449E709F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16B2A-57D5-3848-BCC6-2A2DBBA9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155-0B01-C84F-9E76-708239595E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3451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C249F-93A8-B74B-9A40-896A459A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B09D-1B9E-6B4F-8D76-02BA9997AE63}" type="datetimeFigureOut">
              <a:rPr lang="en-SI" smtClean="0"/>
              <a:t>14/03/2021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5ED83-25E9-2845-9BF3-BCDA34DB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497D-A6D8-DB4C-A5CC-DE4949D0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155-0B01-C84F-9E76-708239595E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0487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BED1-C998-E344-B1B7-0061B8E7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27F6-1972-A84A-B739-955C8A13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90784-2ACC-F54D-AAE4-B3F1BD4E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690A4-C370-3142-9375-31226EBD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B09D-1B9E-6B4F-8D76-02BA9997AE63}" type="datetimeFigureOut">
              <a:rPr lang="en-SI" smtClean="0"/>
              <a:t>14/03/2021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D13CB-086A-4544-9CF1-42372663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713A-5A3B-3241-A330-B24409C6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155-0B01-C84F-9E76-708239595E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984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884E-C105-C844-A559-67117CEC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4115D-D3E1-F347-9BE3-AC1A42110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31953-B712-074D-A290-E00AE189E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08B7D-0B4A-0846-A44E-A4169CDF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B09D-1B9E-6B4F-8D76-02BA9997AE63}" type="datetimeFigureOut">
              <a:rPr lang="en-SI" smtClean="0"/>
              <a:t>14/03/2021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CF9B5-8F43-894F-9F93-D3EAE683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6F01-01F7-9F48-96DB-7239E72A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C155-0B01-C84F-9E76-708239595E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75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7BE90-3AE1-8F45-8C86-BE46BBD1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8B446-B6D1-9047-8946-EEBEE4B0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8F6-C8F7-E04F-9E2E-C1C46054D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BB09D-1B9E-6B4F-8D76-02BA9997AE63}" type="datetimeFigureOut">
              <a:rPr lang="en-SI" smtClean="0"/>
              <a:t>14/03/2021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B43D-FCAB-124C-AB91-A20F7F5D5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6B2CE-F643-9D4A-8AF1-5E8BB28A1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EC155-0B01-C84F-9E76-708239595E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0193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FEB6BAF-7E61-6045-8D14-B172C3A3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891" y="897533"/>
            <a:ext cx="6735346" cy="2665169"/>
          </a:xfrm>
          <a:prstGeom prst="rect">
            <a:avLst/>
          </a:prstGeom>
        </p:spPr>
      </p:pic>
      <p:pic>
        <p:nvPicPr>
          <p:cNvPr id="7" name="Picture 6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8C7A68E8-F4EE-454E-B3BA-7A3AB18E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87" y="3753409"/>
            <a:ext cx="6724650" cy="26651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892836-D87F-5749-87D8-5E1A84E9F59A}"/>
              </a:ext>
            </a:extLst>
          </p:cNvPr>
          <p:cNvSpPr/>
          <p:nvPr/>
        </p:nvSpPr>
        <p:spPr>
          <a:xfrm>
            <a:off x="5261164" y="617514"/>
            <a:ext cx="25447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23.2.2019 E(NDVI): 0.446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0B975-74ED-F542-9E8D-6298B359A259}"/>
              </a:ext>
            </a:extLst>
          </p:cNvPr>
          <p:cNvSpPr/>
          <p:nvPr/>
        </p:nvSpPr>
        <p:spPr>
          <a:xfrm>
            <a:off x="5378184" y="3473390"/>
            <a:ext cx="24277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3.6.2019 E(NDVI): 0.726</a:t>
            </a:r>
          </a:p>
        </p:txBody>
      </p:sp>
    </p:spTree>
    <p:extLst>
      <p:ext uri="{BB962C8B-B14F-4D97-AF65-F5344CB8AC3E}">
        <p14:creationId xmlns:p14="http://schemas.microsoft.com/office/powerpoint/2010/main" val="123880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EC59CA-1D79-5048-9235-DE78CBAB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74" y="470263"/>
            <a:ext cx="7486255" cy="2958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724FE5-3CE7-D541-8D35-73FBF254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45" y="3617639"/>
            <a:ext cx="7494383" cy="291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D7EBD4-E6E7-5D4F-AC63-876C1914A736}"/>
              </a:ext>
            </a:extLst>
          </p:cNvPr>
          <p:cNvSpPr/>
          <p:nvPr/>
        </p:nvSpPr>
        <p:spPr>
          <a:xfrm>
            <a:off x="5087813" y="191278"/>
            <a:ext cx="27366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.12.2018 E(NDWI): 0.0451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084844-6073-BC4D-98BB-06BED5D8E163}"/>
              </a:ext>
            </a:extLst>
          </p:cNvPr>
          <p:cNvSpPr/>
          <p:nvPr/>
        </p:nvSpPr>
        <p:spPr>
          <a:xfrm>
            <a:off x="5087813" y="3321460"/>
            <a:ext cx="27366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13.2.2019 E(NDWI): 0.0804</a:t>
            </a:r>
          </a:p>
        </p:txBody>
      </p:sp>
    </p:spTree>
    <p:extLst>
      <p:ext uri="{BB962C8B-B14F-4D97-AF65-F5344CB8AC3E}">
        <p14:creationId xmlns:p14="http://schemas.microsoft.com/office/powerpoint/2010/main" val="382988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Klemen Koželj</dc:creator>
  <cp:lastModifiedBy>Klemen Koželj</cp:lastModifiedBy>
  <cp:revision>4</cp:revision>
  <dcterms:created xsi:type="dcterms:W3CDTF">2021-03-14T14:59:08Z</dcterms:created>
  <dcterms:modified xsi:type="dcterms:W3CDTF">2021-03-14T15:36:59Z</dcterms:modified>
</cp:coreProperties>
</file>