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8"/>
    <p:restoredTop sz="94640"/>
  </p:normalViewPr>
  <p:slideViewPr>
    <p:cSldViewPr snapToGrid="0" snapToObjects="1">
      <p:cViewPr>
        <p:scale>
          <a:sx n="109" d="100"/>
          <a:sy n="109" d="100"/>
        </p:scale>
        <p:origin x="84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2F6B-E1FC-4045-840C-2BDABC63CD6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813C-EBDD-F049-BE80-95701B65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2F6B-E1FC-4045-840C-2BDABC63CD6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813C-EBDD-F049-BE80-95701B65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7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2F6B-E1FC-4045-840C-2BDABC63CD6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813C-EBDD-F049-BE80-95701B65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1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2F6B-E1FC-4045-840C-2BDABC63CD6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813C-EBDD-F049-BE80-95701B65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2F6B-E1FC-4045-840C-2BDABC63CD6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813C-EBDD-F049-BE80-95701B65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2F6B-E1FC-4045-840C-2BDABC63CD6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813C-EBDD-F049-BE80-95701B65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5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2F6B-E1FC-4045-840C-2BDABC63CD6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813C-EBDD-F049-BE80-95701B65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2F6B-E1FC-4045-840C-2BDABC63CD6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813C-EBDD-F049-BE80-95701B65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8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2F6B-E1FC-4045-840C-2BDABC63CD6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813C-EBDD-F049-BE80-95701B65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9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2F6B-E1FC-4045-840C-2BDABC63CD6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813C-EBDD-F049-BE80-95701B65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2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2F6B-E1FC-4045-840C-2BDABC63CD6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813C-EBDD-F049-BE80-95701B65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2F6B-E1FC-4045-840C-2BDABC63CD6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7813C-EBDD-F049-BE80-95701B65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6" y="-3394"/>
            <a:ext cx="2544184" cy="1965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6" y="2110456"/>
            <a:ext cx="2544184" cy="1965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88" y="4224306"/>
            <a:ext cx="2542032" cy="19642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0651" y="1174573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0652" y="3333477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0651" y="5561538"/>
            <a:ext cx="92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0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Wellesley College</dc:creator>
  <cp:lastModifiedBy>Wellesley College</cp:lastModifiedBy>
  <cp:revision>1</cp:revision>
  <cp:lastPrinted>2021-01-18T15:43:24Z</cp:lastPrinted>
  <dcterms:created xsi:type="dcterms:W3CDTF">2021-01-18T15:39:07Z</dcterms:created>
  <dcterms:modified xsi:type="dcterms:W3CDTF">2021-01-18T15:43:39Z</dcterms:modified>
</cp:coreProperties>
</file>