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6" r:id="rId3"/>
  </p:sldMasterIdLst>
  <p:notesMasterIdLst>
    <p:notesMasterId r:id="rId7"/>
  </p:notesMasterIdLst>
  <p:sldIdLst>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5" d="100"/>
          <a:sy n="85" d="100"/>
        </p:scale>
        <p:origin x="7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E887C-15FF-4D21-B64E-1F9AC57ED6AE}" type="datetimeFigureOut">
              <a:rPr lang="en-CA" smtClean="0"/>
              <a:t>2016-05-29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D3F5D-6899-4F05-9D34-79641CF3965D}" type="slidenum">
              <a:rPr lang="en-CA" smtClean="0"/>
              <a:t>‹#›</a:t>
            </a:fld>
            <a:endParaRPr lang="en-CA"/>
          </a:p>
        </p:txBody>
      </p:sp>
    </p:spTree>
    <p:extLst>
      <p:ext uri="{BB962C8B-B14F-4D97-AF65-F5344CB8AC3E}">
        <p14:creationId xmlns:p14="http://schemas.microsoft.com/office/powerpoint/2010/main" val="1749567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5/29/2016 4:51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2807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6617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2E7C405-4FD5-499C-A02A-5C74B23366E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5/29/2016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321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17089299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lang="en-US"/>
              <a:t>Microsoft Confidential</a:t>
            </a:r>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13171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lang="en-US"/>
              <a:t>Microsoft Confidential</a:t>
            </a:r>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49593455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endParaRPr lang="en-US" dirty="0"/>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dirty="0"/>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5587008"/>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r>
              <a:rPr lang="en-US"/>
              <a:t>Microsoft Confidential</a:t>
            </a:r>
            <a:endParaRPr lang="en-US" dirty="0"/>
          </a:p>
        </p:txBody>
      </p:sp>
      <p:sp>
        <p:nvSpPr>
          <p:cNvPr id="5" name="Slide Number Placeholder 4"/>
          <p:cNvSpPr>
            <a:spLocks noGrp="1"/>
          </p:cNvSpPr>
          <p:nvPr>
            <p:ph type="sldNum" sz="quarter" idx="13"/>
          </p:nvPr>
        </p:nvSpPr>
        <p:spPr/>
        <p:txBody>
          <a:bodyPr/>
          <a:lstStyle/>
          <a:p>
            <a:fld id="{27258FFF-F925-446B-8502-81C933981705}" type="slidenum">
              <a:rPr lang="en-US" smtClean="0"/>
              <a:pPr/>
              <a:t>‹#›</a:t>
            </a:fld>
            <a:endParaRPr lang="en-US" dirty="0"/>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24449766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endParaRPr lang="en-US" dirty="0"/>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dirty="0"/>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325115977"/>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Microsoft Confidential</a:t>
            </a:r>
            <a:endParaRPr lang="en-US" dirty="0"/>
          </a:p>
        </p:txBody>
      </p:sp>
      <p:sp>
        <p:nvSpPr>
          <p:cNvPr id="3" name="Slide Number Placeholder 2"/>
          <p:cNvSpPr>
            <a:spLocks noGrp="1"/>
          </p:cNvSpPr>
          <p:nvPr>
            <p:ph type="sldNum" sz="quarter" idx="11"/>
          </p:nvPr>
        </p:nvSpPr>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945377179"/>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799846102"/>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364646340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608837929"/>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43131839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2414119567"/>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899228590"/>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sz="1961"/>
            </a:lvl3pPr>
            <a:lvl4pPr marL="448107" indent="0">
              <a:buNone/>
              <a:defRPr sz="1765"/>
            </a:lvl4pPr>
            <a:lvl5pPr marL="6721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5963725"/>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sp>
        <p:nvSpPr>
          <p:cNvPr id="11" name="Slide Number Placeholder 5"/>
          <p:cNvSpPr txBox="1">
            <a:spLocks/>
          </p:cNvSpPr>
          <p:nvPr/>
        </p:nvSpPr>
        <p:spPr>
          <a:xfrm>
            <a:off x="11531480" y="7225045"/>
            <a:ext cx="430130" cy="228169"/>
          </a:xfrm>
          <a:prstGeom prst="rect">
            <a:avLst/>
          </a:prstGeom>
        </p:spPr>
        <p:txBody>
          <a:bodyPr lIns="89598" tIns="44799" rIns="89598" bIns="44799"/>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a:solidFill>
                  <a:srgbClr val="FFFFFF"/>
                </a:solidFill>
              </a:rPr>
              <a:t>3</a:t>
            </a:r>
          </a:p>
        </p:txBody>
      </p:sp>
      <p:sp>
        <p:nvSpPr>
          <p:cNvPr id="16" name="Title 1"/>
          <p:cNvSpPr>
            <a:spLocks noGrp="1"/>
          </p:cNvSpPr>
          <p:nvPr>
            <p:ph type="title" hasCustomPrompt="1"/>
          </p:nvPr>
        </p:nvSpPr>
        <p:spPr>
          <a:xfrm>
            <a:off x="266922" y="289511"/>
            <a:ext cx="11655840" cy="809388"/>
          </a:xfrm>
        </p:spPr>
        <p:txBody>
          <a:bodyPr/>
          <a:lstStyle>
            <a:lvl1pPr>
              <a:defRPr>
                <a:solidFill>
                  <a:schemeClr val="bg1">
                    <a:alpha val="99000"/>
                  </a:schemeClr>
                </a:solidFill>
              </a:defRPr>
            </a:lvl1pPr>
          </a:lstStyle>
          <a:p>
            <a:r>
              <a:rPr lang="en-US" dirty="0"/>
              <a:t>Slide title</a:t>
            </a:r>
          </a:p>
        </p:txBody>
      </p:sp>
      <p:sp>
        <p:nvSpPr>
          <p:cNvPr id="17" name="Text Placeholder 4"/>
          <p:cNvSpPr>
            <a:spLocks noGrp="1"/>
          </p:cNvSpPr>
          <p:nvPr>
            <p:ph type="body" sz="quarter" idx="15" hasCustomPrompt="1"/>
          </p:nvPr>
        </p:nvSpPr>
        <p:spPr>
          <a:xfrm>
            <a:off x="266926" y="1008624"/>
            <a:ext cx="11655835" cy="718466"/>
          </a:xfrm>
          <a:noFill/>
        </p:spPr>
        <p:txBody>
          <a:bodyPr lIns="146290" tIns="109717" rIns="146290" bIns="109717">
            <a:noAutofit/>
          </a:bodyPr>
          <a:lstStyle>
            <a:lvl1pPr marL="0" indent="0">
              <a:spcBef>
                <a:spcPts val="0"/>
              </a:spcBef>
              <a:buNone/>
              <a:defRPr sz="2744" spc="0" baseline="0">
                <a:solidFill>
                  <a:srgbClr val="0054A6">
                    <a:alpha val="99000"/>
                  </a:srgbClr>
                </a:solidFill>
                <a:latin typeface="+mj-lt"/>
              </a:defRPr>
            </a:lvl1pPr>
          </a:lstStyle>
          <a:p>
            <a:pPr lvl="0"/>
            <a:r>
              <a:rPr lang="en-US" dirty="0"/>
              <a:t>Secondary title</a:t>
            </a:r>
          </a:p>
        </p:txBody>
      </p:sp>
    </p:spTree>
    <p:extLst>
      <p:ext uri="{BB962C8B-B14F-4D97-AF65-F5344CB8AC3E}">
        <p14:creationId xmlns:p14="http://schemas.microsoft.com/office/powerpoint/2010/main" val="27134664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9"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itle 1"/>
          <p:cNvSpPr>
            <a:spLocks noGrp="1"/>
          </p:cNvSpPr>
          <p:nvPr>
            <p:ph type="title" hasCustomPrompt="1"/>
          </p:nvPr>
        </p:nvSpPr>
        <p:spPr>
          <a:xfrm>
            <a:off x="573712" y="259793"/>
            <a:ext cx="11005512" cy="800219"/>
          </a:xfrm>
        </p:spPr>
        <p:txBody>
          <a:bodyPr lIns="0" tIns="91440" rIns="146304" bIns="91440"/>
          <a:lstStyle>
            <a:lvl1pPr>
              <a:lnSpc>
                <a:spcPts val="4802"/>
              </a:lnSpc>
              <a:defRPr sz="4312" baseline="0">
                <a:solidFill>
                  <a:schemeClr val="accent4">
                    <a:lumMod val="75000"/>
                    <a:lumOff val="25000"/>
                  </a:schemeClr>
                </a:solidFill>
              </a:defRPr>
            </a:lvl1pPr>
          </a:lstStyle>
          <a:p>
            <a:r>
              <a:rPr lang="en-US" dirty="0" err="1"/>
              <a:t>Lorem</a:t>
            </a:r>
            <a:r>
              <a:rPr lang="en-US" dirty="0"/>
              <a:t> </a:t>
            </a:r>
            <a:r>
              <a:rPr lang="en-US" dirty="0" err="1"/>
              <a:t>ipsum</a:t>
            </a:r>
            <a:r>
              <a:rPr lang="en-US" dirty="0"/>
              <a:t> dolor sit.</a:t>
            </a:r>
          </a:p>
        </p:txBody>
      </p:sp>
      <p:sp>
        <p:nvSpPr>
          <p:cNvPr id="6" name="Text Placeholder 7"/>
          <p:cNvSpPr>
            <a:spLocks noGrp="1"/>
          </p:cNvSpPr>
          <p:nvPr>
            <p:ph type="body" sz="quarter" idx="13" hasCustomPrompt="1"/>
          </p:nvPr>
        </p:nvSpPr>
        <p:spPr>
          <a:xfrm>
            <a:off x="591640" y="1515300"/>
            <a:ext cx="11005513" cy="2540439"/>
          </a:xfrm>
        </p:spPr>
        <p:txBody>
          <a:bodyPr lIns="0" tIns="0"/>
          <a:lstStyle>
            <a:lvl1pPr marL="228722" indent="-228722">
              <a:spcBef>
                <a:spcPts val="1175"/>
              </a:spcBef>
              <a:defRPr sz="2549">
                <a:solidFill>
                  <a:schemeClr val="bg1">
                    <a:lumMod val="25000"/>
                  </a:schemeClr>
                </a:solidFill>
                <a:latin typeface="+mn-lt"/>
              </a:defRPr>
            </a:lvl1pPr>
            <a:lvl2pPr marL="676829" indent="-228722">
              <a:spcBef>
                <a:spcPts val="1175"/>
              </a:spcBef>
              <a:buSzPct val="100000"/>
              <a:buFont typeface="Segoe UI" pitchFamily="34" charset="0"/>
              <a:buChar char="‐"/>
              <a:defRPr>
                <a:solidFill>
                  <a:schemeClr val="bg1">
                    <a:lumMod val="25000"/>
                  </a:schemeClr>
                </a:solidFill>
              </a:defRPr>
            </a:lvl2pPr>
            <a:lvl3pPr marL="1124936" indent="-228722">
              <a:spcBef>
                <a:spcPts val="1175"/>
              </a:spcBef>
              <a:buFont typeface="Wingdings" pitchFamily="2" charset="2"/>
              <a:buChar char="§"/>
              <a:defRPr>
                <a:solidFill>
                  <a:schemeClr val="bg1">
                    <a:lumMod val="25000"/>
                  </a:schemeClr>
                </a:solidFill>
              </a:defRPr>
            </a:lvl3pPr>
            <a:lvl4pPr marL="1568375" indent="-336080">
              <a:spcBef>
                <a:spcPts val="1175"/>
              </a:spcBef>
              <a:buFont typeface="+mj-lt"/>
              <a:buAutoNum type="arabicPeriod"/>
              <a:defRPr>
                <a:solidFill>
                  <a:schemeClr val="bg1">
                    <a:lumMod val="25000"/>
                  </a:schemeClr>
                </a:solidFill>
              </a:defRPr>
            </a:lvl4pPr>
            <a:lvl5pPr marL="1907567" indent="-336080">
              <a:spcBef>
                <a:spcPts val="1175"/>
              </a:spcBef>
              <a:buFont typeface="+mj-lt"/>
              <a:buAutoNum type="alphaLcParenR"/>
              <a:defRPr>
                <a:solidFill>
                  <a:schemeClr val="bg1">
                    <a:lumMod val="25000"/>
                  </a:schemeClr>
                </a:solidFill>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7970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604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37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903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238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108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8pt Title/24pt Text">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Microsoft Confidential</a:t>
            </a:r>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411192495"/>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99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932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933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lue Bullet text">
    <p:spTree>
      <p:nvGrpSpPr>
        <p:cNvPr id="1" name=""/>
        <p:cNvGrpSpPr/>
        <p:nvPr/>
      </p:nvGrpSpPr>
      <p:grpSpPr>
        <a:xfrm>
          <a:off x="0" y="0"/>
          <a:ext cx="0" cy="0"/>
          <a:chOff x="0" y="0"/>
          <a:chExt cx="0" cy="0"/>
        </a:xfrm>
      </p:grpSpPr>
      <p:sp>
        <p:nvSpPr>
          <p:cNvPr id="6" name="Text Placeholder 3"/>
          <p:cNvSpPr>
            <a:spLocks noGrp="1"/>
          </p:cNvSpPr>
          <p:nvPr>
            <p:ph type="body" sz="quarter" idx="12"/>
          </p:nvPr>
        </p:nvSpPr>
        <p:spPr>
          <a:xfrm>
            <a:off x="6544214" y="1189176"/>
            <a:ext cx="5378548" cy="2377940"/>
          </a:xfrm>
        </p:spPr>
        <p:txBody>
          <a:bodyPr wrap="square">
            <a:spAutoFit/>
          </a:bodyPr>
          <a:lstStyle>
            <a:lvl1pPr marL="392169" indent="-392169">
              <a:spcBef>
                <a:spcPts val="1200"/>
              </a:spcBef>
              <a:buClr>
                <a:schemeClr val="tx2"/>
              </a:buClr>
              <a:buSzPct val="100000"/>
              <a:buFont typeface="Wingdings" panose="05000000000000000000" pitchFamily="2" charset="2"/>
              <a:buChar char="ü"/>
              <a:defRPr sz="3137"/>
            </a:lvl1pPr>
            <a:lvl2pPr marL="728314" indent="-336145">
              <a:buClr>
                <a:schemeClr val="tx2"/>
              </a:buClr>
              <a:buSzPct val="100000"/>
              <a:buFont typeface="Wingdings" panose="05000000000000000000" pitchFamily="2" charset="2"/>
              <a:buChar char="ü"/>
              <a:defRPr sz="2353"/>
            </a:lvl2pPr>
            <a:lvl3pPr marL="1008435" indent="-280121">
              <a:buClr>
                <a:schemeClr val="tx2"/>
              </a:buClr>
              <a:buSzPct val="100000"/>
              <a:buFont typeface="Wingdings" panose="05000000000000000000" pitchFamily="2" charset="2"/>
              <a:buChar char="ü"/>
              <a:tabLst/>
              <a:defRPr sz="1961"/>
            </a:lvl3pPr>
            <a:lvl4pPr marL="1232531" indent="-224097">
              <a:buClr>
                <a:schemeClr val="tx2"/>
              </a:buClr>
              <a:buSzPct val="100000"/>
              <a:buFont typeface="Wingdings" panose="05000000000000000000" pitchFamily="2" charset="2"/>
              <a:buChar char="ü"/>
              <a:defRPr lang="en-US" sz="1765" kern="1200" spc="0" baseline="0" dirty="0">
                <a:gradFill>
                  <a:gsLst>
                    <a:gs pos="1250">
                      <a:schemeClr val="tx1"/>
                    </a:gs>
                    <a:gs pos="100000">
                      <a:schemeClr val="tx1"/>
                    </a:gs>
                  </a:gsLst>
                  <a:lin ang="5400000" scaled="0"/>
                </a:gradFill>
                <a:latin typeface="+mn-lt"/>
                <a:ea typeface="+mn-ea"/>
                <a:cs typeface="+mn-cs"/>
              </a:defRPr>
            </a:lvl4pPr>
            <a:lvl5pPr marL="1232531" indent="-224097">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32531" marR="0" lvl="3" indent="-224097" algn="l" defTabSz="914367"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392169" indent="-392169">
              <a:spcBef>
                <a:spcPts val="1200"/>
              </a:spcBef>
              <a:buClr>
                <a:schemeClr val="tx2"/>
              </a:buClr>
              <a:buSzPct val="100000"/>
              <a:buFont typeface="Wingdings" panose="05000000000000000000" pitchFamily="2" charset="2"/>
              <a:buChar char="ü"/>
              <a:defRPr sz="3137"/>
            </a:lvl1pPr>
            <a:lvl2pPr marL="728314" indent="-336145">
              <a:buClr>
                <a:schemeClr val="tx2"/>
              </a:buClr>
              <a:buSzPct val="100000"/>
              <a:buFont typeface="Wingdings" panose="05000000000000000000" pitchFamily="2" charset="2"/>
              <a:buChar char="ü"/>
              <a:defRPr sz="2353"/>
            </a:lvl2pPr>
            <a:lvl3pPr marL="1008435" indent="-280121">
              <a:buClr>
                <a:schemeClr val="tx2"/>
              </a:buClr>
              <a:buSzPct val="100000"/>
              <a:buFont typeface="Wingdings" panose="05000000000000000000" pitchFamily="2" charset="2"/>
              <a:buChar char="ü"/>
              <a:tabLst/>
              <a:defRPr sz="1961"/>
            </a:lvl3pPr>
            <a:lvl4pPr marL="1232531" indent="-224097">
              <a:buClr>
                <a:schemeClr val="tx2"/>
              </a:buClr>
              <a:buSzPct val="100000"/>
              <a:buFont typeface="Wingdings" panose="05000000000000000000" pitchFamily="2" charset="2"/>
              <a:buChar char="ü"/>
              <a:defRPr lang="en-US" sz="1765" kern="1200" spc="0" baseline="0" dirty="0">
                <a:gradFill>
                  <a:gsLst>
                    <a:gs pos="1250">
                      <a:schemeClr val="tx1"/>
                    </a:gs>
                    <a:gs pos="100000">
                      <a:schemeClr val="tx1"/>
                    </a:gs>
                  </a:gsLst>
                  <a:lin ang="5400000" scaled="0"/>
                </a:gradFill>
                <a:latin typeface="+mn-lt"/>
                <a:ea typeface="+mn-ea"/>
                <a:cs typeface="+mn-cs"/>
              </a:defRPr>
            </a:lvl4pPr>
            <a:lvl5pPr marL="1232531" indent="-224097">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32531" marR="0" lvl="3" indent="-224097" algn="l" defTabSz="914367"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425420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or bar Two Column Blue Bullet text">
    <p:spTree>
      <p:nvGrpSpPr>
        <p:cNvPr id="1" name=""/>
        <p:cNvGrpSpPr/>
        <p:nvPr/>
      </p:nvGrpSpPr>
      <p:grpSpPr>
        <a:xfrm>
          <a:off x="0" y="0"/>
          <a:ext cx="0" cy="0"/>
          <a:chOff x="0" y="0"/>
          <a:chExt cx="0" cy="0"/>
        </a:xfrm>
      </p:grpSpPr>
      <p:sp>
        <p:nvSpPr>
          <p:cNvPr id="3" name="Rectangle 2"/>
          <p:cNvSpPr/>
          <p:nvPr userDrawn="1"/>
        </p:nvSpPr>
        <p:spPr bwMode="auto">
          <a:xfrm>
            <a:off x="0" y="0"/>
            <a:ext cx="12192000" cy="1189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p:cNvSpPr>
            <a:spLocks noGrp="1"/>
          </p:cNvSpPr>
          <p:nvPr>
            <p:ph type="body" sz="quarter" idx="12"/>
          </p:nvPr>
        </p:nvSpPr>
        <p:spPr>
          <a:xfrm>
            <a:off x="6544214" y="1189176"/>
            <a:ext cx="5378548" cy="2377940"/>
          </a:xfrm>
        </p:spPr>
        <p:txBody>
          <a:bodyPr wrap="square">
            <a:spAutoFit/>
          </a:bodyPr>
          <a:lstStyle>
            <a:lvl1pPr marL="392169" indent="-392169">
              <a:spcBef>
                <a:spcPts val="1200"/>
              </a:spcBef>
              <a:buClr>
                <a:schemeClr val="tx2"/>
              </a:buClr>
              <a:buSzPct val="100000"/>
              <a:buFont typeface="Wingdings" panose="05000000000000000000" pitchFamily="2" charset="2"/>
              <a:buChar char="ü"/>
              <a:defRPr sz="3137"/>
            </a:lvl1pPr>
            <a:lvl2pPr marL="728314" indent="-336145">
              <a:buClr>
                <a:schemeClr val="tx2"/>
              </a:buClr>
              <a:buSzPct val="100000"/>
              <a:buFont typeface="Wingdings" panose="05000000000000000000" pitchFamily="2" charset="2"/>
              <a:buChar char="ü"/>
              <a:defRPr sz="2353"/>
            </a:lvl2pPr>
            <a:lvl3pPr marL="1008435" indent="-280121">
              <a:buClr>
                <a:schemeClr val="tx2"/>
              </a:buClr>
              <a:buSzPct val="100000"/>
              <a:buFont typeface="Wingdings" panose="05000000000000000000" pitchFamily="2" charset="2"/>
              <a:buChar char="ü"/>
              <a:tabLst/>
              <a:defRPr sz="1961"/>
            </a:lvl3pPr>
            <a:lvl4pPr marL="1232531" indent="-224097">
              <a:buClr>
                <a:schemeClr val="tx2"/>
              </a:buClr>
              <a:buSzPct val="100000"/>
              <a:buFont typeface="Wingdings" panose="05000000000000000000" pitchFamily="2" charset="2"/>
              <a:buChar char="ü"/>
              <a:defRPr lang="en-US" sz="1765" kern="1200" spc="0" baseline="0" dirty="0">
                <a:gradFill>
                  <a:gsLst>
                    <a:gs pos="1250">
                      <a:schemeClr val="tx1"/>
                    </a:gs>
                    <a:gs pos="100000">
                      <a:schemeClr val="tx1"/>
                    </a:gs>
                  </a:gsLst>
                  <a:lin ang="5400000" scaled="0"/>
                </a:gradFill>
                <a:latin typeface="+mn-lt"/>
                <a:ea typeface="+mn-ea"/>
                <a:cs typeface="+mn-cs"/>
              </a:defRPr>
            </a:lvl4pPr>
            <a:lvl5pPr marL="1232531" indent="-224097">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32531" marR="0" lvl="3" indent="-224097" algn="l" defTabSz="914367"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
        <p:nvSpPr>
          <p:cNvPr id="2" name="Title 1"/>
          <p:cNvSpPr>
            <a:spLocks noGrp="1"/>
          </p:cNvSpPr>
          <p:nvPr>
            <p:ph type="title"/>
          </p:nvPr>
        </p:nvSpPr>
        <p:spPr/>
        <p:txBody>
          <a:bodyPr/>
          <a:lstStyle>
            <a:lvl1pPr>
              <a:defRPr>
                <a:gradFill>
                  <a:gsLst>
                    <a:gs pos="18750">
                      <a:schemeClr val="bg1"/>
                    </a:gs>
                    <a:gs pos="64000">
                      <a:schemeClr val="bg1"/>
                    </a:gs>
                  </a:gsLst>
                  <a:lin ang="5400000" scaled="0"/>
                </a:gradFill>
              </a:defRPr>
            </a:lvl1pPr>
          </a:lstStyle>
          <a:p>
            <a:r>
              <a:rPr lang="en-US" dirty="0"/>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392169" indent="-392169">
              <a:spcBef>
                <a:spcPts val="1200"/>
              </a:spcBef>
              <a:buClr>
                <a:schemeClr val="tx2"/>
              </a:buClr>
              <a:buSzPct val="100000"/>
              <a:buFont typeface="Wingdings" panose="05000000000000000000" pitchFamily="2" charset="2"/>
              <a:buChar char="ü"/>
              <a:defRPr sz="3137"/>
            </a:lvl1pPr>
            <a:lvl2pPr marL="728314" indent="-336145">
              <a:buClr>
                <a:schemeClr val="tx2"/>
              </a:buClr>
              <a:buSzPct val="100000"/>
              <a:buFont typeface="Wingdings" panose="05000000000000000000" pitchFamily="2" charset="2"/>
              <a:buChar char="ü"/>
              <a:defRPr sz="2353"/>
            </a:lvl2pPr>
            <a:lvl3pPr marL="1008435" indent="-280121">
              <a:buClr>
                <a:schemeClr val="tx2"/>
              </a:buClr>
              <a:buSzPct val="100000"/>
              <a:buFont typeface="Wingdings" panose="05000000000000000000" pitchFamily="2" charset="2"/>
              <a:buChar char="ü"/>
              <a:tabLst/>
              <a:defRPr sz="1961"/>
            </a:lvl3pPr>
            <a:lvl4pPr marL="1232531" indent="-224097">
              <a:buClr>
                <a:schemeClr val="tx2"/>
              </a:buClr>
              <a:buSzPct val="100000"/>
              <a:buFont typeface="Wingdings" panose="05000000000000000000" pitchFamily="2" charset="2"/>
              <a:buChar char="ü"/>
              <a:defRPr lang="en-US" sz="1765" kern="1200" spc="0" baseline="0" dirty="0">
                <a:gradFill>
                  <a:gsLst>
                    <a:gs pos="1250">
                      <a:schemeClr val="tx1"/>
                    </a:gs>
                    <a:gs pos="100000">
                      <a:schemeClr val="tx1"/>
                    </a:gs>
                  </a:gsLst>
                  <a:lin ang="5400000" scaled="0"/>
                </a:gradFill>
                <a:latin typeface="+mn-lt"/>
                <a:ea typeface="+mn-ea"/>
                <a:cs typeface="+mn-cs"/>
              </a:defRPr>
            </a:lvl4pPr>
            <a:lvl5pPr marL="1232531" indent="-224097">
              <a:buClr>
                <a:schemeClr val="tx2"/>
              </a:buClr>
              <a:buSzPct val="100000"/>
              <a:buFont typeface="Wingdings" panose="05000000000000000000" pitchFamily="2" charset="2"/>
              <a:buChar char="ü"/>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232531" marR="0" lvl="3" indent="-224097" algn="l" defTabSz="914367" rtl="0" eaLnBrk="1" fontAlgn="auto" latinLnBrk="0" hangingPunct="1">
              <a:lnSpc>
                <a:spcPct val="90000"/>
              </a:lnSpc>
              <a:spcBef>
                <a:spcPct val="20000"/>
              </a:spcBef>
              <a:spcAft>
                <a:spcPts val="0"/>
              </a:spcAft>
              <a:buClr>
                <a:schemeClr val="tx2"/>
              </a:buClr>
              <a:buSzPct val="100000"/>
              <a:buFont typeface="Wingdings" panose="05000000000000000000" pitchFamily="2" charset="2"/>
              <a:buChar char="ü"/>
              <a:tabLst/>
            </a:pPr>
            <a:r>
              <a:rPr lang="en-US" dirty="0"/>
              <a:t>Fifth level</a:t>
            </a:r>
          </a:p>
        </p:txBody>
      </p:sp>
    </p:spTree>
    <p:extLst>
      <p:ext uri="{BB962C8B-B14F-4D97-AF65-F5344CB8AC3E}">
        <p14:creationId xmlns:p14="http://schemas.microsoft.com/office/powerpoint/2010/main" val="15103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79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69239" y="1008336"/>
            <a:ext cx="11653523" cy="561290"/>
          </a:xfrm>
        </p:spPr>
        <p:txBody>
          <a:bodyPr/>
          <a:lstStyle>
            <a:lvl1pPr marL="0" indent="0">
              <a:buFontTx/>
              <a:buNone/>
              <a:defRPr sz="2745" baseline="0"/>
            </a:lvl1pPr>
            <a:lvl2pPr marL="336145" indent="0">
              <a:buFontTx/>
              <a:buNone/>
              <a:defRPr/>
            </a:lvl2pPr>
            <a:lvl3pPr marL="560241" indent="0">
              <a:buFontTx/>
              <a:buNone/>
              <a:defRPr/>
            </a:lvl3pPr>
            <a:lvl4pPr marL="784338" indent="0">
              <a:buFontTx/>
              <a:buNone/>
              <a:defRPr/>
            </a:lvl4pPr>
            <a:lvl5pPr marL="1008435" indent="0">
              <a:buFontTx/>
              <a:buNone/>
              <a:defRPr/>
            </a:lvl5pPr>
          </a:lstStyle>
          <a:p>
            <a:pPr lvl="0"/>
            <a:r>
              <a:rPr lang="en-US" dirty="0"/>
              <a:t>Sub-head, or additional information goes here</a:t>
            </a:r>
          </a:p>
        </p:txBody>
      </p:sp>
    </p:spTree>
    <p:extLst>
      <p:ext uri="{BB962C8B-B14F-4D97-AF65-F5344CB8AC3E}">
        <p14:creationId xmlns:p14="http://schemas.microsoft.com/office/powerpoint/2010/main" val="4854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52475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15784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90474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581907436"/>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88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233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060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2504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62365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399174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UE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grpSp>
        <p:nvGrpSpPr>
          <p:cNvPr id="3" name="Group 2"/>
          <p:cNvGrpSpPr/>
          <p:nvPr userDrawn="1"/>
        </p:nvGrpSpPr>
        <p:grpSpPr>
          <a:xfrm>
            <a:off x="-75303" y="6497620"/>
            <a:ext cx="12267302" cy="447815"/>
            <a:chOff x="-75304" y="6497620"/>
            <a:chExt cx="12267302" cy="447815"/>
          </a:xfrm>
        </p:grpSpPr>
        <p:grpSp>
          <p:nvGrpSpPr>
            <p:cNvPr id="4" name="Group 2"/>
            <p:cNvGrpSpPr/>
            <p:nvPr/>
          </p:nvGrpSpPr>
          <p:grpSpPr>
            <a:xfrm>
              <a:off x="1" y="6504000"/>
              <a:ext cx="12191997" cy="354000"/>
              <a:chOff x="2577138" y="4572002"/>
              <a:chExt cx="9106710" cy="1415518"/>
            </a:xfrm>
          </p:grpSpPr>
          <p:sp>
            <p:nvSpPr>
              <p:cNvPr id="6" name="TextBox 4"/>
              <p:cNvSpPr txBox="1"/>
              <p:nvPr/>
            </p:nvSpPr>
            <p:spPr>
              <a:xfrm>
                <a:off x="2577138" y="4572002"/>
                <a:ext cx="3418423" cy="1415518"/>
              </a:xfrm>
              <a:prstGeom prst="rect">
                <a:avLst/>
              </a:prstGeom>
              <a:solidFill>
                <a:schemeClr val="accent2"/>
              </a:solidFill>
            </p:spPr>
            <p:txBody>
              <a:bodyPr wrap="square" lIns="457200" tIns="137160" rIns="365760" rtlCol="0">
                <a:noAutofit/>
              </a:bodyPr>
              <a:lstStyle/>
              <a:p>
                <a:pPr>
                  <a:lnSpc>
                    <a:spcPts val="3000"/>
                  </a:lnSpc>
                  <a:defRPr/>
                </a:pPr>
                <a:r>
                  <a:rPr lang="en-US" sz="2800" dirty="0">
                    <a:solidFill>
                      <a:srgbClr val="FFFFFF"/>
                    </a:solidFill>
                    <a:latin typeface="Segoe UI Light"/>
                  </a:rPr>
                  <a:t> </a:t>
                </a:r>
              </a:p>
            </p:txBody>
          </p:sp>
          <p:sp>
            <p:nvSpPr>
              <p:cNvPr id="7" name="TextBox 5"/>
              <p:cNvSpPr txBox="1"/>
              <p:nvPr/>
            </p:nvSpPr>
            <p:spPr>
              <a:xfrm>
                <a:off x="5995561" y="4572226"/>
                <a:ext cx="2898499" cy="1415294"/>
              </a:xfrm>
              <a:prstGeom prst="rect">
                <a:avLst/>
              </a:prstGeom>
              <a:solidFill>
                <a:schemeClr val="accent2">
                  <a:lumMod val="75000"/>
                </a:schemeClr>
              </a:solidFill>
            </p:spPr>
            <p:txBody>
              <a:bodyPr wrap="square" lIns="457200" tIns="137160" rIns="365760" rtlCol="0">
                <a:noAutofit/>
              </a:bodyPr>
              <a:lstStyle/>
              <a:p>
                <a:pPr defTabSz="913774">
                  <a:lnSpc>
                    <a:spcPts val="2941"/>
                  </a:lnSpc>
                  <a:defRPr/>
                </a:pPr>
                <a:endParaRPr lang="en-US" sz="2800" kern="0" dirty="0">
                  <a:solidFill>
                    <a:srgbClr val="FFFFFF"/>
                  </a:solidFill>
                  <a:latin typeface="Segoe UI Light"/>
                </a:endParaRPr>
              </a:p>
            </p:txBody>
          </p:sp>
          <p:sp>
            <p:nvSpPr>
              <p:cNvPr id="8" name="TextBox 6"/>
              <p:cNvSpPr txBox="1"/>
              <p:nvPr/>
            </p:nvSpPr>
            <p:spPr>
              <a:xfrm>
                <a:off x="8894061" y="4572226"/>
                <a:ext cx="2789787" cy="1415294"/>
              </a:xfrm>
              <a:prstGeom prst="rect">
                <a:avLst/>
              </a:prstGeom>
              <a:solidFill>
                <a:schemeClr val="accent2">
                  <a:lumMod val="50000"/>
                </a:schemeClr>
              </a:solidFill>
            </p:spPr>
            <p:txBody>
              <a:bodyPr wrap="square" lIns="457200" tIns="137160" rIns="640080" rtlCol="0">
                <a:noAutofit/>
              </a:bodyPr>
              <a:lstStyle/>
              <a:p>
                <a:pPr defTabSz="913774">
                  <a:lnSpc>
                    <a:spcPts val="2941"/>
                  </a:lnSpc>
                  <a:defRPr/>
                </a:pPr>
                <a:endParaRPr lang="en-US" sz="2800" kern="0" dirty="0">
                  <a:solidFill>
                    <a:srgbClr val="FFFFFF"/>
                  </a:solidFill>
                  <a:latin typeface="Segoe UI Light"/>
                </a:endParaRPr>
              </a:p>
            </p:txBody>
          </p:sp>
        </p:grpSp>
        <p:sp>
          <p:nvSpPr>
            <p:cNvPr id="5" name="TextBox 4"/>
            <p:cNvSpPr txBox="1"/>
            <p:nvPr/>
          </p:nvSpPr>
          <p:spPr>
            <a:xfrm>
              <a:off x="-75304" y="6497620"/>
              <a:ext cx="3351904" cy="447815"/>
            </a:xfrm>
            <a:prstGeom prst="rect">
              <a:avLst/>
            </a:prstGeom>
            <a:noFill/>
          </p:spPr>
          <p:txBody>
            <a:bodyPr wrap="square" lIns="182880" tIns="146304" rIns="182880" bIns="146304" rtlCol="0">
              <a:spAutoFit/>
            </a:bodyPr>
            <a:lstStyle/>
            <a:p>
              <a:pPr>
                <a:lnSpc>
                  <a:spcPct val="90000"/>
                </a:lnSpc>
                <a:defRPr/>
              </a:pPr>
              <a:r>
                <a:rPr lang="en-US" sz="1100" dirty="0">
                  <a:solidFill>
                    <a:srgbClr val="FFFFFF"/>
                  </a:solidFill>
                </a:rPr>
                <a:t>Microsoft Confidential – Subject to NDA</a:t>
              </a:r>
            </a:p>
          </p:txBody>
        </p:sp>
      </p:grpSp>
      <p:sp>
        <p:nvSpPr>
          <p:cNvPr id="12" name="Text Placeholder 6"/>
          <p:cNvSpPr>
            <a:spLocks noGrp="1"/>
          </p:cNvSpPr>
          <p:nvPr userDrawn="1">
            <p:ph type="body" sz="quarter" idx="10"/>
          </p:nvPr>
        </p:nvSpPr>
        <p:spPr>
          <a:xfrm>
            <a:off x="269240" y="1499077"/>
            <a:ext cx="4307322" cy="461643"/>
          </a:xfrm>
        </p:spPr>
        <p:txBody>
          <a:bodyPr wrap="square">
            <a:noAutofit/>
          </a:bodyPr>
          <a:lstStyle>
            <a:lvl1pPr marL="0" indent="0">
              <a:buNone/>
              <a:defRPr sz="2400">
                <a:solidFill>
                  <a:schemeClr val="accent2"/>
                </a:solidFill>
                <a:latin typeface="+mn-lt"/>
              </a:defRPr>
            </a:lvl1pPr>
          </a:lstStyle>
          <a:p>
            <a:pPr lvl="0"/>
            <a:r>
              <a:rPr lang="en-US" dirty="0"/>
              <a:t>Edit Master text styles</a:t>
            </a:r>
          </a:p>
        </p:txBody>
      </p:sp>
      <p:sp>
        <p:nvSpPr>
          <p:cNvPr id="14" name="Text Placeholder 6"/>
          <p:cNvSpPr>
            <a:spLocks noGrp="1"/>
          </p:cNvSpPr>
          <p:nvPr userDrawn="1">
            <p:ph type="body" sz="quarter" idx="11"/>
          </p:nvPr>
        </p:nvSpPr>
        <p:spPr>
          <a:xfrm>
            <a:off x="269240" y="1960775"/>
            <a:ext cx="4307322" cy="4147794"/>
          </a:xfrm>
        </p:spPr>
        <p:txBody>
          <a:bodyPr wrap="square">
            <a:noAutofit/>
          </a:bodyPr>
          <a:lstStyle>
            <a:lvl1pPr marL="0" indent="0">
              <a:lnSpc>
                <a:spcPct val="100000"/>
              </a:lnSpc>
              <a:spcBef>
                <a:spcPts val="600"/>
              </a:spcBef>
              <a:buNone/>
              <a:defRPr sz="1400">
                <a:solidFill>
                  <a:schemeClr val="tx1"/>
                </a:solidFill>
                <a:latin typeface="+mn-lt"/>
              </a:defRPr>
            </a:lvl1pPr>
          </a:lstStyle>
          <a:p>
            <a:pPr lvl="0"/>
            <a:r>
              <a:rPr lang="en-US" dirty="0"/>
              <a:t>Edit Master text styles</a:t>
            </a:r>
          </a:p>
        </p:txBody>
      </p:sp>
      <p:sp>
        <p:nvSpPr>
          <p:cNvPr id="15" name="Text Placeholder 6"/>
          <p:cNvSpPr>
            <a:spLocks noGrp="1"/>
          </p:cNvSpPr>
          <p:nvPr userDrawn="1">
            <p:ph type="body" sz="quarter" idx="12"/>
          </p:nvPr>
        </p:nvSpPr>
        <p:spPr>
          <a:xfrm>
            <a:off x="6513923" y="1138885"/>
            <a:ext cx="5411158" cy="312844"/>
          </a:xfrm>
        </p:spPr>
        <p:txBody>
          <a:bodyPr wrap="none">
            <a:noAutofit/>
          </a:bodyPr>
          <a:lstStyle>
            <a:lvl1pPr marL="0" indent="0" algn="r">
              <a:buNone/>
              <a:defRPr sz="1100">
                <a:solidFill>
                  <a:schemeClr val="accent2"/>
                </a:solidFill>
                <a:latin typeface="+mn-lt"/>
              </a:defRPr>
            </a:lvl1pPr>
          </a:lstStyle>
          <a:p>
            <a:pPr lvl="0"/>
            <a:r>
              <a:rPr lang="en-US" dirty="0"/>
              <a:t>Edit Master text styles</a:t>
            </a:r>
          </a:p>
        </p:txBody>
      </p:sp>
    </p:spTree>
    <p:extLst>
      <p:ext uri="{BB962C8B-B14F-4D97-AF65-F5344CB8AC3E}">
        <p14:creationId xmlns:p14="http://schemas.microsoft.com/office/powerpoint/2010/main" val="37533464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EEN_Title and Content">
    <p:spTree>
      <p:nvGrpSpPr>
        <p:cNvPr id="1" name=""/>
        <p:cNvGrpSpPr/>
        <p:nvPr/>
      </p:nvGrpSpPr>
      <p:grpSpPr>
        <a:xfrm>
          <a:off x="0" y="0"/>
          <a:ext cx="0" cy="0"/>
          <a:chOff x="0" y="0"/>
          <a:chExt cx="0" cy="0"/>
        </a:xfrm>
      </p:grpSpPr>
      <p:grpSp>
        <p:nvGrpSpPr>
          <p:cNvPr id="20" name="Group 2"/>
          <p:cNvGrpSpPr/>
          <p:nvPr userDrawn="1"/>
        </p:nvGrpSpPr>
        <p:grpSpPr>
          <a:xfrm>
            <a:off x="0" y="6504026"/>
            <a:ext cx="12192000" cy="353974"/>
            <a:chOff x="2577137" y="4571880"/>
            <a:chExt cx="9101124" cy="1390458"/>
          </a:xfrm>
        </p:grpSpPr>
        <p:sp>
          <p:nvSpPr>
            <p:cNvPr id="21" name="TextBox 4"/>
            <p:cNvSpPr txBox="1"/>
            <p:nvPr/>
          </p:nvSpPr>
          <p:spPr>
            <a:xfrm>
              <a:off x="2577137" y="4571880"/>
              <a:ext cx="3416327" cy="1390458"/>
            </a:xfrm>
            <a:prstGeom prst="rect">
              <a:avLst/>
            </a:prstGeom>
            <a:solidFill>
              <a:schemeClr val="accent4"/>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22" name="TextBox 5"/>
            <p:cNvSpPr txBox="1"/>
            <p:nvPr/>
          </p:nvSpPr>
          <p:spPr>
            <a:xfrm>
              <a:off x="5993465" y="4572324"/>
              <a:ext cx="2896720" cy="1390014"/>
            </a:xfrm>
            <a:prstGeom prst="rect">
              <a:avLst/>
            </a:prstGeom>
            <a:solidFill>
              <a:srgbClr val="006256"/>
            </a:solidFill>
          </p:spPr>
          <p:txBody>
            <a:bodyPr wrap="square" lIns="457200" tIns="137160" rIns="365760" rtlCol="0">
              <a:noAutofit/>
            </a:bodyPr>
            <a:lstStyle/>
            <a:p>
              <a:pPr defTabSz="913774">
                <a:lnSpc>
                  <a:spcPts val="2941"/>
                </a:lnSpc>
                <a:defRPr/>
              </a:pPr>
              <a:endParaRPr lang="en-US" sz="2800" kern="0" dirty="0">
                <a:solidFill>
                  <a:srgbClr val="FFFFFF"/>
                </a:solidFill>
                <a:latin typeface="Segoe UI Light"/>
              </a:endParaRPr>
            </a:p>
          </p:txBody>
        </p:sp>
        <p:sp>
          <p:nvSpPr>
            <p:cNvPr id="23" name="TextBox 6"/>
            <p:cNvSpPr txBox="1"/>
            <p:nvPr/>
          </p:nvSpPr>
          <p:spPr>
            <a:xfrm>
              <a:off x="8890185" y="4572324"/>
              <a:ext cx="2788076" cy="1390014"/>
            </a:xfrm>
            <a:prstGeom prst="rect">
              <a:avLst/>
            </a:prstGeom>
            <a:solidFill>
              <a:srgbClr val="004139"/>
            </a:solidFill>
          </p:spPr>
          <p:txBody>
            <a:bodyPr wrap="square" lIns="457200" tIns="137160" rIns="640080" rtlCol="0">
              <a:noAutofit/>
            </a:bodyPr>
            <a:lstStyle/>
            <a:p>
              <a:pPr defTabSz="913774">
                <a:lnSpc>
                  <a:spcPts val="2941"/>
                </a:lnSpc>
                <a:defRPr/>
              </a:pPr>
              <a:endParaRPr lang="en-US" sz="2800" kern="0" dirty="0">
                <a:solidFill>
                  <a:srgbClr val="FFFFFF"/>
                </a:solidFill>
                <a:latin typeface="Segoe UI Light"/>
              </a:endParaRPr>
            </a:p>
          </p:txBody>
        </p:sp>
      </p:grpSp>
      <p:sp>
        <p:nvSpPr>
          <p:cNvPr id="2" name="Title 1"/>
          <p:cNvSpPr>
            <a:spLocks noGrp="1"/>
          </p:cNvSpPr>
          <p:nvPr>
            <p:ph type="title"/>
          </p:nvPr>
        </p:nvSpPr>
        <p:spPr/>
        <p:txBody>
          <a:bodyPr/>
          <a:lstStyle/>
          <a:p>
            <a:r>
              <a:rPr lang="en-US" dirty="0"/>
              <a:t>Click to edit Master title style</a:t>
            </a:r>
          </a:p>
        </p:txBody>
      </p:sp>
      <p:sp>
        <p:nvSpPr>
          <p:cNvPr id="5" name="TextBox 4"/>
          <p:cNvSpPr txBox="1"/>
          <p:nvPr/>
        </p:nvSpPr>
        <p:spPr>
          <a:xfrm>
            <a:off x="-75304" y="6497620"/>
            <a:ext cx="3415404" cy="447815"/>
          </a:xfrm>
          <a:prstGeom prst="rect">
            <a:avLst/>
          </a:prstGeom>
          <a:noFill/>
        </p:spPr>
        <p:txBody>
          <a:bodyPr wrap="square" lIns="182854" tIns="146284" rIns="182854" bIns="146284" rtlCol="0">
            <a:spAutoFit/>
          </a:bodyPr>
          <a:lstStyle/>
          <a:p>
            <a:pPr>
              <a:lnSpc>
                <a:spcPct val="90000"/>
              </a:lnSpc>
              <a:defRPr/>
            </a:pPr>
            <a:r>
              <a:rPr lang="en-US" sz="1100" dirty="0">
                <a:solidFill>
                  <a:srgbClr val="FFFFFF"/>
                </a:solidFill>
              </a:rPr>
              <a:t>Microsoft Confidential – Subject to NDA</a:t>
            </a:r>
          </a:p>
        </p:txBody>
      </p:sp>
      <p:sp>
        <p:nvSpPr>
          <p:cNvPr id="12" name="Text Placeholder 6"/>
          <p:cNvSpPr>
            <a:spLocks noGrp="1"/>
          </p:cNvSpPr>
          <p:nvPr userDrawn="1">
            <p:ph type="body" sz="quarter" idx="10"/>
          </p:nvPr>
        </p:nvSpPr>
        <p:spPr>
          <a:xfrm>
            <a:off x="269239" y="1379134"/>
            <a:ext cx="4307323" cy="461643"/>
          </a:xfrm>
        </p:spPr>
        <p:txBody>
          <a:bodyPr wrap="square">
            <a:noAutofit/>
          </a:bodyPr>
          <a:lstStyle>
            <a:lvl1pPr marL="0" indent="0">
              <a:buNone/>
              <a:defRPr sz="2400">
                <a:solidFill>
                  <a:schemeClr val="accent4"/>
                </a:solidFill>
                <a:latin typeface="+mn-lt"/>
              </a:defRPr>
            </a:lvl1pPr>
          </a:lstStyle>
          <a:p>
            <a:pPr lvl="0"/>
            <a:r>
              <a:rPr lang="en-US" dirty="0"/>
              <a:t>Edit Master text styles</a:t>
            </a:r>
          </a:p>
        </p:txBody>
      </p:sp>
      <p:sp>
        <p:nvSpPr>
          <p:cNvPr id="15" name="Text Placeholder 6"/>
          <p:cNvSpPr>
            <a:spLocks noGrp="1"/>
          </p:cNvSpPr>
          <p:nvPr userDrawn="1">
            <p:ph type="body" sz="quarter" idx="12"/>
          </p:nvPr>
        </p:nvSpPr>
        <p:spPr>
          <a:xfrm>
            <a:off x="6513923" y="1138885"/>
            <a:ext cx="5411158" cy="312844"/>
          </a:xfrm>
        </p:spPr>
        <p:txBody>
          <a:bodyPr wrap="none">
            <a:noAutofit/>
          </a:bodyPr>
          <a:lstStyle>
            <a:lvl1pPr marL="0" indent="0" algn="r">
              <a:buNone/>
              <a:defRPr sz="1100">
                <a:solidFill>
                  <a:schemeClr val="accent2"/>
                </a:solidFill>
                <a:latin typeface="+mn-lt"/>
              </a:defRPr>
            </a:lvl1pPr>
          </a:lstStyle>
          <a:p>
            <a:pPr lvl="0"/>
            <a:r>
              <a:rPr lang="en-US" dirty="0"/>
              <a:t>Edit Master text styles</a:t>
            </a:r>
          </a:p>
        </p:txBody>
      </p:sp>
      <p:sp>
        <p:nvSpPr>
          <p:cNvPr id="25" name="Text Placeholder 6"/>
          <p:cNvSpPr>
            <a:spLocks noGrp="1"/>
          </p:cNvSpPr>
          <p:nvPr>
            <p:ph type="body" sz="quarter" idx="11"/>
          </p:nvPr>
        </p:nvSpPr>
        <p:spPr>
          <a:xfrm>
            <a:off x="269239" y="1960775"/>
            <a:ext cx="4307323" cy="4147794"/>
          </a:xfrm>
        </p:spPr>
        <p:txBody>
          <a:bodyPr wrap="square">
            <a:noAutofit/>
          </a:bodyPr>
          <a:lstStyle>
            <a:lvl1pPr marL="0" indent="0">
              <a:lnSpc>
                <a:spcPct val="100000"/>
              </a:lnSpc>
              <a:spcBef>
                <a:spcPts val="600"/>
              </a:spcBef>
              <a:buNone/>
              <a:defRPr sz="1400">
                <a:solidFill>
                  <a:schemeClr val="tx1"/>
                </a:solidFill>
                <a:latin typeface="+mn-lt"/>
              </a:defRPr>
            </a:lvl1pPr>
          </a:lstStyle>
          <a:p>
            <a:pPr lvl="0"/>
            <a:r>
              <a:rPr lang="en-US" dirty="0"/>
              <a:t>Edit Master text styles</a:t>
            </a:r>
          </a:p>
        </p:txBody>
      </p:sp>
    </p:spTree>
    <p:extLst>
      <p:ext uri="{BB962C8B-B14F-4D97-AF65-F5344CB8AC3E}">
        <p14:creationId xmlns:p14="http://schemas.microsoft.com/office/powerpoint/2010/main" val="40534140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_Title and Content">
    <p:spTree>
      <p:nvGrpSpPr>
        <p:cNvPr id="1" name=""/>
        <p:cNvGrpSpPr/>
        <p:nvPr/>
      </p:nvGrpSpPr>
      <p:grpSpPr>
        <a:xfrm>
          <a:off x="0" y="0"/>
          <a:ext cx="0" cy="0"/>
          <a:chOff x="0" y="0"/>
          <a:chExt cx="0" cy="0"/>
        </a:xfrm>
      </p:grpSpPr>
      <p:grpSp>
        <p:nvGrpSpPr>
          <p:cNvPr id="11" name="Group 2"/>
          <p:cNvGrpSpPr/>
          <p:nvPr userDrawn="1"/>
        </p:nvGrpSpPr>
        <p:grpSpPr>
          <a:xfrm>
            <a:off x="0" y="6504026"/>
            <a:ext cx="12192000" cy="353974"/>
            <a:chOff x="2577137" y="4571880"/>
            <a:chExt cx="9101124" cy="1390458"/>
          </a:xfrm>
        </p:grpSpPr>
        <p:sp>
          <p:nvSpPr>
            <p:cNvPr id="13" name="TextBox 4"/>
            <p:cNvSpPr txBox="1"/>
            <p:nvPr/>
          </p:nvSpPr>
          <p:spPr>
            <a:xfrm>
              <a:off x="2577137" y="4571880"/>
              <a:ext cx="3416327" cy="1390458"/>
            </a:xfrm>
            <a:prstGeom prst="rect">
              <a:avLst/>
            </a:prstGeom>
            <a:solidFill>
              <a:schemeClr val="accent6"/>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16" name="TextBox 5"/>
            <p:cNvSpPr txBox="1"/>
            <p:nvPr/>
          </p:nvSpPr>
          <p:spPr>
            <a:xfrm>
              <a:off x="5993465" y="4572324"/>
              <a:ext cx="2896720" cy="1390014"/>
            </a:xfrm>
            <a:prstGeom prst="rect">
              <a:avLst/>
            </a:prstGeom>
            <a:solidFill>
              <a:schemeClr val="accent6">
                <a:lumMod val="75000"/>
              </a:schemeClr>
            </a:solidFill>
          </p:spPr>
          <p:txBody>
            <a:bodyPr wrap="square" lIns="457200" tIns="137160" rIns="365760" rtlCol="0">
              <a:noAutofit/>
            </a:bodyPr>
            <a:lstStyle/>
            <a:p>
              <a:pPr defTabSz="913774">
                <a:lnSpc>
                  <a:spcPts val="2941"/>
                </a:lnSpc>
                <a:defRPr/>
              </a:pPr>
              <a:endParaRPr lang="en-US" sz="2800" kern="0" dirty="0">
                <a:solidFill>
                  <a:srgbClr val="FFFFFF"/>
                </a:solidFill>
                <a:latin typeface="Segoe UI Light"/>
              </a:endParaRPr>
            </a:p>
          </p:txBody>
        </p:sp>
        <p:sp>
          <p:nvSpPr>
            <p:cNvPr id="17" name="TextBox 6"/>
            <p:cNvSpPr txBox="1"/>
            <p:nvPr/>
          </p:nvSpPr>
          <p:spPr>
            <a:xfrm>
              <a:off x="8890185" y="4572324"/>
              <a:ext cx="2788076" cy="1390014"/>
            </a:xfrm>
            <a:prstGeom prst="rect">
              <a:avLst/>
            </a:prstGeom>
            <a:solidFill>
              <a:schemeClr val="accent6"/>
            </a:solidFill>
          </p:spPr>
          <p:txBody>
            <a:bodyPr wrap="square" lIns="457200" tIns="137160" rIns="640080" rtlCol="0">
              <a:noAutofit/>
            </a:bodyPr>
            <a:lstStyle/>
            <a:p>
              <a:pPr defTabSz="913774">
                <a:lnSpc>
                  <a:spcPts val="2941"/>
                </a:lnSpc>
                <a:defRPr/>
              </a:pPr>
              <a:endParaRPr lang="en-US" sz="2800" kern="0" dirty="0">
                <a:solidFill>
                  <a:srgbClr val="FFFFFF"/>
                </a:solidFill>
                <a:latin typeface="Segoe UI Light"/>
              </a:endParaRPr>
            </a:p>
          </p:txBody>
        </p:sp>
      </p:grpSp>
      <p:sp>
        <p:nvSpPr>
          <p:cNvPr id="2" name="Title 1"/>
          <p:cNvSpPr>
            <a:spLocks noGrp="1"/>
          </p:cNvSpPr>
          <p:nvPr>
            <p:ph type="title"/>
          </p:nvPr>
        </p:nvSpPr>
        <p:spPr/>
        <p:txBody>
          <a:bodyPr/>
          <a:lstStyle/>
          <a:p>
            <a:r>
              <a:rPr lang="en-US" dirty="0"/>
              <a:t>Click to edit Master title style</a:t>
            </a:r>
          </a:p>
        </p:txBody>
      </p:sp>
      <p:sp>
        <p:nvSpPr>
          <p:cNvPr id="5" name="TextBox 4"/>
          <p:cNvSpPr txBox="1"/>
          <p:nvPr/>
        </p:nvSpPr>
        <p:spPr>
          <a:xfrm>
            <a:off x="-75303" y="6497620"/>
            <a:ext cx="3351904" cy="447815"/>
          </a:xfrm>
          <a:prstGeom prst="rect">
            <a:avLst/>
          </a:prstGeom>
          <a:noFill/>
        </p:spPr>
        <p:txBody>
          <a:bodyPr wrap="square" lIns="182854" tIns="146284" rIns="182854" bIns="146284" rtlCol="0">
            <a:spAutoFit/>
          </a:bodyPr>
          <a:lstStyle/>
          <a:p>
            <a:pPr>
              <a:lnSpc>
                <a:spcPct val="90000"/>
              </a:lnSpc>
              <a:defRPr/>
            </a:pPr>
            <a:r>
              <a:rPr lang="en-US" sz="1100" dirty="0">
                <a:solidFill>
                  <a:srgbClr val="FFFFFF"/>
                </a:solidFill>
              </a:rPr>
              <a:t>Microsoft Confidential – Subject to NDA</a:t>
            </a:r>
          </a:p>
        </p:txBody>
      </p:sp>
      <p:sp>
        <p:nvSpPr>
          <p:cNvPr id="12" name="Text Placeholder 6"/>
          <p:cNvSpPr>
            <a:spLocks noGrp="1"/>
          </p:cNvSpPr>
          <p:nvPr userDrawn="1">
            <p:ph type="body" sz="quarter" idx="10"/>
          </p:nvPr>
        </p:nvSpPr>
        <p:spPr>
          <a:xfrm>
            <a:off x="269240" y="1379134"/>
            <a:ext cx="4304515" cy="461643"/>
          </a:xfrm>
        </p:spPr>
        <p:txBody>
          <a:bodyPr wrap="square">
            <a:noAutofit/>
          </a:bodyPr>
          <a:lstStyle>
            <a:lvl1pPr marL="0" indent="0">
              <a:buNone/>
              <a:defRPr sz="2400">
                <a:solidFill>
                  <a:schemeClr val="accent6"/>
                </a:solidFill>
                <a:latin typeface="+mn-lt"/>
              </a:defRPr>
            </a:lvl1pPr>
          </a:lstStyle>
          <a:p>
            <a:pPr lvl="0"/>
            <a:r>
              <a:rPr lang="en-US" dirty="0"/>
              <a:t>Edit Master text styles</a:t>
            </a:r>
          </a:p>
        </p:txBody>
      </p:sp>
      <p:sp>
        <p:nvSpPr>
          <p:cNvPr id="15" name="Text Placeholder 6"/>
          <p:cNvSpPr>
            <a:spLocks noGrp="1"/>
          </p:cNvSpPr>
          <p:nvPr userDrawn="1">
            <p:ph type="body" sz="quarter" idx="12"/>
          </p:nvPr>
        </p:nvSpPr>
        <p:spPr>
          <a:xfrm>
            <a:off x="6513923" y="1138885"/>
            <a:ext cx="5411158" cy="312844"/>
          </a:xfrm>
        </p:spPr>
        <p:txBody>
          <a:bodyPr wrap="none">
            <a:noAutofit/>
          </a:bodyPr>
          <a:lstStyle>
            <a:lvl1pPr marL="0" indent="0" algn="r">
              <a:buNone/>
              <a:defRPr sz="1100">
                <a:solidFill>
                  <a:schemeClr val="accent2"/>
                </a:solidFill>
                <a:latin typeface="+mn-lt"/>
              </a:defRPr>
            </a:lvl1pPr>
          </a:lstStyle>
          <a:p>
            <a:pPr lvl="0"/>
            <a:r>
              <a:rPr lang="en-US" dirty="0"/>
              <a:t>Edit Master text styles</a:t>
            </a:r>
          </a:p>
        </p:txBody>
      </p:sp>
      <p:sp>
        <p:nvSpPr>
          <p:cNvPr id="18" name="Text Placeholder 6"/>
          <p:cNvSpPr>
            <a:spLocks noGrp="1"/>
          </p:cNvSpPr>
          <p:nvPr>
            <p:ph type="body" sz="quarter" idx="11"/>
          </p:nvPr>
        </p:nvSpPr>
        <p:spPr>
          <a:xfrm>
            <a:off x="269240" y="1960775"/>
            <a:ext cx="4304515" cy="4147794"/>
          </a:xfrm>
        </p:spPr>
        <p:txBody>
          <a:bodyPr wrap="square">
            <a:noAutofit/>
          </a:bodyPr>
          <a:lstStyle>
            <a:lvl1pPr marL="0" indent="0">
              <a:lnSpc>
                <a:spcPct val="100000"/>
              </a:lnSpc>
              <a:spcBef>
                <a:spcPts val="600"/>
              </a:spcBef>
              <a:buNone/>
              <a:defRPr sz="1400">
                <a:solidFill>
                  <a:schemeClr val="tx1"/>
                </a:solidFill>
                <a:latin typeface="+mn-lt"/>
              </a:defRPr>
            </a:lvl1pPr>
          </a:lstStyle>
          <a:p>
            <a:pPr lvl="0"/>
            <a:r>
              <a:rPr lang="en-US" dirty="0"/>
              <a:t>Edit Master text styles</a:t>
            </a:r>
          </a:p>
        </p:txBody>
      </p:sp>
    </p:spTree>
    <p:extLst>
      <p:ext uri="{BB962C8B-B14F-4D97-AF65-F5344CB8AC3E}">
        <p14:creationId xmlns:p14="http://schemas.microsoft.com/office/powerpoint/2010/main" val="15820804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URPLE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6"/>
          <p:cNvSpPr>
            <a:spLocks noGrp="1"/>
          </p:cNvSpPr>
          <p:nvPr userDrawn="1">
            <p:ph type="body" sz="quarter" idx="10"/>
          </p:nvPr>
        </p:nvSpPr>
        <p:spPr>
          <a:xfrm>
            <a:off x="269239" y="1379134"/>
            <a:ext cx="4307323" cy="461643"/>
          </a:xfrm>
        </p:spPr>
        <p:txBody>
          <a:bodyPr wrap="square">
            <a:noAutofit/>
          </a:bodyPr>
          <a:lstStyle>
            <a:lvl1pPr marL="0" indent="0">
              <a:buNone/>
              <a:defRPr sz="2400">
                <a:solidFill>
                  <a:schemeClr val="accent5"/>
                </a:solidFill>
                <a:latin typeface="+mn-lt"/>
              </a:defRPr>
            </a:lvl1pPr>
          </a:lstStyle>
          <a:p>
            <a:pPr lvl="0"/>
            <a:r>
              <a:rPr lang="en-US" dirty="0"/>
              <a:t>Edit Master text styles</a:t>
            </a:r>
          </a:p>
        </p:txBody>
      </p:sp>
      <p:sp>
        <p:nvSpPr>
          <p:cNvPr id="22" name="Text Placeholder 6"/>
          <p:cNvSpPr>
            <a:spLocks noGrp="1"/>
          </p:cNvSpPr>
          <p:nvPr>
            <p:ph type="body" sz="quarter" idx="11"/>
          </p:nvPr>
        </p:nvSpPr>
        <p:spPr>
          <a:xfrm>
            <a:off x="269239" y="1960775"/>
            <a:ext cx="4307323" cy="4147794"/>
          </a:xfrm>
        </p:spPr>
        <p:txBody>
          <a:bodyPr wrap="square">
            <a:noAutofit/>
          </a:bodyPr>
          <a:lstStyle>
            <a:lvl1pPr marL="0" indent="0">
              <a:lnSpc>
                <a:spcPct val="100000"/>
              </a:lnSpc>
              <a:spcBef>
                <a:spcPts val="600"/>
              </a:spcBef>
              <a:buNone/>
              <a:defRPr sz="1400">
                <a:solidFill>
                  <a:schemeClr val="tx1"/>
                </a:solidFill>
                <a:latin typeface="+mn-lt"/>
              </a:defRPr>
            </a:lvl1pPr>
          </a:lstStyle>
          <a:p>
            <a:pPr lvl="0"/>
            <a:r>
              <a:rPr lang="en-US" dirty="0"/>
              <a:t>Edit Master text styles</a:t>
            </a:r>
          </a:p>
        </p:txBody>
      </p:sp>
    </p:spTree>
    <p:extLst>
      <p:ext uri="{BB962C8B-B14F-4D97-AF65-F5344CB8AC3E}">
        <p14:creationId xmlns:p14="http://schemas.microsoft.com/office/powerpoint/2010/main" val="6835394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320872532"/>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3459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6"/>
            <a:ext cx="2743200" cy="365125"/>
          </a:xfrm>
          <a:prstGeom prst="rect">
            <a:avLst/>
          </a:prstGeom>
        </p:spPr>
        <p:txBody>
          <a:bodyPr/>
          <a:lstStyle/>
          <a:p>
            <a:fld id="{0A164282-434E-41D4-9582-783D542A7B68}"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6042211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algn="ctr" defTabSz="761310"/>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697119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4" y="4"/>
            <a:ext cx="12191375" cy="6858625"/>
          </a:xfrm>
          <a:prstGeom prst="rect">
            <a:avLst/>
          </a:prstGeom>
        </p:spPr>
      </p:pic>
    </p:spTree>
    <p:extLst>
      <p:ext uri="{BB962C8B-B14F-4D97-AF65-F5344CB8AC3E}">
        <p14:creationId xmlns:p14="http://schemas.microsoft.com/office/powerpoint/2010/main" val="4602724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lack background for sections heading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0606" y="2967590"/>
            <a:ext cx="10757098" cy="800925"/>
          </a:xfrm>
        </p:spPr>
        <p:txBody>
          <a:bodyPr vert="horz" wrap="square" lIns="0" tIns="0" rIns="0" bIns="0" rtlCol="0" anchor="t">
            <a:spAutoFit/>
          </a:bodyPr>
          <a:lstStyle>
            <a:lvl1pPr>
              <a:defRPr lang="en-US" sz="5783" spc="-294" dirty="0">
                <a:gradFill flip="none" rotWithShape="1">
                  <a:gsLst>
                    <a:gs pos="7500">
                      <a:srgbClr val="FFFFFF"/>
                    </a:gs>
                    <a:gs pos="15417">
                      <a:srgbClr val="FFFFFF"/>
                    </a:gs>
                  </a:gsLst>
                  <a:lin ang="5400000" scaled="0"/>
                  <a:tileRect/>
                </a:gradFill>
                <a:latin typeface="Segoe UI Light" pitchFamily="34" charset="0"/>
                <a:cs typeface="Arial" charset="0"/>
              </a:defRPr>
            </a:lvl1pPr>
          </a:lstStyle>
          <a:p>
            <a:pPr lvl="0" defTabSz="896029"/>
            <a:r>
              <a:rPr lang="en-US" dirty="0"/>
              <a:t>Click to edit Master title style</a:t>
            </a:r>
          </a:p>
        </p:txBody>
      </p:sp>
    </p:spTree>
    <p:extLst>
      <p:ext uri="{BB962C8B-B14F-4D97-AF65-F5344CB8AC3E}">
        <p14:creationId xmlns:p14="http://schemas.microsoft.com/office/powerpoint/2010/main" val="19706564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999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2030166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58pt Title/24pt Text - Orange">
    <p:bg>
      <p:bgPr>
        <a:solidFill>
          <a:schemeClr val="accent5"/>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417536106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accent6"/>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1"/>
                </a:solidFill>
              </a:defRPr>
            </a:lvl1pPr>
          </a:lstStyle>
          <a:p>
            <a:r>
              <a:rPr lang="en-US"/>
              <a:t>Microsoft Confidential</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lang="en-US" smtClean="0"/>
              <a:pPr/>
              <a:t>‹#›</a:t>
            </a:fld>
            <a:endParaRPr lang="en-US" dirty="0"/>
          </a:p>
        </p:txBody>
      </p:sp>
      <p:sp>
        <p:nvSpPr>
          <p:cNvPr id="6"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dirty="0"/>
              <a:t>Title</a:t>
            </a:r>
          </a:p>
        </p:txBody>
      </p:sp>
      <p:sp>
        <p:nvSpPr>
          <p:cNvPr id="8"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1312838137"/>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lang="en-US"/>
              <a:t>Microsoft Confidential</a:t>
            </a:r>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3319611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284946" y="6592645"/>
            <a:ext cx="3859607" cy="134483"/>
          </a:xfrm>
          <a:prstGeom prst="rect">
            <a:avLst/>
          </a:prstGeom>
        </p:spPr>
        <p:txBody>
          <a:bodyPr vert="horz" lIns="0" tIns="0" rIns="91440" bIns="0" rtlCol="0" anchor="ctr"/>
          <a:lstStyle>
            <a:lvl1pPr marL="0" algn="r" defTabSz="914367" rtl="0" eaLnBrk="1" latinLnBrk="0" hangingPunct="1">
              <a:defRPr lang="en-US" sz="882" kern="1200">
                <a:solidFill>
                  <a:schemeClr val="tx2"/>
                </a:solidFill>
                <a:latin typeface="+mn-lt"/>
                <a:ea typeface="+mn-ea"/>
                <a:cs typeface="+mn-cs"/>
              </a:defRPr>
            </a:lvl1pPr>
          </a:lstStyle>
          <a:p>
            <a:r>
              <a:rPr lang="en-US" dirty="0"/>
              <a:t>Microsoft Confidential</a:t>
            </a:r>
          </a:p>
        </p:txBody>
      </p:sp>
      <p:sp>
        <p:nvSpPr>
          <p:cNvPr id="5" name="Slide Number Placeholder 4"/>
          <p:cNvSpPr>
            <a:spLocks noGrp="1"/>
          </p:cNvSpPr>
          <p:nvPr>
            <p:ph type="sldNum" sz="quarter" idx="4"/>
          </p:nvPr>
        </p:nvSpPr>
        <p:spPr>
          <a:xfrm>
            <a:off x="11486690" y="6592645"/>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51141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spd="slow">
    <p:fade/>
  </p:transition>
  <p:hf hdr="0" dt="0"/>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399069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86" tIns="91429" rIns="146286" bIns="91429" rtlCol="0" anchor="t">
            <a:noAutofit/>
          </a:bodyPr>
          <a:lstStyle/>
          <a:p>
            <a:r>
              <a:rPr lang="en-US" dirty="0"/>
              <a:t>Click to edit Master title style</a:t>
            </a:r>
          </a:p>
        </p:txBody>
      </p:sp>
      <p:sp>
        <p:nvSpPr>
          <p:cNvPr id="4" name="Text Placeholder 3"/>
          <p:cNvSpPr>
            <a:spLocks noGrp="1"/>
          </p:cNvSpPr>
          <p:nvPr>
            <p:ph type="body" idx="1"/>
          </p:nvPr>
        </p:nvSpPr>
        <p:spPr>
          <a:xfrm>
            <a:off x="269241" y="1189179"/>
            <a:ext cx="11653520" cy="1868182"/>
          </a:xfrm>
          <a:prstGeom prst="rect">
            <a:avLst/>
          </a:prstGeom>
        </p:spPr>
        <p:txBody>
          <a:bodyPr vert="horz" wrap="square" lIns="146286" tIns="91429" rIns="146286" bIns="9142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75304" y="6497620"/>
            <a:ext cx="3227294" cy="461665"/>
          </a:xfrm>
          <a:prstGeom prst="rect">
            <a:avLst/>
          </a:prstGeom>
          <a:noFill/>
        </p:spPr>
        <p:txBody>
          <a:bodyPr wrap="square" lIns="182854" tIns="146284" rIns="182854" bIns="146284" rtlCol="0">
            <a:spAutoFit/>
          </a:bodyPr>
          <a:lstStyle/>
          <a:p>
            <a:pPr>
              <a:lnSpc>
                <a:spcPct val="90000"/>
              </a:lnSpc>
            </a:pPr>
            <a:r>
              <a:rPr lang="en-US" sz="1100" dirty="0">
                <a:gradFill>
                  <a:gsLst>
                    <a:gs pos="2917">
                      <a:srgbClr val="505050"/>
                    </a:gs>
                    <a:gs pos="30000">
                      <a:srgbClr val="505050"/>
                    </a:gs>
                  </a:gsLst>
                  <a:lin ang="5400000" scaled="0"/>
                </a:gradFill>
              </a:rPr>
              <a:t>Microsoft Confidential</a:t>
            </a:r>
          </a:p>
        </p:txBody>
      </p:sp>
      <p:grpSp>
        <p:nvGrpSpPr>
          <p:cNvPr id="5" name="Group 4"/>
          <p:cNvGrpSpPr/>
          <p:nvPr userDrawn="1"/>
        </p:nvGrpSpPr>
        <p:grpSpPr>
          <a:xfrm>
            <a:off x="0" y="6994016"/>
            <a:ext cx="3666162" cy="885388"/>
            <a:chOff x="370148" y="1877267"/>
            <a:chExt cx="11358880" cy="2743200"/>
          </a:xfrm>
        </p:grpSpPr>
        <p:sp>
          <p:nvSpPr>
            <p:cNvPr id="6" name="Rectangle 5"/>
            <p:cNvSpPr/>
            <p:nvPr/>
          </p:nvSpPr>
          <p:spPr bwMode="auto">
            <a:xfrm>
              <a:off x="370148" y="1877267"/>
              <a:ext cx="2743200" cy="2743200"/>
            </a:xfrm>
            <a:prstGeom prst="rect">
              <a:avLst/>
            </a:prstGeom>
            <a:solidFill>
              <a:srgbClr val="0072C6"/>
            </a:solidFill>
            <a:ln w="10795" cap="flat" cmpd="sng" algn="ctr">
              <a:noFill/>
              <a:prstDash val="solid"/>
              <a:headEnd type="none" w="med" len="med"/>
              <a:tailEnd type="none" w="med" len="med"/>
            </a:ln>
            <a:effectLst/>
          </p:spPr>
          <p:txBody>
            <a:bodyPr vert="horz" wrap="square" lIns="179285" tIns="179285" rIns="0" bIns="45720" numCol="1" rtlCol="0" anchor="t" anchorCtr="0" compatLnSpc="1">
              <a:prstTxWarp prst="textNoShape">
                <a:avLst/>
              </a:prstTxWarp>
            </a:bodyPr>
            <a:lstStyle/>
            <a:p>
              <a:pPr defTabSz="914347">
                <a:lnSpc>
                  <a:spcPct val="90000"/>
                </a:lnSpc>
                <a:spcAft>
                  <a:spcPts val="590"/>
                </a:spcAft>
                <a:defRPr/>
              </a:pPr>
              <a:r>
                <a:rPr lang="en-US" sz="1050" kern="0" spc="-29" dirty="0">
                  <a:gradFill>
                    <a:gsLst>
                      <a:gs pos="2917">
                        <a:srgbClr val="FFFFFF"/>
                      </a:gs>
                      <a:gs pos="30000">
                        <a:srgbClr val="FFFFFF"/>
                      </a:gs>
                    </a:gsLst>
                    <a:lin ang="5400000" scaled="0"/>
                  </a:gradFill>
                  <a:latin typeface="Segoe UI Light"/>
                </a:rPr>
                <a:t>Transform </a:t>
              </a:r>
              <a:br>
                <a:rPr lang="en-US" sz="1050" kern="0" spc="-29" dirty="0">
                  <a:gradFill>
                    <a:gsLst>
                      <a:gs pos="2917">
                        <a:srgbClr val="FFFFFF"/>
                      </a:gs>
                      <a:gs pos="30000">
                        <a:srgbClr val="FFFFFF"/>
                      </a:gs>
                    </a:gsLst>
                    <a:lin ang="5400000" scaled="0"/>
                  </a:gradFill>
                  <a:latin typeface="Segoe UI Light"/>
                </a:rPr>
              </a:br>
              <a:r>
                <a:rPr lang="en-US" sz="1050" kern="0" spc="-29" dirty="0">
                  <a:gradFill>
                    <a:gsLst>
                      <a:gs pos="2917">
                        <a:srgbClr val="FFFFFF"/>
                      </a:gs>
                      <a:gs pos="30000">
                        <a:srgbClr val="FFFFFF"/>
                      </a:gs>
                    </a:gsLst>
                    <a:lin ang="5400000" scaled="0"/>
                  </a:gradFill>
                  <a:latin typeface="Segoe UI Light"/>
                </a:rPr>
                <a:t>the datacenter</a:t>
              </a:r>
            </a:p>
          </p:txBody>
        </p:sp>
        <p:sp>
          <p:nvSpPr>
            <p:cNvPr id="7" name="Rectangle 6"/>
            <p:cNvSpPr/>
            <p:nvPr/>
          </p:nvSpPr>
          <p:spPr bwMode="auto">
            <a:xfrm>
              <a:off x="6113934" y="1877267"/>
              <a:ext cx="2743200" cy="2743200"/>
            </a:xfrm>
            <a:prstGeom prst="rect">
              <a:avLst/>
            </a:prstGeom>
            <a:solidFill>
              <a:srgbClr val="DC3C00"/>
            </a:solidFill>
            <a:ln w="10795" cap="flat" cmpd="sng" algn="ctr">
              <a:noFill/>
              <a:prstDash val="solid"/>
              <a:headEnd type="none" w="med" len="med"/>
              <a:tailEnd type="none" w="med" len="med"/>
            </a:ln>
            <a:effectLst/>
          </p:spPr>
          <p:txBody>
            <a:bodyPr vert="horz" wrap="square" lIns="179285" tIns="179285" rIns="0" bIns="45720" numCol="1" rtlCol="0" anchor="t" anchorCtr="0" compatLnSpc="1">
              <a:prstTxWarp prst="textNoShape">
                <a:avLst/>
              </a:prstTxWarp>
            </a:bodyPr>
            <a:lstStyle/>
            <a:p>
              <a:pPr defTabSz="914347">
                <a:lnSpc>
                  <a:spcPct val="90000"/>
                </a:lnSpc>
                <a:spcAft>
                  <a:spcPts val="590"/>
                </a:spcAft>
                <a:defRPr/>
              </a:pPr>
              <a:r>
                <a:rPr lang="en-US" sz="1050" kern="0" spc="-29" dirty="0">
                  <a:gradFill>
                    <a:gsLst>
                      <a:gs pos="2917">
                        <a:srgbClr val="FFFFFF"/>
                      </a:gs>
                      <a:gs pos="30000">
                        <a:srgbClr val="FFFFFF"/>
                      </a:gs>
                    </a:gsLst>
                    <a:lin ang="5400000" scaled="0"/>
                  </a:gradFill>
                  <a:latin typeface="Segoe UI Light"/>
                </a:rPr>
                <a:t>Unlock insights on any data</a:t>
              </a:r>
            </a:p>
          </p:txBody>
        </p:sp>
        <p:sp>
          <p:nvSpPr>
            <p:cNvPr id="8" name="Rectangle 7"/>
            <p:cNvSpPr/>
            <p:nvPr/>
          </p:nvSpPr>
          <p:spPr bwMode="auto">
            <a:xfrm>
              <a:off x="3242041" y="1877267"/>
              <a:ext cx="2743200" cy="2743200"/>
            </a:xfrm>
            <a:prstGeom prst="rect">
              <a:avLst/>
            </a:prstGeom>
            <a:solidFill>
              <a:srgbClr val="008272"/>
            </a:solidFill>
            <a:ln w="10795" cap="flat" cmpd="sng" algn="ctr">
              <a:noFill/>
              <a:prstDash val="solid"/>
              <a:headEnd type="none" w="med" len="med"/>
              <a:tailEnd type="none" w="med" len="med"/>
            </a:ln>
            <a:effectLst/>
          </p:spPr>
          <p:txBody>
            <a:bodyPr vert="horz" wrap="square" lIns="179285" tIns="179285" rIns="0" bIns="45720" numCol="1" rtlCol="0" anchor="t" anchorCtr="0" compatLnSpc="1">
              <a:prstTxWarp prst="textNoShape">
                <a:avLst/>
              </a:prstTxWarp>
            </a:bodyPr>
            <a:lstStyle/>
            <a:p>
              <a:pPr defTabSz="914347">
                <a:lnSpc>
                  <a:spcPct val="90000"/>
                </a:lnSpc>
                <a:spcAft>
                  <a:spcPts val="590"/>
                </a:spcAft>
                <a:defRPr/>
              </a:pPr>
              <a:r>
                <a:rPr lang="en-US" sz="1050" kern="0" spc="-29" dirty="0">
                  <a:gradFill>
                    <a:gsLst>
                      <a:gs pos="2917">
                        <a:srgbClr val="FFFFFF"/>
                      </a:gs>
                      <a:gs pos="30000">
                        <a:srgbClr val="FFFFFF"/>
                      </a:gs>
                    </a:gsLst>
                    <a:lin ang="5400000" scaled="0"/>
                  </a:gradFill>
                  <a:latin typeface="Segoe UI Light"/>
                </a:rPr>
                <a:t>Empower people-centric IT</a:t>
              </a:r>
            </a:p>
          </p:txBody>
        </p:sp>
        <p:sp>
          <p:nvSpPr>
            <p:cNvPr id="9" name="Rectangle 8"/>
            <p:cNvSpPr/>
            <p:nvPr/>
          </p:nvSpPr>
          <p:spPr bwMode="auto">
            <a:xfrm>
              <a:off x="8985828" y="1877267"/>
              <a:ext cx="2743200" cy="2743200"/>
            </a:xfrm>
            <a:prstGeom prst="rect">
              <a:avLst/>
            </a:prstGeom>
            <a:solidFill>
              <a:srgbClr val="68217A"/>
            </a:solidFill>
            <a:ln w="10795" cap="flat" cmpd="sng" algn="ctr">
              <a:noFill/>
              <a:prstDash val="solid"/>
              <a:headEnd type="none" w="med" len="med"/>
              <a:tailEnd type="none" w="med" len="med"/>
            </a:ln>
            <a:effectLst/>
          </p:spPr>
          <p:txBody>
            <a:bodyPr vert="horz" wrap="square" lIns="179285" tIns="179285" rIns="0" bIns="45720" numCol="1" rtlCol="0" anchor="t" anchorCtr="0" compatLnSpc="1">
              <a:prstTxWarp prst="textNoShape">
                <a:avLst/>
              </a:prstTxWarp>
            </a:bodyPr>
            <a:lstStyle/>
            <a:p>
              <a:pPr defTabSz="914347">
                <a:lnSpc>
                  <a:spcPct val="90000"/>
                </a:lnSpc>
                <a:spcAft>
                  <a:spcPts val="590"/>
                </a:spcAft>
                <a:defRPr/>
              </a:pPr>
              <a:r>
                <a:rPr lang="en-US" sz="1050" kern="0" spc="-29" dirty="0">
                  <a:gradFill>
                    <a:gsLst>
                      <a:gs pos="2917">
                        <a:srgbClr val="FFFFFF"/>
                      </a:gs>
                      <a:gs pos="30000">
                        <a:srgbClr val="FFFFFF"/>
                      </a:gs>
                    </a:gsLst>
                    <a:lin ang="5400000" scaled="0"/>
                  </a:gradFill>
                  <a:latin typeface="Segoe UI Light"/>
                </a:rPr>
                <a:t>Enable modern business apps</a:t>
              </a:r>
            </a:p>
          </p:txBody>
        </p:sp>
      </p:grpSp>
    </p:spTree>
    <p:extLst>
      <p:ext uri="{BB962C8B-B14F-4D97-AF65-F5344CB8AC3E}">
        <p14:creationId xmlns:p14="http://schemas.microsoft.com/office/powerpoint/2010/main" val="70264493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p:fade/>
  </p:transition>
  <p:txStyles>
    <p:titleStyle>
      <a:lvl1pPr algn="l" defTabSz="914075" rtl="0" eaLnBrk="1" latinLnBrk="0" hangingPunct="1">
        <a:lnSpc>
          <a:spcPct val="90000"/>
        </a:lnSpc>
        <a:spcBef>
          <a:spcPct val="0"/>
        </a:spcBef>
        <a:buNone/>
        <a:defRPr lang="en-US" sz="4800" b="0" kern="1200" cap="none" spc="-100" baseline="0" dirty="0" smtClean="0">
          <a:ln w="3175">
            <a:noFill/>
          </a:ln>
          <a:solidFill>
            <a:schemeClr val="tx1"/>
          </a:solidFill>
          <a:effectLst/>
          <a:latin typeface="+mj-lt"/>
          <a:ea typeface="+mn-ea"/>
          <a:cs typeface="Segoe UI" pitchFamily="34" charset="0"/>
        </a:defRPr>
      </a:lvl1pPr>
    </p:titleStyle>
    <p:bodyStyle>
      <a:lvl1pPr marL="336037" marR="0" indent="-336037" algn="l" defTabSz="914075"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08" marR="0" indent="-236471" algn="l" defTabSz="91407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087" marR="0" indent="-224025" algn="l" defTabSz="91407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111" marR="0" indent="-224025" algn="l" defTabSz="91407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136" marR="0" indent="-224025" algn="l" defTabSz="91407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3703" indent="-228519" algn="l" defTabSz="91407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742" indent="-228519" algn="l" defTabSz="91407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780" indent="-228519" algn="l" defTabSz="91407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818" indent="-228519" algn="l" defTabSz="91407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75" rtl="0" eaLnBrk="1" latinLnBrk="0" hangingPunct="1">
        <a:defRPr sz="1765" kern="1200">
          <a:solidFill>
            <a:schemeClr val="tx1"/>
          </a:solidFill>
          <a:latin typeface="+mn-lt"/>
          <a:ea typeface="+mn-ea"/>
          <a:cs typeface="+mn-cs"/>
        </a:defRPr>
      </a:lvl1pPr>
      <a:lvl2pPr marL="457037" algn="l" defTabSz="914075" rtl="0" eaLnBrk="1" latinLnBrk="0" hangingPunct="1">
        <a:defRPr sz="1765" kern="1200">
          <a:solidFill>
            <a:schemeClr val="tx1"/>
          </a:solidFill>
          <a:latin typeface="+mn-lt"/>
          <a:ea typeface="+mn-ea"/>
          <a:cs typeface="+mn-cs"/>
        </a:defRPr>
      </a:lvl2pPr>
      <a:lvl3pPr marL="914075" algn="l" defTabSz="914075" rtl="0" eaLnBrk="1" latinLnBrk="0" hangingPunct="1">
        <a:defRPr sz="1765" kern="1200">
          <a:solidFill>
            <a:schemeClr val="tx1"/>
          </a:solidFill>
          <a:latin typeface="+mn-lt"/>
          <a:ea typeface="+mn-ea"/>
          <a:cs typeface="+mn-cs"/>
        </a:defRPr>
      </a:lvl3pPr>
      <a:lvl4pPr marL="1371111" algn="l" defTabSz="914075" rtl="0" eaLnBrk="1" latinLnBrk="0" hangingPunct="1">
        <a:defRPr sz="1765" kern="1200">
          <a:solidFill>
            <a:schemeClr val="tx1"/>
          </a:solidFill>
          <a:latin typeface="+mn-lt"/>
          <a:ea typeface="+mn-ea"/>
          <a:cs typeface="+mn-cs"/>
        </a:defRPr>
      </a:lvl4pPr>
      <a:lvl5pPr marL="1828149" algn="l" defTabSz="914075" rtl="0" eaLnBrk="1" latinLnBrk="0" hangingPunct="1">
        <a:defRPr sz="1765" kern="1200">
          <a:solidFill>
            <a:schemeClr val="tx1"/>
          </a:solidFill>
          <a:latin typeface="+mn-lt"/>
          <a:ea typeface="+mn-ea"/>
          <a:cs typeface="+mn-cs"/>
        </a:defRPr>
      </a:lvl5pPr>
      <a:lvl6pPr marL="2285187" algn="l" defTabSz="914075" rtl="0" eaLnBrk="1" latinLnBrk="0" hangingPunct="1">
        <a:defRPr sz="1765" kern="1200">
          <a:solidFill>
            <a:schemeClr val="tx1"/>
          </a:solidFill>
          <a:latin typeface="+mn-lt"/>
          <a:ea typeface="+mn-ea"/>
          <a:cs typeface="+mn-cs"/>
        </a:defRPr>
      </a:lvl6pPr>
      <a:lvl7pPr marL="2742224" algn="l" defTabSz="914075" rtl="0" eaLnBrk="1" latinLnBrk="0" hangingPunct="1">
        <a:defRPr sz="1765" kern="1200">
          <a:solidFill>
            <a:schemeClr val="tx1"/>
          </a:solidFill>
          <a:latin typeface="+mn-lt"/>
          <a:ea typeface="+mn-ea"/>
          <a:cs typeface="+mn-cs"/>
        </a:defRPr>
      </a:lvl7pPr>
      <a:lvl8pPr marL="3199262" algn="l" defTabSz="914075" rtl="0" eaLnBrk="1" latinLnBrk="0" hangingPunct="1">
        <a:defRPr sz="1765" kern="1200">
          <a:solidFill>
            <a:schemeClr val="tx1"/>
          </a:solidFill>
          <a:latin typeface="+mn-lt"/>
          <a:ea typeface="+mn-ea"/>
          <a:cs typeface="+mn-cs"/>
        </a:defRPr>
      </a:lvl8pPr>
      <a:lvl9pPr marL="3656297" algn="l" defTabSz="914075"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 Id="rId6" Type="http://schemas.openxmlformats.org/officeDocument/2006/relationships/image" Target="../media/image25.png"/><Relationship Id="rId5" Type="http://schemas.openxmlformats.org/officeDocument/2006/relationships/image" Target="../media/image24.gif"/><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3" dirty="0"/>
              <a:t>What is Docker?</a:t>
            </a:r>
          </a:p>
        </p:txBody>
      </p:sp>
      <p:pic>
        <p:nvPicPr>
          <p:cNvPr id="5" name="Picture 4"/>
          <p:cNvPicPr>
            <a:picLocks noChangeAspect="1"/>
          </p:cNvPicPr>
          <p:nvPr/>
        </p:nvPicPr>
        <p:blipFill>
          <a:blip r:embed="rId3"/>
          <a:stretch>
            <a:fillRect/>
          </a:stretch>
        </p:blipFill>
        <p:spPr>
          <a:xfrm>
            <a:off x="1266300" y="1486746"/>
            <a:ext cx="9661721" cy="4855634"/>
          </a:xfrm>
          <a:prstGeom prst="rect">
            <a:avLst/>
          </a:prstGeom>
        </p:spPr>
      </p:pic>
      <p:pic>
        <p:nvPicPr>
          <p:cNvPr id="20" name="Picture 42" descr="http://upload.wikimedia.org/wikipedia/commons/7/79/Docker_(container_engine)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637" y="1636151"/>
            <a:ext cx="2485452" cy="59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72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3" dirty="0">
                <a:solidFill>
                  <a:schemeClr val="tx2"/>
                </a:solidFill>
              </a:rPr>
              <a:t>How containers are being used?</a:t>
            </a:r>
            <a:br>
              <a:rPr lang="en-US" dirty="0">
                <a:solidFill>
                  <a:schemeClr val="tx2"/>
                </a:solidFill>
              </a:rPr>
            </a:br>
            <a:r>
              <a:rPr lang="en-US" sz="2745" dirty="0">
                <a:solidFill>
                  <a:schemeClr val="tx2"/>
                </a:solidFill>
              </a:rPr>
              <a:t>Why is everyone so excited? </a:t>
            </a:r>
          </a:p>
        </p:txBody>
      </p:sp>
      <p:sp>
        <p:nvSpPr>
          <p:cNvPr id="3" name="Text Placeholder 2"/>
          <p:cNvSpPr>
            <a:spLocks noGrp="1"/>
          </p:cNvSpPr>
          <p:nvPr>
            <p:ph type="body" sz="quarter" idx="10"/>
          </p:nvPr>
        </p:nvSpPr>
        <p:spPr>
          <a:xfrm>
            <a:off x="269239" y="1655157"/>
            <a:ext cx="11653523" cy="2208636"/>
          </a:xfrm>
        </p:spPr>
        <p:txBody>
          <a:bodyPr/>
          <a:lstStyle/>
          <a:p>
            <a:pPr lvl="0">
              <a:buClr>
                <a:srgbClr val="404040"/>
              </a:buClr>
              <a:defRPr/>
            </a:pPr>
            <a:r>
              <a:rPr lang="en-US" sz="3137" dirty="0">
                <a:solidFill>
                  <a:schemeClr val="tx1"/>
                </a:solidFill>
              </a:rPr>
              <a:t>Fast and agile</a:t>
            </a:r>
          </a:p>
          <a:p>
            <a:pPr lvl="0">
              <a:buClr>
                <a:srgbClr val="404040"/>
              </a:buClr>
              <a:defRPr/>
            </a:pPr>
            <a:r>
              <a:rPr lang="en-US" sz="3137" dirty="0">
                <a:solidFill>
                  <a:schemeClr val="tx1"/>
                </a:solidFill>
              </a:rPr>
              <a:t>Unified deployment technology</a:t>
            </a:r>
          </a:p>
          <a:p>
            <a:pPr lvl="0">
              <a:buClr>
                <a:srgbClr val="404040"/>
              </a:buClr>
              <a:defRPr/>
            </a:pPr>
            <a:r>
              <a:rPr lang="en-US" sz="3137" dirty="0">
                <a:solidFill>
                  <a:schemeClr val="tx1"/>
                </a:solidFill>
              </a:rPr>
              <a:t>Unified packaging format</a:t>
            </a:r>
          </a:p>
          <a:p>
            <a:pPr lvl="0">
              <a:buClr>
                <a:srgbClr val="404040"/>
              </a:buClr>
              <a:defRPr/>
            </a:pPr>
            <a:r>
              <a:rPr lang="en-US" sz="3137" dirty="0">
                <a:solidFill>
                  <a:schemeClr val="tx1"/>
                </a:solidFill>
              </a:rPr>
              <a:t>Huge community</a:t>
            </a:r>
          </a:p>
        </p:txBody>
      </p:sp>
      <p:pic>
        <p:nvPicPr>
          <p:cNvPr id="48" name="Picture 2" descr="Apple - MGXA2LL/A - Laptops / Notebook Computers"/>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659705" y="3961479"/>
            <a:ext cx="3735103" cy="256788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5894" y="3379061"/>
            <a:ext cx="936760" cy="276289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2631" y="3379061"/>
            <a:ext cx="936760" cy="276289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blogs.technet.com/cfs-file.ashx/__key/communityserver-blogs-components-weblogfiles/00-00-00-41-57/winserver_2D00_oct20_2D00_1.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09391" y="3379061"/>
            <a:ext cx="936760" cy="2762895"/>
          </a:xfrm>
          <a:prstGeom prst="rect">
            <a:avLst/>
          </a:prstGeom>
          <a:noFill/>
          <a:extLst>
            <a:ext uri="{909E8E84-426E-40DD-AFC4-6F175D3DCCD1}">
              <a14:hiddenFill xmlns:a14="http://schemas.microsoft.com/office/drawing/2010/main">
                <a:solidFill>
                  <a:srgbClr val="FFFFFF"/>
                </a:solidFill>
              </a14:hiddenFill>
            </a:ext>
          </a:extLst>
        </p:spPr>
      </p:pic>
      <p:sp>
        <p:nvSpPr>
          <p:cNvPr id="52" name="Cloud 51"/>
          <p:cNvSpPr/>
          <p:nvPr/>
        </p:nvSpPr>
        <p:spPr bwMode="auto">
          <a:xfrm>
            <a:off x="9066450" y="5287882"/>
            <a:ext cx="2947748" cy="1267605"/>
          </a:xfrm>
          <a:prstGeom prst="cloud">
            <a:avLst/>
          </a:prstGeom>
          <a:solidFill>
            <a:srgbClr val="00BCF2">
              <a:lumMod val="40000"/>
              <a:lumOff val="60000"/>
            </a:srgbClr>
          </a:solidFill>
          <a:ln w="9525" cap="flat" cmpd="sng" algn="ctr">
            <a:noFill/>
            <a:prstDash val="solid"/>
            <a:headEnd type="none" w="med" len="med"/>
            <a:tailEnd type="none" w="med" len="med"/>
          </a:ln>
          <a:effectLst/>
          <a:scene3d>
            <a:camera prst="orthographicFront">
              <a:rot lat="0" lon="0" rev="0"/>
            </a:camera>
            <a:lightRig rig="balanced" dir="t">
              <a:rot lat="0" lon="0" rev="8700000"/>
            </a:lightRig>
          </a:scene3d>
          <a:sp3d/>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3" name="Group 52"/>
          <p:cNvGrpSpPr/>
          <p:nvPr/>
        </p:nvGrpSpPr>
        <p:grpSpPr>
          <a:xfrm>
            <a:off x="300366" y="4124329"/>
            <a:ext cx="1448253" cy="1038048"/>
            <a:chOff x="2255838" y="4949823"/>
            <a:chExt cx="2362200" cy="1443039"/>
          </a:xfrm>
        </p:grpSpPr>
        <p:sp>
          <p:nvSpPr>
            <p:cNvPr id="54"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55" name="Picture 54"/>
            <p:cNvPicPr>
              <a:picLocks noChangeAspect="1"/>
            </p:cNvPicPr>
            <p:nvPr/>
          </p:nvPicPr>
          <p:blipFill>
            <a:blip r:embed="rId5"/>
            <a:stretch>
              <a:fillRect/>
            </a:stretch>
          </p:blipFill>
          <p:spPr>
            <a:xfrm>
              <a:off x="2384450" y="5043486"/>
              <a:ext cx="2121739" cy="965200"/>
            </a:xfrm>
            <a:prstGeom prst="rect">
              <a:avLst/>
            </a:prstGeom>
          </p:spPr>
        </p:pic>
      </p:grpSp>
      <p:grpSp>
        <p:nvGrpSpPr>
          <p:cNvPr id="56" name="Group 55"/>
          <p:cNvGrpSpPr/>
          <p:nvPr/>
        </p:nvGrpSpPr>
        <p:grpSpPr>
          <a:xfrm>
            <a:off x="316584" y="4113153"/>
            <a:ext cx="1448253" cy="1038048"/>
            <a:chOff x="2255838" y="4949823"/>
            <a:chExt cx="2362200" cy="1443039"/>
          </a:xfrm>
        </p:grpSpPr>
        <p:sp>
          <p:nvSpPr>
            <p:cNvPr id="57"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58" name="Picture 57"/>
            <p:cNvPicPr>
              <a:picLocks noChangeAspect="1"/>
            </p:cNvPicPr>
            <p:nvPr/>
          </p:nvPicPr>
          <p:blipFill>
            <a:blip r:embed="rId5"/>
            <a:stretch>
              <a:fillRect/>
            </a:stretch>
          </p:blipFill>
          <p:spPr>
            <a:xfrm>
              <a:off x="2384450" y="5043486"/>
              <a:ext cx="2121739" cy="965200"/>
            </a:xfrm>
            <a:prstGeom prst="rect">
              <a:avLst/>
            </a:prstGeom>
          </p:spPr>
        </p:pic>
      </p:grpSp>
      <p:grpSp>
        <p:nvGrpSpPr>
          <p:cNvPr id="59" name="Group 58"/>
          <p:cNvGrpSpPr/>
          <p:nvPr/>
        </p:nvGrpSpPr>
        <p:grpSpPr>
          <a:xfrm>
            <a:off x="300367" y="4101977"/>
            <a:ext cx="1448253" cy="1038048"/>
            <a:chOff x="2255838" y="4949823"/>
            <a:chExt cx="2362200" cy="1443039"/>
          </a:xfrm>
        </p:grpSpPr>
        <p:sp>
          <p:nvSpPr>
            <p:cNvPr id="6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61" name="Picture 60"/>
            <p:cNvPicPr>
              <a:picLocks noChangeAspect="1"/>
            </p:cNvPicPr>
            <p:nvPr/>
          </p:nvPicPr>
          <p:blipFill>
            <a:blip r:embed="rId5"/>
            <a:stretch>
              <a:fillRect/>
            </a:stretch>
          </p:blipFill>
          <p:spPr>
            <a:xfrm>
              <a:off x="2384450" y="5043486"/>
              <a:ext cx="2121739" cy="965200"/>
            </a:xfrm>
            <a:prstGeom prst="rect">
              <a:avLst/>
            </a:prstGeom>
          </p:spPr>
        </p:pic>
      </p:grpSp>
      <p:pic>
        <p:nvPicPr>
          <p:cNvPr id="62" name="Picture 4" descr="https://encrypted-tbn2.gstatic.com/images?q=tbn:ANd9GcRA0wTpy5MFAcUJv1klnwKpNdEBRWBmANiMuj5qwAjlHnRYumb_Zx8Iqvq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7196" y="1152192"/>
            <a:ext cx="4005924" cy="1358331"/>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3998323" y="4643352"/>
            <a:ext cx="1448253" cy="1038048"/>
            <a:chOff x="2255838" y="4949823"/>
            <a:chExt cx="2362200" cy="1443039"/>
          </a:xfrm>
        </p:grpSpPr>
        <p:sp>
          <p:nvSpPr>
            <p:cNvPr id="64"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65" name="Picture 64"/>
            <p:cNvPicPr>
              <a:picLocks noChangeAspect="1"/>
            </p:cNvPicPr>
            <p:nvPr/>
          </p:nvPicPr>
          <p:blipFill>
            <a:blip r:embed="rId5"/>
            <a:stretch>
              <a:fillRect/>
            </a:stretch>
          </p:blipFill>
          <p:spPr>
            <a:xfrm>
              <a:off x="2384450" y="5043486"/>
              <a:ext cx="2121739" cy="965200"/>
            </a:xfrm>
            <a:prstGeom prst="rect">
              <a:avLst/>
            </a:prstGeom>
          </p:spPr>
        </p:pic>
      </p:grpSp>
      <p:grpSp>
        <p:nvGrpSpPr>
          <p:cNvPr id="66" name="Group 65"/>
          <p:cNvGrpSpPr/>
          <p:nvPr/>
        </p:nvGrpSpPr>
        <p:grpSpPr>
          <a:xfrm>
            <a:off x="3942620" y="4621000"/>
            <a:ext cx="1448253" cy="1038048"/>
            <a:chOff x="2255838" y="4949823"/>
            <a:chExt cx="2362200" cy="1443039"/>
          </a:xfrm>
        </p:grpSpPr>
        <p:sp>
          <p:nvSpPr>
            <p:cNvPr id="67"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68" name="Picture 67"/>
            <p:cNvPicPr>
              <a:picLocks noChangeAspect="1"/>
            </p:cNvPicPr>
            <p:nvPr/>
          </p:nvPicPr>
          <p:blipFill>
            <a:blip r:embed="rId5"/>
            <a:stretch>
              <a:fillRect/>
            </a:stretch>
          </p:blipFill>
          <p:spPr>
            <a:xfrm>
              <a:off x="2384450" y="5043486"/>
              <a:ext cx="2121739" cy="965200"/>
            </a:xfrm>
            <a:prstGeom prst="rect">
              <a:avLst/>
            </a:prstGeom>
          </p:spPr>
        </p:pic>
      </p:grpSp>
      <p:grpSp>
        <p:nvGrpSpPr>
          <p:cNvPr id="69" name="Group 68"/>
          <p:cNvGrpSpPr/>
          <p:nvPr/>
        </p:nvGrpSpPr>
        <p:grpSpPr>
          <a:xfrm>
            <a:off x="3961755" y="4695708"/>
            <a:ext cx="1448253" cy="1038048"/>
            <a:chOff x="2255838" y="4949823"/>
            <a:chExt cx="2362200" cy="1443039"/>
          </a:xfrm>
        </p:grpSpPr>
        <p:sp>
          <p:nvSpPr>
            <p:cNvPr id="7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71" name="Picture 70"/>
            <p:cNvPicPr>
              <a:picLocks noChangeAspect="1"/>
            </p:cNvPicPr>
            <p:nvPr/>
          </p:nvPicPr>
          <p:blipFill>
            <a:blip r:embed="rId5"/>
            <a:stretch>
              <a:fillRect/>
            </a:stretch>
          </p:blipFill>
          <p:spPr>
            <a:xfrm>
              <a:off x="2384450" y="5043486"/>
              <a:ext cx="2121739" cy="965200"/>
            </a:xfrm>
            <a:prstGeom prst="rect">
              <a:avLst/>
            </a:prstGeom>
          </p:spPr>
        </p:pic>
      </p:grpSp>
      <p:grpSp>
        <p:nvGrpSpPr>
          <p:cNvPr id="72" name="Group 71"/>
          <p:cNvGrpSpPr/>
          <p:nvPr/>
        </p:nvGrpSpPr>
        <p:grpSpPr>
          <a:xfrm>
            <a:off x="3952187" y="4665757"/>
            <a:ext cx="1448253" cy="1038048"/>
            <a:chOff x="2255838" y="4949823"/>
            <a:chExt cx="2362200" cy="1443039"/>
          </a:xfrm>
        </p:grpSpPr>
        <p:sp>
          <p:nvSpPr>
            <p:cNvPr id="73"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74" name="Picture 73"/>
            <p:cNvPicPr>
              <a:picLocks noChangeAspect="1"/>
            </p:cNvPicPr>
            <p:nvPr/>
          </p:nvPicPr>
          <p:blipFill>
            <a:blip r:embed="rId5"/>
            <a:stretch>
              <a:fillRect/>
            </a:stretch>
          </p:blipFill>
          <p:spPr>
            <a:xfrm>
              <a:off x="2384450" y="5043486"/>
              <a:ext cx="2121739" cy="965200"/>
            </a:xfrm>
            <a:prstGeom prst="rect">
              <a:avLst/>
            </a:prstGeom>
          </p:spPr>
        </p:pic>
      </p:grpSp>
      <p:sp>
        <p:nvSpPr>
          <p:cNvPr id="75" name="Rectangle 74"/>
          <p:cNvSpPr/>
          <p:nvPr/>
        </p:nvSpPr>
        <p:spPr bwMode="auto">
          <a:xfrm>
            <a:off x="3285301" y="5996698"/>
            <a:ext cx="2315764" cy="6562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solidFill>
                  <a:sysClr val="windowText" lastClr="000000"/>
                </a:solidFill>
                <a:latin typeface="Segoe UI"/>
                <a:ea typeface="Segoe UI" pitchFamily="34" charset="0"/>
                <a:cs typeface="Segoe UI" pitchFamily="34" charset="0"/>
              </a:rPr>
              <a:t>Dev</a:t>
            </a:r>
          </a:p>
        </p:txBody>
      </p:sp>
      <p:sp>
        <p:nvSpPr>
          <p:cNvPr id="76" name="Rectangle 75"/>
          <p:cNvSpPr/>
          <p:nvPr/>
        </p:nvSpPr>
        <p:spPr bwMode="auto">
          <a:xfrm>
            <a:off x="6601731" y="5996698"/>
            <a:ext cx="2315764" cy="6562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solidFill>
                  <a:sysClr val="windowText" lastClr="000000"/>
                </a:solidFill>
                <a:latin typeface="Segoe UI"/>
                <a:ea typeface="Segoe UI" pitchFamily="34" charset="0"/>
                <a:cs typeface="Segoe UI" pitchFamily="34" charset="0"/>
              </a:rPr>
              <a:t>Test</a:t>
            </a:r>
          </a:p>
        </p:txBody>
      </p:sp>
      <p:sp>
        <p:nvSpPr>
          <p:cNvPr id="77" name="Rectangle 76"/>
          <p:cNvSpPr/>
          <p:nvPr/>
        </p:nvSpPr>
        <p:spPr bwMode="auto">
          <a:xfrm>
            <a:off x="9382442" y="5578795"/>
            <a:ext cx="2315764" cy="6562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kern="0" dirty="0">
                <a:solidFill>
                  <a:sysClr val="windowText" lastClr="000000"/>
                </a:solidFill>
                <a:latin typeface="Segoe UI"/>
                <a:ea typeface="Segoe UI" pitchFamily="34" charset="0"/>
                <a:cs typeface="Segoe UI" pitchFamily="34" charset="0"/>
              </a:rPr>
              <a:t>Prod</a:t>
            </a:r>
          </a:p>
        </p:txBody>
      </p:sp>
      <p:pic>
        <p:nvPicPr>
          <p:cNvPr id="78" name="Picture 77"/>
          <p:cNvPicPr>
            <a:picLocks noChangeAspect="1"/>
          </p:cNvPicPr>
          <p:nvPr/>
        </p:nvPicPr>
        <p:blipFill>
          <a:blip r:embed="rId7"/>
          <a:stretch>
            <a:fillRect/>
          </a:stretch>
        </p:blipFill>
        <p:spPr>
          <a:xfrm>
            <a:off x="6424821" y="1205067"/>
            <a:ext cx="5499947" cy="3332125"/>
          </a:xfrm>
          <a:prstGeom prst="rect">
            <a:avLst/>
          </a:prstGeom>
          <a:ln>
            <a:noFill/>
          </a:ln>
          <a:effectLst>
            <a:outerShdw blurRad="228600" dist="12700" dir="2700000" algn="tl" rotWithShape="0">
              <a:srgbClr val="333333">
                <a:alpha val="65000"/>
              </a:srgbClr>
            </a:outerShdw>
          </a:effectLst>
        </p:spPr>
      </p:pic>
      <p:grpSp>
        <p:nvGrpSpPr>
          <p:cNvPr id="79" name="Group 78"/>
          <p:cNvGrpSpPr/>
          <p:nvPr/>
        </p:nvGrpSpPr>
        <p:grpSpPr>
          <a:xfrm>
            <a:off x="4101591" y="4815161"/>
            <a:ext cx="1448253" cy="1038048"/>
            <a:chOff x="2255838" y="4949823"/>
            <a:chExt cx="2362200" cy="1443039"/>
          </a:xfrm>
        </p:grpSpPr>
        <p:sp>
          <p:nvSpPr>
            <p:cNvPr id="80"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81" name="Picture 80"/>
            <p:cNvPicPr>
              <a:picLocks noChangeAspect="1"/>
            </p:cNvPicPr>
            <p:nvPr/>
          </p:nvPicPr>
          <p:blipFill>
            <a:blip r:embed="rId5"/>
            <a:stretch>
              <a:fillRect/>
            </a:stretch>
          </p:blipFill>
          <p:spPr>
            <a:xfrm>
              <a:off x="2384450" y="5043486"/>
              <a:ext cx="2121739" cy="965200"/>
            </a:xfrm>
            <a:prstGeom prst="rect">
              <a:avLst/>
            </a:prstGeom>
          </p:spPr>
        </p:pic>
      </p:grpSp>
      <p:grpSp>
        <p:nvGrpSpPr>
          <p:cNvPr id="82" name="Group 81"/>
          <p:cNvGrpSpPr/>
          <p:nvPr/>
        </p:nvGrpSpPr>
        <p:grpSpPr>
          <a:xfrm>
            <a:off x="3980039" y="4620188"/>
            <a:ext cx="1448253" cy="1038048"/>
            <a:chOff x="2255838" y="4949823"/>
            <a:chExt cx="2362200" cy="1443039"/>
          </a:xfrm>
        </p:grpSpPr>
        <p:sp>
          <p:nvSpPr>
            <p:cNvPr id="83"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84" name="Picture 83"/>
            <p:cNvPicPr>
              <a:picLocks noChangeAspect="1"/>
            </p:cNvPicPr>
            <p:nvPr/>
          </p:nvPicPr>
          <p:blipFill>
            <a:blip r:embed="rId5"/>
            <a:stretch>
              <a:fillRect/>
            </a:stretch>
          </p:blipFill>
          <p:spPr>
            <a:xfrm>
              <a:off x="2384450" y="5043486"/>
              <a:ext cx="2121739" cy="965200"/>
            </a:xfrm>
            <a:prstGeom prst="rect">
              <a:avLst/>
            </a:prstGeom>
          </p:spPr>
        </p:pic>
      </p:grpSp>
      <p:grpSp>
        <p:nvGrpSpPr>
          <p:cNvPr id="85" name="Group 84"/>
          <p:cNvGrpSpPr/>
          <p:nvPr/>
        </p:nvGrpSpPr>
        <p:grpSpPr>
          <a:xfrm>
            <a:off x="3861709" y="4537192"/>
            <a:ext cx="1448253" cy="1038048"/>
            <a:chOff x="2255838" y="4949823"/>
            <a:chExt cx="2362200" cy="1443039"/>
          </a:xfrm>
        </p:grpSpPr>
        <p:sp>
          <p:nvSpPr>
            <p:cNvPr id="86"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87" name="Picture 86"/>
            <p:cNvPicPr>
              <a:picLocks noChangeAspect="1"/>
            </p:cNvPicPr>
            <p:nvPr/>
          </p:nvPicPr>
          <p:blipFill>
            <a:blip r:embed="rId5"/>
            <a:stretch>
              <a:fillRect/>
            </a:stretch>
          </p:blipFill>
          <p:spPr>
            <a:xfrm>
              <a:off x="2384450" y="5043486"/>
              <a:ext cx="2121739" cy="965200"/>
            </a:xfrm>
            <a:prstGeom prst="rect">
              <a:avLst/>
            </a:prstGeom>
          </p:spPr>
        </p:pic>
      </p:grpSp>
      <p:grpSp>
        <p:nvGrpSpPr>
          <p:cNvPr id="88" name="Group 87"/>
          <p:cNvGrpSpPr/>
          <p:nvPr/>
        </p:nvGrpSpPr>
        <p:grpSpPr>
          <a:xfrm>
            <a:off x="3821295" y="4609618"/>
            <a:ext cx="1448253" cy="1038048"/>
            <a:chOff x="2255838" y="4949823"/>
            <a:chExt cx="2362200" cy="1443039"/>
          </a:xfrm>
        </p:grpSpPr>
        <p:sp>
          <p:nvSpPr>
            <p:cNvPr id="89" name="Freeform 5"/>
            <p:cNvSpPr>
              <a:spLocks noEditPoints="1"/>
            </p:cNvSpPr>
            <p:nvPr/>
          </p:nvSpPr>
          <p:spPr bwMode="auto">
            <a:xfrm>
              <a:off x="2255838" y="4949823"/>
              <a:ext cx="2362200" cy="1443039"/>
            </a:xfrm>
            <a:custGeom>
              <a:avLst/>
              <a:gdLst>
                <a:gd name="T0" fmla="*/ 636 w 672"/>
                <a:gd name="T1" fmla="*/ 0 h 608"/>
                <a:gd name="T2" fmla="*/ 37 w 672"/>
                <a:gd name="T3" fmla="*/ 0 h 608"/>
                <a:gd name="T4" fmla="*/ 0 w 672"/>
                <a:gd name="T5" fmla="*/ 36 h 608"/>
                <a:gd name="T6" fmla="*/ 0 w 672"/>
                <a:gd name="T7" fmla="*/ 445 h 608"/>
                <a:gd name="T8" fmla="*/ 37 w 672"/>
                <a:gd name="T9" fmla="*/ 482 h 608"/>
                <a:gd name="T10" fmla="*/ 244 w 672"/>
                <a:gd name="T11" fmla="*/ 482 h 608"/>
                <a:gd name="T12" fmla="*/ 116 w 672"/>
                <a:gd name="T13" fmla="*/ 574 h 608"/>
                <a:gd name="T14" fmla="*/ 116 w 672"/>
                <a:gd name="T15" fmla="*/ 608 h 608"/>
                <a:gd name="T16" fmla="*/ 271 w 672"/>
                <a:gd name="T17" fmla="*/ 608 h 608"/>
                <a:gd name="T18" fmla="*/ 391 w 672"/>
                <a:gd name="T19" fmla="*/ 608 h 608"/>
                <a:gd name="T20" fmla="*/ 557 w 672"/>
                <a:gd name="T21" fmla="*/ 608 h 608"/>
                <a:gd name="T22" fmla="*/ 557 w 672"/>
                <a:gd name="T23" fmla="*/ 574 h 608"/>
                <a:gd name="T24" fmla="*/ 426 w 672"/>
                <a:gd name="T25" fmla="*/ 482 h 608"/>
                <a:gd name="T26" fmla="*/ 636 w 672"/>
                <a:gd name="T27" fmla="*/ 482 h 608"/>
                <a:gd name="T28" fmla="*/ 672 w 672"/>
                <a:gd name="T29" fmla="*/ 445 h 608"/>
                <a:gd name="T30" fmla="*/ 672 w 672"/>
                <a:gd name="T31" fmla="*/ 36 h 608"/>
                <a:gd name="T32" fmla="*/ 636 w 672"/>
                <a:gd name="T33" fmla="*/ 0 h 608"/>
                <a:gd name="T34" fmla="*/ 630 w 672"/>
                <a:gd name="T35" fmla="*/ 440 h 608"/>
                <a:gd name="T36" fmla="*/ 42 w 672"/>
                <a:gd name="T37" fmla="*/ 440 h 608"/>
                <a:gd name="T38" fmla="*/ 42 w 672"/>
                <a:gd name="T39" fmla="*/ 42 h 608"/>
                <a:gd name="T40" fmla="*/ 630 w 672"/>
                <a:gd name="T41" fmla="*/ 42 h 608"/>
                <a:gd name="T42" fmla="*/ 630 w 672"/>
                <a:gd name="T43" fmla="*/ 44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2" h="608">
                  <a:moveTo>
                    <a:pt x="636" y="0"/>
                  </a:moveTo>
                  <a:cubicBezTo>
                    <a:pt x="37" y="0"/>
                    <a:pt x="37" y="0"/>
                    <a:pt x="37" y="0"/>
                  </a:cubicBezTo>
                  <a:cubicBezTo>
                    <a:pt x="17" y="0"/>
                    <a:pt x="0" y="16"/>
                    <a:pt x="0" y="36"/>
                  </a:cubicBezTo>
                  <a:cubicBezTo>
                    <a:pt x="0" y="445"/>
                    <a:pt x="0" y="445"/>
                    <a:pt x="0" y="445"/>
                  </a:cubicBezTo>
                  <a:cubicBezTo>
                    <a:pt x="0" y="465"/>
                    <a:pt x="17" y="482"/>
                    <a:pt x="37" y="482"/>
                  </a:cubicBezTo>
                  <a:cubicBezTo>
                    <a:pt x="244" y="482"/>
                    <a:pt x="244" y="482"/>
                    <a:pt x="244" y="482"/>
                  </a:cubicBezTo>
                  <a:cubicBezTo>
                    <a:pt x="264" y="563"/>
                    <a:pt x="243" y="574"/>
                    <a:pt x="116" y="574"/>
                  </a:cubicBezTo>
                  <a:cubicBezTo>
                    <a:pt x="116" y="608"/>
                    <a:pt x="116" y="608"/>
                    <a:pt x="116" y="608"/>
                  </a:cubicBezTo>
                  <a:cubicBezTo>
                    <a:pt x="271" y="608"/>
                    <a:pt x="271" y="608"/>
                    <a:pt x="271" y="608"/>
                  </a:cubicBezTo>
                  <a:cubicBezTo>
                    <a:pt x="391" y="608"/>
                    <a:pt x="391" y="608"/>
                    <a:pt x="391" y="608"/>
                  </a:cubicBezTo>
                  <a:cubicBezTo>
                    <a:pt x="557" y="608"/>
                    <a:pt x="557" y="608"/>
                    <a:pt x="557" y="608"/>
                  </a:cubicBezTo>
                  <a:cubicBezTo>
                    <a:pt x="557" y="574"/>
                    <a:pt x="557" y="574"/>
                    <a:pt x="557" y="574"/>
                  </a:cubicBezTo>
                  <a:cubicBezTo>
                    <a:pt x="415" y="574"/>
                    <a:pt x="405" y="563"/>
                    <a:pt x="426" y="482"/>
                  </a:cubicBezTo>
                  <a:cubicBezTo>
                    <a:pt x="636" y="482"/>
                    <a:pt x="636" y="482"/>
                    <a:pt x="636" y="482"/>
                  </a:cubicBezTo>
                  <a:cubicBezTo>
                    <a:pt x="656" y="482"/>
                    <a:pt x="672" y="465"/>
                    <a:pt x="672" y="445"/>
                  </a:cubicBezTo>
                  <a:cubicBezTo>
                    <a:pt x="672" y="36"/>
                    <a:pt x="672" y="36"/>
                    <a:pt x="672" y="36"/>
                  </a:cubicBezTo>
                  <a:cubicBezTo>
                    <a:pt x="672" y="16"/>
                    <a:pt x="656" y="0"/>
                    <a:pt x="636" y="0"/>
                  </a:cubicBezTo>
                  <a:close/>
                  <a:moveTo>
                    <a:pt x="630" y="440"/>
                  </a:moveTo>
                  <a:cubicBezTo>
                    <a:pt x="42" y="440"/>
                    <a:pt x="42" y="440"/>
                    <a:pt x="42" y="440"/>
                  </a:cubicBezTo>
                  <a:cubicBezTo>
                    <a:pt x="42" y="42"/>
                    <a:pt x="42" y="42"/>
                    <a:pt x="42" y="42"/>
                  </a:cubicBezTo>
                  <a:cubicBezTo>
                    <a:pt x="630" y="42"/>
                    <a:pt x="630" y="42"/>
                    <a:pt x="630" y="42"/>
                  </a:cubicBezTo>
                  <a:lnTo>
                    <a:pt x="630" y="440"/>
                  </a:lnTo>
                  <a:close/>
                </a:path>
              </a:pathLst>
            </a:custGeom>
            <a:solidFill>
              <a:srgbClr val="00BCF2"/>
            </a:solidFill>
            <a:ln>
              <a:noFill/>
            </a:ln>
            <a:extLst/>
          </p:spPr>
          <p:txBody>
            <a:bodyPr vert="horz" wrap="square" lIns="87880" tIns="43940" rIns="87880" bIns="43940" numCol="1" anchor="t" anchorCtr="0" compatLnSpc="1">
              <a:prstTxWarp prst="textNoShape">
                <a:avLst/>
              </a:prstTxWarp>
            </a:bodyPr>
            <a:lstStyle/>
            <a:p>
              <a:pPr defTabSz="896354">
                <a:defRPr/>
              </a:pPr>
              <a:endParaRPr lang="en-US" sz="1730" kern="0" dirty="0">
                <a:solidFill>
                  <a:srgbClr val="505050"/>
                </a:solidFill>
                <a:latin typeface="Segoe UI"/>
              </a:endParaRPr>
            </a:p>
          </p:txBody>
        </p:sp>
        <p:pic>
          <p:nvPicPr>
            <p:cNvPr id="90" name="Picture 89"/>
            <p:cNvPicPr>
              <a:picLocks noChangeAspect="1"/>
            </p:cNvPicPr>
            <p:nvPr/>
          </p:nvPicPr>
          <p:blipFill>
            <a:blip r:embed="rId5"/>
            <a:stretch>
              <a:fillRect/>
            </a:stretch>
          </p:blipFill>
          <p:spPr>
            <a:xfrm>
              <a:off x="2384450" y="5043486"/>
              <a:ext cx="2121739" cy="965200"/>
            </a:xfrm>
            <a:prstGeom prst="rect">
              <a:avLst/>
            </a:prstGeom>
          </p:spPr>
        </p:pic>
      </p:grpSp>
    </p:spTree>
    <p:extLst>
      <p:ext uri="{BB962C8B-B14F-4D97-AF65-F5344CB8AC3E}">
        <p14:creationId xmlns:p14="http://schemas.microsoft.com/office/powerpoint/2010/main" val="104363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entr" presetSubtype="0" fill="hold" nodeType="withEffect">
                                  <p:stCondLst>
                                    <p:cond delay="20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anim calcmode="lin" valueType="num">
                                      <p:cBhvr>
                                        <p:cTn id="15" dur="500" fill="hold"/>
                                        <p:tgtEl>
                                          <p:spTgt spid="63"/>
                                        </p:tgtEl>
                                        <p:attrNameLst>
                                          <p:attrName>ppt_x</p:attrName>
                                        </p:attrNameLst>
                                      </p:cBhvr>
                                      <p:tavLst>
                                        <p:tav tm="0">
                                          <p:val>
                                            <p:strVal val="#ppt_x"/>
                                          </p:val>
                                        </p:tav>
                                        <p:tav tm="100000">
                                          <p:val>
                                            <p:strVal val="#ppt_x"/>
                                          </p:val>
                                        </p:tav>
                                      </p:tavLst>
                                    </p:anim>
                                    <p:anim calcmode="lin" valueType="num">
                                      <p:cBhvr>
                                        <p:cTn id="16" dur="500" fill="hold"/>
                                        <p:tgtEl>
                                          <p:spTgt spid="63"/>
                                        </p:tgtEl>
                                        <p:attrNameLst>
                                          <p:attrName>ppt_y</p:attrName>
                                        </p:attrNameLst>
                                      </p:cBhvr>
                                      <p:tavLst>
                                        <p:tav tm="0">
                                          <p:val>
                                            <p:strVal val="#ppt_y+.1"/>
                                          </p:val>
                                        </p:tav>
                                        <p:tav tm="100000">
                                          <p:val>
                                            <p:strVal val="#ppt_y"/>
                                          </p:val>
                                        </p:tav>
                                      </p:tavLst>
                                    </p:anim>
                                  </p:childTnLst>
                                </p:cTn>
                              </p:par>
                              <p:par>
                                <p:cTn id="17" presetID="10" presetClass="exit" presetSubtype="0" fill="hold" nodeType="withEffect">
                                  <p:stCondLst>
                                    <p:cond delay="1100"/>
                                  </p:stCondLst>
                                  <p:childTnLst>
                                    <p:animEffect transition="out" filter="fade">
                                      <p:cBhvr>
                                        <p:cTn id="18" dur="500"/>
                                        <p:tgtEl>
                                          <p:spTgt spid="63"/>
                                        </p:tgtEl>
                                      </p:cBhvr>
                                    </p:animEffect>
                                    <p:set>
                                      <p:cBhvr>
                                        <p:cTn id="19" dur="1" fill="hold">
                                          <p:stCondLst>
                                            <p:cond delay="499"/>
                                          </p:stCondLst>
                                        </p:cTn>
                                        <p:tgtEl>
                                          <p:spTgt spid="63"/>
                                        </p:tgtEl>
                                        <p:attrNameLst>
                                          <p:attrName>style.visibility</p:attrName>
                                        </p:attrNameLst>
                                      </p:cBhvr>
                                      <p:to>
                                        <p:strVal val="hidden"/>
                                      </p:to>
                                    </p:set>
                                  </p:childTnLst>
                                </p:cTn>
                              </p:par>
                              <p:par>
                                <p:cTn id="20" presetID="42" presetClass="entr" presetSubtype="0" fill="hold" nodeType="withEffect">
                                  <p:stCondLst>
                                    <p:cond delay="110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10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anim calcmode="lin" valueType="num">
                                      <p:cBhvr>
                                        <p:cTn id="28" dur="500" fill="hold"/>
                                        <p:tgtEl>
                                          <p:spTgt spid="79"/>
                                        </p:tgtEl>
                                        <p:attrNameLst>
                                          <p:attrName>ppt_x</p:attrName>
                                        </p:attrNameLst>
                                      </p:cBhvr>
                                      <p:tavLst>
                                        <p:tav tm="0">
                                          <p:val>
                                            <p:strVal val="#ppt_x"/>
                                          </p:val>
                                        </p:tav>
                                        <p:tav tm="100000">
                                          <p:val>
                                            <p:strVal val="#ppt_x"/>
                                          </p:val>
                                        </p:tav>
                                      </p:tavLst>
                                    </p:anim>
                                    <p:anim calcmode="lin" valueType="num">
                                      <p:cBhvr>
                                        <p:cTn id="29" dur="500" fill="hold"/>
                                        <p:tgtEl>
                                          <p:spTgt spid="79"/>
                                        </p:tgtEl>
                                        <p:attrNameLst>
                                          <p:attrName>ppt_y</p:attrName>
                                        </p:attrNameLst>
                                      </p:cBhvr>
                                      <p:tavLst>
                                        <p:tav tm="0">
                                          <p:val>
                                            <p:strVal val="#ppt_y+.1"/>
                                          </p:val>
                                        </p:tav>
                                        <p:tav tm="100000">
                                          <p:val>
                                            <p:strVal val="#ppt_y"/>
                                          </p:val>
                                        </p:tav>
                                      </p:tavLst>
                                    </p:anim>
                                  </p:childTnLst>
                                </p:cTn>
                              </p:par>
                              <p:par>
                                <p:cTn id="30" presetID="10" presetClass="exit" presetSubtype="0" fill="hold" nodeType="withEffect">
                                  <p:stCondLst>
                                    <p:cond delay="1500"/>
                                  </p:stCondLst>
                                  <p:childTnLst>
                                    <p:animEffect transition="out" filter="fade">
                                      <p:cBhvr>
                                        <p:cTn id="31" dur="500"/>
                                        <p:tgtEl>
                                          <p:spTgt spid="79"/>
                                        </p:tgtEl>
                                      </p:cBhvr>
                                    </p:animEffect>
                                    <p:set>
                                      <p:cBhvr>
                                        <p:cTn id="32" dur="1" fill="hold">
                                          <p:stCondLst>
                                            <p:cond delay="499"/>
                                          </p:stCondLst>
                                        </p:cTn>
                                        <p:tgtEl>
                                          <p:spTgt spid="79"/>
                                        </p:tgtEl>
                                        <p:attrNameLst>
                                          <p:attrName>style.visibility</p:attrName>
                                        </p:attrNameLst>
                                      </p:cBhvr>
                                      <p:to>
                                        <p:strVal val="hidden"/>
                                      </p:to>
                                    </p:set>
                                  </p:childTnLst>
                                </p:cTn>
                              </p:par>
                              <p:par>
                                <p:cTn id="33" presetID="42" presetClass="entr" presetSubtype="0" fill="hold" nodeType="withEffect">
                                  <p:stCondLst>
                                    <p:cond delay="160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400"/>
                                        <p:tgtEl>
                                          <p:spTgt spid="82"/>
                                        </p:tgtEl>
                                      </p:cBhvr>
                                    </p:animEffect>
                                    <p:anim calcmode="lin" valueType="num">
                                      <p:cBhvr>
                                        <p:cTn id="36" dur="400" fill="hold"/>
                                        <p:tgtEl>
                                          <p:spTgt spid="82"/>
                                        </p:tgtEl>
                                        <p:attrNameLst>
                                          <p:attrName>ppt_x</p:attrName>
                                        </p:attrNameLst>
                                      </p:cBhvr>
                                      <p:tavLst>
                                        <p:tav tm="0">
                                          <p:val>
                                            <p:strVal val="#ppt_x"/>
                                          </p:val>
                                        </p:tav>
                                        <p:tav tm="100000">
                                          <p:val>
                                            <p:strVal val="#ppt_x"/>
                                          </p:val>
                                        </p:tav>
                                      </p:tavLst>
                                    </p:anim>
                                    <p:anim calcmode="lin" valueType="num">
                                      <p:cBhvr>
                                        <p:cTn id="37" dur="400" fill="hold"/>
                                        <p:tgtEl>
                                          <p:spTgt spid="82"/>
                                        </p:tgtEl>
                                        <p:attrNameLst>
                                          <p:attrName>ppt_y</p:attrName>
                                        </p:attrNameLst>
                                      </p:cBhvr>
                                      <p:tavLst>
                                        <p:tav tm="0">
                                          <p:val>
                                            <p:strVal val="#ppt_y+.1"/>
                                          </p:val>
                                        </p:tav>
                                        <p:tav tm="100000">
                                          <p:val>
                                            <p:strVal val="#ppt_y"/>
                                          </p:val>
                                        </p:tav>
                                      </p:tavLst>
                                    </p:anim>
                                  </p:childTnLst>
                                </p:cTn>
                              </p:par>
                              <p:par>
                                <p:cTn id="38" presetID="10" presetClass="exit" presetSubtype="0" fill="hold" nodeType="withEffect">
                                  <p:stCondLst>
                                    <p:cond delay="1800"/>
                                  </p:stCondLst>
                                  <p:childTnLst>
                                    <p:animEffect transition="out" filter="fade">
                                      <p:cBhvr>
                                        <p:cTn id="39" dur="500"/>
                                        <p:tgtEl>
                                          <p:spTgt spid="82"/>
                                        </p:tgtEl>
                                      </p:cBhvr>
                                    </p:animEffect>
                                    <p:set>
                                      <p:cBhvr>
                                        <p:cTn id="40" dur="1" fill="hold">
                                          <p:stCondLst>
                                            <p:cond delay="499"/>
                                          </p:stCondLst>
                                        </p:cTn>
                                        <p:tgtEl>
                                          <p:spTgt spid="82"/>
                                        </p:tgtEl>
                                        <p:attrNameLst>
                                          <p:attrName>style.visibility</p:attrName>
                                        </p:attrNameLst>
                                      </p:cBhvr>
                                      <p:to>
                                        <p:strVal val="hidden"/>
                                      </p:to>
                                    </p:set>
                                  </p:childTnLst>
                                </p:cTn>
                              </p:par>
                              <p:par>
                                <p:cTn id="41" presetID="42" presetClass="entr" presetSubtype="0" fill="hold" nodeType="withEffect">
                                  <p:stCondLst>
                                    <p:cond delay="170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anim calcmode="lin" valueType="num">
                                      <p:cBhvr>
                                        <p:cTn id="44" dur="500" fill="hold"/>
                                        <p:tgtEl>
                                          <p:spTgt spid="85"/>
                                        </p:tgtEl>
                                        <p:attrNameLst>
                                          <p:attrName>ppt_x</p:attrName>
                                        </p:attrNameLst>
                                      </p:cBhvr>
                                      <p:tavLst>
                                        <p:tav tm="0">
                                          <p:val>
                                            <p:strVal val="#ppt_x"/>
                                          </p:val>
                                        </p:tav>
                                        <p:tav tm="100000">
                                          <p:val>
                                            <p:strVal val="#ppt_x"/>
                                          </p:val>
                                        </p:tav>
                                      </p:tavLst>
                                    </p:anim>
                                    <p:anim calcmode="lin" valueType="num">
                                      <p:cBhvr>
                                        <p:cTn id="45" dur="500" fill="hold"/>
                                        <p:tgtEl>
                                          <p:spTgt spid="85"/>
                                        </p:tgtEl>
                                        <p:attrNameLst>
                                          <p:attrName>ppt_y</p:attrName>
                                        </p:attrNameLst>
                                      </p:cBhvr>
                                      <p:tavLst>
                                        <p:tav tm="0">
                                          <p:val>
                                            <p:strVal val="#ppt_y+.1"/>
                                          </p:val>
                                        </p:tav>
                                        <p:tav tm="100000">
                                          <p:val>
                                            <p:strVal val="#ppt_y"/>
                                          </p:val>
                                        </p:tav>
                                      </p:tavLst>
                                    </p:anim>
                                  </p:childTnLst>
                                </p:cTn>
                              </p:par>
                              <p:par>
                                <p:cTn id="46" presetID="10" presetClass="exit" presetSubtype="0" fill="hold" nodeType="withEffect">
                                  <p:stCondLst>
                                    <p:cond delay="2100"/>
                                  </p:stCondLst>
                                  <p:childTnLst>
                                    <p:animEffect transition="out" filter="fade">
                                      <p:cBhvr>
                                        <p:cTn id="47" dur="500"/>
                                        <p:tgtEl>
                                          <p:spTgt spid="85"/>
                                        </p:tgtEl>
                                      </p:cBhvr>
                                    </p:animEffect>
                                    <p:set>
                                      <p:cBhvr>
                                        <p:cTn id="48" dur="1" fill="hold">
                                          <p:stCondLst>
                                            <p:cond delay="499"/>
                                          </p:stCondLst>
                                        </p:cTn>
                                        <p:tgtEl>
                                          <p:spTgt spid="85"/>
                                        </p:tgtEl>
                                        <p:attrNameLst>
                                          <p:attrName>style.visibility</p:attrName>
                                        </p:attrNameLst>
                                      </p:cBhvr>
                                      <p:to>
                                        <p:strVal val="hidden"/>
                                      </p:to>
                                    </p:set>
                                  </p:childTnLst>
                                </p:cTn>
                              </p:par>
                              <p:par>
                                <p:cTn id="49" presetID="42" presetClass="entr" presetSubtype="0" fill="hold" nodeType="withEffect">
                                  <p:stCondLst>
                                    <p:cond delay="240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anim calcmode="lin" valueType="num">
                                      <p:cBhvr>
                                        <p:cTn id="52" dur="500" fill="hold"/>
                                        <p:tgtEl>
                                          <p:spTgt spid="88"/>
                                        </p:tgtEl>
                                        <p:attrNameLst>
                                          <p:attrName>ppt_x</p:attrName>
                                        </p:attrNameLst>
                                      </p:cBhvr>
                                      <p:tavLst>
                                        <p:tav tm="0">
                                          <p:val>
                                            <p:strVal val="#ppt_x"/>
                                          </p:val>
                                        </p:tav>
                                        <p:tav tm="100000">
                                          <p:val>
                                            <p:strVal val="#ppt_x"/>
                                          </p:val>
                                        </p:tav>
                                      </p:tavLst>
                                    </p:anim>
                                    <p:anim calcmode="lin" valueType="num">
                                      <p:cBhvr>
                                        <p:cTn id="53" dur="500" fill="hold"/>
                                        <p:tgtEl>
                                          <p:spTgt spid="88"/>
                                        </p:tgtEl>
                                        <p:attrNameLst>
                                          <p:attrName>ppt_y</p:attrName>
                                        </p:attrNameLst>
                                      </p:cBhvr>
                                      <p:tavLst>
                                        <p:tav tm="0">
                                          <p:val>
                                            <p:strVal val="#ppt_y+.1"/>
                                          </p:val>
                                        </p:tav>
                                        <p:tav tm="100000">
                                          <p:val>
                                            <p:strVal val="#ppt_y"/>
                                          </p:val>
                                        </p:tav>
                                      </p:tavLst>
                                    </p:anim>
                                  </p:childTnLst>
                                </p:cTn>
                              </p:par>
                              <p:par>
                                <p:cTn id="54" presetID="10" presetClass="exit" presetSubtype="0" fill="hold" nodeType="withEffect">
                                  <p:stCondLst>
                                    <p:cond delay="2600"/>
                                  </p:stCondLst>
                                  <p:childTnLst>
                                    <p:animEffect transition="out" filter="fade">
                                      <p:cBhvr>
                                        <p:cTn id="55" dur="500"/>
                                        <p:tgtEl>
                                          <p:spTgt spid="88"/>
                                        </p:tgtEl>
                                      </p:cBhvr>
                                    </p:animEffect>
                                    <p:set>
                                      <p:cBhvr>
                                        <p:cTn id="56" dur="1" fill="hold">
                                          <p:stCondLst>
                                            <p:cond delay="499"/>
                                          </p:stCondLst>
                                        </p:cTn>
                                        <p:tgtEl>
                                          <p:spTgt spid="88"/>
                                        </p:tgtEl>
                                        <p:attrNameLst>
                                          <p:attrName>style.visibility</p:attrName>
                                        </p:attrNameLst>
                                      </p:cBhvr>
                                      <p:to>
                                        <p:strVal val="hidden"/>
                                      </p:to>
                                    </p:set>
                                  </p:childTnLst>
                                </p:cTn>
                              </p:par>
                              <p:par>
                                <p:cTn id="57" presetID="10" presetClass="exit" presetSubtype="0" fill="hold" nodeType="withEffect">
                                  <p:stCondLst>
                                    <p:cond delay="2000"/>
                                  </p:stCondLst>
                                  <p:childTnLst>
                                    <p:animEffect transition="out" filter="fade">
                                      <p:cBhvr>
                                        <p:cTn id="58" dur="500"/>
                                        <p:tgtEl>
                                          <p:spTgt spid="66"/>
                                        </p:tgtEl>
                                      </p:cBhvr>
                                    </p:animEffect>
                                    <p:set>
                                      <p:cBhvr>
                                        <p:cTn id="59" dur="1" fill="hold">
                                          <p:stCondLst>
                                            <p:cond delay="499"/>
                                          </p:stCondLst>
                                        </p:cTn>
                                        <p:tgtEl>
                                          <p:spTgt spid="66"/>
                                        </p:tgtEl>
                                        <p:attrNameLst>
                                          <p:attrName>style.visibility</p:attrName>
                                        </p:attrNameLst>
                                      </p:cBhvr>
                                      <p:to>
                                        <p:strVal val="hidden"/>
                                      </p:to>
                                    </p:set>
                                  </p:childTnLst>
                                </p:cTn>
                              </p:par>
                              <p:par>
                                <p:cTn id="60" presetID="42" presetClass="entr" presetSubtype="0" fill="hold" nodeType="withEffect">
                                  <p:stCondLst>
                                    <p:cond delay="190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anim calcmode="lin" valueType="num">
                                      <p:cBhvr>
                                        <p:cTn id="63" dur="500" fill="hold"/>
                                        <p:tgtEl>
                                          <p:spTgt spid="69"/>
                                        </p:tgtEl>
                                        <p:attrNameLst>
                                          <p:attrName>ppt_x</p:attrName>
                                        </p:attrNameLst>
                                      </p:cBhvr>
                                      <p:tavLst>
                                        <p:tav tm="0">
                                          <p:val>
                                            <p:strVal val="#ppt_x"/>
                                          </p:val>
                                        </p:tav>
                                        <p:tav tm="100000">
                                          <p:val>
                                            <p:strVal val="#ppt_x"/>
                                          </p:val>
                                        </p:tav>
                                      </p:tavLst>
                                    </p:anim>
                                    <p:anim calcmode="lin" valueType="num">
                                      <p:cBhvr>
                                        <p:cTn id="64" dur="500" fill="hold"/>
                                        <p:tgtEl>
                                          <p:spTgt spid="69"/>
                                        </p:tgtEl>
                                        <p:attrNameLst>
                                          <p:attrName>ppt_y</p:attrName>
                                        </p:attrNameLst>
                                      </p:cBhvr>
                                      <p:tavLst>
                                        <p:tav tm="0">
                                          <p:val>
                                            <p:strVal val="#ppt_y+.1"/>
                                          </p:val>
                                        </p:tav>
                                        <p:tav tm="100000">
                                          <p:val>
                                            <p:strVal val="#ppt_y"/>
                                          </p:val>
                                        </p:tav>
                                      </p:tavLst>
                                    </p:anim>
                                  </p:childTnLst>
                                </p:cTn>
                              </p:par>
                              <p:par>
                                <p:cTn id="65" presetID="10" presetClass="exit" presetSubtype="0" fill="hold" nodeType="withEffect">
                                  <p:stCondLst>
                                    <p:cond delay="2300"/>
                                  </p:stCondLst>
                                  <p:childTnLst>
                                    <p:animEffect transition="out" filter="fade">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par>
                                <p:cTn id="68" presetID="42" presetClass="entr" presetSubtype="0" fill="hold" nodeType="withEffect">
                                  <p:stCondLst>
                                    <p:cond delay="250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anim calcmode="lin" valueType="num">
                                      <p:cBhvr>
                                        <p:cTn id="71" dur="500" fill="hold"/>
                                        <p:tgtEl>
                                          <p:spTgt spid="72"/>
                                        </p:tgtEl>
                                        <p:attrNameLst>
                                          <p:attrName>ppt_x</p:attrName>
                                        </p:attrNameLst>
                                      </p:cBhvr>
                                      <p:tavLst>
                                        <p:tav tm="0">
                                          <p:val>
                                            <p:strVal val="#ppt_x"/>
                                          </p:val>
                                        </p:tav>
                                        <p:tav tm="100000">
                                          <p:val>
                                            <p:strVal val="#ppt_x"/>
                                          </p:val>
                                        </p:tav>
                                      </p:tavLst>
                                    </p:anim>
                                    <p:anim calcmode="lin" valueType="num">
                                      <p:cBhvr>
                                        <p:cTn id="72" dur="500" fill="hold"/>
                                        <p:tgtEl>
                                          <p:spTgt spid="72"/>
                                        </p:tgtEl>
                                        <p:attrNameLst>
                                          <p:attrName>ppt_y</p:attrName>
                                        </p:attrNameLst>
                                      </p:cBhvr>
                                      <p:tavLst>
                                        <p:tav tm="0">
                                          <p:val>
                                            <p:strVal val="#ppt_y+.1"/>
                                          </p:val>
                                        </p:tav>
                                        <p:tav tm="100000">
                                          <p:val>
                                            <p:strVal val="#ppt_y"/>
                                          </p:val>
                                        </p:tav>
                                      </p:tavLst>
                                    </p:anim>
                                  </p:childTnLst>
                                </p:cTn>
                              </p:par>
                              <p:par>
                                <p:cTn id="73" presetID="10" presetClass="exit" presetSubtype="0" fill="hold" nodeType="withEffect">
                                  <p:stCondLst>
                                    <p:cond delay="2900"/>
                                  </p:stCondLst>
                                  <p:childTnLst>
                                    <p:animEffect transition="out" filter="fade">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500"/>
                                        <p:tgtEl>
                                          <p:spTgt spid="76"/>
                                        </p:tgtEl>
                                      </p:cBhvr>
                                    </p:animEffect>
                                  </p:childTnLst>
                                </p:cTn>
                              </p:par>
                              <p:par>
                                <p:cTn id="82" presetID="10" presetClass="entr" presetSubtype="0"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childTnLst>
                          </p:cTn>
                        </p:par>
                        <p:par>
                          <p:cTn id="94" fill="hold">
                            <p:stCondLst>
                              <p:cond delay="3900"/>
                            </p:stCondLst>
                            <p:childTnLst>
                              <p:par>
                                <p:cTn id="95" presetID="42" presetClass="path" presetSubtype="0" accel="50000" decel="50000" fill="hold" nodeType="afterEffect">
                                  <p:stCondLst>
                                    <p:cond delay="0"/>
                                  </p:stCondLst>
                                  <p:childTnLst>
                                    <p:animMotion origin="layout" path="M -1.69007E-6 1.97912E-6 L 0.74087 0.10009 " pathEditMode="relative" rAng="0" ptsTypes="AA">
                                      <p:cBhvr>
                                        <p:cTn id="96" dur="2000" fill="hold"/>
                                        <p:tgtEl>
                                          <p:spTgt spid="53"/>
                                        </p:tgtEl>
                                        <p:attrNameLst>
                                          <p:attrName>ppt_x</p:attrName>
                                          <p:attrName>ppt_y</p:attrName>
                                        </p:attrNameLst>
                                      </p:cBhvr>
                                      <p:rCtr x="37044" y="4993"/>
                                    </p:animMotion>
                                  </p:childTnLst>
                                </p:cTn>
                              </p:par>
                              <p:par>
                                <p:cTn id="97" presetID="10" presetClass="entr" presetSubtype="0" fill="hold"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500"/>
                                        <p:tgtEl>
                                          <p:spTgt spid="62"/>
                                        </p:tgtEl>
                                      </p:cBhvr>
                                    </p:animEffect>
                                  </p:childTnLst>
                                </p:cTn>
                              </p:par>
                              <p:par>
                                <p:cTn id="100" presetID="42" presetClass="path" presetSubtype="0" accel="50000" decel="50000" fill="hold" nodeType="withEffect">
                                  <p:stCondLst>
                                    <p:cond delay="0"/>
                                  </p:stCondLst>
                                  <p:childTnLst>
                                    <p:animMotion origin="layout" path="M 4.17411E-6 7.21743E-7 L 0.54825 0.16818 " pathEditMode="relative" rAng="0" ptsTypes="AA">
                                      <p:cBhvr>
                                        <p:cTn id="101" dur="2000" fill="hold"/>
                                        <p:tgtEl>
                                          <p:spTgt spid="56"/>
                                        </p:tgtEl>
                                        <p:attrNameLst>
                                          <p:attrName>ppt_x</p:attrName>
                                          <p:attrName>ppt_y</p:attrName>
                                        </p:attrNameLst>
                                      </p:cBhvr>
                                      <p:rCtr x="27406" y="8398"/>
                                    </p:animMotion>
                                  </p:childTnLst>
                                </p:cTn>
                              </p:par>
                              <p:par>
                                <p:cTn id="102" presetID="42" presetClass="path" presetSubtype="0" accel="50000" decel="50000" fill="hold" nodeType="withEffect">
                                  <p:stCondLst>
                                    <p:cond delay="0"/>
                                  </p:stCondLst>
                                  <p:childTnLst>
                                    <p:animMotion origin="layout" path="M 0.00115 -0.00227 L 0.30457 0.17907 " pathEditMode="relative" rAng="0" ptsTypes="AA">
                                      <p:cBhvr>
                                        <p:cTn id="103" dur="2000" fill="hold"/>
                                        <p:tgtEl>
                                          <p:spTgt spid="59"/>
                                        </p:tgtEl>
                                        <p:attrNameLst>
                                          <p:attrName>ppt_x</p:attrName>
                                          <p:attrName>ppt_y</p:attrName>
                                        </p:attrNameLst>
                                      </p:cBhvr>
                                      <p:rCtr x="15165" y="9056"/>
                                    </p:animMotion>
                                  </p:childTnLst>
                                </p:cTn>
                              </p:par>
                            </p:childTnLst>
                          </p:cTn>
                        </p:par>
                        <p:par>
                          <p:cTn id="104" fill="hold">
                            <p:stCondLst>
                              <p:cond delay="5900"/>
                            </p:stCondLst>
                            <p:childTnLst>
                              <p:par>
                                <p:cTn id="105" presetID="10" presetClass="exit" presetSubtype="0" fill="hold" nodeType="afterEffect">
                                  <p:stCondLst>
                                    <p:cond delay="0"/>
                                  </p:stCondLst>
                                  <p:childTnLst>
                                    <p:animEffect transition="out" filter="fade">
                                      <p:cBhvr>
                                        <p:cTn id="106" dur="500"/>
                                        <p:tgtEl>
                                          <p:spTgt spid="53"/>
                                        </p:tgtEl>
                                      </p:cBhvr>
                                    </p:animEffect>
                                    <p:set>
                                      <p:cBhvr>
                                        <p:cTn id="107" dur="1" fill="hold">
                                          <p:stCondLst>
                                            <p:cond delay="499"/>
                                          </p:stCondLst>
                                        </p:cTn>
                                        <p:tgtEl>
                                          <p:spTgt spid="53"/>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56"/>
                                        </p:tgtEl>
                                      </p:cBhvr>
                                    </p:animEffect>
                                    <p:set>
                                      <p:cBhvr>
                                        <p:cTn id="110" dur="1" fill="hold">
                                          <p:stCondLst>
                                            <p:cond delay="499"/>
                                          </p:stCondLst>
                                        </p:cTn>
                                        <p:tgtEl>
                                          <p:spTgt spid="56"/>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59"/>
                                        </p:tgtEl>
                                      </p:cBhvr>
                                    </p:animEffect>
                                    <p:set>
                                      <p:cBhvr>
                                        <p:cTn id="113" dur="1" fill="hold">
                                          <p:stCondLst>
                                            <p:cond delay="499"/>
                                          </p:stCondLst>
                                        </p:cTn>
                                        <p:tgtEl>
                                          <p:spTgt spid="59"/>
                                        </p:tgtEl>
                                        <p:attrNameLst>
                                          <p:attrName>style.visibility</p:attrName>
                                        </p:attrNameLst>
                                      </p:cBhvr>
                                      <p:to>
                                        <p:strVal val="hidden"/>
                                      </p:to>
                                    </p:set>
                                  </p:childTnLst>
                                </p:cTn>
                              </p:par>
                            </p:childTnLst>
                          </p:cTn>
                        </p:par>
                        <p:par>
                          <p:cTn id="114" fill="hold">
                            <p:stCondLst>
                              <p:cond delay="6400"/>
                            </p:stCondLst>
                            <p:childTnLst>
                              <p:par>
                                <p:cTn id="115" presetID="10" presetClass="entr" presetSubtype="0" fill="hold" nodeType="after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fade">
                                      <p:cBhvr>
                                        <p:cTn id="1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13" dirty="0">
                <a:solidFill>
                  <a:schemeClr val="tx2"/>
                </a:solidFill>
              </a:rPr>
              <a:t>Azure Container Service</a:t>
            </a:r>
          </a:p>
        </p:txBody>
      </p:sp>
      <p:sp>
        <p:nvSpPr>
          <p:cNvPr id="6" name="Text Placeholder 5"/>
          <p:cNvSpPr>
            <a:spLocks noGrp="1"/>
          </p:cNvSpPr>
          <p:nvPr>
            <p:ph type="body" sz="quarter" idx="10"/>
          </p:nvPr>
        </p:nvSpPr>
        <p:spPr/>
        <p:txBody>
          <a:bodyPr/>
          <a:lstStyle/>
          <a:p>
            <a:r>
              <a:rPr lang="en-US" dirty="0">
                <a:solidFill>
                  <a:schemeClr val="tx2"/>
                </a:solidFill>
              </a:rPr>
              <a:t>What is the feature?</a:t>
            </a:r>
          </a:p>
        </p:txBody>
      </p:sp>
      <p:sp>
        <p:nvSpPr>
          <p:cNvPr id="7" name="Text Placeholder 6"/>
          <p:cNvSpPr>
            <a:spLocks noGrp="1"/>
          </p:cNvSpPr>
          <p:nvPr>
            <p:ph type="body" sz="quarter" idx="11"/>
          </p:nvPr>
        </p:nvSpPr>
        <p:spPr/>
        <p:txBody>
          <a:bodyPr/>
          <a:lstStyle/>
          <a:p>
            <a:r>
              <a:rPr lang="en-US" dirty="0"/>
              <a:t>Azure Container Service builds on our work with Docker and Mesosphere to create and manage scalable clusters of host machines onto which containerized applications can be deployed, orchestrated, and managed.</a:t>
            </a:r>
          </a:p>
          <a:p>
            <a:r>
              <a:rPr lang="en-US" dirty="0"/>
              <a:t>By leveraging Azure Container Service Resource Provider for Azure Resource Manager (ARM), Azure Container Service will make it easy for you to create and manage clusters of hosts pre-configured with Docker, Apache Mesos, Marathon and Docker Swarm. This work couples Azure's hyper-scale and enterprise-grade cloud with proven open source technologies to deliver the foundation for the container deployment, orchestration, and management service any team building container apps will need.</a:t>
            </a:r>
          </a:p>
        </p:txBody>
      </p:sp>
      <p:grpSp>
        <p:nvGrpSpPr>
          <p:cNvPr id="25" name="Group 24"/>
          <p:cNvGrpSpPr/>
          <p:nvPr/>
        </p:nvGrpSpPr>
        <p:grpSpPr>
          <a:xfrm>
            <a:off x="5775883" y="3453191"/>
            <a:ext cx="1566031" cy="975671"/>
            <a:chOff x="6511507" y="2294528"/>
            <a:chExt cx="3058288" cy="1905379"/>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07" y="2294641"/>
              <a:ext cx="1905266" cy="1905266"/>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018" y="2294641"/>
              <a:ext cx="1905266" cy="1905266"/>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529" y="2294641"/>
              <a:ext cx="1905266" cy="190526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7953" b="52192"/>
            <a:stretch/>
          </p:blipFill>
          <p:spPr>
            <a:xfrm>
              <a:off x="7287293" y="2295040"/>
              <a:ext cx="1181997" cy="910739"/>
            </a:xfrm>
            <a:prstGeom prst="rect">
              <a:avLst/>
            </a:prstGeom>
            <a:solidFill>
              <a:schemeClr val="bg1"/>
            </a:solidFill>
          </p:spPr>
        </p:pic>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r="37953" b="52192"/>
            <a:stretch/>
          </p:blipFill>
          <p:spPr>
            <a:xfrm>
              <a:off x="6884913" y="2294528"/>
              <a:ext cx="1181997" cy="910739"/>
            </a:xfrm>
            <a:prstGeom prst="rect">
              <a:avLst/>
            </a:prstGeom>
          </p:spPr>
        </p:pic>
      </p:grpSp>
      <p:sp>
        <p:nvSpPr>
          <p:cNvPr id="26" name="Freeform 95"/>
          <p:cNvSpPr>
            <a:spLocks/>
          </p:cNvSpPr>
          <p:nvPr/>
        </p:nvSpPr>
        <p:spPr bwMode="auto">
          <a:xfrm flipH="1">
            <a:off x="4614652" y="1263473"/>
            <a:ext cx="6892372" cy="45772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noFill/>
          <a:ln w="38100">
            <a:solidFill>
              <a:schemeClr val="accent1"/>
            </a:solidFill>
            <a:prstDash val="sysDot"/>
            <a:round/>
            <a:headEnd/>
            <a:tailEnd/>
          </a:ln>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33" name="Oval 9"/>
          <p:cNvSpPr>
            <a:spLocks noChangeArrowheads="1"/>
          </p:cNvSpPr>
          <p:nvPr/>
        </p:nvSpPr>
        <p:spPr bwMode="auto">
          <a:xfrm>
            <a:off x="6243664" y="1970959"/>
            <a:ext cx="936397" cy="941293"/>
          </a:xfrm>
          <a:prstGeom prst="ellipse">
            <a:avLst/>
          </a:prstGeom>
          <a:solidFill>
            <a:schemeClr val="accent1"/>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nvGrpSpPr>
          <p:cNvPr id="50" name="Group 49"/>
          <p:cNvGrpSpPr/>
          <p:nvPr/>
        </p:nvGrpSpPr>
        <p:grpSpPr>
          <a:xfrm>
            <a:off x="6322874" y="2110722"/>
            <a:ext cx="429676" cy="416858"/>
            <a:chOff x="6344547" y="2134055"/>
            <a:chExt cx="475801" cy="461607"/>
          </a:xfrm>
        </p:grpSpPr>
        <p:grpSp>
          <p:nvGrpSpPr>
            <p:cNvPr id="45" name="Group 44"/>
            <p:cNvGrpSpPr/>
            <p:nvPr/>
          </p:nvGrpSpPr>
          <p:grpSpPr>
            <a:xfrm>
              <a:off x="6493079" y="2134055"/>
              <a:ext cx="327269" cy="375317"/>
              <a:chOff x="6493079" y="2134055"/>
              <a:chExt cx="473588" cy="543115"/>
            </a:xfrm>
          </p:grpSpPr>
          <p:sp>
            <p:nvSpPr>
              <p:cNvPr id="34"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35"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36"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46" name="Group 45"/>
            <p:cNvGrpSpPr/>
            <p:nvPr/>
          </p:nvGrpSpPr>
          <p:grpSpPr>
            <a:xfrm>
              <a:off x="6344547" y="2220345"/>
              <a:ext cx="327269" cy="375317"/>
              <a:chOff x="6493079" y="2134055"/>
              <a:chExt cx="473588" cy="543115"/>
            </a:xfrm>
          </p:grpSpPr>
          <p:sp>
            <p:nvSpPr>
              <p:cNvPr id="47"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48"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49"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grpSp>
        <p:nvGrpSpPr>
          <p:cNvPr id="51" name="Group 50"/>
          <p:cNvGrpSpPr/>
          <p:nvPr/>
        </p:nvGrpSpPr>
        <p:grpSpPr>
          <a:xfrm>
            <a:off x="6500875" y="2212271"/>
            <a:ext cx="429676" cy="416858"/>
            <a:chOff x="6344547" y="2134055"/>
            <a:chExt cx="475801" cy="461607"/>
          </a:xfrm>
        </p:grpSpPr>
        <p:grpSp>
          <p:nvGrpSpPr>
            <p:cNvPr id="52" name="Group 51"/>
            <p:cNvGrpSpPr/>
            <p:nvPr/>
          </p:nvGrpSpPr>
          <p:grpSpPr>
            <a:xfrm>
              <a:off x="6493079" y="2134055"/>
              <a:ext cx="327269" cy="375317"/>
              <a:chOff x="6493079" y="2134055"/>
              <a:chExt cx="473588" cy="543115"/>
            </a:xfrm>
          </p:grpSpPr>
          <p:sp>
            <p:nvSpPr>
              <p:cNvPr id="57"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58"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62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59"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009E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53" name="Group 52"/>
            <p:cNvGrpSpPr/>
            <p:nvPr/>
          </p:nvGrpSpPr>
          <p:grpSpPr>
            <a:xfrm>
              <a:off x="6344547" y="2220345"/>
              <a:ext cx="327269" cy="375317"/>
              <a:chOff x="6493079" y="2134055"/>
              <a:chExt cx="473588" cy="543115"/>
            </a:xfrm>
          </p:grpSpPr>
          <p:sp>
            <p:nvSpPr>
              <p:cNvPr id="54"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55"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62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56"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009E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grpSp>
        <p:nvGrpSpPr>
          <p:cNvPr id="69" name="Group 68"/>
          <p:cNvGrpSpPr/>
          <p:nvPr/>
        </p:nvGrpSpPr>
        <p:grpSpPr>
          <a:xfrm>
            <a:off x="6683189" y="2318785"/>
            <a:ext cx="456237" cy="416865"/>
            <a:chOff x="6695752" y="2255515"/>
            <a:chExt cx="505213" cy="461614"/>
          </a:xfrm>
        </p:grpSpPr>
        <p:grpSp>
          <p:nvGrpSpPr>
            <p:cNvPr id="60" name="Group 59"/>
            <p:cNvGrpSpPr/>
            <p:nvPr/>
          </p:nvGrpSpPr>
          <p:grpSpPr>
            <a:xfrm>
              <a:off x="6695752" y="2255515"/>
              <a:ext cx="475800" cy="461614"/>
              <a:chOff x="6344548" y="2134053"/>
              <a:chExt cx="475800" cy="461614"/>
            </a:xfrm>
          </p:grpSpPr>
          <p:grpSp>
            <p:nvGrpSpPr>
              <p:cNvPr id="61" name="Group 60"/>
              <p:cNvGrpSpPr/>
              <p:nvPr/>
            </p:nvGrpSpPr>
            <p:grpSpPr>
              <a:xfrm>
                <a:off x="6493079" y="2134053"/>
                <a:ext cx="327269" cy="375314"/>
                <a:chOff x="6493079" y="2134058"/>
                <a:chExt cx="473588" cy="543112"/>
              </a:xfrm>
            </p:grpSpPr>
            <p:sp>
              <p:nvSpPr>
                <p:cNvPr id="66"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67"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68" name="Freeform 12"/>
                <p:cNvSpPr>
                  <a:spLocks/>
                </p:cNvSpPr>
                <p:nvPr/>
              </p:nvSpPr>
              <p:spPr bwMode="auto">
                <a:xfrm>
                  <a:off x="6493082" y="2134058"/>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62" name="Group 61"/>
              <p:cNvGrpSpPr/>
              <p:nvPr/>
            </p:nvGrpSpPr>
            <p:grpSpPr>
              <a:xfrm>
                <a:off x="6344548" y="2220347"/>
                <a:ext cx="327267" cy="375320"/>
                <a:chOff x="6493079" y="2134052"/>
                <a:chExt cx="473585" cy="543118"/>
              </a:xfrm>
            </p:grpSpPr>
            <p:sp>
              <p:nvSpPr>
                <p:cNvPr id="63"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64"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65" name="Freeform 12"/>
                <p:cNvSpPr>
                  <a:spLocks/>
                </p:cNvSpPr>
                <p:nvPr/>
              </p:nvSpPr>
              <p:spPr bwMode="auto">
                <a:xfrm>
                  <a:off x="6493079" y="2134052"/>
                  <a:ext cx="473585" cy="271170"/>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658" y="2379617"/>
              <a:ext cx="360307" cy="271696"/>
            </a:xfrm>
            <a:prstGeom prst="rect">
              <a:avLst/>
            </a:prstGeom>
            <a:scene3d>
              <a:camera prst="isometricOffAxis2Right">
                <a:rot lat="1075749" lon="18075349" rev="97326"/>
              </a:camera>
              <a:lightRig rig="threePt" dir="t"/>
            </a:scene3d>
          </p:spPr>
        </p:pic>
      </p:grpSp>
      <p:grpSp>
        <p:nvGrpSpPr>
          <p:cNvPr id="100" name="Group 99"/>
          <p:cNvGrpSpPr/>
          <p:nvPr/>
        </p:nvGrpSpPr>
        <p:grpSpPr>
          <a:xfrm>
            <a:off x="8277212" y="2083835"/>
            <a:ext cx="846080" cy="850505"/>
            <a:chOff x="7295534" y="1482549"/>
            <a:chExt cx="936905" cy="941804"/>
          </a:xfrm>
        </p:grpSpPr>
        <p:sp>
          <p:nvSpPr>
            <p:cNvPr id="70" name="Oval 9"/>
            <p:cNvSpPr>
              <a:spLocks noChangeArrowheads="1"/>
            </p:cNvSpPr>
            <p:nvPr/>
          </p:nvSpPr>
          <p:spPr bwMode="auto">
            <a:xfrm>
              <a:off x="7295534" y="1482549"/>
              <a:ext cx="936905" cy="941804"/>
            </a:xfrm>
            <a:prstGeom prst="ellipse">
              <a:avLst/>
            </a:prstGeom>
            <a:solidFill>
              <a:srgbClr val="00B294"/>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nvGrpSpPr>
            <p:cNvPr id="80" name="Group 79"/>
            <p:cNvGrpSpPr/>
            <p:nvPr/>
          </p:nvGrpSpPr>
          <p:grpSpPr>
            <a:xfrm>
              <a:off x="7434413" y="1646320"/>
              <a:ext cx="475801" cy="461607"/>
              <a:chOff x="6344547" y="2134055"/>
              <a:chExt cx="475801" cy="461607"/>
            </a:xfrm>
          </p:grpSpPr>
          <p:grpSp>
            <p:nvGrpSpPr>
              <p:cNvPr id="81" name="Group 80"/>
              <p:cNvGrpSpPr/>
              <p:nvPr/>
            </p:nvGrpSpPr>
            <p:grpSpPr>
              <a:xfrm>
                <a:off x="6493079" y="2134055"/>
                <a:ext cx="327269" cy="375317"/>
                <a:chOff x="6493079" y="2134055"/>
                <a:chExt cx="473588" cy="543115"/>
              </a:xfrm>
            </p:grpSpPr>
            <p:sp>
              <p:nvSpPr>
                <p:cNvPr id="86"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87"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88"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82" name="Group 81"/>
              <p:cNvGrpSpPr/>
              <p:nvPr/>
            </p:nvGrpSpPr>
            <p:grpSpPr>
              <a:xfrm>
                <a:off x="6344547" y="2220345"/>
                <a:ext cx="327269" cy="375317"/>
                <a:chOff x="6493079" y="2134055"/>
                <a:chExt cx="473588" cy="543115"/>
              </a:xfrm>
            </p:grpSpPr>
            <p:sp>
              <p:nvSpPr>
                <p:cNvPr id="83"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84"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85"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grpSp>
          <p:nvGrpSpPr>
            <p:cNvPr id="89" name="Group 88"/>
            <p:cNvGrpSpPr/>
            <p:nvPr/>
          </p:nvGrpSpPr>
          <p:grpSpPr>
            <a:xfrm>
              <a:off x="7630715" y="1764161"/>
              <a:ext cx="505213" cy="461614"/>
              <a:chOff x="6695752" y="2255515"/>
              <a:chExt cx="505213" cy="461614"/>
            </a:xfrm>
          </p:grpSpPr>
          <p:grpSp>
            <p:nvGrpSpPr>
              <p:cNvPr id="90" name="Group 89"/>
              <p:cNvGrpSpPr/>
              <p:nvPr/>
            </p:nvGrpSpPr>
            <p:grpSpPr>
              <a:xfrm>
                <a:off x="6695752" y="2255515"/>
                <a:ext cx="475800" cy="461614"/>
                <a:chOff x="6344548" y="2134053"/>
                <a:chExt cx="475800" cy="461614"/>
              </a:xfrm>
            </p:grpSpPr>
            <p:grpSp>
              <p:nvGrpSpPr>
                <p:cNvPr id="92" name="Group 91"/>
                <p:cNvGrpSpPr/>
                <p:nvPr/>
              </p:nvGrpSpPr>
              <p:grpSpPr>
                <a:xfrm>
                  <a:off x="6493079" y="2134053"/>
                  <a:ext cx="327269" cy="375314"/>
                  <a:chOff x="6493079" y="2134058"/>
                  <a:chExt cx="473588" cy="543112"/>
                </a:xfrm>
              </p:grpSpPr>
              <p:sp>
                <p:nvSpPr>
                  <p:cNvPr id="97"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98"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99" name="Freeform 12"/>
                  <p:cNvSpPr>
                    <a:spLocks/>
                  </p:cNvSpPr>
                  <p:nvPr/>
                </p:nvSpPr>
                <p:spPr bwMode="auto">
                  <a:xfrm>
                    <a:off x="6493082" y="2134058"/>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93" name="Group 92"/>
                <p:cNvGrpSpPr/>
                <p:nvPr/>
              </p:nvGrpSpPr>
              <p:grpSpPr>
                <a:xfrm>
                  <a:off x="6344548" y="2220347"/>
                  <a:ext cx="327267" cy="375320"/>
                  <a:chOff x="6493079" y="2134052"/>
                  <a:chExt cx="473585" cy="543118"/>
                </a:xfrm>
              </p:grpSpPr>
              <p:sp>
                <p:nvSpPr>
                  <p:cNvPr id="94"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95"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96" name="Freeform 12"/>
                  <p:cNvSpPr>
                    <a:spLocks/>
                  </p:cNvSpPr>
                  <p:nvPr/>
                </p:nvSpPr>
                <p:spPr bwMode="auto">
                  <a:xfrm>
                    <a:off x="6493079" y="2134052"/>
                    <a:ext cx="473585" cy="271170"/>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658" y="2379617"/>
                <a:ext cx="360307" cy="271696"/>
              </a:xfrm>
              <a:prstGeom prst="rect">
                <a:avLst/>
              </a:prstGeom>
              <a:scene3d>
                <a:camera prst="isometricOffAxis2Right">
                  <a:rot lat="1075749" lon="18075349" rev="97326"/>
                </a:camera>
                <a:lightRig rig="threePt" dir="t"/>
              </a:scene3d>
            </p:spPr>
          </p:pic>
        </p:grpSp>
      </p:grpSp>
      <p:grpSp>
        <p:nvGrpSpPr>
          <p:cNvPr id="116" name="Group 115"/>
          <p:cNvGrpSpPr/>
          <p:nvPr/>
        </p:nvGrpSpPr>
        <p:grpSpPr>
          <a:xfrm>
            <a:off x="7344838" y="1567557"/>
            <a:ext cx="802601" cy="806800"/>
            <a:chOff x="7575310" y="1486959"/>
            <a:chExt cx="888758" cy="893407"/>
          </a:xfrm>
        </p:grpSpPr>
        <p:sp>
          <p:nvSpPr>
            <p:cNvPr id="38" name="Oval 5"/>
            <p:cNvSpPr>
              <a:spLocks noChangeArrowheads="1"/>
            </p:cNvSpPr>
            <p:nvPr/>
          </p:nvSpPr>
          <p:spPr bwMode="auto">
            <a:xfrm>
              <a:off x="7575310" y="1486959"/>
              <a:ext cx="888758" cy="89340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nvGrpSpPr>
            <p:cNvPr id="101" name="Group 100"/>
            <p:cNvGrpSpPr/>
            <p:nvPr/>
          </p:nvGrpSpPr>
          <p:grpSpPr>
            <a:xfrm>
              <a:off x="7781788" y="1732038"/>
              <a:ext cx="475801" cy="461607"/>
              <a:chOff x="6344547" y="2134055"/>
              <a:chExt cx="475801" cy="461607"/>
            </a:xfrm>
          </p:grpSpPr>
          <p:grpSp>
            <p:nvGrpSpPr>
              <p:cNvPr id="102" name="Group 101"/>
              <p:cNvGrpSpPr/>
              <p:nvPr/>
            </p:nvGrpSpPr>
            <p:grpSpPr>
              <a:xfrm>
                <a:off x="6493079" y="2134055"/>
                <a:ext cx="327269" cy="375317"/>
                <a:chOff x="6493079" y="2134055"/>
                <a:chExt cx="473588" cy="543115"/>
              </a:xfrm>
            </p:grpSpPr>
            <p:sp>
              <p:nvSpPr>
                <p:cNvPr id="107"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108"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109"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nvGrpSpPr>
              <p:cNvPr id="103" name="Group 102"/>
              <p:cNvGrpSpPr/>
              <p:nvPr/>
            </p:nvGrpSpPr>
            <p:grpSpPr>
              <a:xfrm>
                <a:off x="6344547" y="2220345"/>
                <a:ext cx="327269" cy="375317"/>
                <a:chOff x="6493079" y="2134055"/>
                <a:chExt cx="473588" cy="543115"/>
              </a:xfrm>
            </p:grpSpPr>
            <p:sp>
              <p:nvSpPr>
                <p:cNvPr id="104" name="Freeform 10"/>
                <p:cNvSpPr>
                  <a:spLocks/>
                </p:cNvSpPr>
                <p:nvPr/>
              </p:nvSpPr>
              <p:spPr bwMode="auto">
                <a:xfrm>
                  <a:off x="6493079" y="2270027"/>
                  <a:ext cx="237952" cy="40714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105" name="Freeform 11"/>
                <p:cNvSpPr>
                  <a:spLocks/>
                </p:cNvSpPr>
                <p:nvPr/>
              </p:nvSpPr>
              <p:spPr bwMode="auto">
                <a:xfrm>
                  <a:off x="6728712" y="2270027"/>
                  <a:ext cx="237952" cy="40714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sp>
              <p:nvSpPr>
                <p:cNvPr id="106" name="Freeform 12"/>
                <p:cNvSpPr>
                  <a:spLocks/>
                </p:cNvSpPr>
                <p:nvPr/>
              </p:nvSpPr>
              <p:spPr bwMode="auto">
                <a:xfrm>
                  <a:off x="6493082" y="2134055"/>
                  <a:ext cx="473585" cy="271171"/>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505050"/>
                    </a:solidFill>
                    <a:latin typeface="Segoe UI"/>
                  </a:endParaRPr>
                </a:p>
              </p:txBody>
            </p:sp>
          </p:grpSp>
        </p:grpSp>
        <p:pic>
          <p:nvPicPr>
            <p:cNvPr id="115" name="Picture 1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594" y="1859627"/>
              <a:ext cx="360307" cy="271696"/>
            </a:xfrm>
            <a:prstGeom prst="rect">
              <a:avLst/>
            </a:prstGeom>
            <a:scene3d>
              <a:camera prst="isometricOffAxis2Right">
                <a:rot lat="1075749" lon="18075349" rev="97326"/>
              </a:camera>
              <a:lightRig rig="threePt" dir="t"/>
            </a:scene3d>
          </p:spPr>
        </p:pic>
      </p:grpSp>
      <p:sp>
        <p:nvSpPr>
          <p:cNvPr id="117" name="TextBox 116"/>
          <p:cNvSpPr txBox="1"/>
          <p:nvPr/>
        </p:nvSpPr>
        <p:spPr>
          <a:xfrm>
            <a:off x="6341743" y="1668280"/>
            <a:ext cx="885572" cy="461600"/>
          </a:xfrm>
          <a:prstGeom prst="rect">
            <a:avLst/>
          </a:prstGeom>
          <a:noFill/>
        </p:spPr>
        <p:txBody>
          <a:bodyPr wrap="square" lIns="182854" tIns="146284" rIns="182854" bIns="146284" rtlCol="0">
            <a:spAutoFit/>
          </a:bodyPr>
          <a:lstStyle/>
          <a:p>
            <a:pPr defTabSz="914225">
              <a:lnSpc>
                <a:spcPct val="90000"/>
              </a:lnSpc>
              <a:defRPr/>
            </a:pPr>
            <a:r>
              <a:rPr lang="en-US" sz="1200" kern="0" dirty="0">
                <a:gradFill>
                  <a:gsLst>
                    <a:gs pos="2917">
                      <a:srgbClr val="505050"/>
                    </a:gs>
                    <a:gs pos="30000">
                      <a:srgbClr val="505050"/>
                    </a:gs>
                  </a:gsLst>
                  <a:lin ang="5400000" scaled="0"/>
                </a:gradFill>
                <a:latin typeface="Segoe UI"/>
              </a:rPr>
              <a:t>App 1</a:t>
            </a:r>
          </a:p>
        </p:txBody>
      </p:sp>
      <p:sp>
        <p:nvSpPr>
          <p:cNvPr id="118" name="TextBox 117"/>
          <p:cNvSpPr txBox="1"/>
          <p:nvPr/>
        </p:nvSpPr>
        <p:spPr>
          <a:xfrm>
            <a:off x="7357808" y="1241142"/>
            <a:ext cx="885572" cy="461600"/>
          </a:xfrm>
          <a:prstGeom prst="rect">
            <a:avLst/>
          </a:prstGeom>
          <a:noFill/>
        </p:spPr>
        <p:txBody>
          <a:bodyPr wrap="square" lIns="182854" tIns="146284" rIns="182854" bIns="146284" rtlCol="0">
            <a:spAutoFit/>
          </a:bodyPr>
          <a:lstStyle/>
          <a:p>
            <a:pPr defTabSz="914225">
              <a:lnSpc>
                <a:spcPct val="90000"/>
              </a:lnSpc>
              <a:defRPr/>
            </a:pPr>
            <a:r>
              <a:rPr lang="en-US" sz="1200" kern="0" dirty="0">
                <a:gradFill>
                  <a:gsLst>
                    <a:gs pos="2917">
                      <a:srgbClr val="505050"/>
                    </a:gs>
                    <a:gs pos="30000">
                      <a:srgbClr val="505050"/>
                    </a:gs>
                  </a:gsLst>
                  <a:lin ang="5400000" scaled="0"/>
                </a:gradFill>
                <a:latin typeface="Segoe UI"/>
              </a:rPr>
              <a:t>App 2</a:t>
            </a:r>
          </a:p>
        </p:txBody>
      </p:sp>
      <p:sp>
        <p:nvSpPr>
          <p:cNvPr id="119" name="TextBox 118"/>
          <p:cNvSpPr txBox="1"/>
          <p:nvPr/>
        </p:nvSpPr>
        <p:spPr>
          <a:xfrm>
            <a:off x="8303387" y="1756953"/>
            <a:ext cx="885572" cy="461600"/>
          </a:xfrm>
          <a:prstGeom prst="rect">
            <a:avLst/>
          </a:prstGeom>
          <a:noFill/>
        </p:spPr>
        <p:txBody>
          <a:bodyPr wrap="square" lIns="182854" tIns="146284" rIns="182854" bIns="146284" rtlCol="0">
            <a:spAutoFit/>
          </a:bodyPr>
          <a:lstStyle/>
          <a:p>
            <a:pPr defTabSz="914225">
              <a:lnSpc>
                <a:spcPct val="90000"/>
              </a:lnSpc>
              <a:defRPr/>
            </a:pPr>
            <a:r>
              <a:rPr lang="en-US" sz="1200" kern="0" dirty="0">
                <a:gradFill>
                  <a:gsLst>
                    <a:gs pos="2917">
                      <a:srgbClr val="505050"/>
                    </a:gs>
                    <a:gs pos="30000">
                      <a:srgbClr val="505050"/>
                    </a:gs>
                  </a:gsLst>
                  <a:lin ang="5400000" scaled="0"/>
                </a:gradFill>
                <a:latin typeface="Segoe UI"/>
              </a:rPr>
              <a:t>App 3</a:t>
            </a:r>
          </a:p>
        </p:txBody>
      </p:sp>
      <p:sp>
        <p:nvSpPr>
          <p:cNvPr id="120" name="Rectangle 119"/>
          <p:cNvSpPr/>
          <p:nvPr/>
        </p:nvSpPr>
        <p:spPr bwMode="auto">
          <a:xfrm>
            <a:off x="5813161" y="3031845"/>
            <a:ext cx="4928104" cy="2178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Isosceles Triangle 120"/>
          <p:cNvSpPr/>
          <p:nvPr/>
        </p:nvSpPr>
        <p:spPr bwMode="auto">
          <a:xfrm rot="10800000">
            <a:off x="5820536" y="3122278"/>
            <a:ext cx="1718968" cy="25978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Isosceles Triangle 121"/>
          <p:cNvSpPr/>
          <p:nvPr/>
        </p:nvSpPr>
        <p:spPr bwMode="auto">
          <a:xfrm rot="10800000">
            <a:off x="8797258" y="3132118"/>
            <a:ext cx="1718968" cy="25978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TextBox 122"/>
          <p:cNvSpPr txBox="1"/>
          <p:nvPr/>
        </p:nvSpPr>
        <p:spPr>
          <a:xfrm>
            <a:off x="7256972" y="2881061"/>
            <a:ext cx="1969618" cy="516991"/>
          </a:xfrm>
          <a:prstGeom prst="rect">
            <a:avLst/>
          </a:prstGeom>
          <a:noFill/>
        </p:spPr>
        <p:txBody>
          <a:bodyPr wrap="square" lIns="182854" tIns="146284" rIns="182854" bIns="146284" rtlCol="0">
            <a:spAutoFit/>
          </a:bodyPr>
          <a:lstStyle/>
          <a:p>
            <a:pPr algn="ctr" defTabSz="914225">
              <a:lnSpc>
                <a:spcPct val="90000"/>
              </a:lnSpc>
              <a:defRPr/>
            </a:pPr>
            <a:r>
              <a:rPr lang="en-US" sz="1600" kern="0" dirty="0">
                <a:solidFill>
                  <a:srgbClr val="FFFFFF"/>
                </a:solidFill>
                <a:latin typeface="Segoe UI"/>
              </a:rPr>
              <a:t>Docker Compose</a:t>
            </a:r>
          </a:p>
        </p:txBody>
      </p:sp>
      <p:pic>
        <p:nvPicPr>
          <p:cNvPr id="1026" name="Picture 2" descr="http://www.verizon.com/about/sites/default/files/news-media/150820_Mesosphere_logo_640x400.g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9253" b="30989"/>
          <a:stretch/>
        </p:blipFill>
        <p:spPr bwMode="auto">
          <a:xfrm>
            <a:off x="8407386" y="3720016"/>
            <a:ext cx="2546802" cy="473659"/>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0519" y="4972593"/>
            <a:ext cx="1781561" cy="548809"/>
          </a:xfrm>
          <a:prstGeom prst="rect">
            <a:avLst/>
          </a:prstGeom>
        </p:spPr>
      </p:pic>
      <p:grpSp>
        <p:nvGrpSpPr>
          <p:cNvPr id="126" name="Group 125"/>
          <p:cNvGrpSpPr/>
          <p:nvPr/>
        </p:nvGrpSpPr>
        <p:grpSpPr>
          <a:xfrm>
            <a:off x="7240211" y="5044314"/>
            <a:ext cx="1139030" cy="391460"/>
            <a:chOff x="8492152" y="3355564"/>
            <a:chExt cx="1261303" cy="433483"/>
          </a:xfrm>
        </p:grpSpPr>
        <p:grpSp>
          <p:nvGrpSpPr>
            <p:cNvPr id="127" name="Group 126"/>
            <p:cNvGrpSpPr/>
            <p:nvPr/>
          </p:nvGrpSpPr>
          <p:grpSpPr>
            <a:xfrm>
              <a:off x="8492152" y="3355564"/>
              <a:ext cx="1261303" cy="433483"/>
              <a:chOff x="5681033" y="2754320"/>
              <a:chExt cx="1280146" cy="439959"/>
            </a:xfrm>
          </p:grpSpPr>
          <p:sp>
            <p:nvSpPr>
              <p:cNvPr id="129" name="Rectangle 128"/>
              <p:cNvSpPr/>
              <p:nvPr/>
            </p:nvSpPr>
            <p:spPr bwMode="auto">
              <a:xfrm>
                <a:off x="5681033" y="2754320"/>
                <a:ext cx="1280146" cy="439959"/>
              </a:xfrm>
              <a:prstGeom prst="rect">
                <a:avLst/>
              </a:prstGeom>
              <a:solidFill>
                <a:schemeClr val="tx1">
                  <a:lumMod val="60000"/>
                  <a:lumOff val="40000"/>
                </a:schemeClr>
              </a:solidFill>
              <a:ln w="3810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0" name="Group 129"/>
              <p:cNvGrpSpPr/>
              <p:nvPr/>
            </p:nvGrpSpPr>
            <p:grpSpPr>
              <a:xfrm>
                <a:off x="5761042" y="2818847"/>
                <a:ext cx="1105214" cy="289119"/>
                <a:chOff x="2737932" y="3309876"/>
                <a:chExt cx="1105214" cy="289119"/>
              </a:xfrm>
            </p:grpSpPr>
            <p:sp>
              <p:nvSpPr>
                <p:cNvPr id="131" name="Rectangle 71"/>
                <p:cNvSpPr>
                  <a:spLocks noChangeArrowheads="1"/>
                </p:cNvSpPr>
                <p:nvPr/>
              </p:nvSpPr>
              <p:spPr bwMode="auto">
                <a:xfrm>
                  <a:off x="2737932" y="3309876"/>
                  <a:ext cx="1105214" cy="28911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2" name="Rectangle 72"/>
                <p:cNvSpPr>
                  <a:spLocks noChangeArrowheads="1"/>
                </p:cNvSpPr>
                <p:nvPr/>
              </p:nvSpPr>
              <p:spPr bwMode="auto">
                <a:xfrm>
                  <a:off x="2778941"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3" name="Rectangle 73"/>
                <p:cNvSpPr>
                  <a:spLocks noChangeArrowheads="1"/>
                </p:cNvSpPr>
                <p:nvPr/>
              </p:nvSpPr>
              <p:spPr bwMode="auto">
                <a:xfrm>
                  <a:off x="2840456"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4" name="Rectangle 74"/>
                <p:cNvSpPr>
                  <a:spLocks noChangeArrowheads="1"/>
                </p:cNvSpPr>
                <p:nvPr/>
              </p:nvSpPr>
              <p:spPr bwMode="auto">
                <a:xfrm>
                  <a:off x="2904022"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5" name="Rectangle 75"/>
                <p:cNvSpPr>
                  <a:spLocks noChangeArrowheads="1"/>
                </p:cNvSpPr>
                <p:nvPr/>
              </p:nvSpPr>
              <p:spPr bwMode="auto">
                <a:xfrm>
                  <a:off x="2967586"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6" name="Rectangle 76"/>
                <p:cNvSpPr>
                  <a:spLocks noChangeArrowheads="1"/>
                </p:cNvSpPr>
                <p:nvPr/>
              </p:nvSpPr>
              <p:spPr bwMode="auto">
                <a:xfrm>
                  <a:off x="3029101"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7" name="Rectangle 77"/>
                <p:cNvSpPr>
                  <a:spLocks noChangeArrowheads="1"/>
                </p:cNvSpPr>
                <p:nvPr/>
              </p:nvSpPr>
              <p:spPr bwMode="auto">
                <a:xfrm>
                  <a:off x="3096768"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38" name="Oval 78"/>
                <p:cNvSpPr>
                  <a:spLocks noChangeArrowheads="1"/>
                </p:cNvSpPr>
                <p:nvPr/>
              </p:nvSpPr>
              <p:spPr bwMode="auto">
                <a:xfrm>
                  <a:off x="3677055" y="3418552"/>
                  <a:ext cx="71768" cy="7176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grpSp>
        </p:grpSp>
        <p:sp>
          <p:nvSpPr>
            <p:cNvPr id="128" name="TextBox 127"/>
            <p:cNvSpPr txBox="1"/>
            <p:nvPr/>
          </p:nvSpPr>
          <p:spPr>
            <a:xfrm>
              <a:off x="8985402" y="3469232"/>
              <a:ext cx="399225" cy="245388"/>
            </a:xfrm>
            <a:prstGeom prst="rect">
              <a:avLst/>
            </a:prstGeom>
            <a:noFill/>
          </p:spPr>
          <p:txBody>
            <a:bodyPr wrap="square" lIns="0" tIns="0" rIns="0" bIns="0" rtlCol="0">
              <a:spAutoFit/>
            </a:bodyPr>
            <a:lstStyle/>
            <a:p>
              <a:pPr algn="ctr" defTabSz="914225">
                <a:lnSpc>
                  <a:spcPct val="90000"/>
                </a:lnSpc>
                <a:defRPr/>
              </a:pPr>
              <a:r>
                <a:rPr lang="en-US" sz="1600" kern="0" dirty="0">
                  <a:solidFill>
                    <a:srgbClr val="D2D2D2">
                      <a:lumMod val="25000"/>
                    </a:srgbClr>
                  </a:solidFill>
                  <a:latin typeface="Segoe UI"/>
                </a:rPr>
                <a:t>VM</a:t>
              </a:r>
            </a:p>
          </p:txBody>
        </p:sp>
      </p:grpSp>
      <p:grpSp>
        <p:nvGrpSpPr>
          <p:cNvPr id="139" name="Group 138"/>
          <p:cNvGrpSpPr/>
          <p:nvPr/>
        </p:nvGrpSpPr>
        <p:grpSpPr>
          <a:xfrm>
            <a:off x="8443877" y="5044314"/>
            <a:ext cx="1139030" cy="391460"/>
            <a:chOff x="8492152" y="3355564"/>
            <a:chExt cx="1261303" cy="433483"/>
          </a:xfrm>
        </p:grpSpPr>
        <p:grpSp>
          <p:nvGrpSpPr>
            <p:cNvPr id="140" name="Group 139"/>
            <p:cNvGrpSpPr/>
            <p:nvPr/>
          </p:nvGrpSpPr>
          <p:grpSpPr>
            <a:xfrm>
              <a:off x="8492152" y="3355564"/>
              <a:ext cx="1261303" cy="433483"/>
              <a:chOff x="5681033" y="2754320"/>
              <a:chExt cx="1280146" cy="439959"/>
            </a:xfrm>
          </p:grpSpPr>
          <p:sp>
            <p:nvSpPr>
              <p:cNvPr id="142" name="Rectangle 141"/>
              <p:cNvSpPr/>
              <p:nvPr/>
            </p:nvSpPr>
            <p:spPr bwMode="auto">
              <a:xfrm>
                <a:off x="5681033" y="2754320"/>
                <a:ext cx="1280146" cy="439959"/>
              </a:xfrm>
              <a:prstGeom prst="rect">
                <a:avLst/>
              </a:prstGeom>
              <a:solidFill>
                <a:schemeClr val="tx1">
                  <a:lumMod val="60000"/>
                  <a:lumOff val="40000"/>
                </a:schemeClr>
              </a:solidFill>
              <a:ln w="3810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43" name="Group 142"/>
              <p:cNvGrpSpPr/>
              <p:nvPr/>
            </p:nvGrpSpPr>
            <p:grpSpPr>
              <a:xfrm>
                <a:off x="5761042" y="2818847"/>
                <a:ext cx="1105214" cy="289119"/>
                <a:chOff x="2737932" y="3309876"/>
                <a:chExt cx="1105214" cy="289119"/>
              </a:xfrm>
            </p:grpSpPr>
            <p:sp>
              <p:nvSpPr>
                <p:cNvPr id="144" name="Rectangle 71"/>
                <p:cNvSpPr>
                  <a:spLocks noChangeArrowheads="1"/>
                </p:cNvSpPr>
                <p:nvPr/>
              </p:nvSpPr>
              <p:spPr bwMode="auto">
                <a:xfrm>
                  <a:off x="2737932" y="3309876"/>
                  <a:ext cx="1105214" cy="28911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45" name="Rectangle 72"/>
                <p:cNvSpPr>
                  <a:spLocks noChangeArrowheads="1"/>
                </p:cNvSpPr>
                <p:nvPr/>
              </p:nvSpPr>
              <p:spPr bwMode="auto">
                <a:xfrm>
                  <a:off x="2778941"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46" name="Rectangle 73"/>
                <p:cNvSpPr>
                  <a:spLocks noChangeArrowheads="1"/>
                </p:cNvSpPr>
                <p:nvPr/>
              </p:nvSpPr>
              <p:spPr bwMode="auto">
                <a:xfrm>
                  <a:off x="2840456"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47" name="Rectangle 74"/>
                <p:cNvSpPr>
                  <a:spLocks noChangeArrowheads="1"/>
                </p:cNvSpPr>
                <p:nvPr/>
              </p:nvSpPr>
              <p:spPr bwMode="auto">
                <a:xfrm>
                  <a:off x="2904022"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48" name="Rectangle 75"/>
                <p:cNvSpPr>
                  <a:spLocks noChangeArrowheads="1"/>
                </p:cNvSpPr>
                <p:nvPr/>
              </p:nvSpPr>
              <p:spPr bwMode="auto">
                <a:xfrm>
                  <a:off x="2967586"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49" name="Rectangle 76"/>
                <p:cNvSpPr>
                  <a:spLocks noChangeArrowheads="1"/>
                </p:cNvSpPr>
                <p:nvPr/>
              </p:nvSpPr>
              <p:spPr bwMode="auto">
                <a:xfrm>
                  <a:off x="3029101"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50" name="Rectangle 77"/>
                <p:cNvSpPr>
                  <a:spLocks noChangeArrowheads="1"/>
                </p:cNvSpPr>
                <p:nvPr/>
              </p:nvSpPr>
              <p:spPr bwMode="auto">
                <a:xfrm>
                  <a:off x="3096768"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51" name="Oval 78"/>
                <p:cNvSpPr>
                  <a:spLocks noChangeArrowheads="1"/>
                </p:cNvSpPr>
                <p:nvPr/>
              </p:nvSpPr>
              <p:spPr bwMode="auto">
                <a:xfrm>
                  <a:off x="3677055" y="3418552"/>
                  <a:ext cx="71768" cy="7176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grpSp>
        </p:grpSp>
        <p:sp>
          <p:nvSpPr>
            <p:cNvPr id="141" name="TextBox 140"/>
            <p:cNvSpPr txBox="1"/>
            <p:nvPr/>
          </p:nvSpPr>
          <p:spPr>
            <a:xfrm>
              <a:off x="8985402" y="3469232"/>
              <a:ext cx="399225" cy="245388"/>
            </a:xfrm>
            <a:prstGeom prst="rect">
              <a:avLst/>
            </a:prstGeom>
            <a:noFill/>
          </p:spPr>
          <p:txBody>
            <a:bodyPr wrap="square" lIns="0" tIns="0" rIns="0" bIns="0" rtlCol="0">
              <a:spAutoFit/>
            </a:bodyPr>
            <a:lstStyle/>
            <a:p>
              <a:pPr algn="ctr" defTabSz="914225">
                <a:lnSpc>
                  <a:spcPct val="90000"/>
                </a:lnSpc>
                <a:defRPr/>
              </a:pPr>
              <a:r>
                <a:rPr lang="en-US" sz="1600" kern="0" dirty="0">
                  <a:solidFill>
                    <a:srgbClr val="D2D2D2">
                      <a:lumMod val="25000"/>
                    </a:srgbClr>
                  </a:solidFill>
                  <a:latin typeface="Segoe UI"/>
                </a:rPr>
                <a:t>VM</a:t>
              </a:r>
            </a:p>
          </p:txBody>
        </p:sp>
      </p:grpSp>
      <p:grpSp>
        <p:nvGrpSpPr>
          <p:cNvPr id="152" name="Group 151"/>
          <p:cNvGrpSpPr/>
          <p:nvPr/>
        </p:nvGrpSpPr>
        <p:grpSpPr>
          <a:xfrm>
            <a:off x="9647541" y="5044314"/>
            <a:ext cx="1139030" cy="391460"/>
            <a:chOff x="8492152" y="3355564"/>
            <a:chExt cx="1261303" cy="433483"/>
          </a:xfrm>
        </p:grpSpPr>
        <p:grpSp>
          <p:nvGrpSpPr>
            <p:cNvPr id="153" name="Group 152"/>
            <p:cNvGrpSpPr/>
            <p:nvPr/>
          </p:nvGrpSpPr>
          <p:grpSpPr>
            <a:xfrm>
              <a:off x="8492152" y="3355564"/>
              <a:ext cx="1261303" cy="433483"/>
              <a:chOff x="5681033" y="2754320"/>
              <a:chExt cx="1280146" cy="439959"/>
            </a:xfrm>
          </p:grpSpPr>
          <p:sp>
            <p:nvSpPr>
              <p:cNvPr id="155" name="Rectangle 154"/>
              <p:cNvSpPr/>
              <p:nvPr/>
            </p:nvSpPr>
            <p:spPr bwMode="auto">
              <a:xfrm>
                <a:off x="5681033" y="2754320"/>
                <a:ext cx="1280146" cy="439959"/>
              </a:xfrm>
              <a:prstGeom prst="rect">
                <a:avLst/>
              </a:prstGeom>
              <a:solidFill>
                <a:schemeClr val="tx1">
                  <a:lumMod val="60000"/>
                  <a:lumOff val="40000"/>
                </a:schemeClr>
              </a:solidFill>
              <a:ln w="3810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6" name="Group 155"/>
              <p:cNvGrpSpPr/>
              <p:nvPr/>
            </p:nvGrpSpPr>
            <p:grpSpPr>
              <a:xfrm>
                <a:off x="5761042" y="2818847"/>
                <a:ext cx="1105214" cy="289119"/>
                <a:chOff x="2737932" y="3309876"/>
                <a:chExt cx="1105214" cy="289119"/>
              </a:xfrm>
            </p:grpSpPr>
            <p:sp>
              <p:nvSpPr>
                <p:cNvPr id="157" name="Rectangle 71"/>
                <p:cNvSpPr>
                  <a:spLocks noChangeArrowheads="1"/>
                </p:cNvSpPr>
                <p:nvPr/>
              </p:nvSpPr>
              <p:spPr bwMode="auto">
                <a:xfrm>
                  <a:off x="2737932" y="3309876"/>
                  <a:ext cx="1105214" cy="28911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58" name="Rectangle 72"/>
                <p:cNvSpPr>
                  <a:spLocks noChangeArrowheads="1"/>
                </p:cNvSpPr>
                <p:nvPr/>
              </p:nvSpPr>
              <p:spPr bwMode="auto">
                <a:xfrm>
                  <a:off x="2778941"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59" name="Rectangle 73"/>
                <p:cNvSpPr>
                  <a:spLocks noChangeArrowheads="1"/>
                </p:cNvSpPr>
                <p:nvPr/>
              </p:nvSpPr>
              <p:spPr bwMode="auto">
                <a:xfrm>
                  <a:off x="2840456"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60" name="Rectangle 74"/>
                <p:cNvSpPr>
                  <a:spLocks noChangeArrowheads="1"/>
                </p:cNvSpPr>
                <p:nvPr/>
              </p:nvSpPr>
              <p:spPr bwMode="auto">
                <a:xfrm>
                  <a:off x="2904022"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61" name="Rectangle 75"/>
                <p:cNvSpPr>
                  <a:spLocks noChangeArrowheads="1"/>
                </p:cNvSpPr>
                <p:nvPr/>
              </p:nvSpPr>
              <p:spPr bwMode="auto">
                <a:xfrm>
                  <a:off x="2967586" y="3359087"/>
                  <a:ext cx="3075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62" name="Rectangle 76"/>
                <p:cNvSpPr>
                  <a:spLocks noChangeArrowheads="1"/>
                </p:cNvSpPr>
                <p:nvPr/>
              </p:nvSpPr>
              <p:spPr bwMode="auto">
                <a:xfrm>
                  <a:off x="3029101"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63" name="Rectangle 77"/>
                <p:cNvSpPr>
                  <a:spLocks noChangeArrowheads="1"/>
                </p:cNvSpPr>
                <p:nvPr/>
              </p:nvSpPr>
              <p:spPr bwMode="auto">
                <a:xfrm>
                  <a:off x="3096768" y="3359087"/>
                  <a:ext cx="32808" cy="1886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sp>
              <p:nvSpPr>
                <p:cNvPr id="164" name="Oval 78"/>
                <p:cNvSpPr>
                  <a:spLocks noChangeArrowheads="1"/>
                </p:cNvSpPr>
                <p:nvPr/>
              </p:nvSpPr>
              <p:spPr bwMode="auto">
                <a:xfrm>
                  <a:off x="3677055" y="3418552"/>
                  <a:ext cx="71768" cy="7176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39">
                    <a:defRPr/>
                  </a:pPr>
                  <a:endParaRPr lang="en-US" kern="0" dirty="0">
                    <a:solidFill>
                      <a:srgbClr val="505050"/>
                    </a:solidFill>
                    <a:latin typeface="Segoe UI Light"/>
                  </a:endParaRPr>
                </a:p>
              </p:txBody>
            </p:sp>
          </p:grpSp>
        </p:grpSp>
        <p:sp>
          <p:nvSpPr>
            <p:cNvPr id="154" name="TextBox 153"/>
            <p:cNvSpPr txBox="1"/>
            <p:nvPr/>
          </p:nvSpPr>
          <p:spPr>
            <a:xfrm>
              <a:off x="8985402" y="3469232"/>
              <a:ext cx="399225" cy="245388"/>
            </a:xfrm>
            <a:prstGeom prst="rect">
              <a:avLst/>
            </a:prstGeom>
            <a:noFill/>
          </p:spPr>
          <p:txBody>
            <a:bodyPr wrap="square" lIns="0" tIns="0" rIns="0" bIns="0" rtlCol="0">
              <a:spAutoFit/>
            </a:bodyPr>
            <a:lstStyle/>
            <a:p>
              <a:pPr algn="ctr" defTabSz="914225">
                <a:lnSpc>
                  <a:spcPct val="90000"/>
                </a:lnSpc>
                <a:defRPr/>
              </a:pPr>
              <a:r>
                <a:rPr lang="en-US" sz="1600" kern="0" dirty="0">
                  <a:solidFill>
                    <a:srgbClr val="D2D2D2">
                      <a:lumMod val="25000"/>
                    </a:srgbClr>
                  </a:solidFill>
                  <a:latin typeface="Segoe UI"/>
                </a:rPr>
                <a:t>VM</a:t>
              </a:r>
            </a:p>
          </p:txBody>
        </p:sp>
      </p:grpSp>
      <p:sp>
        <p:nvSpPr>
          <p:cNvPr id="165" name="TextBox 164"/>
          <p:cNvSpPr txBox="1"/>
          <p:nvPr/>
        </p:nvSpPr>
        <p:spPr>
          <a:xfrm>
            <a:off x="5462197" y="4151740"/>
            <a:ext cx="1969618" cy="521415"/>
          </a:xfrm>
          <a:prstGeom prst="rect">
            <a:avLst/>
          </a:prstGeom>
          <a:noFill/>
        </p:spPr>
        <p:txBody>
          <a:bodyPr wrap="square" lIns="182854" tIns="146284" rIns="182854" bIns="146284" rtlCol="0">
            <a:spAutoFit/>
          </a:bodyPr>
          <a:lstStyle/>
          <a:p>
            <a:pPr algn="ctr" defTabSz="914225">
              <a:lnSpc>
                <a:spcPct val="90000"/>
              </a:lnSpc>
              <a:defRPr/>
            </a:pPr>
            <a:r>
              <a:rPr lang="en-US" sz="1600" kern="0" dirty="0">
                <a:gradFill>
                  <a:gsLst>
                    <a:gs pos="2917">
                      <a:srgbClr val="505050"/>
                    </a:gs>
                    <a:gs pos="30000">
                      <a:srgbClr val="505050"/>
                    </a:gs>
                  </a:gsLst>
                  <a:lin ang="5400000" scaled="0"/>
                </a:gradFill>
                <a:latin typeface="Segoe UI"/>
              </a:rPr>
              <a:t>Docker swarm</a:t>
            </a:r>
          </a:p>
        </p:txBody>
      </p:sp>
      <p:sp>
        <p:nvSpPr>
          <p:cNvPr id="166" name="TextBox 165"/>
          <p:cNvSpPr txBox="1"/>
          <p:nvPr/>
        </p:nvSpPr>
        <p:spPr>
          <a:xfrm>
            <a:off x="8427067" y="4130921"/>
            <a:ext cx="2711039" cy="516991"/>
          </a:xfrm>
          <a:prstGeom prst="rect">
            <a:avLst/>
          </a:prstGeom>
          <a:noFill/>
        </p:spPr>
        <p:txBody>
          <a:bodyPr wrap="square" lIns="182854" tIns="146284" rIns="182854" bIns="146284" rtlCol="0">
            <a:spAutoFit/>
          </a:bodyPr>
          <a:lstStyle/>
          <a:p>
            <a:pPr algn="ctr" defTabSz="914225">
              <a:lnSpc>
                <a:spcPct val="90000"/>
              </a:lnSpc>
              <a:defRPr/>
            </a:pPr>
            <a:r>
              <a:rPr lang="en-US" sz="1600" kern="0" dirty="0">
                <a:gradFill>
                  <a:gsLst>
                    <a:gs pos="2917">
                      <a:srgbClr val="505050"/>
                    </a:gs>
                    <a:gs pos="30000">
                      <a:srgbClr val="505050"/>
                    </a:gs>
                  </a:gsLst>
                  <a:lin ang="5400000" scaled="0"/>
                </a:gradFill>
                <a:latin typeface="Segoe UI"/>
              </a:rPr>
              <a:t>Marathon, Chronos</a:t>
            </a:r>
          </a:p>
        </p:txBody>
      </p:sp>
      <p:cxnSp>
        <p:nvCxnSpPr>
          <p:cNvPr id="1024" name="Straight Connector 1023"/>
          <p:cNvCxnSpPr/>
          <p:nvPr/>
        </p:nvCxnSpPr>
        <p:spPr>
          <a:xfrm>
            <a:off x="4793874" y="4804772"/>
            <a:ext cx="6477000" cy="0"/>
          </a:xfrm>
          <a:prstGeom prst="line">
            <a:avLst/>
          </a:prstGeom>
          <a:noFill/>
          <a:ln w="38100">
            <a:solidFill>
              <a:schemeClr val="bg1">
                <a:lumMod val="75000"/>
              </a:schemeClr>
            </a:solidFill>
            <a:prstDash val="sysDot"/>
            <a:round/>
            <a:headEnd/>
            <a:tailEnd/>
          </a:ln>
        </p:spPr>
      </p:cxnSp>
      <p:sp>
        <p:nvSpPr>
          <p:cNvPr id="169" name="TextBox 168"/>
          <p:cNvSpPr txBox="1"/>
          <p:nvPr/>
        </p:nvSpPr>
        <p:spPr>
          <a:xfrm>
            <a:off x="7099955" y="5402639"/>
            <a:ext cx="1969618" cy="521415"/>
          </a:xfrm>
          <a:prstGeom prst="rect">
            <a:avLst/>
          </a:prstGeom>
          <a:noFill/>
        </p:spPr>
        <p:txBody>
          <a:bodyPr wrap="square" lIns="182854" tIns="146284" rIns="182854" bIns="146284" rtlCol="0">
            <a:spAutoFit/>
          </a:bodyPr>
          <a:lstStyle/>
          <a:p>
            <a:pPr algn="ctr" defTabSz="914225">
              <a:lnSpc>
                <a:spcPct val="90000"/>
              </a:lnSpc>
              <a:defRPr/>
            </a:pPr>
            <a:r>
              <a:rPr lang="en-US" sz="1600" kern="0" dirty="0">
                <a:gradFill>
                  <a:gsLst>
                    <a:gs pos="2917">
                      <a:srgbClr val="505050"/>
                    </a:gs>
                    <a:gs pos="30000">
                      <a:srgbClr val="505050"/>
                    </a:gs>
                  </a:gsLst>
                  <a:lin ang="5400000" scaled="0"/>
                </a:gradFill>
                <a:latin typeface="Segoe UI"/>
              </a:rPr>
              <a:t>Mesos cluster</a:t>
            </a:r>
          </a:p>
        </p:txBody>
      </p:sp>
      <p:cxnSp>
        <p:nvCxnSpPr>
          <p:cNvPr id="1027" name="Straight Connector 1026"/>
          <p:cNvCxnSpPr/>
          <p:nvPr/>
        </p:nvCxnSpPr>
        <p:spPr>
          <a:xfrm>
            <a:off x="8098078" y="3760182"/>
            <a:ext cx="0" cy="74147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28" name="Rectangle 1027"/>
          <p:cNvSpPr/>
          <p:nvPr/>
        </p:nvSpPr>
        <p:spPr>
          <a:xfrm>
            <a:off x="6161526" y="5921172"/>
            <a:ext cx="3820277" cy="341632"/>
          </a:xfrm>
          <a:prstGeom prst="rect">
            <a:avLst/>
          </a:prstGeom>
        </p:spPr>
        <p:txBody>
          <a:bodyPr wrap="none">
            <a:spAutoFit/>
          </a:bodyPr>
          <a:lstStyle/>
          <a:p>
            <a:pPr algn="ctr" defTabSz="932293" fontAlgn="base">
              <a:lnSpc>
                <a:spcPct val="90000"/>
              </a:lnSpc>
              <a:spcBef>
                <a:spcPct val="0"/>
              </a:spcBef>
              <a:spcAft>
                <a:spcPct val="0"/>
              </a:spcAft>
              <a:defRPr/>
            </a:pPr>
            <a:r>
              <a:rPr lang="en-US" kern="0" dirty="0">
                <a:solidFill>
                  <a:srgbClr val="0072C6"/>
                </a:solidFill>
                <a:latin typeface="Segoe UI"/>
                <a:ea typeface="Segoe UI" pitchFamily="34" charset="0"/>
                <a:cs typeface="Segoe UI" pitchFamily="34" charset="0"/>
              </a:rPr>
              <a:t>Azure Management and Ecosystem </a:t>
            </a:r>
          </a:p>
        </p:txBody>
      </p:sp>
    </p:spTree>
    <p:extLst>
      <p:ext uri="{BB962C8B-B14F-4D97-AF65-F5344CB8AC3E}">
        <p14:creationId xmlns:p14="http://schemas.microsoft.com/office/powerpoint/2010/main" val="27277993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TB Product Families 2013">
  <a:themeElements>
    <a:clrScheme name="Rogers">
      <a:dk1>
        <a:srgbClr val="505050"/>
      </a:dk1>
      <a:lt1>
        <a:sysClr val="window" lastClr="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6"/>
      </a:accent6>
      <a:hlink>
        <a:srgbClr val="0072C6"/>
      </a:hlink>
      <a:folHlink>
        <a:srgbClr val="0072C6"/>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8DAB7D18-9A9C-442A-B50E-F6F6DCC92343}" vid="{626FD01B-D220-44C7-964F-5ACF063E0159}"/>
    </a:ext>
  </a:extLst>
</a:theme>
</file>

<file path=ppt/theme/theme2.xml><?xml version="1.0" encoding="utf-8"?>
<a:theme xmlns:a="http://schemas.openxmlformats.org/drawingml/2006/main" name="4_WHITE TEMPLATE">
  <a:themeElements>
    <a:clrScheme name="Rogers">
      <a:dk1>
        <a:srgbClr val="505050"/>
      </a:dk1>
      <a:lt1>
        <a:sysClr val="window" lastClr="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FT_AzureCon_2015_Template.potx" id="{9D7DCF63-D646-447A-84B1-5ACE6F48B0FD}" vid="{DE27E08D-E1CF-4392-A12A-B852B2EF2D2A}"/>
    </a:ext>
  </a:extLst>
</a:theme>
</file>

<file path=ppt/theme/theme3.xml><?xml version="1.0" encoding="utf-8"?>
<a:theme xmlns:a="http://schemas.openxmlformats.org/drawingml/2006/main" name="15_Azure_PPT_template 1">
  <a:themeElements>
    <a:clrScheme name="Rogers">
      <a:dk1>
        <a:srgbClr val="505050"/>
      </a:dk1>
      <a:lt1>
        <a:sysClr val="window" lastClr="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402</Words>
  <Application>Microsoft Office PowerPoint</Application>
  <PresentationFormat>Widescreen</PresentationFormat>
  <Paragraphs>31</Paragraphs>
  <Slides>3</Slides>
  <Notes>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14" baseType="lpstr">
      <vt:lpstr>Arial</vt:lpstr>
      <vt:lpstr>Calibri</vt:lpstr>
      <vt:lpstr>Consolas</vt:lpstr>
      <vt:lpstr>Segoe Pro Light</vt:lpstr>
      <vt:lpstr>Segoe UI</vt:lpstr>
      <vt:lpstr>Segoe UI Light</vt:lpstr>
      <vt:lpstr>Wingdings</vt:lpstr>
      <vt:lpstr>STB Product Families 2013</vt:lpstr>
      <vt:lpstr>4_WHITE TEMPLATE</vt:lpstr>
      <vt:lpstr>15_Azure_PPT_template 1</vt:lpstr>
      <vt:lpstr>think-cell Slide</vt:lpstr>
      <vt:lpstr>What is Docker?</vt:lpstr>
      <vt:lpstr>How containers are being used? Why is everyone so excited? </vt:lpstr>
      <vt:lpstr>Azure Container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Docker?</dc:title>
  <dc:creator>Alessandro Segala</dc:creator>
  <cp:lastModifiedBy>Robert Bakker</cp:lastModifiedBy>
  <cp:revision>2</cp:revision>
  <dcterms:created xsi:type="dcterms:W3CDTF">2016-05-11T16:03:48Z</dcterms:created>
  <dcterms:modified xsi:type="dcterms:W3CDTF">2016-05-29T14:52:10Z</dcterms:modified>
</cp:coreProperties>
</file>