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</p:sldMasterIdLst>
  <p:notesMasterIdLst>
    <p:notesMasterId r:id="rId5"/>
  </p:notesMasterIdLst>
  <p:sldIdLst>
    <p:sldId id="256" r:id="rId4"/>
  </p:sldIdLst>
  <p:sldSz cx="32918400" cy="21945600"/>
  <p:notesSz cx="6858000" cy="9144000"/>
  <p:defaultTextStyle>
    <a:defPPr>
      <a:defRPr lang="en-US"/>
    </a:defPPr>
    <a:lvl1pPr marL="0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F3F5FA"/>
    <a:srgbClr val="CDD2DE"/>
    <a:srgbClr val="E3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20" autoAdjust="0"/>
    <p:restoredTop sz="94707" autoAdjust="0"/>
  </p:normalViewPr>
  <p:slideViewPr>
    <p:cSldViewPr snapToGrid="0" snapToObjects="1" showGuides="1">
      <p:cViewPr>
        <p:scale>
          <a:sx n="66" d="100"/>
          <a:sy n="66" d="100"/>
        </p:scale>
        <p:origin x="6864" y="5100"/>
      </p:cViewPr>
      <p:guideLst>
        <p:guide orient="horz" pos="2212"/>
        <p:guide orient="horz" pos="192"/>
        <p:guide orient="horz" pos="13440"/>
        <p:guide orient="horz"/>
        <p:guide pos="436"/>
        <p:guide pos="20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31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ser>
          <c:idx val="0"/>
          <c:order val="0"/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Sheet1!$I$3:$I$5</c:f>
              <c:strCache>
                <c:ptCount val="3"/>
                <c:pt idx="0">
                  <c:v>SVM better than Baseline</c:v>
                </c:pt>
                <c:pt idx="1">
                  <c:v>SVM equal to Baseline</c:v>
                </c:pt>
                <c:pt idx="2">
                  <c:v>SVM worse than baseline</c:v>
                </c:pt>
              </c:strCache>
            </c:strRef>
          </c:cat>
          <c:val>
            <c:numRef>
              <c:f>Sheet1!$J$3:$J$5</c:f>
              <c:numCache>
                <c:formatCode>General</c:formatCode>
                <c:ptCount val="3"/>
                <c:pt idx="0">
                  <c:v>270</c:v>
                </c:pt>
                <c:pt idx="1">
                  <c:v>85</c:v>
                </c:pt>
                <c:pt idx="2">
                  <c:v>75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spPr>
    <a:noFill/>
    <a:ln w="38100" cap="flat" cmpd="sng" algn="ctr">
      <a:solidFill>
        <a:sysClr val="windowText" lastClr="000000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Baseline Accuracy vs. Optimized SVM Accuracy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Sheet1!$C$2:$C$431</c:f>
              <c:numCache>
                <c:formatCode>General</c:formatCode>
                <c:ptCount val="4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</c:numCache>
            </c:numRef>
          </c:xVal>
          <c:yVal>
            <c:numRef>
              <c:f>Sheet1!$B$2:$B$431</c:f>
              <c:numCache>
                <c:formatCode>General</c:formatCode>
                <c:ptCount val="430"/>
                <c:pt idx="0">
                  <c:v>54.215116279100002</c:v>
                </c:pt>
                <c:pt idx="1">
                  <c:v>55.201698513799997</c:v>
                </c:pt>
                <c:pt idx="2">
                  <c:v>55.772994129200001</c:v>
                </c:pt>
                <c:pt idx="3">
                  <c:v>58.75</c:v>
                </c:pt>
                <c:pt idx="4">
                  <c:v>59.171597633099999</c:v>
                </c:pt>
                <c:pt idx="5">
                  <c:v>59.266409266399997</c:v>
                </c:pt>
                <c:pt idx="6">
                  <c:v>59.534883720899998</c:v>
                </c:pt>
                <c:pt idx="7">
                  <c:v>60.119940030000002</c:v>
                </c:pt>
                <c:pt idx="8">
                  <c:v>61.3180515759</c:v>
                </c:pt>
                <c:pt idx="9">
                  <c:v>61.678832116800002</c:v>
                </c:pt>
                <c:pt idx="10">
                  <c:v>62.613195342799997</c:v>
                </c:pt>
                <c:pt idx="11">
                  <c:v>63.333333333299997</c:v>
                </c:pt>
                <c:pt idx="12">
                  <c:v>63.546798029599998</c:v>
                </c:pt>
                <c:pt idx="13">
                  <c:v>63.636363636399999</c:v>
                </c:pt>
                <c:pt idx="14">
                  <c:v>64.434523809500007</c:v>
                </c:pt>
                <c:pt idx="15">
                  <c:v>66.531850353899998</c:v>
                </c:pt>
                <c:pt idx="16">
                  <c:v>66.615853658500001</c:v>
                </c:pt>
                <c:pt idx="17">
                  <c:v>67.003367003400001</c:v>
                </c:pt>
                <c:pt idx="18">
                  <c:v>67.024539877300001</c:v>
                </c:pt>
                <c:pt idx="19">
                  <c:v>67.344497607700006</c:v>
                </c:pt>
                <c:pt idx="20">
                  <c:v>67.639257294399997</c:v>
                </c:pt>
                <c:pt idx="21">
                  <c:v>67.849898580100003</c:v>
                </c:pt>
                <c:pt idx="22">
                  <c:v>68.181818181799997</c:v>
                </c:pt>
                <c:pt idx="23">
                  <c:v>68.505079825799996</c:v>
                </c:pt>
                <c:pt idx="24">
                  <c:v>68.702290076300002</c:v>
                </c:pt>
                <c:pt idx="25">
                  <c:v>69.513991163499995</c:v>
                </c:pt>
                <c:pt idx="26">
                  <c:v>69.687964338800001</c:v>
                </c:pt>
                <c:pt idx="27">
                  <c:v>69.788519637500002</c:v>
                </c:pt>
                <c:pt idx="28">
                  <c:v>69.974226804099999</c:v>
                </c:pt>
                <c:pt idx="29">
                  <c:v>70.021645021599994</c:v>
                </c:pt>
                <c:pt idx="30">
                  <c:v>70.090634441099994</c:v>
                </c:pt>
                <c:pt idx="31">
                  <c:v>70.3966005666</c:v>
                </c:pt>
                <c:pt idx="32">
                  <c:v>70.484581497799994</c:v>
                </c:pt>
                <c:pt idx="33">
                  <c:v>70.627062706299995</c:v>
                </c:pt>
                <c:pt idx="34">
                  <c:v>70.637785800200007</c:v>
                </c:pt>
                <c:pt idx="35">
                  <c:v>70.716889428900004</c:v>
                </c:pt>
                <c:pt idx="36">
                  <c:v>70.764119601299996</c:v>
                </c:pt>
                <c:pt idx="37">
                  <c:v>70.764119601299996</c:v>
                </c:pt>
                <c:pt idx="38">
                  <c:v>70.914127423799997</c:v>
                </c:pt>
                <c:pt idx="39">
                  <c:v>71.047227926100007</c:v>
                </c:pt>
                <c:pt idx="40">
                  <c:v>71.103117506000004</c:v>
                </c:pt>
                <c:pt idx="41">
                  <c:v>71.171171171200001</c:v>
                </c:pt>
                <c:pt idx="42">
                  <c:v>71.2146422629</c:v>
                </c:pt>
                <c:pt idx="43">
                  <c:v>71.226415094299995</c:v>
                </c:pt>
                <c:pt idx="44">
                  <c:v>71.484375</c:v>
                </c:pt>
                <c:pt idx="45">
                  <c:v>71.721958925799996</c:v>
                </c:pt>
                <c:pt idx="46">
                  <c:v>71.786833855799998</c:v>
                </c:pt>
                <c:pt idx="47">
                  <c:v>71.912013536399996</c:v>
                </c:pt>
                <c:pt idx="48">
                  <c:v>71.976401179899995</c:v>
                </c:pt>
                <c:pt idx="49">
                  <c:v>72.037037037000005</c:v>
                </c:pt>
                <c:pt idx="50">
                  <c:v>72.532699167700002</c:v>
                </c:pt>
                <c:pt idx="51">
                  <c:v>72.634791454699993</c:v>
                </c:pt>
                <c:pt idx="52">
                  <c:v>72.681954137600002</c:v>
                </c:pt>
                <c:pt idx="53">
                  <c:v>72.727272727300004</c:v>
                </c:pt>
                <c:pt idx="54">
                  <c:v>72.738537794300001</c:v>
                </c:pt>
                <c:pt idx="55">
                  <c:v>72.740740740700005</c:v>
                </c:pt>
                <c:pt idx="56">
                  <c:v>72.8515625</c:v>
                </c:pt>
                <c:pt idx="57">
                  <c:v>72.995283018899997</c:v>
                </c:pt>
                <c:pt idx="58">
                  <c:v>73.014256619099996</c:v>
                </c:pt>
                <c:pt idx="59">
                  <c:v>73.035230352300005</c:v>
                </c:pt>
                <c:pt idx="60">
                  <c:v>73.040380047499994</c:v>
                </c:pt>
                <c:pt idx="61">
                  <c:v>73.089700996700003</c:v>
                </c:pt>
                <c:pt idx="62">
                  <c:v>73.103448275900007</c:v>
                </c:pt>
                <c:pt idx="63">
                  <c:v>73.131313131300004</c:v>
                </c:pt>
                <c:pt idx="64">
                  <c:v>73.239436619700001</c:v>
                </c:pt>
                <c:pt idx="65">
                  <c:v>73.278236914600001</c:v>
                </c:pt>
                <c:pt idx="66">
                  <c:v>73.312236286900003</c:v>
                </c:pt>
                <c:pt idx="67">
                  <c:v>73.354564755799998</c:v>
                </c:pt>
                <c:pt idx="68">
                  <c:v>73.396424816000007</c:v>
                </c:pt>
                <c:pt idx="69">
                  <c:v>73.519163763099996</c:v>
                </c:pt>
                <c:pt idx="70">
                  <c:v>73.586956521700003</c:v>
                </c:pt>
                <c:pt idx="71">
                  <c:v>73.595505618000004</c:v>
                </c:pt>
                <c:pt idx="72">
                  <c:v>73.598130841100001</c:v>
                </c:pt>
                <c:pt idx="73">
                  <c:v>73.673870334</c:v>
                </c:pt>
                <c:pt idx="74">
                  <c:v>73.805601318000001</c:v>
                </c:pt>
                <c:pt idx="75">
                  <c:v>73.864783047399996</c:v>
                </c:pt>
                <c:pt idx="76">
                  <c:v>74.21875</c:v>
                </c:pt>
                <c:pt idx="77">
                  <c:v>74.319912948899997</c:v>
                </c:pt>
                <c:pt idx="78">
                  <c:v>74.324324324299994</c:v>
                </c:pt>
                <c:pt idx="79">
                  <c:v>74.378109452700002</c:v>
                </c:pt>
                <c:pt idx="80">
                  <c:v>74.4303797468</c:v>
                </c:pt>
                <c:pt idx="81">
                  <c:v>74.4923857868</c:v>
                </c:pt>
                <c:pt idx="82">
                  <c:v>74.654377880200002</c:v>
                </c:pt>
                <c:pt idx="83">
                  <c:v>74.654377880200002</c:v>
                </c:pt>
                <c:pt idx="84">
                  <c:v>74.846625766900004</c:v>
                </c:pt>
                <c:pt idx="85">
                  <c:v>75.105485232099994</c:v>
                </c:pt>
                <c:pt idx="86">
                  <c:v>75.121951219500005</c:v>
                </c:pt>
                <c:pt idx="87">
                  <c:v>75.226586102699997</c:v>
                </c:pt>
                <c:pt idx="88">
                  <c:v>75.560081466400007</c:v>
                </c:pt>
                <c:pt idx="89">
                  <c:v>75.687103594099995</c:v>
                </c:pt>
                <c:pt idx="90">
                  <c:v>75.692695214099999</c:v>
                </c:pt>
                <c:pt idx="91">
                  <c:v>75.761124121799995</c:v>
                </c:pt>
                <c:pt idx="92">
                  <c:v>75.905511810999997</c:v>
                </c:pt>
                <c:pt idx="93">
                  <c:v>75.9477124183</c:v>
                </c:pt>
                <c:pt idx="94">
                  <c:v>76.014319809100002</c:v>
                </c:pt>
                <c:pt idx="95">
                  <c:v>76.023391812900002</c:v>
                </c:pt>
                <c:pt idx="96">
                  <c:v>76.112759643900006</c:v>
                </c:pt>
                <c:pt idx="97">
                  <c:v>76.164079822600002</c:v>
                </c:pt>
                <c:pt idx="98">
                  <c:v>76.229508196699996</c:v>
                </c:pt>
                <c:pt idx="99">
                  <c:v>76.25</c:v>
                </c:pt>
                <c:pt idx="100">
                  <c:v>76.269430051800001</c:v>
                </c:pt>
                <c:pt idx="101">
                  <c:v>76.276771004899999</c:v>
                </c:pt>
                <c:pt idx="102">
                  <c:v>76.309794988600004</c:v>
                </c:pt>
                <c:pt idx="103">
                  <c:v>76.365795724500003</c:v>
                </c:pt>
                <c:pt idx="104">
                  <c:v>76.373056994799995</c:v>
                </c:pt>
                <c:pt idx="105">
                  <c:v>76.512968299700006</c:v>
                </c:pt>
                <c:pt idx="106">
                  <c:v>76.570680628299996</c:v>
                </c:pt>
                <c:pt idx="107">
                  <c:v>76.595744680899998</c:v>
                </c:pt>
                <c:pt idx="108">
                  <c:v>76.691729323299995</c:v>
                </c:pt>
                <c:pt idx="109">
                  <c:v>76.771653543300005</c:v>
                </c:pt>
                <c:pt idx="110">
                  <c:v>76.832151300199996</c:v>
                </c:pt>
                <c:pt idx="111">
                  <c:v>76.923076923099998</c:v>
                </c:pt>
                <c:pt idx="112">
                  <c:v>77.062706270600003</c:v>
                </c:pt>
                <c:pt idx="113">
                  <c:v>77.145922746799997</c:v>
                </c:pt>
                <c:pt idx="114">
                  <c:v>77.233782129700003</c:v>
                </c:pt>
                <c:pt idx="115">
                  <c:v>77.304964538999997</c:v>
                </c:pt>
                <c:pt idx="116">
                  <c:v>77.326203208600006</c:v>
                </c:pt>
                <c:pt idx="117">
                  <c:v>77.370689655199996</c:v>
                </c:pt>
                <c:pt idx="118">
                  <c:v>77.488151658800007</c:v>
                </c:pt>
                <c:pt idx="119">
                  <c:v>77.591973244100004</c:v>
                </c:pt>
                <c:pt idx="120">
                  <c:v>77.681473456099994</c:v>
                </c:pt>
                <c:pt idx="121">
                  <c:v>77.760000000000005</c:v>
                </c:pt>
                <c:pt idx="122">
                  <c:v>78.164556962000006</c:v>
                </c:pt>
                <c:pt idx="123">
                  <c:v>78.226711559999998</c:v>
                </c:pt>
                <c:pt idx="124">
                  <c:v>78.357380688099994</c:v>
                </c:pt>
                <c:pt idx="125">
                  <c:v>78.390804597699997</c:v>
                </c:pt>
                <c:pt idx="126">
                  <c:v>78.710644677700003</c:v>
                </c:pt>
                <c:pt idx="127">
                  <c:v>78.798586572399998</c:v>
                </c:pt>
                <c:pt idx="128">
                  <c:v>78.974358974400005</c:v>
                </c:pt>
                <c:pt idx="129">
                  <c:v>78.979343863899999</c:v>
                </c:pt>
                <c:pt idx="130">
                  <c:v>79.034028540099996</c:v>
                </c:pt>
                <c:pt idx="131">
                  <c:v>79.417670682700006</c:v>
                </c:pt>
                <c:pt idx="132">
                  <c:v>79.436619718299994</c:v>
                </c:pt>
                <c:pt idx="133">
                  <c:v>79.4520547945</c:v>
                </c:pt>
                <c:pt idx="134">
                  <c:v>79.505300353400003</c:v>
                </c:pt>
                <c:pt idx="135">
                  <c:v>79.746835442999995</c:v>
                </c:pt>
                <c:pt idx="136">
                  <c:v>80</c:v>
                </c:pt>
                <c:pt idx="137">
                  <c:v>80.040322580600005</c:v>
                </c:pt>
                <c:pt idx="138">
                  <c:v>80.281690140799995</c:v>
                </c:pt>
                <c:pt idx="139">
                  <c:v>80.487804878000006</c:v>
                </c:pt>
                <c:pt idx="140">
                  <c:v>80.6593406593</c:v>
                </c:pt>
                <c:pt idx="141">
                  <c:v>80.697928026200003</c:v>
                </c:pt>
                <c:pt idx="142">
                  <c:v>81.018981018999995</c:v>
                </c:pt>
                <c:pt idx="143">
                  <c:v>81.078224101499998</c:v>
                </c:pt>
                <c:pt idx="144">
                  <c:v>81.229235880399997</c:v>
                </c:pt>
                <c:pt idx="145">
                  <c:v>81.235697940500003</c:v>
                </c:pt>
                <c:pt idx="146">
                  <c:v>81.404958677699994</c:v>
                </c:pt>
                <c:pt idx="147">
                  <c:v>81.473684210499997</c:v>
                </c:pt>
                <c:pt idx="148">
                  <c:v>81.526104417699997</c:v>
                </c:pt>
                <c:pt idx="149">
                  <c:v>81.533804238100004</c:v>
                </c:pt>
                <c:pt idx="150">
                  <c:v>81.891348088499996</c:v>
                </c:pt>
                <c:pt idx="151">
                  <c:v>82.151029748300004</c:v>
                </c:pt>
                <c:pt idx="152">
                  <c:v>82.258064516100006</c:v>
                </c:pt>
                <c:pt idx="153">
                  <c:v>82.658959537599998</c:v>
                </c:pt>
                <c:pt idx="154">
                  <c:v>82.703777336000002</c:v>
                </c:pt>
                <c:pt idx="155">
                  <c:v>82.716049382700007</c:v>
                </c:pt>
                <c:pt idx="156">
                  <c:v>82.897862232799994</c:v>
                </c:pt>
                <c:pt idx="157">
                  <c:v>83.062645011599997</c:v>
                </c:pt>
                <c:pt idx="158">
                  <c:v>83.0628803245</c:v>
                </c:pt>
                <c:pt idx="159">
                  <c:v>83.333333333300004</c:v>
                </c:pt>
                <c:pt idx="160">
                  <c:v>83.451059535799999</c:v>
                </c:pt>
                <c:pt idx="161">
                  <c:v>83.464566929100002</c:v>
                </c:pt>
                <c:pt idx="162">
                  <c:v>83.522727272699996</c:v>
                </c:pt>
                <c:pt idx="163">
                  <c:v>83.611111111100001</c:v>
                </c:pt>
                <c:pt idx="164">
                  <c:v>83.615819208999994</c:v>
                </c:pt>
                <c:pt idx="165">
                  <c:v>83.678160919500002</c:v>
                </c:pt>
                <c:pt idx="166">
                  <c:v>83.720930232599997</c:v>
                </c:pt>
                <c:pt idx="167">
                  <c:v>83.764705882399994</c:v>
                </c:pt>
                <c:pt idx="168">
                  <c:v>83.766909469300003</c:v>
                </c:pt>
                <c:pt idx="169">
                  <c:v>83.798882681600006</c:v>
                </c:pt>
                <c:pt idx="170">
                  <c:v>83.950617284000003</c:v>
                </c:pt>
                <c:pt idx="171">
                  <c:v>84.090909090899999</c:v>
                </c:pt>
                <c:pt idx="172">
                  <c:v>84.180790960500005</c:v>
                </c:pt>
                <c:pt idx="173">
                  <c:v>84.189723320200002</c:v>
                </c:pt>
                <c:pt idx="174">
                  <c:v>84.210526315799996</c:v>
                </c:pt>
                <c:pt idx="175">
                  <c:v>84.242424242400006</c:v>
                </c:pt>
                <c:pt idx="176">
                  <c:v>84.432989690699998</c:v>
                </c:pt>
                <c:pt idx="177">
                  <c:v>84.454756380500001</c:v>
                </c:pt>
                <c:pt idx="178">
                  <c:v>84.510250569500002</c:v>
                </c:pt>
                <c:pt idx="179">
                  <c:v>84.615384615400004</c:v>
                </c:pt>
                <c:pt idx="180">
                  <c:v>84.646878198600007</c:v>
                </c:pt>
                <c:pt idx="181">
                  <c:v>84.699453551900007</c:v>
                </c:pt>
                <c:pt idx="182">
                  <c:v>84.765625</c:v>
                </c:pt>
                <c:pt idx="183">
                  <c:v>85.1380042463</c:v>
                </c:pt>
                <c:pt idx="184">
                  <c:v>85.159817351599997</c:v>
                </c:pt>
                <c:pt idx="185">
                  <c:v>85.185185185199998</c:v>
                </c:pt>
                <c:pt idx="186">
                  <c:v>85.239085239100007</c:v>
                </c:pt>
                <c:pt idx="187">
                  <c:v>85.311871227400005</c:v>
                </c:pt>
                <c:pt idx="188">
                  <c:v>85.393258427000006</c:v>
                </c:pt>
                <c:pt idx="189">
                  <c:v>85.512367491199996</c:v>
                </c:pt>
                <c:pt idx="190">
                  <c:v>85.585585585600001</c:v>
                </c:pt>
                <c:pt idx="191">
                  <c:v>85.714285714300004</c:v>
                </c:pt>
                <c:pt idx="192">
                  <c:v>85.714285714300004</c:v>
                </c:pt>
                <c:pt idx="193">
                  <c:v>85.797101449300001</c:v>
                </c:pt>
                <c:pt idx="194">
                  <c:v>85.919540229899994</c:v>
                </c:pt>
                <c:pt idx="195">
                  <c:v>86.041189931399998</c:v>
                </c:pt>
                <c:pt idx="196">
                  <c:v>86.060606060599994</c:v>
                </c:pt>
                <c:pt idx="197">
                  <c:v>86.072423398300003</c:v>
                </c:pt>
                <c:pt idx="198">
                  <c:v>86.211340206200006</c:v>
                </c:pt>
                <c:pt idx="199">
                  <c:v>86.235955056199998</c:v>
                </c:pt>
                <c:pt idx="200">
                  <c:v>86.272189349100003</c:v>
                </c:pt>
                <c:pt idx="201">
                  <c:v>86.363636363599994</c:v>
                </c:pt>
                <c:pt idx="202">
                  <c:v>86.440677966099997</c:v>
                </c:pt>
                <c:pt idx="203">
                  <c:v>86.486486486499999</c:v>
                </c:pt>
                <c:pt idx="204">
                  <c:v>86.686991869899998</c:v>
                </c:pt>
                <c:pt idx="205">
                  <c:v>86.740331491700005</c:v>
                </c:pt>
                <c:pt idx="206">
                  <c:v>86.758893280600006</c:v>
                </c:pt>
                <c:pt idx="207">
                  <c:v>86.772486772500002</c:v>
                </c:pt>
                <c:pt idx="208">
                  <c:v>86.781609195399994</c:v>
                </c:pt>
                <c:pt idx="209">
                  <c:v>86.931818181799997</c:v>
                </c:pt>
                <c:pt idx="210">
                  <c:v>86.931818181799997</c:v>
                </c:pt>
                <c:pt idx="211">
                  <c:v>86.976744186000005</c:v>
                </c:pt>
                <c:pt idx="212">
                  <c:v>86.994949494899998</c:v>
                </c:pt>
                <c:pt idx="213">
                  <c:v>87.0220162225</c:v>
                </c:pt>
                <c:pt idx="214">
                  <c:v>87.049180327900004</c:v>
                </c:pt>
                <c:pt idx="215">
                  <c:v>87.055016181200003</c:v>
                </c:pt>
                <c:pt idx="216">
                  <c:v>87.062566277800002</c:v>
                </c:pt>
                <c:pt idx="217">
                  <c:v>87.183308494800002</c:v>
                </c:pt>
                <c:pt idx="218">
                  <c:v>87.209302325600007</c:v>
                </c:pt>
                <c:pt idx="219">
                  <c:v>87.211740041900001</c:v>
                </c:pt>
                <c:pt idx="220">
                  <c:v>87.230514096199997</c:v>
                </c:pt>
                <c:pt idx="221">
                  <c:v>87.377049180300006</c:v>
                </c:pt>
                <c:pt idx="222">
                  <c:v>87.412587412600004</c:v>
                </c:pt>
                <c:pt idx="223">
                  <c:v>87.428571428599994</c:v>
                </c:pt>
                <c:pt idx="224">
                  <c:v>87.529137529099998</c:v>
                </c:pt>
                <c:pt idx="225">
                  <c:v>87.608069164300005</c:v>
                </c:pt>
                <c:pt idx="226">
                  <c:v>87.654320987700004</c:v>
                </c:pt>
                <c:pt idx="227">
                  <c:v>87.755102040799997</c:v>
                </c:pt>
                <c:pt idx="228">
                  <c:v>87.804878048800006</c:v>
                </c:pt>
                <c:pt idx="229">
                  <c:v>87.835420393600003</c:v>
                </c:pt>
                <c:pt idx="230">
                  <c:v>88.068181818200003</c:v>
                </c:pt>
                <c:pt idx="231">
                  <c:v>88.111888111900001</c:v>
                </c:pt>
                <c:pt idx="232">
                  <c:v>88.127853881299998</c:v>
                </c:pt>
                <c:pt idx="233">
                  <c:v>88.133874239400001</c:v>
                </c:pt>
                <c:pt idx="234">
                  <c:v>88.172043010799996</c:v>
                </c:pt>
                <c:pt idx="235">
                  <c:v>88.235294117600006</c:v>
                </c:pt>
                <c:pt idx="236">
                  <c:v>88.353413654600004</c:v>
                </c:pt>
                <c:pt idx="237">
                  <c:v>88.461538461499998</c:v>
                </c:pt>
                <c:pt idx="238">
                  <c:v>88.652482269499998</c:v>
                </c:pt>
                <c:pt idx="239">
                  <c:v>88.744588744599994</c:v>
                </c:pt>
                <c:pt idx="240">
                  <c:v>88.771186440700006</c:v>
                </c:pt>
                <c:pt idx="241">
                  <c:v>88.888888888899999</c:v>
                </c:pt>
                <c:pt idx="242">
                  <c:v>88.888888888899999</c:v>
                </c:pt>
                <c:pt idx="243">
                  <c:v>88.888888888899999</c:v>
                </c:pt>
                <c:pt idx="244">
                  <c:v>88.9148191365</c:v>
                </c:pt>
                <c:pt idx="245">
                  <c:v>88.977955911799995</c:v>
                </c:pt>
                <c:pt idx="246">
                  <c:v>89.015151515200003</c:v>
                </c:pt>
                <c:pt idx="247">
                  <c:v>89.020070838300001</c:v>
                </c:pt>
                <c:pt idx="248">
                  <c:v>89.020771513400007</c:v>
                </c:pt>
                <c:pt idx="249">
                  <c:v>89.024390243900001</c:v>
                </c:pt>
                <c:pt idx="250">
                  <c:v>89.041095890400001</c:v>
                </c:pt>
                <c:pt idx="251">
                  <c:v>89.053254437899994</c:v>
                </c:pt>
                <c:pt idx="252">
                  <c:v>89.136490250700007</c:v>
                </c:pt>
                <c:pt idx="253">
                  <c:v>89.142857142899999</c:v>
                </c:pt>
                <c:pt idx="254">
                  <c:v>89.1592920354</c:v>
                </c:pt>
                <c:pt idx="255">
                  <c:v>89.244186046500005</c:v>
                </c:pt>
                <c:pt idx="256">
                  <c:v>89.252336448600005</c:v>
                </c:pt>
                <c:pt idx="257">
                  <c:v>89.2655367232</c:v>
                </c:pt>
                <c:pt idx="258">
                  <c:v>89.320388349500007</c:v>
                </c:pt>
                <c:pt idx="259">
                  <c:v>89.325842696600006</c:v>
                </c:pt>
                <c:pt idx="260">
                  <c:v>89.411764705899998</c:v>
                </c:pt>
                <c:pt idx="261">
                  <c:v>89.413118526999995</c:v>
                </c:pt>
                <c:pt idx="262">
                  <c:v>89.442815249299997</c:v>
                </c:pt>
                <c:pt idx="263">
                  <c:v>89.463220675900004</c:v>
                </c:pt>
                <c:pt idx="264">
                  <c:v>89.655172413800003</c:v>
                </c:pt>
                <c:pt idx="265">
                  <c:v>89.659685863899995</c:v>
                </c:pt>
                <c:pt idx="266">
                  <c:v>89.749430523900003</c:v>
                </c:pt>
                <c:pt idx="267">
                  <c:v>89.776733254999996</c:v>
                </c:pt>
                <c:pt idx="268">
                  <c:v>90</c:v>
                </c:pt>
                <c:pt idx="269">
                  <c:v>90.064516128999998</c:v>
                </c:pt>
                <c:pt idx="270">
                  <c:v>90.076335877899993</c:v>
                </c:pt>
                <c:pt idx="271">
                  <c:v>90.112640800999998</c:v>
                </c:pt>
                <c:pt idx="272">
                  <c:v>90.123456790099993</c:v>
                </c:pt>
                <c:pt idx="273">
                  <c:v>90.123456790099993</c:v>
                </c:pt>
                <c:pt idx="274">
                  <c:v>90.1287553648</c:v>
                </c:pt>
                <c:pt idx="275">
                  <c:v>90.167865707399997</c:v>
                </c:pt>
                <c:pt idx="276">
                  <c:v>90.250696378800001</c:v>
                </c:pt>
                <c:pt idx="277">
                  <c:v>90.263691683600001</c:v>
                </c:pt>
                <c:pt idx="278">
                  <c:v>90.333333333300004</c:v>
                </c:pt>
                <c:pt idx="279">
                  <c:v>90.340909090899999</c:v>
                </c:pt>
                <c:pt idx="280">
                  <c:v>90.340909090899999</c:v>
                </c:pt>
                <c:pt idx="281">
                  <c:v>90.384615384599996</c:v>
                </c:pt>
                <c:pt idx="282">
                  <c:v>90.392156862700006</c:v>
                </c:pt>
                <c:pt idx="283">
                  <c:v>90.476190476200003</c:v>
                </c:pt>
                <c:pt idx="284">
                  <c:v>90.537383177600006</c:v>
                </c:pt>
                <c:pt idx="285">
                  <c:v>90.566037735799995</c:v>
                </c:pt>
                <c:pt idx="286">
                  <c:v>90.666666666699996</c:v>
                </c:pt>
                <c:pt idx="287">
                  <c:v>90.694935217899996</c:v>
                </c:pt>
                <c:pt idx="288">
                  <c:v>90.704225352099996</c:v>
                </c:pt>
                <c:pt idx="289">
                  <c:v>90.714285714300004</c:v>
                </c:pt>
                <c:pt idx="290">
                  <c:v>90.724637681199994</c:v>
                </c:pt>
                <c:pt idx="291">
                  <c:v>90.816326530599994</c:v>
                </c:pt>
                <c:pt idx="292">
                  <c:v>90.846681922200005</c:v>
                </c:pt>
                <c:pt idx="293">
                  <c:v>90.909090909100001</c:v>
                </c:pt>
                <c:pt idx="294">
                  <c:v>90.9356725146</c:v>
                </c:pt>
                <c:pt idx="295">
                  <c:v>90.940766550500001</c:v>
                </c:pt>
                <c:pt idx="296">
                  <c:v>90.960451977399998</c:v>
                </c:pt>
                <c:pt idx="297">
                  <c:v>91.048292108400005</c:v>
                </c:pt>
                <c:pt idx="298">
                  <c:v>91.053677932400007</c:v>
                </c:pt>
                <c:pt idx="299">
                  <c:v>91.103202847000006</c:v>
                </c:pt>
                <c:pt idx="300">
                  <c:v>91.1504424779</c:v>
                </c:pt>
                <c:pt idx="301">
                  <c:v>91.176470588200004</c:v>
                </c:pt>
                <c:pt idx="302">
                  <c:v>91.313131313100001</c:v>
                </c:pt>
                <c:pt idx="303">
                  <c:v>91.317365269500002</c:v>
                </c:pt>
                <c:pt idx="304">
                  <c:v>91.358024691400004</c:v>
                </c:pt>
                <c:pt idx="305">
                  <c:v>91.397849462400004</c:v>
                </c:pt>
                <c:pt idx="306">
                  <c:v>91.428571428599994</c:v>
                </c:pt>
                <c:pt idx="307">
                  <c:v>91.463414634100005</c:v>
                </c:pt>
                <c:pt idx="308">
                  <c:v>91.463414634100005</c:v>
                </c:pt>
                <c:pt idx="309">
                  <c:v>91.509433962299994</c:v>
                </c:pt>
                <c:pt idx="310">
                  <c:v>91.525423728800007</c:v>
                </c:pt>
                <c:pt idx="311">
                  <c:v>91.573033707899995</c:v>
                </c:pt>
                <c:pt idx="312">
                  <c:v>91.573033707899995</c:v>
                </c:pt>
                <c:pt idx="313">
                  <c:v>91.717171717200003</c:v>
                </c:pt>
                <c:pt idx="314">
                  <c:v>91.803278688500001</c:v>
                </c:pt>
                <c:pt idx="315">
                  <c:v>91.806020066900004</c:v>
                </c:pt>
                <c:pt idx="316">
                  <c:v>91.810344827600005</c:v>
                </c:pt>
                <c:pt idx="317">
                  <c:v>91.839762611300003</c:v>
                </c:pt>
                <c:pt idx="318">
                  <c:v>91.843971631200006</c:v>
                </c:pt>
                <c:pt idx="319">
                  <c:v>91.857506361299997</c:v>
                </c:pt>
                <c:pt idx="320">
                  <c:v>91.901408450700004</c:v>
                </c:pt>
                <c:pt idx="321">
                  <c:v>91.990291262100001</c:v>
                </c:pt>
                <c:pt idx="322">
                  <c:v>92.032967033000006</c:v>
                </c:pt>
                <c:pt idx="323">
                  <c:v>92.045454545499993</c:v>
                </c:pt>
                <c:pt idx="324">
                  <c:v>92.090395480200002</c:v>
                </c:pt>
                <c:pt idx="325">
                  <c:v>92.105263157899998</c:v>
                </c:pt>
                <c:pt idx="326">
                  <c:v>92.114695340500006</c:v>
                </c:pt>
                <c:pt idx="327">
                  <c:v>92.129629629600004</c:v>
                </c:pt>
                <c:pt idx="328">
                  <c:v>92.136752136799998</c:v>
                </c:pt>
                <c:pt idx="329">
                  <c:v>92.1568627451</c:v>
                </c:pt>
                <c:pt idx="330">
                  <c:v>92.1568627451</c:v>
                </c:pt>
                <c:pt idx="331">
                  <c:v>92.317880794700002</c:v>
                </c:pt>
                <c:pt idx="332">
                  <c:v>92.405063291100006</c:v>
                </c:pt>
                <c:pt idx="333">
                  <c:v>92.445328031800003</c:v>
                </c:pt>
                <c:pt idx="334">
                  <c:v>92.465753424699997</c:v>
                </c:pt>
                <c:pt idx="335">
                  <c:v>92.5</c:v>
                </c:pt>
                <c:pt idx="336">
                  <c:v>92.592592592599999</c:v>
                </c:pt>
                <c:pt idx="337">
                  <c:v>92.592592592599999</c:v>
                </c:pt>
                <c:pt idx="338">
                  <c:v>92.592592592599999</c:v>
                </c:pt>
                <c:pt idx="339">
                  <c:v>92.682926829300001</c:v>
                </c:pt>
                <c:pt idx="340">
                  <c:v>92.682926829300001</c:v>
                </c:pt>
                <c:pt idx="341">
                  <c:v>92.682926829300001</c:v>
                </c:pt>
                <c:pt idx="342">
                  <c:v>92.696629213500003</c:v>
                </c:pt>
                <c:pt idx="343">
                  <c:v>92.727272727300004</c:v>
                </c:pt>
                <c:pt idx="344">
                  <c:v>93.063583815000001</c:v>
                </c:pt>
                <c:pt idx="345">
                  <c:v>93.103448275900007</c:v>
                </c:pt>
                <c:pt idx="346">
                  <c:v>93.170731707300007</c:v>
                </c:pt>
                <c:pt idx="347">
                  <c:v>93.238434163700006</c:v>
                </c:pt>
                <c:pt idx="348">
                  <c:v>93.283582089600003</c:v>
                </c:pt>
                <c:pt idx="349">
                  <c:v>93.286219081300004</c:v>
                </c:pt>
                <c:pt idx="350">
                  <c:v>93.333333333300004</c:v>
                </c:pt>
                <c:pt idx="351">
                  <c:v>93.421052631600006</c:v>
                </c:pt>
                <c:pt idx="352">
                  <c:v>93.454545454500007</c:v>
                </c:pt>
                <c:pt idx="353">
                  <c:v>93.639575971699998</c:v>
                </c:pt>
                <c:pt idx="354">
                  <c:v>93.661971831000002</c:v>
                </c:pt>
                <c:pt idx="355">
                  <c:v>93.75</c:v>
                </c:pt>
                <c:pt idx="356">
                  <c:v>93.75</c:v>
                </c:pt>
                <c:pt idx="357">
                  <c:v>93.790426908200004</c:v>
                </c:pt>
                <c:pt idx="358">
                  <c:v>93.827160493799994</c:v>
                </c:pt>
                <c:pt idx="359">
                  <c:v>93.827160493799994</c:v>
                </c:pt>
                <c:pt idx="360">
                  <c:v>93.827160493799994</c:v>
                </c:pt>
                <c:pt idx="361">
                  <c:v>93.902439024399996</c:v>
                </c:pt>
                <c:pt idx="362">
                  <c:v>93.902439024399996</c:v>
                </c:pt>
                <c:pt idx="363">
                  <c:v>93.902439024399996</c:v>
                </c:pt>
                <c:pt idx="364">
                  <c:v>93.967517401400002</c:v>
                </c:pt>
                <c:pt idx="365">
                  <c:v>93.992932862200007</c:v>
                </c:pt>
                <c:pt idx="366">
                  <c:v>94.038748137100001</c:v>
                </c:pt>
                <c:pt idx="367">
                  <c:v>94.181818181799997</c:v>
                </c:pt>
                <c:pt idx="368">
                  <c:v>94.202898550699999</c:v>
                </c:pt>
                <c:pt idx="369">
                  <c:v>94.285714285699996</c:v>
                </c:pt>
                <c:pt idx="370">
                  <c:v>94.318181818200003</c:v>
                </c:pt>
                <c:pt idx="371">
                  <c:v>94.545454545499993</c:v>
                </c:pt>
                <c:pt idx="372">
                  <c:v>94.795539033500006</c:v>
                </c:pt>
                <c:pt idx="373">
                  <c:v>94.805194805200003</c:v>
                </c:pt>
                <c:pt idx="374">
                  <c:v>94.936708860799996</c:v>
                </c:pt>
                <c:pt idx="375">
                  <c:v>95</c:v>
                </c:pt>
                <c:pt idx="376">
                  <c:v>95</c:v>
                </c:pt>
                <c:pt idx="377">
                  <c:v>95.061728395100005</c:v>
                </c:pt>
                <c:pt idx="378">
                  <c:v>95.061728395100005</c:v>
                </c:pt>
                <c:pt idx="379">
                  <c:v>95.121951219500005</c:v>
                </c:pt>
                <c:pt idx="380">
                  <c:v>95.121951219500005</c:v>
                </c:pt>
                <c:pt idx="381">
                  <c:v>95.121951219500005</c:v>
                </c:pt>
                <c:pt idx="382">
                  <c:v>95.121951219500005</c:v>
                </c:pt>
                <c:pt idx="383">
                  <c:v>95.121951219500005</c:v>
                </c:pt>
                <c:pt idx="384">
                  <c:v>95.121951219500005</c:v>
                </c:pt>
                <c:pt idx="385">
                  <c:v>95.121951219500005</c:v>
                </c:pt>
                <c:pt idx="386">
                  <c:v>95.121951219500005</c:v>
                </c:pt>
                <c:pt idx="387">
                  <c:v>95.390070922000007</c:v>
                </c:pt>
                <c:pt idx="388">
                  <c:v>95.977011494300001</c:v>
                </c:pt>
                <c:pt idx="389">
                  <c:v>96.25</c:v>
                </c:pt>
                <c:pt idx="390">
                  <c:v>96.2962962963</c:v>
                </c:pt>
                <c:pt idx="391">
                  <c:v>96.2962962963</c:v>
                </c:pt>
                <c:pt idx="392">
                  <c:v>96.3414634146</c:v>
                </c:pt>
                <c:pt idx="393">
                  <c:v>96.3414634146</c:v>
                </c:pt>
                <c:pt idx="394">
                  <c:v>96.3414634146</c:v>
                </c:pt>
                <c:pt idx="395">
                  <c:v>96.3414634146</c:v>
                </c:pt>
                <c:pt idx="396">
                  <c:v>96.3414634146</c:v>
                </c:pt>
                <c:pt idx="397">
                  <c:v>96.3414634146</c:v>
                </c:pt>
                <c:pt idx="398">
                  <c:v>96.3414634146</c:v>
                </c:pt>
                <c:pt idx="399">
                  <c:v>96.3414634146</c:v>
                </c:pt>
                <c:pt idx="400">
                  <c:v>97.333333333300004</c:v>
                </c:pt>
                <c:pt idx="401">
                  <c:v>97.402597402599994</c:v>
                </c:pt>
                <c:pt idx="402">
                  <c:v>97.402597402599994</c:v>
                </c:pt>
                <c:pt idx="403">
                  <c:v>97.435897435900003</c:v>
                </c:pt>
                <c:pt idx="404">
                  <c:v>97.468354430399998</c:v>
                </c:pt>
                <c:pt idx="405">
                  <c:v>97.530864197499994</c:v>
                </c:pt>
                <c:pt idx="406">
                  <c:v>97.530864197499994</c:v>
                </c:pt>
                <c:pt idx="407">
                  <c:v>97.530864197499994</c:v>
                </c:pt>
                <c:pt idx="408">
                  <c:v>97.560975609799996</c:v>
                </c:pt>
                <c:pt idx="409">
                  <c:v>97.560975609799996</c:v>
                </c:pt>
                <c:pt idx="410">
                  <c:v>97.777777777799997</c:v>
                </c:pt>
                <c:pt idx="411">
                  <c:v>97.826086956500006</c:v>
                </c:pt>
                <c:pt idx="412">
                  <c:v>98.75</c:v>
                </c:pt>
                <c:pt idx="413">
                  <c:v>98.75</c:v>
                </c:pt>
                <c:pt idx="414">
                  <c:v>98.75</c:v>
                </c:pt>
                <c:pt idx="415">
                  <c:v>98.75</c:v>
                </c:pt>
                <c:pt idx="416">
                  <c:v>98.75</c:v>
                </c:pt>
                <c:pt idx="417">
                  <c:v>98.765432098800005</c:v>
                </c:pt>
                <c:pt idx="418">
                  <c:v>98.765432098800005</c:v>
                </c:pt>
                <c:pt idx="419">
                  <c:v>98.765432098800005</c:v>
                </c:pt>
                <c:pt idx="420">
                  <c:v>98.765432098800005</c:v>
                </c:pt>
                <c:pt idx="421">
                  <c:v>98.765432098800005</c:v>
                </c:pt>
                <c:pt idx="422">
                  <c:v>98.765432098800005</c:v>
                </c:pt>
                <c:pt idx="423">
                  <c:v>98.780487804900005</c:v>
                </c:pt>
                <c:pt idx="424">
                  <c:v>98.780487804900005</c:v>
                </c:pt>
                <c:pt idx="425">
                  <c:v>98.780487804900005</c:v>
                </c:pt>
                <c:pt idx="426">
                  <c:v>98.780487804900005</c:v>
                </c:pt>
                <c:pt idx="427">
                  <c:v>100</c:v>
                </c:pt>
                <c:pt idx="428">
                  <c:v>100</c:v>
                </c:pt>
                <c:pt idx="429">
                  <c:v>100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Sheet1!$A$1</c:f>
              <c:strCache>
                <c:ptCount val="1"/>
                <c:pt idx="0">
                  <c:v>Optimized SVM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3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Sheet1!$C$2:$C$431</c:f>
              <c:numCache>
                <c:formatCode>General</c:formatCode>
                <c:ptCount val="4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</c:numCache>
            </c:numRef>
          </c:xVal>
          <c:yVal>
            <c:numRef>
              <c:f>Sheet1!$A$2:$A$431</c:f>
              <c:numCache>
                <c:formatCode>General</c:formatCode>
                <c:ptCount val="430"/>
                <c:pt idx="0">
                  <c:v>73.9825581395</c:v>
                </c:pt>
                <c:pt idx="1">
                  <c:v>72.611464968199996</c:v>
                </c:pt>
                <c:pt idx="2">
                  <c:v>75.929549902199994</c:v>
                </c:pt>
                <c:pt idx="3">
                  <c:v>63.75</c:v>
                </c:pt>
                <c:pt idx="4">
                  <c:v>81.183431952700005</c:v>
                </c:pt>
                <c:pt idx="5">
                  <c:v>75.868725868699997</c:v>
                </c:pt>
                <c:pt idx="6">
                  <c:v>79.7674418605</c:v>
                </c:pt>
                <c:pt idx="7">
                  <c:v>79.910044977499993</c:v>
                </c:pt>
                <c:pt idx="8">
                  <c:v>79.083094555900004</c:v>
                </c:pt>
                <c:pt idx="9">
                  <c:v>74.452554744500006</c:v>
                </c:pt>
                <c:pt idx="10">
                  <c:v>78.654592496800007</c:v>
                </c:pt>
                <c:pt idx="11">
                  <c:v>65</c:v>
                </c:pt>
                <c:pt idx="12">
                  <c:v>79.638752052499996</c:v>
                </c:pt>
                <c:pt idx="13">
                  <c:v>63.636363636399999</c:v>
                </c:pt>
                <c:pt idx="14">
                  <c:v>82.142857142899999</c:v>
                </c:pt>
                <c:pt idx="15">
                  <c:v>75.429726997000003</c:v>
                </c:pt>
                <c:pt idx="16">
                  <c:v>81.554878048800006</c:v>
                </c:pt>
                <c:pt idx="17">
                  <c:v>80.303030303</c:v>
                </c:pt>
                <c:pt idx="18">
                  <c:v>81.748466257700002</c:v>
                </c:pt>
                <c:pt idx="19">
                  <c:v>79.186602870800002</c:v>
                </c:pt>
                <c:pt idx="20">
                  <c:v>76.259946949600007</c:v>
                </c:pt>
                <c:pt idx="21">
                  <c:v>76.166328600400007</c:v>
                </c:pt>
                <c:pt idx="22">
                  <c:v>82.954545454500007</c:v>
                </c:pt>
                <c:pt idx="23">
                  <c:v>79.245283018899997</c:v>
                </c:pt>
                <c:pt idx="24">
                  <c:v>74.045801526700004</c:v>
                </c:pt>
                <c:pt idx="25">
                  <c:v>79.675994109000001</c:v>
                </c:pt>
                <c:pt idx="26">
                  <c:v>79.940564636000005</c:v>
                </c:pt>
                <c:pt idx="27">
                  <c:v>79.003021148000002</c:v>
                </c:pt>
                <c:pt idx="28">
                  <c:v>73.582474226800002</c:v>
                </c:pt>
                <c:pt idx="29">
                  <c:v>78.679653679699996</c:v>
                </c:pt>
                <c:pt idx="30">
                  <c:v>82.628398791500004</c:v>
                </c:pt>
                <c:pt idx="31">
                  <c:v>81.444759206800001</c:v>
                </c:pt>
                <c:pt idx="32">
                  <c:v>77.826725403799998</c:v>
                </c:pt>
                <c:pt idx="33">
                  <c:v>77.887788778900003</c:v>
                </c:pt>
                <c:pt idx="34">
                  <c:v>80.746089049299997</c:v>
                </c:pt>
                <c:pt idx="35">
                  <c:v>76.792223572300003</c:v>
                </c:pt>
                <c:pt idx="36">
                  <c:v>81.893687707599994</c:v>
                </c:pt>
                <c:pt idx="37">
                  <c:v>80.5647840532</c:v>
                </c:pt>
                <c:pt idx="38">
                  <c:v>82.825484764500004</c:v>
                </c:pt>
                <c:pt idx="39">
                  <c:v>82.854209445600006</c:v>
                </c:pt>
                <c:pt idx="40">
                  <c:v>78.177458033600004</c:v>
                </c:pt>
                <c:pt idx="41">
                  <c:v>73.873873873899996</c:v>
                </c:pt>
                <c:pt idx="42">
                  <c:v>81.530782029999997</c:v>
                </c:pt>
                <c:pt idx="43">
                  <c:v>82.311320754700006</c:v>
                </c:pt>
                <c:pt idx="44">
                  <c:v>82.8125</c:v>
                </c:pt>
                <c:pt idx="45">
                  <c:v>80.884676145300006</c:v>
                </c:pt>
                <c:pt idx="46">
                  <c:v>79.310344827600005</c:v>
                </c:pt>
                <c:pt idx="47">
                  <c:v>81.895093062599997</c:v>
                </c:pt>
                <c:pt idx="48">
                  <c:v>76.696165191700004</c:v>
                </c:pt>
                <c:pt idx="49">
                  <c:v>85.740740740700005</c:v>
                </c:pt>
                <c:pt idx="50">
                  <c:v>79.191438763400001</c:v>
                </c:pt>
                <c:pt idx="51">
                  <c:v>80.7731434385</c:v>
                </c:pt>
                <c:pt idx="52">
                  <c:v>79.7607178465</c:v>
                </c:pt>
                <c:pt idx="53">
                  <c:v>77.622377622399995</c:v>
                </c:pt>
                <c:pt idx="54">
                  <c:v>78.1908302354</c:v>
                </c:pt>
                <c:pt idx="55">
                  <c:v>73.481481481499998</c:v>
                </c:pt>
                <c:pt idx="56">
                  <c:v>80.2734375</c:v>
                </c:pt>
                <c:pt idx="57">
                  <c:v>79.599056603799994</c:v>
                </c:pt>
                <c:pt idx="58">
                  <c:v>81.160896130300003</c:v>
                </c:pt>
                <c:pt idx="59">
                  <c:v>75.338753387500006</c:v>
                </c:pt>
                <c:pt idx="60">
                  <c:v>77.078384798100004</c:v>
                </c:pt>
                <c:pt idx="61">
                  <c:v>84.717607973400007</c:v>
                </c:pt>
                <c:pt idx="62">
                  <c:v>82.241379310300005</c:v>
                </c:pt>
                <c:pt idx="63">
                  <c:v>81.515151515200003</c:v>
                </c:pt>
                <c:pt idx="64">
                  <c:v>80.563380281700006</c:v>
                </c:pt>
                <c:pt idx="65">
                  <c:v>85.674931129499996</c:v>
                </c:pt>
                <c:pt idx="66">
                  <c:v>79.324894514799993</c:v>
                </c:pt>
                <c:pt idx="67">
                  <c:v>80.254777070100005</c:v>
                </c:pt>
                <c:pt idx="68">
                  <c:v>78.864353312299997</c:v>
                </c:pt>
                <c:pt idx="69">
                  <c:v>80.2555168409</c:v>
                </c:pt>
                <c:pt idx="70">
                  <c:v>80.326086956500006</c:v>
                </c:pt>
                <c:pt idx="71">
                  <c:v>77.387640449399996</c:v>
                </c:pt>
                <c:pt idx="72">
                  <c:v>78.621495327100007</c:v>
                </c:pt>
                <c:pt idx="73">
                  <c:v>84.479371316300004</c:v>
                </c:pt>
                <c:pt idx="74">
                  <c:v>80.395387149900003</c:v>
                </c:pt>
                <c:pt idx="75">
                  <c:v>81.231079717499995</c:v>
                </c:pt>
                <c:pt idx="76">
                  <c:v>82.03125</c:v>
                </c:pt>
                <c:pt idx="77">
                  <c:v>81.719260065300006</c:v>
                </c:pt>
                <c:pt idx="78">
                  <c:v>80.0415800416</c:v>
                </c:pt>
                <c:pt idx="79">
                  <c:v>77.611940298500002</c:v>
                </c:pt>
                <c:pt idx="80">
                  <c:v>83.544303797500007</c:v>
                </c:pt>
                <c:pt idx="81">
                  <c:v>78.045685279200001</c:v>
                </c:pt>
                <c:pt idx="82">
                  <c:v>86.866359446999994</c:v>
                </c:pt>
                <c:pt idx="83">
                  <c:v>81.105990783400003</c:v>
                </c:pt>
                <c:pt idx="84">
                  <c:v>78.220858895700005</c:v>
                </c:pt>
                <c:pt idx="85">
                  <c:v>85.443037974700005</c:v>
                </c:pt>
                <c:pt idx="86">
                  <c:v>81.138211382099996</c:v>
                </c:pt>
                <c:pt idx="87">
                  <c:v>79.556898287999999</c:v>
                </c:pt>
                <c:pt idx="88">
                  <c:v>85.132382892099997</c:v>
                </c:pt>
                <c:pt idx="89">
                  <c:v>80.761099365800007</c:v>
                </c:pt>
                <c:pt idx="90">
                  <c:v>80.352644836300001</c:v>
                </c:pt>
                <c:pt idx="91">
                  <c:v>78.220140515200001</c:v>
                </c:pt>
                <c:pt idx="92">
                  <c:v>80.157480315000001</c:v>
                </c:pt>
                <c:pt idx="93">
                  <c:v>78.954248366000002</c:v>
                </c:pt>
                <c:pt idx="94">
                  <c:v>77.684964200500005</c:v>
                </c:pt>
                <c:pt idx="95">
                  <c:v>80.116959064300005</c:v>
                </c:pt>
                <c:pt idx="96">
                  <c:v>81.305637982199997</c:v>
                </c:pt>
                <c:pt idx="97">
                  <c:v>80.044345898000003</c:v>
                </c:pt>
                <c:pt idx="98">
                  <c:v>82.786885245899995</c:v>
                </c:pt>
                <c:pt idx="99">
                  <c:v>82.5</c:v>
                </c:pt>
                <c:pt idx="100">
                  <c:v>81.347150259100005</c:v>
                </c:pt>
                <c:pt idx="101">
                  <c:v>82.042833607899993</c:v>
                </c:pt>
                <c:pt idx="102">
                  <c:v>81.548974943100006</c:v>
                </c:pt>
                <c:pt idx="103">
                  <c:v>78.503562945400006</c:v>
                </c:pt>
                <c:pt idx="104">
                  <c:v>77.616580310900005</c:v>
                </c:pt>
                <c:pt idx="105">
                  <c:v>79.394812680100003</c:v>
                </c:pt>
                <c:pt idx="106">
                  <c:v>77.094240837699999</c:v>
                </c:pt>
                <c:pt idx="107">
                  <c:v>85.106382978699997</c:v>
                </c:pt>
                <c:pt idx="108">
                  <c:v>80.773361976399997</c:v>
                </c:pt>
                <c:pt idx="109">
                  <c:v>80.3149606299</c:v>
                </c:pt>
                <c:pt idx="110">
                  <c:v>84.869976359299997</c:v>
                </c:pt>
                <c:pt idx="111">
                  <c:v>83.566433566399994</c:v>
                </c:pt>
                <c:pt idx="112">
                  <c:v>80.198019802000005</c:v>
                </c:pt>
                <c:pt idx="113">
                  <c:v>80.364806866999999</c:v>
                </c:pt>
                <c:pt idx="114">
                  <c:v>78.457772337799994</c:v>
                </c:pt>
                <c:pt idx="115">
                  <c:v>79.550827423200005</c:v>
                </c:pt>
                <c:pt idx="116">
                  <c:v>78.288770053500002</c:v>
                </c:pt>
                <c:pt idx="117">
                  <c:v>80.387931034499999</c:v>
                </c:pt>
                <c:pt idx="118">
                  <c:v>81.398104265399994</c:v>
                </c:pt>
                <c:pt idx="119">
                  <c:v>77.424749163900003</c:v>
                </c:pt>
                <c:pt idx="120">
                  <c:v>80.498374864599995</c:v>
                </c:pt>
                <c:pt idx="121">
                  <c:v>78.72</c:v>
                </c:pt>
                <c:pt idx="122">
                  <c:v>86.814345991600007</c:v>
                </c:pt>
                <c:pt idx="123">
                  <c:v>83.501683501700001</c:v>
                </c:pt>
                <c:pt idx="124">
                  <c:v>80.688124306299997</c:v>
                </c:pt>
                <c:pt idx="125">
                  <c:v>83.448275862100004</c:v>
                </c:pt>
                <c:pt idx="126">
                  <c:v>80.059970015000005</c:v>
                </c:pt>
                <c:pt idx="127">
                  <c:v>84.452296819799997</c:v>
                </c:pt>
                <c:pt idx="128">
                  <c:v>80.307692307699995</c:v>
                </c:pt>
                <c:pt idx="129">
                  <c:v>81.166464155499995</c:v>
                </c:pt>
                <c:pt idx="130">
                  <c:v>79.034028540099996</c:v>
                </c:pt>
                <c:pt idx="131">
                  <c:v>83.232931726900006</c:v>
                </c:pt>
                <c:pt idx="132">
                  <c:v>83.661971831000002</c:v>
                </c:pt>
                <c:pt idx="133">
                  <c:v>84.383561643799993</c:v>
                </c:pt>
                <c:pt idx="134">
                  <c:v>80.918727915199995</c:v>
                </c:pt>
                <c:pt idx="135">
                  <c:v>79.746835442999995</c:v>
                </c:pt>
                <c:pt idx="136">
                  <c:v>87.246376811600001</c:v>
                </c:pt>
                <c:pt idx="137">
                  <c:v>83.467741935500001</c:v>
                </c:pt>
                <c:pt idx="138">
                  <c:v>86.197183098599993</c:v>
                </c:pt>
                <c:pt idx="139">
                  <c:v>80.487804878000006</c:v>
                </c:pt>
                <c:pt idx="140">
                  <c:v>80.219780219800001</c:v>
                </c:pt>
                <c:pt idx="141">
                  <c:v>84.405670665200006</c:v>
                </c:pt>
                <c:pt idx="142">
                  <c:v>84.215784215799999</c:v>
                </c:pt>
                <c:pt idx="143">
                  <c:v>81.395348837200004</c:v>
                </c:pt>
                <c:pt idx="144">
                  <c:v>83.720930232599997</c:v>
                </c:pt>
                <c:pt idx="145">
                  <c:v>87.185354691100002</c:v>
                </c:pt>
                <c:pt idx="146">
                  <c:v>83.264462809899996</c:v>
                </c:pt>
                <c:pt idx="147">
                  <c:v>81.578947368399994</c:v>
                </c:pt>
                <c:pt idx="148">
                  <c:v>81.526104417699997</c:v>
                </c:pt>
                <c:pt idx="149">
                  <c:v>82.341069626600003</c:v>
                </c:pt>
                <c:pt idx="150">
                  <c:v>81.891348088499996</c:v>
                </c:pt>
                <c:pt idx="151">
                  <c:v>87.871853546899999</c:v>
                </c:pt>
                <c:pt idx="152">
                  <c:v>86.635944700500005</c:v>
                </c:pt>
                <c:pt idx="153">
                  <c:v>84.3930635838</c:v>
                </c:pt>
                <c:pt idx="154">
                  <c:v>86.282306163000001</c:v>
                </c:pt>
                <c:pt idx="155">
                  <c:v>81.481481481499998</c:v>
                </c:pt>
                <c:pt idx="156">
                  <c:v>87.410926365799995</c:v>
                </c:pt>
                <c:pt idx="157">
                  <c:v>86.774941995399999</c:v>
                </c:pt>
                <c:pt idx="158">
                  <c:v>83.0628803245</c:v>
                </c:pt>
                <c:pt idx="159">
                  <c:v>82.051282051300007</c:v>
                </c:pt>
                <c:pt idx="160">
                  <c:v>87.5882946519</c:v>
                </c:pt>
                <c:pt idx="161">
                  <c:v>82.874015748000005</c:v>
                </c:pt>
                <c:pt idx="162">
                  <c:v>82.954545454500007</c:v>
                </c:pt>
                <c:pt idx="163">
                  <c:v>85.833333333300004</c:v>
                </c:pt>
                <c:pt idx="164">
                  <c:v>83.0508474576</c:v>
                </c:pt>
                <c:pt idx="165">
                  <c:v>86.666666666699996</c:v>
                </c:pt>
                <c:pt idx="166">
                  <c:v>83.720930232599997</c:v>
                </c:pt>
                <c:pt idx="167">
                  <c:v>86.823529411799996</c:v>
                </c:pt>
                <c:pt idx="168">
                  <c:v>85.431841831400007</c:v>
                </c:pt>
                <c:pt idx="169">
                  <c:v>85.474860335200006</c:v>
                </c:pt>
                <c:pt idx="170">
                  <c:v>85.185185185199998</c:v>
                </c:pt>
                <c:pt idx="171">
                  <c:v>85.795454545499993</c:v>
                </c:pt>
                <c:pt idx="172">
                  <c:v>84.180790960500005</c:v>
                </c:pt>
                <c:pt idx="173">
                  <c:v>87.154150197600003</c:v>
                </c:pt>
                <c:pt idx="174">
                  <c:v>85.526315789500003</c:v>
                </c:pt>
                <c:pt idx="175">
                  <c:v>84.848484848499993</c:v>
                </c:pt>
                <c:pt idx="176">
                  <c:v>84.432989690699998</c:v>
                </c:pt>
                <c:pt idx="177">
                  <c:v>84.686774942</c:v>
                </c:pt>
                <c:pt idx="178">
                  <c:v>86.104783599100003</c:v>
                </c:pt>
                <c:pt idx="179">
                  <c:v>84.615384615400004</c:v>
                </c:pt>
                <c:pt idx="180">
                  <c:v>85.465711361299995</c:v>
                </c:pt>
                <c:pt idx="181">
                  <c:v>89.617486338800006</c:v>
                </c:pt>
                <c:pt idx="182">
                  <c:v>90.8203125</c:v>
                </c:pt>
                <c:pt idx="183">
                  <c:v>85.031847133799999</c:v>
                </c:pt>
                <c:pt idx="184">
                  <c:v>86.0730593607</c:v>
                </c:pt>
                <c:pt idx="185">
                  <c:v>85.185185185199998</c:v>
                </c:pt>
                <c:pt idx="186">
                  <c:v>85.758835758800004</c:v>
                </c:pt>
                <c:pt idx="187">
                  <c:v>85.2112676056</c:v>
                </c:pt>
                <c:pt idx="188">
                  <c:v>86.5168539326</c:v>
                </c:pt>
                <c:pt idx="189">
                  <c:v>85.865724381600003</c:v>
                </c:pt>
                <c:pt idx="190">
                  <c:v>85.585585585600001</c:v>
                </c:pt>
                <c:pt idx="191">
                  <c:v>87.301587301599994</c:v>
                </c:pt>
                <c:pt idx="192">
                  <c:v>86.299765808000004</c:v>
                </c:pt>
                <c:pt idx="193">
                  <c:v>86.086956521700003</c:v>
                </c:pt>
                <c:pt idx="194">
                  <c:v>85.919540229899994</c:v>
                </c:pt>
                <c:pt idx="195">
                  <c:v>87.185354691100002</c:v>
                </c:pt>
                <c:pt idx="196">
                  <c:v>86.666666666699996</c:v>
                </c:pt>
                <c:pt idx="197">
                  <c:v>86.072423398300003</c:v>
                </c:pt>
                <c:pt idx="198">
                  <c:v>89.690721649500006</c:v>
                </c:pt>
                <c:pt idx="199">
                  <c:v>87.921348314599996</c:v>
                </c:pt>
                <c:pt idx="200">
                  <c:v>87.455621301799994</c:v>
                </c:pt>
                <c:pt idx="201">
                  <c:v>87.5</c:v>
                </c:pt>
                <c:pt idx="202">
                  <c:v>86.440677966099997</c:v>
                </c:pt>
                <c:pt idx="203">
                  <c:v>85.135135135100001</c:v>
                </c:pt>
                <c:pt idx="204">
                  <c:v>86.686991869899998</c:v>
                </c:pt>
                <c:pt idx="205">
                  <c:v>89.779005524900001</c:v>
                </c:pt>
                <c:pt idx="206">
                  <c:v>87.154150197600003</c:v>
                </c:pt>
                <c:pt idx="207">
                  <c:v>85.714285714300004</c:v>
                </c:pt>
                <c:pt idx="208">
                  <c:v>86.781609195399994</c:v>
                </c:pt>
                <c:pt idx="209">
                  <c:v>88.636363636400006</c:v>
                </c:pt>
                <c:pt idx="210">
                  <c:v>86.931818181799997</c:v>
                </c:pt>
                <c:pt idx="211">
                  <c:v>87.441860465100007</c:v>
                </c:pt>
                <c:pt idx="212">
                  <c:v>90.151515151500007</c:v>
                </c:pt>
                <c:pt idx="213">
                  <c:v>86.906141367299995</c:v>
                </c:pt>
                <c:pt idx="214">
                  <c:v>86.7213114754</c:v>
                </c:pt>
                <c:pt idx="215">
                  <c:v>89.320388349500007</c:v>
                </c:pt>
                <c:pt idx="216">
                  <c:v>87.486744432699993</c:v>
                </c:pt>
                <c:pt idx="217">
                  <c:v>88.077496274200001</c:v>
                </c:pt>
                <c:pt idx="218">
                  <c:v>86.046511627900003</c:v>
                </c:pt>
                <c:pt idx="219">
                  <c:v>87.211740041900001</c:v>
                </c:pt>
                <c:pt idx="220">
                  <c:v>87.396351575500006</c:v>
                </c:pt>
                <c:pt idx="221">
                  <c:v>86.557377049199999</c:v>
                </c:pt>
                <c:pt idx="222">
                  <c:v>87.179487179500001</c:v>
                </c:pt>
                <c:pt idx="223">
                  <c:v>87.428571428599994</c:v>
                </c:pt>
                <c:pt idx="224">
                  <c:v>87.296037295999994</c:v>
                </c:pt>
                <c:pt idx="225">
                  <c:v>91.9308357349</c:v>
                </c:pt>
                <c:pt idx="226">
                  <c:v>88.888888888899999</c:v>
                </c:pt>
                <c:pt idx="227">
                  <c:v>90.476190476200003</c:v>
                </c:pt>
                <c:pt idx="228">
                  <c:v>89.024390243900001</c:v>
                </c:pt>
                <c:pt idx="229">
                  <c:v>87.835420393600003</c:v>
                </c:pt>
                <c:pt idx="230">
                  <c:v>87.784090909100001</c:v>
                </c:pt>
                <c:pt idx="231">
                  <c:v>88.111888111900001</c:v>
                </c:pt>
                <c:pt idx="232">
                  <c:v>88.356164383600003</c:v>
                </c:pt>
                <c:pt idx="233">
                  <c:v>88.235294117600006</c:v>
                </c:pt>
                <c:pt idx="234">
                  <c:v>88.530465949800004</c:v>
                </c:pt>
                <c:pt idx="235">
                  <c:v>88.235294117600006</c:v>
                </c:pt>
                <c:pt idx="236">
                  <c:v>88.152610441799993</c:v>
                </c:pt>
                <c:pt idx="237">
                  <c:v>88.461538461499998</c:v>
                </c:pt>
                <c:pt idx="238">
                  <c:v>88.652482269499998</c:v>
                </c:pt>
                <c:pt idx="239">
                  <c:v>88.744588744599994</c:v>
                </c:pt>
                <c:pt idx="240">
                  <c:v>88.771186440700006</c:v>
                </c:pt>
                <c:pt idx="241">
                  <c:v>89.166666666699996</c:v>
                </c:pt>
                <c:pt idx="242">
                  <c:v>89.181286549700005</c:v>
                </c:pt>
                <c:pt idx="243">
                  <c:v>88.888888888899999</c:v>
                </c:pt>
                <c:pt idx="244">
                  <c:v>88.9148191365</c:v>
                </c:pt>
                <c:pt idx="245">
                  <c:v>88.977955911799995</c:v>
                </c:pt>
                <c:pt idx="246">
                  <c:v>89.015151515200003</c:v>
                </c:pt>
                <c:pt idx="247">
                  <c:v>89.020070838300001</c:v>
                </c:pt>
                <c:pt idx="248">
                  <c:v>88.724035608299999</c:v>
                </c:pt>
                <c:pt idx="249">
                  <c:v>89.024390243900001</c:v>
                </c:pt>
                <c:pt idx="250">
                  <c:v>89.269406392700006</c:v>
                </c:pt>
                <c:pt idx="251">
                  <c:v>89.053254437899994</c:v>
                </c:pt>
                <c:pt idx="252">
                  <c:v>90.529247910899997</c:v>
                </c:pt>
                <c:pt idx="253">
                  <c:v>88.571428571400006</c:v>
                </c:pt>
                <c:pt idx="254">
                  <c:v>88.938053097299999</c:v>
                </c:pt>
                <c:pt idx="255">
                  <c:v>89.244186046500005</c:v>
                </c:pt>
                <c:pt idx="256">
                  <c:v>89.252336448600005</c:v>
                </c:pt>
                <c:pt idx="257">
                  <c:v>88.135593220299995</c:v>
                </c:pt>
                <c:pt idx="258">
                  <c:v>89.708737864100002</c:v>
                </c:pt>
                <c:pt idx="259">
                  <c:v>91.573033707899995</c:v>
                </c:pt>
                <c:pt idx="260">
                  <c:v>90</c:v>
                </c:pt>
                <c:pt idx="261">
                  <c:v>90.103567318800003</c:v>
                </c:pt>
                <c:pt idx="262">
                  <c:v>89.589442815200002</c:v>
                </c:pt>
                <c:pt idx="263">
                  <c:v>90.8548707753</c:v>
                </c:pt>
                <c:pt idx="264">
                  <c:v>89.983579638799995</c:v>
                </c:pt>
                <c:pt idx="265">
                  <c:v>89.136125654500006</c:v>
                </c:pt>
                <c:pt idx="266">
                  <c:v>89.521640091099997</c:v>
                </c:pt>
                <c:pt idx="267">
                  <c:v>90.246768507599995</c:v>
                </c:pt>
                <c:pt idx="268">
                  <c:v>91.25</c:v>
                </c:pt>
                <c:pt idx="269">
                  <c:v>89.935483871000002</c:v>
                </c:pt>
                <c:pt idx="270">
                  <c:v>90.203562340999994</c:v>
                </c:pt>
                <c:pt idx="271">
                  <c:v>90.613266583200001</c:v>
                </c:pt>
                <c:pt idx="272">
                  <c:v>88.888888888899999</c:v>
                </c:pt>
                <c:pt idx="273">
                  <c:v>88.888888888899999</c:v>
                </c:pt>
                <c:pt idx="274">
                  <c:v>90.987124463499995</c:v>
                </c:pt>
                <c:pt idx="275">
                  <c:v>90.167865707399997</c:v>
                </c:pt>
                <c:pt idx="276">
                  <c:v>90.250696378800001</c:v>
                </c:pt>
                <c:pt idx="277">
                  <c:v>90.263691683600001</c:v>
                </c:pt>
                <c:pt idx="278">
                  <c:v>90.333333333300004</c:v>
                </c:pt>
                <c:pt idx="279">
                  <c:v>89.204545454500007</c:v>
                </c:pt>
                <c:pt idx="280">
                  <c:v>90.909090909100001</c:v>
                </c:pt>
                <c:pt idx="281">
                  <c:v>90.384615384599996</c:v>
                </c:pt>
                <c:pt idx="282">
                  <c:v>90.392156862700006</c:v>
                </c:pt>
                <c:pt idx="283">
                  <c:v>90.476190476200003</c:v>
                </c:pt>
                <c:pt idx="284">
                  <c:v>90.420560747699994</c:v>
                </c:pt>
                <c:pt idx="285">
                  <c:v>90.330188679200006</c:v>
                </c:pt>
                <c:pt idx="286">
                  <c:v>90.666666666699996</c:v>
                </c:pt>
                <c:pt idx="287">
                  <c:v>90.106007067099995</c:v>
                </c:pt>
                <c:pt idx="288">
                  <c:v>90.704225352099996</c:v>
                </c:pt>
                <c:pt idx="289">
                  <c:v>91.428571428599994</c:v>
                </c:pt>
                <c:pt idx="290">
                  <c:v>90.724637681199994</c:v>
                </c:pt>
                <c:pt idx="291">
                  <c:v>91.836734693899999</c:v>
                </c:pt>
                <c:pt idx="292">
                  <c:v>90.846681922200005</c:v>
                </c:pt>
                <c:pt idx="293">
                  <c:v>90.181818181799997</c:v>
                </c:pt>
                <c:pt idx="294">
                  <c:v>90.9356725146</c:v>
                </c:pt>
                <c:pt idx="295">
                  <c:v>91.986062717799996</c:v>
                </c:pt>
                <c:pt idx="296">
                  <c:v>89.830508474599995</c:v>
                </c:pt>
                <c:pt idx="297">
                  <c:v>90.930506478200002</c:v>
                </c:pt>
                <c:pt idx="298">
                  <c:v>91.451292246500003</c:v>
                </c:pt>
                <c:pt idx="299">
                  <c:v>91.103202847000006</c:v>
                </c:pt>
                <c:pt idx="300">
                  <c:v>91.1504424779</c:v>
                </c:pt>
                <c:pt idx="301">
                  <c:v>91.176470588200004</c:v>
                </c:pt>
                <c:pt idx="302">
                  <c:v>91.111111111100001</c:v>
                </c:pt>
                <c:pt idx="303">
                  <c:v>90.868263473100001</c:v>
                </c:pt>
                <c:pt idx="304">
                  <c:v>88.888888888899999</c:v>
                </c:pt>
                <c:pt idx="305">
                  <c:v>91.397849462400004</c:v>
                </c:pt>
                <c:pt idx="306">
                  <c:v>92</c:v>
                </c:pt>
                <c:pt idx="307">
                  <c:v>90.243902438999996</c:v>
                </c:pt>
                <c:pt idx="308">
                  <c:v>92.682926829300001</c:v>
                </c:pt>
                <c:pt idx="309">
                  <c:v>94.3396226415</c:v>
                </c:pt>
                <c:pt idx="310">
                  <c:v>90.395480226000004</c:v>
                </c:pt>
                <c:pt idx="311">
                  <c:v>91.011235955100005</c:v>
                </c:pt>
                <c:pt idx="312">
                  <c:v>88.202247190999998</c:v>
                </c:pt>
                <c:pt idx="313">
                  <c:v>91.717171717200003</c:v>
                </c:pt>
                <c:pt idx="314">
                  <c:v>91.803278688500001</c:v>
                </c:pt>
                <c:pt idx="315">
                  <c:v>91.638795986600002</c:v>
                </c:pt>
                <c:pt idx="316">
                  <c:v>92.241379310300005</c:v>
                </c:pt>
                <c:pt idx="317">
                  <c:v>91.839762611300003</c:v>
                </c:pt>
                <c:pt idx="318">
                  <c:v>91.843971631200006</c:v>
                </c:pt>
                <c:pt idx="319">
                  <c:v>91.730279898199996</c:v>
                </c:pt>
                <c:pt idx="320">
                  <c:v>93.309859154899996</c:v>
                </c:pt>
                <c:pt idx="321">
                  <c:v>91.747572815500007</c:v>
                </c:pt>
                <c:pt idx="322">
                  <c:v>92.032967033000006</c:v>
                </c:pt>
                <c:pt idx="323">
                  <c:v>93.181818181799997</c:v>
                </c:pt>
                <c:pt idx="324">
                  <c:v>92.090395480200002</c:v>
                </c:pt>
                <c:pt idx="325">
                  <c:v>91.578947368399994</c:v>
                </c:pt>
                <c:pt idx="326">
                  <c:v>93.189964157700004</c:v>
                </c:pt>
                <c:pt idx="327">
                  <c:v>92.129629629600004</c:v>
                </c:pt>
                <c:pt idx="328">
                  <c:v>92.820512820499999</c:v>
                </c:pt>
                <c:pt idx="329">
                  <c:v>92.1568627451</c:v>
                </c:pt>
                <c:pt idx="330">
                  <c:v>92.1568627451</c:v>
                </c:pt>
                <c:pt idx="331">
                  <c:v>92.317880794700002</c:v>
                </c:pt>
                <c:pt idx="332">
                  <c:v>92.405063291100006</c:v>
                </c:pt>
                <c:pt idx="333">
                  <c:v>92.047713717700006</c:v>
                </c:pt>
                <c:pt idx="334">
                  <c:v>92.465753424699997</c:v>
                </c:pt>
                <c:pt idx="335">
                  <c:v>92.5</c:v>
                </c:pt>
                <c:pt idx="336">
                  <c:v>95.061728395100005</c:v>
                </c:pt>
                <c:pt idx="337">
                  <c:v>93.827160493799994</c:v>
                </c:pt>
                <c:pt idx="338">
                  <c:v>95.061728395100005</c:v>
                </c:pt>
                <c:pt idx="339">
                  <c:v>96.3414634146</c:v>
                </c:pt>
                <c:pt idx="340">
                  <c:v>91.463414634100005</c:v>
                </c:pt>
                <c:pt idx="341">
                  <c:v>89.024390243900001</c:v>
                </c:pt>
                <c:pt idx="342">
                  <c:v>91.573033707899995</c:v>
                </c:pt>
                <c:pt idx="343">
                  <c:v>93.454545454500007</c:v>
                </c:pt>
                <c:pt idx="344">
                  <c:v>94.219653179199994</c:v>
                </c:pt>
                <c:pt idx="345">
                  <c:v>93.678160919500002</c:v>
                </c:pt>
                <c:pt idx="346">
                  <c:v>92.682926829300001</c:v>
                </c:pt>
                <c:pt idx="347">
                  <c:v>94.661921708199998</c:v>
                </c:pt>
                <c:pt idx="348">
                  <c:v>93.6567164179</c:v>
                </c:pt>
                <c:pt idx="349">
                  <c:v>94.699646643099996</c:v>
                </c:pt>
                <c:pt idx="350">
                  <c:v>96.666666666699996</c:v>
                </c:pt>
                <c:pt idx="351">
                  <c:v>94.736842105299999</c:v>
                </c:pt>
                <c:pt idx="352">
                  <c:v>94.909090909100001</c:v>
                </c:pt>
                <c:pt idx="353">
                  <c:v>93.992932862200007</c:v>
                </c:pt>
                <c:pt idx="354">
                  <c:v>93.309859154899996</c:v>
                </c:pt>
                <c:pt idx="355">
                  <c:v>96.25</c:v>
                </c:pt>
                <c:pt idx="356">
                  <c:v>97.5</c:v>
                </c:pt>
                <c:pt idx="357">
                  <c:v>93.531694696000002</c:v>
                </c:pt>
                <c:pt idx="358">
                  <c:v>95.061728395100005</c:v>
                </c:pt>
                <c:pt idx="359">
                  <c:v>93.827160493799994</c:v>
                </c:pt>
                <c:pt idx="360">
                  <c:v>91.358024691400004</c:v>
                </c:pt>
                <c:pt idx="361">
                  <c:v>95.121951219500005</c:v>
                </c:pt>
                <c:pt idx="362">
                  <c:v>96.3414634146</c:v>
                </c:pt>
                <c:pt idx="363">
                  <c:v>93.902439024399996</c:v>
                </c:pt>
                <c:pt idx="364">
                  <c:v>93.967517401400002</c:v>
                </c:pt>
                <c:pt idx="365">
                  <c:v>95.053003533600005</c:v>
                </c:pt>
                <c:pt idx="366">
                  <c:v>94.038748137100001</c:v>
                </c:pt>
                <c:pt idx="367">
                  <c:v>95.272727272699996</c:v>
                </c:pt>
                <c:pt idx="368">
                  <c:v>95.169082125599999</c:v>
                </c:pt>
                <c:pt idx="369">
                  <c:v>95</c:v>
                </c:pt>
                <c:pt idx="370">
                  <c:v>94.318181818200003</c:v>
                </c:pt>
                <c:pt idx="371">
                  <c:v>94.545454545499993</c:v>
                </c:pt>
                <c:pt idx="372">
                  <c:v>95.167286245400007</c:v>
                </c:pt>
                <c:pt idx="373">
                  <c:v>97.402597402599994</c:v>
                </c:pt>
                <c:pt idx="374">
                  <c:v>98.734177215200006</c:v>
                </c:pt>
                <c:pt idx="375">
                  <c:v>96.25</c:v>
                </c:pt>
                <c:pt idx="376">
                  <c:v>93.75</c:v>
                </c:pt>
                <c:pt idx="377">
                  <c:v>97.530864197499994</c:v>
                </c:pt>
                <c:pt idx="378">
                  <c:v>95.061728395100005</c:v>
                </c:pt>
                <c:pt idx="379">
                  <c:v>96.3414634146</c:v>
                </c:pt>
                <c:pt idx="380">
                  <c:v>93.902439024399996</c:v>
                </c:pt>
                <c:pt idx="381">
                  <c:v>97.560975609799996</c:v>
                </c:pt>
                <c:pt idx="382">
                  <c:v>97.560975609799996</c:v>
                </c:pt>
                <c:pt idx="383">
                  <c:v>97.560975609799996</c:v>
                </c:pt>
                <c:pt idx="384">
                  <c:v>97.560975609799996</c:v>
                </c:pt>
                <c:pt idx="385">
                  <c:v>95.121951219500005</c:v>
                </c:pt>
                <c:pt idx="386">
                  <c:v>92.682926829300001</c:v>
                </c:pt>
                <c:pt idx="387">
                  <c:v>96.808510638300007</c:v>
                </c:pt>
                <c:pt idx="388">
                  <c:v>94.827586206899994</c:v>
                </c:pt>
                <c:pt idx="389">
                  <c:v>97.5</c:v>
                </c:pt>
                <c:pt idx="390">
                  <c:v>96.2962962963</c:v>
                </c:pt>
                <c:pt idx="391">
                  <c:v>95.061728395100005</c:v>
                </c:pt>
                <c:pt idx="392">
                  <c:v>95.121951219500005</c:v>
                </c:pt>
                <c:pt idx="393">
                  <c:v>97.560975609799996</c:v>
                </c:pt>
                <c:pt idx="394">
                  <c:v>97.560975609799996</c:v>
                </c:pt>
                <c:pt idx="395">
                  <c:v>98.780487804900005</c:v>
                </c:pt>
                <c:pt idx="396">
                  <c:v>93.902439024399996</c:v>
                </c:pt>
                <c:pt idx="397">
                  <c:v>95.121951219500005</c:v>
                </c:pt>
                <c:pt idx="398">
                  <c:v>95.121951219500005</c:v>
                </c:pt>
                <c:pt idx="399">
                  <c:v>97.560975609799996</c:v>
                </c:pt>
                <c:pt idx="400">
                  <c:v>98.666666666699996</c:v>
                </c:pt>
                <c:pt idx="401">
                  <c:v>100</c:v>
                </c:pt>
                <c:pt idx="402">
                  <c:v>94.805194805200003</c:v>
                </c:pt>
                <c:pt idx="403">
                  <c:v>98.717948717900001</c:v>
                </c:pt>
                <c:pt idx="404">
                  <c:v>97.468354430399998</c:v>
                </c:pt>
                <c:pt idx="405">
                  <c:v>97.530864197499994</c:v>
                </c:pt>
                <c:pt idx="406">
                  <c:v>98.765432098800005</c:v>
                </c:pt>
                <c:pt idx="407">
                  <c:v>96.2962962963</c:v>
                </c:pt>
                <c:pt idx="408">
                  <c:v>98.780487804900005</c:v>
                </c:pt>
                <c:pt idx="409">
                  <c:v>97.560975609799996</c:v>
                </c:pt>
                <c:pt idx="410">
                  <c:v>95.555555555599994</c:v>
                </c:pt>
                <c:pt idx="411">
                  <c:v>100</c:v>
                </c:pt>
                <c:pt idx="412">
                  <c:v>98.75</c:v>
                </c:pt>
                <c:pt idx="413">
                  <c:v>98.75</c:v>
                </c:pt>
                <c:pt idx="414">
                  <c:v>100</c:v>
                </c:pt>
                <c:pt idx="415">
                  <c:v>100</c:v>
                </c:pt>
                <c:pt idx="416">
                  <c:v>96.25</c:v>
                </c:pt>
                <c:pt idx="417">
                  <c:v>96.2962962963</c:v>
                </c:pt>
                <c:pt idx="418">
                  <c:v>98.765432098800005</c:v>
                </c:pt>
                <c:pt idx="419">
                  <c:v>96.2962962963</c:v>
                </c:pt>
                <c:pt idx="420">
                  <c:v>97.530864197499994</c:v>
                </c:pt>
                <c:pt idx="421">
                  <c:v>96.2962962963</c:v>
                </c:pt>
                <c:pt idx="422">
                  <c:v>98.765432098800005</c:v>
                </c:pt>
                <c:pt idx="423">
                  <c:v>97.560975609799996</c:v>
                </c:pt>
                <c:pt idx="424">
                  <c:v>98.780487804900005</c:v>
                </c:pt>
                <c:pt idx="425">
                  <c:v>98.780487804900005</c:v>
                </c:pt>
                <c:pt idx="426">
                  <c:v>97.560975609799996</c:v>
                </c:pt>
                <c:pt idx="427">
                  <c:v>98.780487804900005</c:v>
                </c:pt>
                <c:pt idx="428">
                  <c:v>98.765432098800005</c:v>
                </c:pt>
                <c:pt idx="429">
                  <c:v>100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58080"/>
        <c:axId val="74521920"/>
      </c:scatterChart>
      <c:valAx>
        <c:axId val="41758080"/>
        <c:scaling>
          <c:orientation val="minMax"/>
          <c:max val="45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Representative Number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4521920"/>
        <c:crosses val="autoZero"/>
        <c:crossBetween val="midCat"/>
      </c:valAx>
      <c:valAx>
        <c:axId val="74521920"/>
        <c:scaling>
          <c:orientation val="minMax"/>
          <c:max val="100"/>
          <c:min val="5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 b="1"/>
                </a:pPr>
                <a:r>
                  <a:rPr lang="en-US" sz="1400" b="1"/>
                  <a:t>Percent Accuracy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17580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8684636643280681"/>
          <c:y val="0.48175561336746375"/>
          <c:w val="0.20246712496174876"/>
          <c:h val="0.11253256752530108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noFill/>
    <a:ln w="38100" cap="flat" cmpd="sng" algn="ctr">
      <a:solidFill>
        <a:sysClr val="windowText" lastClr="000000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Frequency of Test </a:t>
            </a:r>
            <a:r>
              <a:rPr lang="en-US" dirty="0" smtClean="0"/>
              <a:t>Accuracies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Sheet2!$F$1</c:f>
              <c:strCache>
                <c:ptCount val="1"/>
                <c:pt idx="0">
                  <c:v>Optimized SVM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Sheet2!$E$2:$E$22</c:f>
              <c:numCache>
                <c:formatCode>General</c:formatCode>
                <c:ptCount val="2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</c:numCache>
            </c:numRef>
          </c:cat>
          <c:val>
            <c:numRef>
              <c:f>Sheet2!$F$2:$F$22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12</c:v>
                </c:pt>
                <c:pt idx="12">
                  <c:v>39</c:v>
                </c:pt>
                <c:pt idx="13">
                  <c:v>60</c:v>
                </c:pt>
                <c:pt idx="14">
                  <c:v>33</c:v>
                </c:pt>
                <c:pt idx="15">
                  <c:v>60</c:v>
                </c:pt>
                <c:pt idx="16">
                  <c:v>53</c:v>
                </c:pt>
                <c:pt idx="17">
                  <c:v>67</c:v>
                </c:pt>
                <c:pt idx="18">
                  <c:v>32</c:v>
                </c:pt>
                <c:pt idx="19">
                  <c:v>32</c:v>
                </c:pt>
                <c:pt idx="20">
                  <c:v>32</c:v>
                </c:pt>
              </c:numCache>
            </c:numRef>
          </c:val>
        </c:ser>
        <c:ser>
          <c:idx val="2"/>
          <c:order val="1"/>
          <c:tx>
            <c:strRef>
              <c:f>Sheet2!$G$1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Sheet2!$E$2:$E$22</c:f>
              <c:numCache>
                <c:formatCode>General</c:formatCode>
                <c:ptCount val="2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</c:numCache>
            </c:numRef>
          </c:cat>
          <c:val>
            <c:numRef>
              <c:f>Sheet2!$G$2:$G$22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21</c:v>
                </c:pt>
                <c:pt idx="10">
                  <c:v>35</c:v>
                </c:pt>
                <c:pt idx="11">
                  <c:v>34</c:v>
                </c:pt>
                <c:pt idx="12">
                  <c:v>18</c:v>
                </c:pt>
                <c:pt idx="13">
                  <c:v>16</c:v>
                </c:pt>
                <c:pt idx="14">
                  <c:v>30</c:v>
                </c:pt>
                <c:pt idx="15">
                  <c:v>41</c:v>
                </c:pt>
                <c:pt idx="16">
                  <c:v>45</c:v>
                </c:pt>
                <c:pt idx="17">
                  <c:v>67</c:v>
                </c:pt>
                <c:pt idx="18">
                  <c:v>41</c:v>
                </c:pt>
                <c:pt idx="19">
                  <c:v>28</c:v>
                </c:pt>
                <c:pt idx="20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590080"/>
        <c:axId val="35590656"/>
      </c:barChart>
      <c:catAx>
        <c:axId val="100590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Percent Accuracy 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5590656"/>
        <c:crosses val="autoZero"/>
        <c:auto val="1"/>
        <c:lblAlgn val="ctr"/>
        <c:lblOffset val="100"/>
        <c:noMultiLvlLbl val="0"/>
      </c:catAx>
      <c:valAx>
        <c:axId val="355906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05900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noFill/>
    <a:ln w="381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Histogram of Representative Vote Count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all_no_summary3!$M$1</c:f>
              <c:strCache>
                <c:ptCount val="1"/>
                <c:pt idx="0">
                  <c:v>All Representatives</c:v>
                </c:pt>
              </c:strCache>
            </c:strRef>
          </c:tx>
          <c:invertIfNegative val="0"/>
          <c:cat>
            <c:numRef>
              <c:f>all_no_summary3!$L$2:$L$15</c:f>
              <c:numCache>
                <c:formatCode>General</c:formatCode>
                <c:ptCount val="14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  <c:pt idx="3">
                  <c:v>1000</c:v>
                </c:pt>
                <c:pt idx="4">
                  <c:v>1250</c:v>
                </c:pt>
                <c:pt idx="5">
                  <c:v>1500</c:v>
                </c:pt>
                <c:pt idx="6">
                  <c:v>1750</c:v>
                </c:pt>
                <c:pt idx="7">
                  <c:v>2000</c:v>
                </c:pt>
                <c:pt idx="8">
                  <c:v>2250</c:v>
                </c:pt>
                <c:pt idx="9">
                  <c:v>2500</c:v>
                </c:pt>
                <c:pt idx="10">
                  <c:v>2750</c:v>
                </c:pt>
                <c:pt idx="11">
                  <c:v>3000</c:v>
                </c:pt>
                <c:pt idx="12">
                  <c:v>3250</c:v>
                </c:pt>
                <c:pt idx="13">
                  <c:v>3500</c:v>
                </c:pt>
              </c:numCache>
            </c:numRef>
          </c:cat>
          <c:val>
            <c:numRef>
              <c:f>all_no_summary3!$M$2:$M$15</c:f>
              <c:numCache>
                <c:formatCode>General</c:formatCode>
                <c:ptCount val="14"/>
                <c:pt idx="0">
                  <c:v>8</c:v>
                </c:pt>
                <c:pt idx="1">
                  <c:v>95</c:v>
                </c:pt>
                <c:pt idx="2">
                  <c:v>40</c:v>
                </c:pt>
                <c:pt idx="3">
                  <c:v>32</c:v>
                </c:pt>
                <c:pt idx="4">
                  <c:v>33</c:v>
                </c:pt>
                <c:pt idx="5">
                  <c:v>32</c:v>
                </c:pt>
                <c:pt idx="6">
                  <c:v>29</c:v>
                </c:pt>
                <c:pt idx="7">
                  <c:v>11</c:v>
                </c:pt>
                <c:pt idx="8">
                  <c:v>25</c:v>
                </c:pt>
                <c:pt idx="9">
                  <c:v>18</c:v>
                </c:pt>
                <c:pt idx="10">
                  <c:v>20</c:v>
                </c:pt>
                <c:pt idx="11">
                  <c:v>31</c:v>
                </c:pt>
                <c:pt idx="12">
                  <c:v>35</c:v>
                </c:pt>
                <c:pt idx="13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758016"/>
        <c:axId val="163070528"/>
      </c:barChart>
      <c:catAx>
        <c:axId val="1567580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Votes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3070528"/>
        <c:crosses val="autoZero"/>
        <c:auto val="1"/>
        <c:lblAlgn val="ctr"/>
        <c:lblOffset val="100"/>
        <c:noMultiLvlLbl val="0"/>
      </c:catAx>
      <c:valAx>
        <c:axId val="1630705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67580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noFill/>
    <a:ln w="38100" cap="flat" cmpd="sng" algn="ctr">
      <a:solidFill>
        <a:sysClr val="windowText" lastClr="000000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4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3997645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90374" y="3997645"/>
            <a:ext cx="753665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90375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6693754" y="3997645"/>
            <a:ext cx="753665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6687800" y="3505201"/>
            <a:ext cx="7543800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94957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94957" y="3997645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94957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91183" y="1006475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94957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91183" y="17622298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8141" y="99677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0" y="4002937"/>
            <a:ext cx="1019345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3" y="3510493"/>
            <a:ext cx="10179845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1754" y="12023504"/>
            <a:ext cx="1019464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06560" y="11495316"/>
            <a:ext cx="1017984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365707" y="1425990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365707" y="13715605"/>
            <a:ext cx="10178651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371661" y="400293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366899" y="3510493"/>
            <a:ext cx="10184606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46806" y="3510493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2046806" y="4002937"/>
            <a:ext cx="10182022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046806" y="1147391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2043033" y="11966354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2046806" y="1706245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2046807" y="17612045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4002937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76949" y="10003197"/>
            <a:ext cx="754380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87069" y="4026220"/>
            <a:ext cx="1554003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87068" y="3510493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687068" y="14542274"/>
            <a:ext cx="15540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687068" y="14049831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79152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79152" y="4002937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79152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9152" y="1000760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79152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79152" y="17687564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C0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090615" y="21478877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691754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600" y="28154099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8689711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33"/>
          <p:cNvSpPr>
            <a:spLocks noChangeArrowheads="1"/>
          </p:cNvSpPr>
          <p:nvPr userDrawn="1"/>
        </p:nvSpPr>
        <p:spPr bwMode="auto">
          <a:xfrm>
            <a:off x="16687668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-7777864" y="13227372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C0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3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228727" y="21488401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61" name="Rounded Rectangle 60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 userDrawn="1"/>
          </p:nvSpPr>
          <p:spPr>
            <a:xfrm>
              <a:off x="45342600" y="28154090"/>
              <a:ext cx="8671186" cy="96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4" name="TextBox 7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22040397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11363100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777864" y="13146690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C0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0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333503" y="21528803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48" name="Rounded Rectangle 47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 userDrawn="1"/>
          </p:nvSpPr>
          <p:spPr>
            <a:xfrm>
              <a:off x="45342600" y="28154102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3"/>
          <p:cNvSpPr>
            <a:spLocks noChangeArrowheads="1"/>
          </p:cNvSpPr>
          <p:nvPr userDrawn="1"/>
        </p:nvSpPr>
        <p:spPr bwMode="auto">
          <a:xfrm>
            <a:off x="8685807" y="3505200"/>
            <a:ext cx="15543610" cy="17830800"/>
          </a:xfrm>
          <a:prstGeom prst="roundRect">
            <a:avLst>
              <a:gd name="adj" fmla="val 235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7777864" y="13173584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4.png"/><Relationship Id="rId7" Type="http://schemas.openxmlformats.org/officeDocument/2006/relationships/chart" Target="../charts/chart2.xml"/><Relationship Id="rId2" Type="http://schemas.openxmlformats.org/officeDocument/2006/relationships/hyperlink" Target="http://www.govtrack.us/" TargetMode="Externa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8E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8141" y="4350756"/>
            <a:ext cx="7542610" cy="337669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Bills passed by Congress may have huge effects on corporations and citizens.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Being able to predict outcome of votes could give corporations and citizens advanced warning.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Representative vote prediction could give insight into representatives’ actual beliefs and platforms.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It’s cool to predict political actions.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Previous work by </a:t>
            </a:r>
            <a:r>
              <a:rPr lang="en-US" dirty="0" err="1" smtClean="0">
                <a:solidFill>
                  <a:schemeClr val="tx1"/>
                </a:solidFill>
              </a:rPr>
              <a:t>Gerrish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Blei</a:t>
            </a:r>
            <a:r>
              <a:rPr lang="en-US" dirty="0" smtClean="0">
                <a:solidFill>
                  <a:schemeClr val="tx1"/>
                </a:solidFill>
              </a:rPr>
              <a:t> focused upon bill text.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Previous work extended the ideal point model from political science.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6519" y="14613916"/>
            <a:ext cx="7537847" cy="53199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8690374" y="4114754"/>
            <a:ext cx="7536656" cy="791947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Limited scope to House of Representatives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was taken from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www.govtrack.us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Pulled all current members of the House of Representatives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Pulled all votes made by each current member (200-3,500)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Pulled information for each bill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Features of SVM: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Party of bill </a:t>
            </a:r>
            <a:r>
              <a:rPr lang="en-US" dirty="0"/>
              <a:t>s</a:t>
            </a:r>
            <a:r>
              <a:rPr lang="en-US" dirty="0" smtClean="0"/>
              <a:t>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Name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District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Gender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Date bill sponsor joined House of Representatives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bill sponsor has Twitter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bill sponsor has a website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sponsor has a nickname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Length of time bill has been alive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Congressional Session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introduced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Day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Month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2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4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6693754" y="3997645"/>
            <a:ext cx="7536656" cy="249029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Average test accuracy over all representatives for baseline: 80.80%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Average test accuracy over all representatives for optimized SVM: 84.62%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Range of test accuracies for baseline: [54.22%,100%]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Range of test accuracies for optimized SVM: [63.64%,100%]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Generally Optimized SVM performed better than baseline on a per representative basis.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4686420" y="7517025"/>
            <a:ext cx="7535264" cy="282269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err="1" smtClean="0">
                <a:solidFill>
                  <a:schemeClr val="tx1"/>
                </a:solidFill>
              </a:rPr>
              <a:t>McNemar’s</a:t>
            </a:r>
            <a:r>
              <a:rPr lang="en-US" dirty="0" smtClean="0">
                <a:solidFill>
                  <a:schemeClr val="tx1"/>
                </a:solidFill>
              </a:rPr>
              <a:t> test on each representative’s optimized SVM against the baseline for each representative.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Consolidate </a:t>
            </a:r>
            <a:r>
              <a:rPr lang="en-US" dirty="0" err="1" smtClean="0">
                <a:solidFill>
                  <a:schemeClr val="tx1"/>
                </a:solidFill>
              </a:rPr>
              <a:t>McNemar’s</a:t>
            </a:r>
            <a:r>
              <a:rPr lang="en-US" dirty="0" smtClean="0">
                <a:solidFill>
                  <a:schemeClr val="tx1"/>
                </a:solidFill>
              </a:rPr>
              <a:t> tests to determine if optimized SVMs are likely better than baseline hypothesis.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Separate bills into categories using clustering on bill summaries.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Consider bill summary and bill categories as further features.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Consider bill summary and bill categories as isolated feature sets.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24717212" y="15651709"/>
            <a:ext cx="7535264" cy="53199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24689992" y="16282936"/>
            <a:ext cx="7539038" cy="883702"/>
          </a:xfrm>
        </p:spPr>
        <p:txBody>
          <a:bodyPr/>
          <a:lstStyle/>
          <a:p>
            <a:r>
              <a:rPr lang="en-US" dirty="0" err="1" smtClean="0"/>
              <a:t>Gerrish</a:t>
            </a:r>
            <a:r>
              <a:rPr lang="en-US" dirty="0" smtClean="0"/>
              <a:t>, S. M., &amp; </a:t>
            </a:r>
            <a:r>
              <a:rPr lang="en-US" dirty="0" err="1" smtClean="0"/>
              <a:t>Blei</a:t>
            </a:r>
            <a:r>
              <a:rPr lang="en-US" dirty="0" smtClean="0"/>
              <a:t>, D. M. (2011). </a:t>
            </a:r>
            <a:r>
              <a:rPr lang="en-US" dirty="0"/>
              <a:t>Predicting</a:t>
            </a:r>
            <a:r>
              <a:rPr lang="en-US" b="1" dirty="0"/>
              <a:t> </a:t>
            </a:r>
            <a:r>
              <a:rPr lang="en-US" dirty="0"/>
              <a:t>legislative roll calls from </a:t>
            </a:r>
            <a:r>
              <a:rPr lang="en-US" dirty="0" smtClean="0"/>
              <a:t>text.</a:t>
            </a:r>
            <a:r>
              <a:rPr lang="en-US" dirty="0"/>
              <a:t> </a:t>
            </a:r>
            <a:r>
              <a:rPr lang="en-US" i="1" dirty="0" smtClean="0"/>
              <a:t>International </a:t>
            </a:r>
            <a:r>
              <a:rPr lang="en-US" i="1" dirty="0"/>
              <a:t>Conference on Machine </a:t>
            </a:r>
            <a:r>
              <a:rPr lang="en-US" i="1" dirty="0" smtClean="0"/>
              <a:t>Learning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Acknowledgements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24691183" y="17622298"/>
            <a:ext cx="7539038" cy="226869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Cornell University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Thorsten </a:t>
            </a:r>
            <a:r>
              <a:rPr lang="en-US" dirty="0" err="1" smtClean="0">
                <a:solidFill>
                  <a:schemeClr val="tx1"/>
                </a:solidFill>
              </a:rPr>
              <a:t>Joachims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Igor </a:t>
            </a:r>
            <a:r>
              <a:rPr lang="en-US" dirty="0" err="1" smtClean="0">
                <a:solidFill>
                  <a:schemeClr val="tx1"/>
                </a:solidFill>
              </a:rPr>
              <a:t>Labutov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Govtrack.us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CS4780 Teaching Assistants and Consultants</a:t>
            </a:r>
          </a:p>
          <a:p>
            <a:endParaRPr lang="en-US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96"/>
          </p:nvPr>
        </p:nvSpPr>
        <p:spPr>
          <a:xfrm>
            <a:off x="696519" y="15536907"/>
            <a:ext cx="7542610" cy="276729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Can we predict with high accuracy (above a baseline prediction) how a representative will vote on a given bill in Congress?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feature of a bill is most important to a representative when deciding how to vote on a bill?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we predict whether a bill will pass using individual representatives’ predictions?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6"/>
          </p:nvPr>
        </p:nvSpPr>
        <p:spPr>
          <a:xfrm>
            <a:off x="8690375" y="13461460"/>
            <a:ext cx="7542610" cy="581428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Individual prediction task for each representative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SVM per representative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SVM trained and tested on </a:t>
            </a:r>
            <a:r>
              <a:rPr lang="en-US" dirty="0" smtClean="0">
                <a:solidFill>
                  <a:schemeClr val="tx1"/>
                </a:solidFill>
              </a:rPr>
              <a:t>its representative’s </a:t>
            </a:r>
            <a:r>
              <a:rPr lang="en-US" dirty="0">
                <a:solidFill>
                  <a:schemeClr val="tx1"/>
                </a:solidFill>
              </a:rPr>
              <a:t>votes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SVM Optimization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Split </a:t>
            </a:r>
            <a:r>
              <a:rPr lang="en-US" dirty="0"/>
              <a:t>train set into train and validate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Trained 5 different SVMs, C values of [0.0001, 0.001, 0.01, 0.05, 0.1]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Picked SVM with best validation accuracy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Compared </a:t>
            </a:r>
            <a:r>
              <a:rPr lang="en-US" dirty="0">
                <a:solidFill>
                  <a:schemeClr val="tx1"/>
                </a:solidFill>
              </a:rPr>
              <a:t>each SVM against the baseline hypothesis.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Baseline Hypothesis: representative will vote along party lines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Vote yes (1) if party of rep = party of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Vote no (0) </a:t>
            </a:r>
            <a:r>
              <a:rPr lang="en-US" dirty="0" smtClean="0"/>
              <a:t>otherwise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Bill Passage Prediction (JOHNS STUFF)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Pulled a newly voted on bill from govtrack.us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Predicted outcome of the bill by weighted average of predicted votes</a:t>
            </a:r>
          </a:p>
          <a:p>
            <a:pPr marL="1755072" lvl="2" indent="-285750"/>
            <a:r>
              <a:rPr lang="en-US" dirty="0" smtClean="0"/>
              <a:t>For optimized SVMs as well as baseline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7"/>
          </p:nvPr>
        </p:nvSpPr>
        <p:spPr>
          <a:xfrm>
            <a:off x="24686420" y="4300997"/>
            <a:ext cx="7542610" cy="210249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epresentatives with lower baseline accuracy tended to have much higher accuracies with the optimized SVM.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When party sponsor is not a predominant factor for a representative, our optimized SVM captures other factors and performs well.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Conclusions from JOHN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16709809" y="11316635"/>
            <a:ext cx="7542610" cy="822147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Accuracy of baseline compared to optimized SVM. Reps are sorted by increasing baseline accuracy.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9"/>
          </p:nvPr>
        </p:nvSpPr>
        <p:spPr>
          <a:xfrm>
            <a:off x="16693754" y="13053105"/>
            <a:ext cx="2478077" cy="1560811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Each section represents the number of representatives satisfying the category label on the test set.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0"/>
          </p:nvPr>
        </p:nvSpPr>
        <p:spPr>
          <a:xfrm>
            <a:off x="16693754" y="20585629"/>
            <a:ext cx="7558665" cy="575926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Histogram showing frequency of representative accuracies in 2.5% bins.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1"/>
          </p:nvPr>
        </p:nvSpPr>
        <p:spPr>
          <a:xfrm>
            <a:off x="24686420" y="12963638"/>
            <a:ext cx="7542610" cy="883702"/>
          </a:xfrm>
        </p:spPr>
        <p:txBody>
          <a:bodyPr/>
          <a:lstStyle/>
          <a:p>
            <a:r>
              <a:rPr lang="en-US" dirty="0" smtClean="0"/>
              <a:t>Put a graphic in this column, from John or of a random bill, show how baseline did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5"/>
          </p:nvPr>
        </p:nvSpPr>
        <p:spPr>
          <a:xfrm>
            <a:off x="24694957" y="20106191"/>
            <a:ext cx="7542610" cy="1319107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Jisha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Kambo</a:t>
            </a:r>
            <a:r>
              <a:rPr lang="en-US" dirty="0" smtClean="0">
                <a:solidFill>
                  <a:schemeClr val="tx1"/>
                </a:solidFill>
              </a:rPr>
              <a:t>:	jk2228@cornell.edu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John Oliver: 	jro67@cornell.edu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Benjamin Shulman: 	bgs53@cornell.edu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9" b="7219"/>
          <a:stretch>
            <a:fillRect/>
          </a:stretch>
        </p:blipFill>
        <p:spPr/>
      </p:pic>
      <p:pic>
        <p:nvPicPr>
          <p:cNvPr id="58" name="Picture Placeholder 57"/>
          <p:cNvPicPr>
            <a:picLocks noGrp="1" noChangeAspect="1"/>
          </p:cNvPicPr>
          <p:nvPr>
            <p:ph type="pic" sz="quarter" idx="1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9" b="7219"/>
          <a:stretch>
            <a:fillRect/>
          </a:stretch>
        </p:blipFill>
        <p:spPr/>
      </p:pic>
      <p:sp>
        <p:nvSpPr>
          <p:cNvPr id="32" name="Picture Placeholder 31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4" name="Picture Placeholder 33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5" name="Picture Placeholder 34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6" name="Picture Placeholder 35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7" name="Picture Placeholder 36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8" name="Picture Placeholder 37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9" name="Picture Placeholder 38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41" name="Text Placeholder 40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7"/>
          </p:nvPr>
        </p:nvSpPr>
        <p:spPr>
          <a:xfrm>
            <a:off x="24686420" y="6820340"/>
            <a:ext cx="7537847" cy="53199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8"/>
          </p:nvPr>
        </p:nvSpPr>
        <p:spPr>
          <a:xfrm>
            <a:off x="8684420" y="12734997"/>
            <a:ext cx="7537847" cy="53199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49"/>
          </p:nvPr>
        </p:nvSpPr>
        <p:spPr>
          <a:xfrm>
            <a:off x="24691183" y="19574198"/>
            <a:ext cx="7537847" cy="53199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5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Jisha</a:t>
            </a:r>
            <a:r>
              <a:rPr lang="en-US" dirty="0" smtClean="0"/>
              <a:t> </a:t>
            </a:r>
            <a:r>
              <a:rPr lang="en-US" dirty="0" err="1" smtClean="0"/>
              <a:t>Kambo</a:t>
            </a:r>
            <a:r>
              <a:rPr lang="en-US" dirty="0" smtClean="0"/>
              <a:t>, John Oliver, Benjamin Shulman</a:t>
            </a:r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8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Department of Computer Science, Cornell University</a:t>
            </a:r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85"/>
          </p:nvPr>
        </p:nvSpPr>
        <p:spPr/>
        <p:txBody>
          <a:bodyPr/>
          <a:lstStyle/>
          <a:p>
            <a:r>
              <a:rPr lang="en-US" dirty="0" smtClean="0"/>
              <a:t>Vote Prediction in the House of Representatives</a:t>
            </a:r>
            <a:endParaRPr lang="en-US" dirty="0"/>
          </a:p>
        </p:txBody>
      </p:sp>
      <p:pic>
        <p:nvPicPr>
          <p:cNvPr id="69" name="Picture Placeholder 68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900" y="700857"/>
            <a:ext cx="2908300" cy="1843135"/>
          </a:xfrm>
        </p:spPr>
      </p:pic>
      <p:pic>
        <p:nvPicPr>
          <p:cNvPr id="70" name="Picture Placeholder 69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" b="1625"/>
          <a:stretch>
            <a:fillRect/>
          </a:stretch>
        </p:blipFill>
        <p:spPr>
          <a:xfrm>
            <a:off x="1092200" y="254000"/>
            <a:ext cx="2908300" cy="2736850"/>
          </a:xfrm>
        </p:spPr>
      </p:pic>
      <p:sp>
        <p:nvSpPr>
          <p:cNvPr id="4" name="Rectangle 3"/>
          <p:cNvSpPr/>
          <p:nvPr/>
        </p:nvSpPr>
        <p:spPr>
          <a:xfrm>
            <a:off x="895350" y="21425298"/>
            <a:ext cx="2085975" cy="3679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7"/>
          </p:nvPr>
        </p:nvSpPr>
        <p:spPr>
          <a:xfrm>
            <a:off x="691756" y="20380205"/>
            <a:ext cx="7542610" cy="760592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Group ID: 12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61" name="Chart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69690"/>
              </p:ext>
            </p:extLst>
          </p:nvPr>
        </p:nvGraphicFramePr>
        <p:xfrm>
          <a:off x="19129260" y="12157772"/>
          <a:ext cx="4657726" cy="3379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Picture Placeholder 29"/>
          <p:cNvSpPr>
            <a:spLocks noGrp="1"/>
          </p:cNvSpPr>
          <p:nvPr>
            <p:ph type="pic" sz="quarter" idx="135"/>
          </p:nvPr>
        </p:nvSpPr>
        <p:spPr/>
      </p:sp>
      <p:graphicFrame>
        <p:nvGraphicFramePr>
          <p:cNvPr id="63" name="Chart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10270"/>
              </p:ext>
            </p:extLst>
          </p:nvPr>
        </p:nvGraphicFramePr>
        <p:xfrm>
          <a:off x="17094896" y="6487941"/>
          <a:ext cx="6692090" cy="4855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6" name="Chart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27256"/>
              </p:ext>
            </p:extLst>
          </p:nvPr>
        </p:nvGraphicFramePr>
        <p:xfrm>
          <a:off x="17094896" y="15832976"/>
          <a:ext cx="6692090" cy="4752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2" name="Chart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56720"/>
              </p:ext>
            </p:extLst>
          </p:nvPr>
        </p:nvGraphicFramePr>
        <p:xfrm>
          <a:off x="1083647" y="8773785"/>
          <a:ext cx="6781655" cy="4920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1" name="Text Placeholder 30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48x72-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lIns="65304" tIns="32651" rIns="65304" bIns="32651" anchor="ctr"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PosterPresentations.com-48x72-Template</Template>
  <TotalTime>601</TotalTime>
  <Words>719</Words>
  <Application>Microsoft Office PowerPoint</Application>
  <PresentationFormat>Custom</PresentationFormat>
  <Paragraphs>98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PosterPresentations.com-48x72-Template</vt:lpstr>
      <vt:lpstr>1_Classic 3 Columns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Ben</cp:lastModifiedBy>
  <cp:revision>59</cp:revision>
  <dcterms:created xsi:type="dcterms:W3CDTF">2012-02-09T21:09:21Z</dcterms:created>
  <dcterms:modified xsi:type="dcterms:W3CDTF">2012-11-29T01:32:46Z</dcterms:modified>
</cp:coreProperties>
</file>