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1556" y="513031"/>
            <a:ext cx="10990729" cy="1030780"/>
          </a:xfrm>
        </p:spPr>
        <p:txBody>
          <a:bodyPr/>
          <a:lstStyle/>
          <a:p>
            <a:r>
              <a:rPr lang="ru-RU" sz="6000" dirty="0" smtClean="0">
                <a:solidFill>
                  <a:srgbClr val="FFFF00"/>
                </a:solidFill>
              </a:rPr>
              <a:t>Экспертная система </a:t>
            </a:r>
            <a:r>
              <a:rPr lang="en-US" sz="6000" dirty="0" smtClean="0">
                <a:solidFill>
                  <a:srgbClr val="FFFF00"/>
                </a:solidFill>
              </a:rPr>
              <a:t>“</a:t>
            </a:r>
            <a:r>
              <a:rPr lang="en-US" sz="6000" dirty="0" err="1" smtClean="0">
                <a:solidFill>
                  <a:srgbClr val="FFFF00"/>
                </a:solidFill>
              </a:rPr>
              <a:t>TxSiri</a:t>
            </a:r>
            <a:r>
              <a:rPr lang="en-US" sz="6000" dirty="0" smtClean="0">
                <a:solidFill>
                  <a:srgbClr val="FFFF00"/>
                </a:solidFill>
              </a:rPr>
              <a:t>”</a:t>
            </a:r>
            <a:endParaRPr lang="ru-RU" sz="6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1649" y="1843149"/>
            <a:ext cx="6405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Переведенцев Артём 7 класс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4" y="3735447"/>
            <a:ext cx="4881073" cy="2910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4565" y="2468036"/>
            <a:ext cx="384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ГБОУ Лицей </a:t>
            </a:r>
            <a:r>
              <a:rPr lang="en-US" sz="2000" dirty="0" smtClean="0"/>
              <a:t>“</a:t>
            </a:r>
            <a:r>
              <a:rPr lang="ru-RU" sz="2000" dirty="0" smtClean="0"/>
              <a:t>Вторая школа</a:t>
            </a:r>
            <a:r>
              <a:rPr lang="en-US" sz="2000" dirty="0" smtClean="0"/>
              <a:t>”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251933" y="2867586"/>
            <a:ext cx="81051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ru-RU" sz="2000" dirty="0" smtClean="0"/>
              <a:t>Научный руководитель</a:t>
            </a:r>
            <a:r>
              <a:rPr lang="en-US" sz="2000" dirty="0" smtClean="0"/>
              <a:t>: </a:t>
            </a:r>
            <a:r>
              <a:rPr lang="ru-RU" sz="2000" dirty="0" err="1" smtClean="0"/>
              <a:t>Дединский</a:t>
            </a:r>
            <a:r>
              <a:rPr lang="ru-RU" sz="2000" dirty="0" smtClean="0"/>
              <a:t> Илья Рудольфович (МФТИ)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65" y="3735447"/>
            <a:ext cx="5414682" cy="29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4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24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Ион</vt:lpstr>
      <vt:lpstr>Экспертная система “TxSiri”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Экспертная система “TxSiri”</dc:title>
  <dc:creator>Преподаватель</dc:creator>
  <cp:lastModifiedBy>Преподаватель</cp:lastModifiedBy>
  <cp:revision>5</cp:revision>
  <dcterms:created xsi:type="dcterms:W3CDTF">2015-08-20T17:27:34Z</dcterms:created>
  <dcterms:modified xsi:type="dcterms:W3CDTF">2015-08-20T19:16:34Z</dcterms:modified>
</cp:coreProperties>
</file>