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5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8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7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73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6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78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41CB-ED6D-481E-8461-1310920C0D53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A0D2-8F72-4D62-A1B8-31CD6CCF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3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</a:t>
            </a:r>
            <a:br>
              <a:rPr lang="de-DE" dirty="0" smtClean="0"/>
            </a:br>
            <a:r>
              <a:rPr lang="de-DE" dirty="0" smtClean="0"/>
              <a:t>IPad-Koffer-Buchungssystem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75806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 smtClean="0"/>
              <a:t>Teammitglieder:</a:t>
            </a:r>
          </a:p>
          <a:p>
            <a:pPr algn="l"/>
            <a:r>
              <a:rPr lang="de-DE" dirty="0" smtClean="0"/>
              <a:t>Hofmann Stefan</a:t>
            </a:r>
          </a:p>
          <a:p>
            <a:pPr algn="l"/>
            <a:r>
              <a:rPr lang="de-DE" dirty="0" smtClean="0"/>
              <a:t>Hübner Kim</a:t>
            </a:r>
          </a:p>
          <a:p>
            <a:pPr algn="l"/>
            <a:r>
              <a:rPr lang="de-DE" dirty="0" smtClean="0"/>
              <a:t>Liebscher Daniel</a:t>
            </a:r>
          </a:p>
          <a:p>
            <a:pPr algn="l"/>
            <a:r>
              <a:rPr lang="de-DE" dirty="0" smtClean="0"/>
              <a:t>Simon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3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 smtClean="0"/>
              <a:t>Projektverlauf: Erste Idee Reservierungsliste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99" y="1074822"/>
            <a:ext cx="8149602" cy="5102225"/>
          </a:xfrm>
        </p:spPr>
      </p:pic>
    </p:spTree>
    <p:extLst>
      <p:ext uri="{BB962C8B-B14F-4D97-AF65-F5344CB8AC3E}">
        <p14:creationId xmlns:p14="http://schemas.microsoft.com/office/powerpoint/2010/main" val="11002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 smtClean="0"/>
              <a:t>Projektverlauf: Speicherung der Liste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55" y="1074822"/>
            <a:ext cx="9045089" cy="56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 smtClean="0"/>
              <a:t>Projektverlauf: Erweiterung um Benutzerliste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1074822"/>
            <a:ext cx="11181347" cy="51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 smtClean="0"/>
              <a:t>Projektverlauf: Erweiterung um Benutzerliste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3" y="1130565"/>
            <a:ext cx="7195513" cy="57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 smtClean="0"/>
              <a:t>Projektverlauf: Erweiterung um GUI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83"/>
          <a:stretch/>
        </p:blipFill>
        <p:spPr>
          <a:xfrm>
            <a:off x="899660" y="1074822"/>
            <a:ext cx="10392680" cy="49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 smtClean="0"/>
              <a:t>Projektverlauf: Erweiterung um Kalender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0"/>
          <a:stretch/>
        </p:blipFill>
        <p:spPr>
          <a:xfrm>
            <a:off x="693427" y="1074822"/>
            <a:ext cx="10805145" cy="50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de-DE" dirty="0" smtClean="0"/>
              <a:t>Projektverlauf: </a:t>
            </a:r>
            <a:r>
              <a:rPr lang="de-DE" dirty="0" err="1" smtClean="0"/>
              <a:t>Refactoring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1074822"/>
            <a:ext cx="8210930" cy="56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Projekt IPad-Koffer-Buchungssystem</vt:lpstr>
      <vt:lpstr>Projektverlauf: Erste Idee Reservierungsliste</vt:lpstr>
      <vt:lpstr>Projektverlauf: Speicherung der Liste</vt:lpstr>
      <vt:lpstr>Projektverlauf: Erweiterung um Benutzerliste</vt:lpstr>
      <vt:lpstr>Projektverlauf: Erweiterung um Benutzerliste</vt:lpstr>
      <vt:lpstr>Projektverlauf: Erweiterung um GUI</vt:lpstr>
      <vt:lpstr>Projektverlauf: Erweiterung um Kalender</vt:lpstr>
      <vt:lpstr>Projektverlauf: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Ipad-Koffer Buchungssystem</dc:title>
  <dc:creator>Lenovo</dc:creator>
  <cp:lastModifiedBy>Lenovo</cp:lastModifiedBy>
  <cp:revision>3</cp:revision>
  <dcterms:created xsi:type="dcterms:W3CDTF">2023-09-25T12:38:08Z</dcterms:created>
  <dcterms:modified xsi:type="dcterms:W3CDTF">2023-09-25T12:55:23Z</dcterms:modified>
</cp:coreProperties>
</file>