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7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7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6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7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41CB-ED6D-481E-8461-1310920C0D5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cap="small" dirty="0"/>
              <a:t>Projekt</a:t>
            </a:r>
            <a:br>
              <a:rPr lang="de-DE" cap="small" dirty="0"/>
            </a:br>
            <a:r>
              <a:rPr lang="de-DE" cap="small" dirty="0"/>
              <a:t>iPad-Koffer-Buchungssystem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23784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1600" cap="small" dirty="0"/>
              <a:t>Daniel Liebscher</a:t>
            </a:r>
          </a:p>
          <a:p>
            <a:r>
              <a:rPr lang="de-DE" sz="1600" cap="small" dirty="0"/>
              <a:t>Daniel Simon</a:t>
            </a:r>
          </a:p>
          <a:p>
            <a:r>
              <a:rPr lang="de-DE" sz="1600" cap="small" dirty="0"/>
              <a:t>Kim Hübner</a:t>
            </a:r>
          </a:p>
          <a:p>
            <a:r>
              <a:rPr lang="de-DE" sz="1600" cap="small" dirty="0"/>
              <a:t>Stefan Hofmann</a:t>
            </a:r>
          </a:p>
        </p:txBody>
      </p:sp>
    </p:spTree>
    <p:extLst>
      <p:ext uri="{BB962C8B-B14F-4D97-AF65-F5344CB8AC3E}">
        <p14:creationId xmlns:p14="http://schemas.microsoft.com/office/powerpoint/2010/main" val="181936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5BEFD-7002-37B0-B253-0CF7C896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Erstellt von Daniel Liebsch, Daniel Simon, Kim Hübner, Stefan Hofmann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Gemeinsame Ausarbeitung der Grundidee und Programmierungen, Revision sowie Kommentierung mit folgenden Schwerpunkten:</a:t>
            </a:r>
          </a:p>
          <a:p>
            <a:pPr marL="1073150"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Stefan Hofmann: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endParaRPr lang="de-D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0"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 Hübner: Sequenzdiagramm</a:t>
            </a:r>
          </a:p>
          <a:p>
            <a:pPr marL="1073150"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Liebscher: Klassendiagramm, Testungen</a:t>
            </a:r>
          </a:p>
          <a:p>
            <a:pPr marL="107315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Simon: GUI</a:t>
            </a:r>
          </a:p>
        </p:txBody>
      </p:sp>
    </p:spTree>
    <p:extLst>
      <p:ext uri="{BB962C8B-B14F-4D97-AF65-F5344CB8AC3E}">
        <p14:creationId xmlns:p14="http://schemas.microsoft.com/office/powerpoint/2010/main" val="19034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Erste Idee Reservierungsliste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60" y="1005248"/>
            <a:ext cx="9200079" cy="5759898"/>
          </a:xfrm>
        </p:spPr>
      </p:pic>
    </p:spTree>
    <p:extLst>
      <p:ext uri="{BB962C8B-B14F-4D97-AF65-F5344CB8AC3E}">
        <p14:creationId xmlns:p14="http://schemas.microsoft.com/office/powerpoint/2010/main" val="110021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Speicherung der Liste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63" y="941965"/>
            <a:ext cx="9449473" cy="59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Erweiterung um Benutzerliste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1484"/>
            <a:ext cx="12192000" cy="56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7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Erweiterung um Benutzerliste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3" y="1130565"/>
            <a:ext cx="7195513" cy="57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Erweiterung um GUI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3"/>
          <a:stretch/>
        </p:blipFill>
        <p:spPr>
          <a:xfrm>
            <a:off x="74112" y="1074822"/>
            <a:ext cx="12043776" cy="57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Erweiterung um Kalender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0"/>
          <a:stretch/>
        </p:blipFill>
        <p:spPr>
          <a:xfrm>
            <a:off x="0" y="1074822"/>
            <a:ext cx="12192000" cy="56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Projektverlauf: </a:t>
            </a:r>
            <a:r>
              <a:rPr lang="de-DE" dirty="0" err="1"/>
              <a:t>Refactoring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5D062-1B3F-BB35-C6D7-7F0E0410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81" y="1001397"/>
            <a:ext cx="8096637" cy="58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/>
              <a:t>Sequenzdiagramm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78D252-0B40-3B4B-C955-AB888F80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43" y="1027611"/>
            <a:ext cx="8244913" cy="5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Projekt iPad-Koffer-Buchungssystem</vt:lpstr>
      <vt:lpstr>Projektverlauf: Erste Idee Reservierungsliste</vt:lpstr>
      <vt:lpstr>Projektverlauf: Speicherung der Liste</vt:lpstr>
      <vt:lpstr>Projektverlauf: Erweiterung um Benutzerliste</vt:lpstr>
      <vt:lpstr>Projektverlauf: Erweiterung um Benutzerliste</vt:lpstr>
      <vt:lpstr>Projektverlauf: Erweiterung um GUI</vt:lpstr>
      <vt:lpstr>Projektverlauf: Erweiterung um Kalender</vt:lpstr>
      <vt:lpstr>Projektverlauf: Refactoring</vt:lpstr>
      <vt:lpstr>Sequenzdiagramm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Ipad-Koffer Buchungssystem</dc:title>
  <dc:creator>Lenovo</dc:creator>
  <cp:lastModifiedBy>Kim Hübner</cp:lastModifiedBy>
  <cp:revision>6</cp:revision>
  <dcterms:created xsi:type="dcterms:W3CDTF">2023-09-25T12:38:08Z</dcterms:created>
  <dcterms:modified xsi:type="dcterms:W3CDTF">2023-10-26T14:15:01Z</dcterms:modified>
</cp:coreProperties>
</file>