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58" r:id="rId4"/>
    <p:sldId id="264" r:id="rId5"/>
    <p:sldId id="263" r:id="rId6"/>
    <p:sldId id="266" r:id="rId7"/>
    <p:sldId id="267" r:id="rId8"/>
    <p:sldId id="271" r:id="rId9"/>
    <p:sldId id="272" r:id="rId10"/>
    <p:sldId id="268" r:id="rId11"/>
    <p:sldId id="269" r:id="rId12"/>
    <p:sldId id="273" r:id="rId13"/>
    <p:sldId id="260" r:id="rId14"/>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64"/>
            <p14:sldId id="263"/>
            <p14:sldId id="266"/>
            <p14:sldId id="267"/>
            <p14:sldId id="271"/>
            <p14:sldId id="272"/>
            <p14:sldId id="268"/>
            <p14:sldId id="269"/>
            <p14:sldId id="273"/>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637" autoAdjust="0"/>
  </p:normalViewPr>
  <p:slideViewPr>
    <p:cSldViewPr snapToGrid="0">
      <p:cViewPr varScale="1">
        <p:scale>
          <a:sx n="93" d="100"/>
          <a:sy n="93" d="100"/>
        </p:scale>
        <p:origin x="816" y="2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18/11/20</a:t>
            </a:fld>
            <a:endParaRPr lang="es-EC"/>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18/11/20</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18/11/20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18/11/20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18/11/20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18/11/20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18/11/20</a:t>
            </a:fld>
            <a:endParaRPr lang="es-EC"/>
          </a:p>
        </p:txBody>
      </p:sp>
      <p:sp>
        <p:nvSpPr>
          <p:cNvPr id="8" name="Marcador de pie de página 7"/>
          <p:cNvSpPr>
            <a:spLocks noGrp="1"/>
          </p:cNvSpPr>
          <p:nvPr>
            <p:ph type="ftr" sz="quarter" idx="11"/>
          </p:nvPr>
        </p:nvSpPr>
        <p:spPr>
          <a:xfrm>
            <a:off x="4038600" y="6276340"/>
            <a:ext cx="4114800" cy="365125"/>
          </a:xfrm>
        </p:spPr>
        <p:txBody>
          <a:bodyPr/>
          <a:lstStyle/>
          <a:p>
            <a:endParaRPr lang="es-EC"/>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18/11/20</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18/11/20</a:t>
            </a:fld>
            <a:endParaRPr lang="es-EC"/>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18/11/20</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18/11/20</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18/11/20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18/11/20</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18/11/20</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3582387"/>
          </a:xfrm>
        </p:spPr>
        <p:txBody>
          <a:bodyPr>
            <a:normAutofit/>
          </a:bodyPr>
          <a:lstStyle/>
          <a:p>
            <a:r>
              <a:rPr lang="es-EC" dirty="0"/>
              <a:t>Un método (o función) en Java tiene estas partes principales:</a:t>
            </a:r>
          </a:p>
          <a:p>
            <a:r>
              <a:rPr lang="es-EC" dirty="0"/>
              <a:t>1. Nombre</a:t>
            </a:r>
          </a:p>
          <a:p>
            <a:r>
              <a:rPr lang="es-EC" dirty="0"/>
              <a:t>2. Lista de parámetros</a:t>
            </a:r>
          </a:p>
          <a:p>
            <a:r>
              <a:rPr lang="es-EC" dirty="0"/>
              <a:t>3. Cuerpo</a:t>
            </a:r>
          </a:p>
          <a:p>
            <a:r>
              <a:rPr lang="es-EC" dirty="0"/>
              <a:t>4. tipo de retorno.</a:t>
            </a:r>
          </a:p>
          <a:p>
            <a:endParaRPr lang="es-EC" sz="2800" dirty="0"/>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Expresión lambda vs método en Java</a:t>
            </a:r>
          </a:p>
        </p:txBody>
      </p:sp>
    </p:spTree>
    <p:extLst>
      <p:ext uri="{BB962C8B-B14F-4D97-AF65-F5344CB8AC3E}">
        <p14:creationId xmlns:p14="http://schemas.microsoft.com/office/powerpoint/2010/main" val="100974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4003589"/>
          </a:xfrm>
        </p:spPr>
        <p:txBody>
          <a:bodyPr>
            <a:normAutofit/>
          </a:bodyPr>
          <a:lstStyle/>
          <a:p>
            <a:pPr marL="0" indent="0">
              <a:buNone/>
            </a:pPr>
            <a:r>
              <a:rPr lang="es-EC" dirty="0"/>
              <a:t>Una expresión lambda en Java tiene estas partes principales:</a:t>
            </a:r>
          </a:p>
          <a:p>
            <a:r>
              <a:rPr lang="es-EC" dirty="0"/>
              <a:t>1. Sin nombre: la función es anónima, por lo que no nos importa el nombre</a:t>
            </a:r>
          </a:p>
          <a:p>
            <a:r>
              <a:rPr lang="es-EC" dirty="0"/>
              <a:t>2. Lista de parámetros</a:t>
            </a:r>
          </a:p>
          <a:p>
            <a:r>
              <a:rPr lang="es-EC" dirty="0"/>
              <a:t>3. Cuerpo: esta es la parte principal de la función.</a:t>
            </a:r>
          </a:p>
          <a:p>
            <a:r>
              <a:rPr lang="es-EC" dirty="0"/>
              <a:t>4. Sin tipo de retorno: el compilador de Java 8 puede inferir el tipo de retorno comprobando el código. no es necesario mencionarlo explícitamente.</a:t>
            </a:r>
            <a:endParaRPr lang="es-EC" sz="2800" dirty="0"/>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Expresión lambda vs método en Java</a:t>
            </a:r>
          </a:p>
        </p:txBody>
      </p:sp>
    </p:spTree>
    <p:extLst>
      <p:ext uri="{BB962C8B-B14F-4D97-AF65-F5344CB8AC3E}">
        <p14:creationId xmlns:p14="http://schemas.microsoft.com/office/powerpoint/2010/main" val="339967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C07A8A6-DF30-4A47-95D1-59DC1F8E9FF1}"/>
              </a:ext>
            </a:extLst>
          </p:cNvPr>
          <p:cNvSpPr>
            <a:spLocks noGrp="1"/>
          </p:cNvSpPr>
          <p:nvPr>
            <p:ph type="body" idx="1"/>
          </p:nvPr>
        </p:nvSpPr>
        <p:spPr/>
        <p:txBody>
          <a:bodyPr/>
          <a:lstStyle/>
          <a:p>
            <a:r>
              <a:rPr lang="es-EC" dirty="0"/>
              <a:t>Conclusion</a:t>
            </a:r>
          </a:p>
        </p:txBody>
      </p:sp>
      <p:sp>
        <p:nvSpPr>
          <p:cNvPr id="3" name="Marcador de contenido 2">
            <a:extLst>
              <a:ext uri="{FF2B5EF4-FFF2-40B4-BE49-F238E27FC236}">
                <a16:creationId xmlns:a16="http://schemas.microsoft.com/office/drawing/2014/main" id="{84F727D5-99B4-3346-AC41-7A41263F702C}"/>
              </a:ext>
            </a:extLst>
          </p:cNvPr>
          <p:cNvSpPr>
            <a:spLocks noGrp="1"/>
          </p:cNvSpPr>
          <p:nvPr>
            <p:ph sz="half" idx="2"/>
          </p:nvPr>
        </p:nvSpPr>
        <p:spPr>
          <a:xfrm>
            <a:off x="598516" y="2520778"/>
            <a:ext cx="10740044" cy="4015946"/>
          </a:xfrm>
        </p:spPr>
        <p:txBody>
          <a:bodyPr>
            <a:normAutofit fontScale="92500" lnSpcReduction="20000"/>
          </a:bodyPr>
          <a:lstStyle/>
          <a:p>
            <a:r>
              <a:rPr lang="es-EC" dirty="0"/>
              <a:t>Las expresiones lambda de Java 8 nos ofrecen varias mejoras con respecto a las versiones anteriores:</a:t>
            </a:r>
          </a:p>
          <a:p>
            <a:r>
              <a:rPr lang="es-EC" dirty="0"/>
              <a:t>Nos acerca a la programación funcional.</a:t>
            </a:r>
          </a:p>
          <a:p>
            <a:r>
              <a:rPr lang="es-EC" dirty="0"/>
              <a:t>Hace nuestro código más preciso y legible, mejorando, en consecuencia, su mantenibilidad.</a:t>
            </a:r>
          </a:p>
          <a:p>
            <a:r>
              <a:rPr lang="es-EC" dirty="0"/>
              <a:t>Su utilización junto con la API Stream hace más fácil la ejecución concurrente de tareas.</a:t>
            </a:r>
          </a:p>
          <a:p>
            <a:r>
              <a:rPr lang="es-EC" dirty="0"/>
              <a:t>En este tutorial hemos mostrado en qué consisten y qué tipos hay, cuándo pueden utilizarse y las diferentes maneras de utilizarlas. Pendiente de posteriores tutoriales queda tratar aspectos más avanzados como streams finitos e infinitos, utilización de colectores o debugging de streams y expresiones lambda.</a:t>
            </a:r>
          </a:p>
          <a:p>
            <a:endParaRPr lang="es-EC" dirty="0"/>
          </a:p>
        </p:txBody>
      </p:sp>
      <p:sp>
        <p:nvSpPr>
          <p:cNvPr id="5" name="Título 4">
            <a:extLst>
              <a:ext uri="{FF2B5EF4-FFF2-40B4-BE49-F238E27FC236}">
                <a16:creationId xmlns:a16="http://schemas.microsoft.com/office/drawing/2014/main" id="{F2B60522-58D6-854F-A264-E38C812EF67D}"/>
              </a:ext>
            </a:extLst>
          </p:cNvPr>
          <p:cNvSpPr>
            <a:spLocks noGrp="1"/>
          </p:cNvSpPr>
          <p:nvPr>
            <p:ph type="title"/>
          </p:nvPr>
        </p:nvSpPr>
        <p:spPr/>
        <p:txBody>
          <a:bodyPr/>
          <a:lstStyle/>
          <a:p>
            <a:r>
              <a:rPr lang="es-EC" dirty="0"/>
              <a:t>Aplicaciones distribuidas</a:t>
            </a:r>
          </a:p>
        </p:txBody>
      </p:sp>
    </p:spTree>
    <p:extLst>
      <p:ext uri="{BB962C8B-B14F-4D97-AF65-F5344CB8AC3E}">
        <p14:creationId xmlns:p14="http://schemas.microsoft.com/office/powerpoint/2010/main" val="299247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dirty="0"/>
          </a:p>
        </p:txBody>
      </p:sp>
      <p:sp>
        <p:nvSpPr>
          <p:cNvPr id="3" name="2 Marcador de texto"/>
          <p:cNvSpPr>
            <a:spLocks noGrp="1"/>
          </p:cNvSpPr>
          <p:nvPr>
            <p:ph type="body" idx="1"/>
          </p:nvPr>
        </p:nvSpPr>
        <p:spPr/>
        <p:txBody>
          <a:bodyPr/>
          <a:lstStyle/>
          <a:p>
            <a:endParaRPr lang="es-EC"/>
          </a:p>
        </p:txBody>
      </p:sp>
    </p:spTree>
    <p:extLst>
      <p:ext uri="{BB962C8B-B14F-4D97-AF65-F5344CB8AC3E}">
        <p14:creationId xmlns:p14="http://schemas.microsoft.com/office/powerpoint/2010/main" val="23063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24000" y="370703"/>
            <a:ext cx="9144000" cy="3036390"/>
          </a:xfrm>
        </p:spPr>
        <p:txBody>
          <a:bodyPr>
            <a:normAutofit fontScale="90000"/>
          </a:bodyPr>
          <a:lstStyle/>
          <a:p>
            <a:br>
              <a:rPr lang="es-EC" dirty="0"/>
            </a:br>
            <a:r>
              <a:rPr lang="es-EC" dirty="0"/>
              <a:t>Universidad UTE</a:t>
            </a:r>
            <a:br>
              <a:rPr lang="es-EC" dirty="0"/>
            </a:br>
            <a:br>
              <a:rPr lang="es-EC" dirty="0"/>
            </a:br>
            <a:r>
              <a:rPr lang="es-EC" dirty="0"/>
              <a:t>Aplicaciones Distribuidas</a:t>
            </a:r>
            <a:br>
              <a:rPr lang="es-EC" dirty="0"/>
            </a:br>
            <a:endParaRPr lang="es-EC" dirty="0"/>
          </a:p>
        </p:txBody>
      </p:sp>
      <p:sp>
        <p:nvSpPr>
          <p:cNvPr id="3" name="2 Subtítulo"/>
          <p:cNvSpPr>
            <a:spLocks noGrp="1"/>
          </p:cNvSpPr>
          <p:nvPr>
            <p:ph type="subTitle" idx="1"/>
          </p:nvPr>
        </p:nvSpPr>
        <p:spPr/>
        <p:txBody>
          <a:bodyPr/>
          <a:lstStyle/>
          <a:p>
            <a:r>
              <a:rPr lang="es-EC" dirty="0"/>
              <a:t>Expresiones Lambda</a:t>
            </a:r>
          </a:p>
          <a:p>
            <a:endParaRPr lang="es-EC" dirty="0"/>
          </a:p>
          <a:p>
            <a:r>
              <a:rPr lang="es-EC" dirty="0"/>
              <a:t>Integrantes: Klever Barahona, David Chacon, Jossue Gonzalez</a:t>
            </a:r>
          </a:p>
        </p:txBody>
      </p:sp>
    </p:spTree>
    <p:extLst>
      <p:ext uri="{BB962C8B-B14F-4D97-AF65-F5344CB8AC3E}">
        <p14:creationId xmlns:p14="http://schemas.microsoft.com/office/powerpoint/2010/main" val="231048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C" dirty="0"/>
              <a:t>Que es la expresion Lambda</a:t>
            </a:r>
          </a:p>
        </p:txBody>
      </p:sp>
      <p:sp>
        <p:nvSpPr>
          <p:cNvPr id="3" name="2 Marcador de contenido"/>
          <p:cNvSpPr>
            <a:spLocks noGrp="1"/>
          </p:cNvSpPr>
          <p:nvPr>
            <p:ph sz="half" idx="2"/>
          </p:nvPr>
        </p:nvSpPr>
        <p:spPr>
          <a:xfrm>
            <a:off x="598516" y="2594918"/>
            <a:ext cx="10740044" cy="4065373"/>
          </a:xfrm>
        </p:spPr>
        <p:txBody>
          <a:bodyPr>
            <a:normAutofit fontScale="92500" lnSpcReduction="10000"/>
          </a:bodyPr>
          <a:lstStyle/>
          <a:p>
            <a:r>
              <a:rPr lang="es-EC" dirty="0"/>
              <a:t>La expresión lambda es una nueva característica que se introdujo en Java 8. </a:t>
            </a:r>
          </a:p>
          <a:p>
            <a:endParaRPr lang="es-EC" dirty="0"/>
          </a:p>
          <a:p>
            <a:r>
              <a:rPr lang="es-EC" dirty="0"/>
              <a:t>En el ambito de la programacion, una expresion Lambda, tambien denominada funcion lambda, funcion anonima o funcion literal es una subrutina definida que no esta enlazada a un decodificador.</a:t>
            </a:r>
          </a:p>
          <a:p>
            <a:endParaRPr lang="es-EC" dirty="0"/>
          </a:p>
          <a:p>
            <a:r>
              <a:rPr lang="es-EC" dirty="0"/>
              <a:t>Una expresión lambda es una función anónima. Una función que no tiene nombre y no pertenece a ninguna clase. </a:t>
            </a:r>
          </a:p>
          <a:p>
            <a:endParaRPr lang="es-EC" dirty="0"/>
          </a:p>
          <a:p>
            <a:r>
              <a:rPr lang="es-EC" dirty="0"/>
              <a:t>Es una subrutina definida que no está enlazada a un identificador.</a:t>
            </a:r>
          </a:p>
        </p:txBody>
      </p:sp>
      <p:sp>
        <p:nvSpPr>
          <p:cNvPr id="5" name="4 Título"/>
          <p:cNvSpPr>
            <a:spLocks noGrp="1"/>
          </p:cNvSpPr>
          <p:nvPr>
            <p:ph type="title"/>
          </p:nvPr>
        </p:nvSpPr>
        <p:spPr/>
        <p:txBody>
          <a:bodyPr/>
          <a:lstStyle/>
          <a:p>
            <a:r>
              <a:rPr lang="es-EC" dirty="0"/>
              <a:t>Aplicaciones Distribuidas</a:t>
            </a:r>
          </a:p>
        </p:txBody>
      </p:sp>
    </p:spTree>
    <p:extLst>
      <p:ext uri="{BB962C8B-B14F-4D97-AF65-F5344CB8AC3E}">
        <p14:creationId xmlns:p14="http://schemas.microsoft.com/office/powerpoint/2010/main" val="270748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8886D6A-86AD-8D45-8ADD-C16ADD265F04}"/>
              </a:ext>
            </a:extLst>
          </p:cNvPr>
          <p:cNvSpPr>
            <a:spLocks noGrp="1"/>
          </p:cNvSpPr>
          <p:nvPr>
            <p:ph type="body" idx="1"/>
          </p:nvPr>
        </p:nvSpPr>
        <p:spPr/>
        <p:txBody>
          <a:bodyPr/>
          <a:lstStyle/>
          <a:p>
            <a:r>
              <a:rPr lang="es-EC" dirty="0"/>
              <a:t>¿Para qué se utilizan las expresiones Lambda?</a:t>
            </a:r>
          </a:p>
        </p:txBody>
      </p:sp>
      <p:sp>
        <p:nvSpPr>
          <p:cNvPr id="3" name="Marcador de contenido 2">
            <a:extLst>
              <a:ext uri="{FF2B5EF4-FFF2-40B4-BE49-F238E27FC236}">
                <a16:creationId xmlns:a16="http://schemas.microsoft.com/office/drawing/2014/main" id="{63D4D6AC-476A-CB4B-9C7E-F7304D3E6BCA}"/>
              </a:ext>
            </a:extLst>
          </p:cNvPr>
          <p:cNvSpPr>
            <a:spLocks noGrp="1"/>
          </p:cNvSpPr>
          <p:nvPr>
            <p:ph sz="half" idx="2"/>
          </p:nvPr>
        </p:nvSpPr>
        <p:spPr>
          <a:xfrm>
            <a:off x="598516" y="2570204"/>
            <a:ext cx="10740044" cy="4065373"/>
          </a:xfrm>
        </p:spPr>
        <p:txBody>
          <a:bodyPr>
            <a:normAutofit fontScale="70000" lnSpcReduction="20000"/>
          </a:bodyPr>
          <a:lstStyle/>
          <a:p>
            <a:pPr marL="0" indent="0">
              <a:buNone/>
            </a:pPr>
            <a:r>
              <a:rPr lang="es-EC" dirty="0"/>
              <a:t>Las expresiones lambda suelen utilizarse para lo siguiente:</a:t>
            </a:r>
          </a:p>
          <a:p>
            <a:endParaRPr lang="es-EC" dirty="0"/>
          </a:p>
          <a:p>
            <a:r>
              <a:rPr lang="es-EC" dirty="0"/>
              <a:t>Como argumentos que son pasados a otras funciones de orden superior. ​</a:t>
            </a:r>
          </a:p>
          <a:p>
            <a:pPr marL="0" indent="0">
              <a:buNone/>
            </a:pPr>
            <a:endParaRPr lang="es-EC" dirty="0"/>
          </a:p>
          <a:p>
            <a:r>
              <a:rPr lang="es-EC" dirty="0"/>
              <a:t>Para construir el resultado de una función de orden superior que necesita retornar una función.​</a:t>
            </a:r>
          </a:p>
          <a:p>
            <a:endParaRPr lang="es-EC" dirty="0"/>
          </a:p>
          <a:p>
            <a:r>
              <a:rPr lang="es-EC" dirty="0"/>
              <a:t>Si la función lambda sólo es utilizada una vez o un número limitado de veces, una expresión lambda puede ser sintácticamente más simple que una función nombrada.</a:t>
            </a:r>
          </a:p>
          <a:p>
            <a:endParaRPr lang="es-EC" dirty="0"/>
          </a:p>
          <a:p>
            <a:r>
              <a:rPr lang="es-EC" dirty="0"/>
              <a:t> Las funciones lambda son muy comunes en la programación funcional y otros lenguajes con funciones de primera clase, donde cumplen el mismo papel para el tipo de función como literales para otros tipos de datos.</a:t>
            </a:r>
          </a:p>
        </p:txBody>
      </p:sp>
      <p:sp>
        <p:nvSpPr>
          <p:cNvPr id="5" name="Título 4">
            <a:extLst>
              <a:ext uri="{FF2B5EF4-FFF2-40B4-BE49-F238E27FC236}">
                <a16:creationId xmlns:a16="http://schemas.microsoft.com/office/drawing/2014/main" id="{82931D9A-BF42-7C43-9DBC-AF85E2704E19}"/>
              </a:ext>
            </a:extLst>
          </p:cNvPr>
          <p:cNvSpPr>
            <a:spLocks noGrp="1"/>
          </p:cNvSpPr>
          <p:nvPr>
            <p:ph type="title"/>
          </p:nvPr>
        </p:nvSpPr>
        <p:spPr/>
        <p:txBody>
          <a:bodyPr/>
          <a:lstStyle/>
          <a:p>
            <a:r>
              <a:rPr lang="es-EC" dirty="0"/>
              <a:t>Aplicaciones Distribuidas</a:t>
            </a:r>
          </a:p>
        </p:txBody>
      </p:sp>
    </p:spTree>
    <p:extLst>
      <p:ext uri="{BB962C8B-B14F-4D97-AF65-F5344CB8AC3E}">
        <p14:creationId xmlns:p14="http://schemas.microsoft.com/office/powerpoint/2010/main" val="193388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3582387"/>
          </a:xfrm>
        </p:spPr>
        <p:txBody>
          <a:bodyPr>
            <a:normAutofit/>
          </a:bodyPr>
          <a:lstStyle/>
          <a:p>
            <a:r>
              <a:rPr lang="es-EC" dirty="0"/>
              <a:t>Para crear una expresión lambda, especificamos los parámetros de entrada (si los hay) en el lado izquierdo del operador lambda -&gt;, y colocamos la expresión o bloque de declaraciones en el lado derecho del operador lambda. </a:t>
            </a:r>
          </a:p>
          <a:p>
            <a:endParaRPr lang="es-EC" dirty="0"/>
          </a:p>
          <a:p>
            <a:r>
              <a:rPr lang="es-EC" dirty="0"/>
              <a:t>Por ejemplo, la expresión lambda (x, y) -&gt; x + y especifica que la expresión lambda toma dos argumentos x e y y devuelve la suma de estos.</a:t>
            </a:r>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 Como crear una expresion Lambda</a:t>
            </a:r>
          </a:p>
        </p:txBody>
      </p:sp>
      <p:pic>
        <p:nvPicPr>
          <p:cNvPr id="9" name="Imagen 8">
            <a:extLst>
              <a:ext uri="{FF2B5EF4-FFF2-40B4-BE49-F238E27FC236}">
                <a16:creationId xmlns:a16="http://schemas.microsoft.com/office/drawing/2014/main" id="{A2E011E9-11E0-EF42-AA6F-1A11203EA723}"/>
              </a:ext>
            </a:extLst>
          </p:cNvPr>
          <p:cNvPicPr>
            <a:picLocks noChangeAspect="1"/>
          </p:cNvPicPr>
          <p:nvPr/>
        </p:nvPicPr>
        <p:blipFill rotWithShape="1">
          <a:blip r:embed="rId2"/>
          <a:srcRect t="1158" r="27010"/>
          <a:stretch/>
        </p:blipFill>
        <p:spPr>
          <a:xfrm>
            <a:off x="2836441" y="6042453"/>
            <a:ext cx="6519118" cy="602537"/>
          </a:xfrm>
          <a:prstGeom prst="rect">
            <a:avLst/>
          </a:prstGeom>
        </p:spPr>
      </p:pic>
    </p:spTree>
    <p:extLst>
      <p:ext uri="{BB962C8B-B14F-4D97-AF65-F5344CB8AC3E}">
        <p14:creationId xmlns:p14="http://schemas.microsoft.com/office/powerpoint/2010/main" val="24776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4155639"/>
          </a:xfrm>
        </p:spPr>
        <p:txBody>
          <a:bodyPr>
            <a:normAutofit fontScale="92500" lnSpcReduction="20000"/>
          </a:bodyPr>
          <a:lstStyle/>
          <a:p>
            <a:pPr marL="0" indent="0">
              <a:buNone/>
            </a:pPr>
            <a:r>
              <a:rPr lang="es-EC" dirty="0"/>
              <a:t>Una expresión lambda es una expresión que tiene cualquiera de estas dos formas:</a:t>
            </a:r>
          </a:p>
          <a:p>
            <a:endParaRPr lang="es-EC" dirty="0"/>
          </a:p>
          <a:p>
            <a:r>
              <a:rPr lang="es-EC" dirty="0"/>
              <a:t>LAMBDA DE EXPRESIÓN</a:t>
            </a:r>
          </a:p>
          <a:p>
            <a:pPr marL="0" indent="0">
              <a:buNone/>
            </a:pPr>
            <a:endParaRPr lang="es-EC" dirty="0"/>
          </a:p>
          <a:p>
            <a:pPr marL="457200" lvl="1" indent="0">
              <a:buNone/>
            </a:pPr>
            <a:r>
              <a:rPr lang="es-EC" sz="3000" dirty="0"/>
              <a:t>Una lambda de expresión que tiene una expresión como cuerpo:</a:t>
            </a:r>
          </a:p>
          <a:p>
            <a:pPr marL="457200" lvl="1" indent="0">
              <a:buNone/>
            </a:pPr>
            <a:r>
              <a:rPr lang="es-EC" sz="3000" dirty="0"/>
              <a:t>(input-parameters) =&gt; expression </a:t>
            </a:r>
          </a:p>
          <a:p>
            <a:pPr marL="457200" lvl="1" indent="0">
              <a:buNone/>
            </a:pPr>
            <a:r>
              <a:rPr lang="es-EC" sz="3000" dirty="0"/>
              <a:t>Una expresión lambda con una expresión en el lado derecho del operador se denomina lambda de expresión. Las lambdas de expresión se usan ampliamente en la construcción de árboles de expresión.</a:t>
            </a:r>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 Formas de las expresiones lambda</a:t>
            </a:r>
          </a:p>
        </p:txBody>
      </p:sp>
    </p:spTree>
    <p:extLst>
      <p:ext uri="{BB962C8B-B14F-4D97-AF65-F5344CB8AC3E}">
        <p14:creationId xmlns:p14="http://schemas.microsoft.com/office/powerpoint/2010/main" val="290414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3582387"/>
          </a:xfrm>
        </p:spPr>
        <p:txBody>
          <a:bodyPr>
            <a:normAutofit/>
          </a:bodyPr>
          <a:lstStyle/>
          <a:p>
            <a:r>
              <a:rPr lang="es-EC" dirty="0"/>
              <a:t>LAMBDA DE INSTRUCCIÓN</a:t>
            </a:r>
          </a:p>
          <a:p>
            <a:pPr marL="0" indent="0">
              <a:buNone/>
            </a:pPr>
            <a:endParaRPr lang="es-EC" dirty="0"/>
          </a:p>
          <a:p>
            <a:pPr marL="457200" lvl="1" indent="0">
              <a:buNone/>
            </a:pPr>
            <a:r>
              <a:rPr lang="es-EC" sz="2800" dirty="0"/>
              <a:t>Una lambda de instrucción que tiene un bloque de instrucciones como cuerpo:</a:t>
            </a:r>
          </a:p>
          <a:p>
            <a:pPr marL="457200" lvl="1" indent="0">
              <a:buNone/>
            </a:pPr>
            <a:r>
              <a:rPr lang="es-EC" sz="2800" dirty="0"/>
              <a:t>(input-parameters) =&gt; { &lt;sequence-of-statements&gt; }</a:t>
            </a:r>
          </a:p>
          <a:p>
            <a:pPr marL="457200" lvl="1" indent="0">
              <a:buNone/>
            </a:pPr>
            <a:r>
              <a:rPr lang="es-EC" sz="2800" dirty="0"/>
              <a:t>Como ves, las lambdas de instrucción son similares a las lambdas de expresión, salvo que las instrucciones se encierran entre llaves</a:t>
            </a:r>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 Formas de las expresiones lambda</a:t>
            </a:r>
          </a:p>
        </p:txBody>
      </p:sp>
    </p:spTree>
    <p:extLst>
      <p:ext uri="{BB962C8B-B14F-4D97-AF65-F5344CB8AC3E}">
        <p14:creationId xmlns:p14="http://schemas.microsoft.com/office/powerpoint/2010/main" val="417645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3583459"/>
          </a:xfrm>
        </p:spPr>
        <p:txBody>
          <a:bodyPr>
            <a:normAutofit/>
          </a:bodyPr>
          <a:lstStyle/>
          <a:p>
            <a:r>
              <a:rPr lang="es-EC" dirty="0"/>
              <a:t>Evitarnos el escribir código innecesario, y a la vez evitarnos llenar nuestro código de lógica que solamente vamos a usar una sola vez o en una sola parte del código. </a:t>
            </a:r>
          </a:p>
          <a:p>
            <a:endParaRPr lang="es-EC" dirty="0"/>
          </a:p>
          <a:p>
            <a:r>
              <a:rPr lang="es-EC" dirty="0"/>
              <a:t>Si, por ejemplo, necesitas ejecutar una operación sobre un conjunto de elementos, tal vez sea mejor usar una expresión lambda que crear un método o una función que nadie más va a usar.</a:t>
            </a:r>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Las expresiones lambda nos ayudan a:</a:t>
            </a:r>
          </a:p>
        </p:txBody>
      </p:sp>
    </p:spTree>
    <p:extLst>
      <p:ext uri="{BB962C8B-B14F-4D97-AF65-F5344CB8AC3E}">
        <p14:creationId xmlns:p14="http://schemas.microsoft.com/office/powerpoint/2010/main" val="27998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C" dirty="0"/>
              <a:t>Aplicaciones Distribuidas</a:t>
            </a:r>
          </a:p>
        </p:txBody>
      </p:sp>
      <p:sp>
        <p:nvSpPr>
          <p:cNvPr id="6" name="Marcador de contenido 5">
            <a:extLst>
              <a:ext uri="{FF2B5EF4-FFF2-40B4-BE49-F238E27FC236}">
                <a16:creationId xmlns:a16="http://schemas.microsoft.com/office/drawing/2014/main" id="{D263FAEC-EAE8-B34F-A60B-029D9D3409FF}"/>
              </a:ext>
            </a:extLst>
          </p:cNvPr>
          <p:cNvSpPr>
            <a:spLocks noGrp="1"/>
          </p:cNvSpPr>
          <p:nvPr>
            <p:ph sz="half" idx="2"/>
          </p:nvPr>
        </p:nvSpPr>
        <p:spPr>
          <a:xfrm>
            <a:off x="598516" y="2607276"/>
            <a:ext cx="10740044" cy="3991232"/>
          </a:xfrm>
        </p:spPr>
        <p:txBody>
          <a:bodyPr>
            <a:normAutofit fontScale="92500" lnSpcReduction="10000"/>
          </a:bodyPr>
          <a:lstStyle/>
          <a:p>
            <a:r>
              <a:rPr lang="es-EC" dirty="0"/>
              <a:t>Reducir la complejidad de nuestro código al evitarnos tener que navegar entre lineas para llegar a la definición de una función. La lectura del código se hace más sencilla, puesto que la definición del método está más a la vista de quien la está usando.</a:t>
            </a:r>
          </a:p>
          <a:p>
            <a:endParaRPr lang="es-EC" dirty="0"/>
          </a:p>
          <a:p>
            <a:endParaRPr lang="es-EC" dirty="0"/>
          </a:p>
          <a:p>
            <a:r>
              <a:rPr lang="es-EC" dirty="0"/>
              <a:t>Nos ayudan a crear funcionalidad que luego puede ser pasada como argumentos a otras funciones, llamadas funciones de orden superior. Esto no es una cosa exclusiva de este tipo de expresiones, pero sin duda lo hace más sencillo.</a:t>
            </a:r>
          </a:p>
          <a:p>
            <a:endParaRPr lang="es-EC" sz="2800" dirty="0"/>
          </a:p>
        </p:txBody>
      </p:sp>
      <p:sp>
        <p:nvSpPr>
          <p:cNvPr id="8" name="Marcador de texto 7">
            <a:extLst>
              <a:ext uri="{FF2B5EF4-FFF2-40B4-BE49-F238E27FC236}">
                <a16:creationId xmlns:a16="http://schemas.microsoft.com/office/drawing/2014/main" id="{D54F5640-10A9-CE49-8EC2-18C9DB6987A4}"/>
              </a:ext>
            </a:extLst>
          </p:cNvPr>
          <p:cNvSpPr>
            <a:spLocks noGrp="1"/>
          </p:cNvSpPr>
          <p:nvPr>
            <p:ph type="body" idx="1"/>
          </p:nvPr>
        </p:nvSpPr>
        <p:spPr/>
        <p:txBody>
          <a:bodyPr/>
          <a:lstStyle/>
          <a:p>
            <a:r>
              <a:rPr lang="es-EC" dirty="0"/>
              <a:t>Las expresiones lambda nos ayudan a:</a:t>
            </a:r>
          </a:p>
        </p:txBody>
      </p:sp>
    </p:spTree>
    <p:extLst>
      <p:ext uri="{BB962C8B-B14F-4D97-AF65-F5344CB8AC3E}">
        <p14:creationId xmlns:p14="http://schemas.microsoft.com/office/powerpoint/2010/main" val="323184779"/>
      </p:ext>
    </p:extLst>
  </p:cSld>
  <p:clrMapOvr>
    <a:masterClrMapping/>
  </p:clrMapOvr>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838</Words>
  <Application>Microsoft Macintosh PowerPoint</Application>
  <PresentationFormat>Panorámica</PresentationFormat>
  <Paragraphs>77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PLANTILLA UTE DISEÑO</vt:lpstr>
      <vt:lpstr>Presentación de PowerPoint</vt:lpstr>
      <vt:lpstr> Universidad UTE  Aplicaciones Distribuidas </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Microsoft Office User</cp:lastModifiedBy>
  <cp:revision>23</cp:revision>
  <dcterms:created xsi:type="dcterms:W3CDTF">2020-04-17T01:31:56Z</dcterms:created>
  <dcterms:modified xsi:type="dcterms:W3CDTF">2020-11-18T15:55:34Z</dcterms:modified>
</cp:coreProperties>
</file>