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70" r:id="rId15"/>
    <p:sldId id="265" r:id="rId16"/>
    <p:sldId id="272" r:id="rId17"/>
    <p:sldId id="260" r:id="rId18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58"/>
            <p14:sldId id="271"/>
            <p14:sldId id="259"/>
            <p14:sldId id="261"/>
            <p14:sldId id="262"/>
            <p14:sldId id="263"/>
            <p14:sldId id="266"/>
            <p14:sldId id="267"/>
            <p14:sldId id="268"/>
            <p14:sldId id="269"/>
            <p14:sldId id="264"/>
            <p14:sldId id="270"/>
            <p14:sldId id="265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5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n0eeYr_8U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Usos de Docker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Gestión de proyectos.</a:t>
            </a:r>
          </a:p>
          <a:p>
            <a:pPr algn="just"/>
            <a:r>
              <a:rPr lang="es-ES" dirty="0"/>
              <a:t>Uno de los mayores problemas a los que se enfrentan los equipos de desarrollo, es el tener que trabajar todos bajo el mismo entorno.</a:t>
            </a:r>
          </a:p>
          <a:p>
            <a:pPr algn="just"/>
            <a:r>
              <a:rPr lang="es-ES" dirty="0"/>
              <a:t>Docker hace que el camino de desarrollo de producción sea muchísimo más rápido , no teniendo más que desplegar el mismo contenedor todos los desarrolladores o </a:t>
            </a:r>
            <a:r>
              <a:rPr lang="es-ES" dirty="0" err="1"/>
              <a:t>testers</a:t>
            </a:r>
            <a:r>
              <a:rPr lang="es-ES" dirty="0"/>
              <a:t>, para recibir todos idénticos resultados.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069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Usos de Docker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i="0" dirty="0">
                <a:solidFill>
                  <a:srgbClr val="191919"/>
                </a:solidFill>
                <a:effectLst/>
                <a:latin typeface="Lato"/>
              </a:rPr>
              <a:t>Ahorro de costes en servidores.</a:t>
            </a:r>
          </a:p>
          <a:p>
            <a:pPr algn="just"/>
            <a:r>
              <a:rPr lang="es-ES" dirty="0"/>
              <a:t>Virtualizando estos servidores con Docker, el ahorro en hardware y el aprovechamiento o rendimiento del existente será considerable , sin un consumo de memoria tan alto y con la capacidad de gestionar más eficientemente la memoria disponible entre los servicios que lo requieran; a diferencia de las máquinas virtuales tradicionales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1822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¿Cuándo usarlo?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Manejar versiones de entornos junto al código de las aplicaciones</a:t>
            </a:r>
          </a:p>
          <a:p>
            <a:pPr algn="just"/>
            <a:r>
              <a:rPr lang="es-ES" dirty="0"/>
              <a:t> Ambientes de integración continua </a:t>
            </a:r>
          </a:p>
          <a:p>
            <a:pPr algn="just"/>
            <a:r>
              <a:rPr lang="es-ES" dirty="0"/>
              <a:t>Entornos desechables </a:t>
            </a:r>
          </a:p>
          <a:p>
            <a:pPr algn="just"/>
            <a:r>
              <a:rPr lang="es-ES" dirty="0"/>
              <a:t>Entornos colaborativos </a:t>
            </a:r>
          </a:p>
          <a:p>
            <a:pPr algn="just"/>
            <a:r>
              <a:rPr lang="es-ES" dirty="0"/>
              <a:t>Garantizar la integridad de la aplicación en todos los ambientes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7363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diferencia a Docker respecto a una máquina virtual?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contenedor es más ligero, ya que mientras que a una máquina virtual necesitas instalarle un sistema operativo para funcionar, un contenedor de Docker funciona utilizando el sistema operativo que tiene la máquina en la que se ejecuta el contenedor.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749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Docker en la nube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60DD9E-71EB-485C-854D-40BCE48D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5" y="2544341"/>
            <a:ext cx="5102279" cy="2928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B4941D-9AA0-4A3F-9E1F-6A58A324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73" y="2544341"/>
            <a:ext cx="5061112" cy="29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Ventajas de Docker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No necesita </a:t>
            </a:r>
            <a:r>
              <a:rPr lang="es-ES" dirty="0" err="1"/>
              <a:t>Hypervisor</a:t>
            </a:r>
            <a:endParaRPr lang="es-ES" dirty="0"/>
          </a:p>
          <a:p>
            <a:r>
              <a:rPr lang="es-ES" dirty="0"/>
              <a:t>Uso eficiente de recursos (CPU, Memoria)</a:t>
            </a:r>
          </a:p>
          <a:p>
            <a:r>
              <a:rPr lang="es-ES" dirty="0"/>
              <a:t>Menor consumo de disco (mucho menor)</a:t>
            </a:r>
          </a:p>
          <a:p>
            <a:r>
              <a:rPr lang="es-ES" dirty="0"/>
              <a:t>Levantan muy rápido (milisegundos)</a:t>
            </a:r>
          </a:p>
          <a:p>
            <a:r>
              <a:rPr lang="es-ES" dirty="0"/>
              <a:t>Ideales para Microservicios y DevOps</a:t>
            </a:r>
          </a:p>
          <a:p>
            <a:r>
              <a:rPr lang="es-ES" dirty="0"/>
              <a:t>Fácilmente automatizables</a:t>
            </a:r>
          </a:p>
          <a:p>
            <a:r>
              <a:rPr lang="es-ES" dirty="0"/>
              <a:t>Son muy fáciles de transportar y recrear (</a:t>
            </a:r>
            <a:r>
              <a:rPr lang="es-ES" dirty="0" err="1"/>
              <a:t>text</a:t>
            </a:r>
            <a:r>
              <a:rPr lang="es-ES" dirty="0"/>
              <a:t> file)</a:t>
            </a:r>
          </a:p>
          <a:p>
            <a:r>
              <a:rPr lang="es-ES" dirty="0"/>
              <a:t>Permiten tratar a la infraestructura como código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670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Video Docker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C" dirty="0">
                <a:hlinkClick r:id="rId2"/>
              </a:rPr>
              <a:t>https://www.youtube.com/watch?v=pn0eeYr_8U8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18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/>
              <a:t>Aplicaciones Distribuidas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3727767"/>
            <a:ext cx="9144000" cy="2620023"/>
          </a:xfrm>
        </p:spPr>
        <p:txBody>
          <a:bodyPr>
            <a:normAutofit/>
          </a:bodyPr>
          <a:lstStyle/>
          <a:p>
            <a:r>
              <a:rPr lang="es-EC" b="1" dirty="0"/>
              <a:t>Docker</a:t>
            </a:r>
          </a:p>
          <a:p>
            <a:pPr algn="l"/>
            <a:r>
              <a:rPr lang="es-EC" b="1" dirty="0"/>
              <a:t>Integrantes:</a:t>
            </a:r>
          </a:p>
          <a:p>
            <a:pPr algn="l"/>
            <a:r>
              <a:rPr lang="es-EC" dirty="0"/>
              <a:t>Klever Barahona</a:t>
            </a:r>
          </a:p>
          <a:p>
            <a:pPr algn="l"/>
            <a:r>
              <a:rPr lang="es-EC" dirty="0"/>
              <a:t>David Chacón</a:t>
            </a:r>
          </a:p>
          <a:p>
            <a:pPr algn="l"/>
            <a:r>
              <a:rPr lang="es-EC" dirty="0"/>
              <a:t>Jossue González</a:t>
            </a:r>
          </a:p>
          <a:p>
            <a:pPr algn="l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¿Qué es Docker?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17913"/>
            <a:ext cx="10740044" cy="3671750"/>
          </a:xfrm>
        </p:spPr>
        <p:txBody>
          <a:bodyPr/>
          <a:lstStyle/>
          <a:p>
            <a:pPr algn="just"/>
            <a:r>
              <a:rPr lang="es-ES" dirty="0"/>
              <a:t> Docker es crear contenedores ligeros y portables para las aplicaciones software que puedan ejecutarse en cualquier máquina con Docker instalado, independientemente del sistema operativo que la máquina tenga por debajo, facilitando así también los despliegues.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1026" name="Picture 2" descr="docker1">
            <a:extLst>
              <a:ext uri="{FF2B5EF4-FFF2-40B4-BE49-F238E27FC236}">
                <a16:creationId xmlns:a16="http://schemas.microsoft.com/office/drawing/2014/main" id="{DCBB435A-1867-4BE3-8976-0364C7D2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40" y="4320632"/>
            <a:ext cx="3439850" cy="21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¿Qué es un contenedor?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17913"/>
            <a:ext cx="10740044" cy="36717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• Una forma de empaquetar software en un formato que incluye todo lo necesario para hacerlo funcionar y se ejecuta aislado del resto de la máquina</a:t>
            </a:r>
          </a:p>
          <a:p>
            <a:pPr marL="0" indent="0" algn="just">
              <a:buNone/>
            </a:pPr>
            <a:r>
              <a:rPr lang="es-ES" dirty="0"/>
              <a:t>Tiene dos conceptos muy relacionados: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/>
              <a:t>La imagen, que es un paquete ejecutable que incluye todo lo necesario</a:t>
            </a:r>
          </a:p>
          <a:p>
            <a:pPr marL="0" indent="0" algn="just">
              <a:buNone/>
            </a:pPr>
            <a:r>
              <a:rPr lang="es-ES" dirty="0"/>
              <a:t>para ejecutar un software.</a:t>
            </a:r>
          </a:p>
          <a:p>
            <a:pPr marL="0" indent="0" algn="just">
              <a:buNone/>
            </a:pPr>
            <a:r>
              <a:rPr lang="es-ES" dirty="0"/>
              <a:t>2.    El contenedor, que es la instancia en ejecución de una imagen, es decir, lo</a:t>
            </a:r>
          </a:p>
          <a:p>
            <a:pPr marL="0" indent="0" algn="just">
              <a:buNone/>
            </a:pPr>
            <a:r>
              <a:rPr lang="es-ES" dirty="0"/>
              <a:t>que la imagen.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40598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beneficios tiene 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Docker es una herramienta diseñada para beneficiar tanto a desarrolladores, </a:t>
            </a:r>
            <a:r>
              <a:rPr lang="es-ES" dirty="0" err="1"/>
              <a:t>testers</a:t>
            </a:r>
            <a:r>
              <a:rPr lang="es-ES" dirty="0"/>
              <a:t>, como administradores de sistemas, en relación a las máquinas, a los entornos en sí donde se ejecutan las aplicaciones software.</a:t>
            </a:r>
          </a:p>
          <a:p>
            <a:pPr algn="just"/>
            <a:r>
              <a:rPr lang="es-ES" dirty="0"/>
              <a:t>Docker también es muy bueno para el </a:t>
            </a:r>
            <a:r>
              <a:rPr lang="es-ES" dirty="0" err="1"/>
              <a:t>testing</a:t>
            </a:r>
            <a:r>
              <a:rPr lang="es-ES" dirty="0"/>
              <a:t>, para tener entornos de pruebas. </a:t>
            </a:r>
          </a:p>
          <a:p>
            <a:pPr algn="just"/>
            <a:r>
              <a:rPr lang="es-ES" dirty="0"/>
              <a:t>Por un lado, es muy sencillo crear y borrar un contenedor, además de que son muy ligeros, por lo que podemos ejecutar varios contenedores en una misma máquina (donde dicho contenedor tendría el entorno de nuestra aplicación: base de datos, servidor, librerías, etc.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74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funciona Docker?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La tecnología Docker usa el </a:t>
            </a:r>
            <a:r>
              <a:rPr lang="es-ES" dirty="0" err="1"/>
              <a:t>kernel</a:t>
            </a:r>
            <a:r>
              <a:rPr lang="es-ES" dirty="0"/>
              <a:t> de Linux y las funciones de este, como </a:t>
            </a:r>
            <a:r>
              <a:rPr lang="es-ES" dirty="0" err="1"/>
              <a:t>Cgroups</a:t>
            </a:r>
            <a:r>
              <a:rPr lang="es-ES" dirty="0"/>
              <a:t> y </a:t>
            </a:r>
            <a:r>
              <a:rPr lang="es-ES" dirty="0" err="1"/>
              <a:t>namespaces</a:t>
            </a:r>
            <a:r>
              <a:rPr lang="es-ES" dirty="0"/>
              <a:t>, para segregar los procesos, de modo que puedan ejecutarse de manera independiente. </a:t>
            </a:r>
          </a:p>
          <a:p>
            <a:pPr algn="just"/>
            <a:r>
              <a:rPr lang="es-ES" dirty="0"/>
              <a:t>Ofrece un modelo de implementación basado en imágenes. Esto permite compartir una aplicación, o un conjunto de servicios, con todas sus dependencias en varios entornos. </a:t>
            </a:r>
          </a:p>
          <a:p>
            <a:pPr algn="just"/>
            <a:r>
              <a:rPr lang="es-ES" dirty="0"/>
              <a:t>Docker también automatiza la implementación de la aplicación (o conjuntos combinados de procesos que constituyen una aplicación) en este entorno de contenedores.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3638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funciona Docker?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Docker se instala en cada servidor y proporciona comandos sencillos que puede utilizar para crear, iniciar o detener contenedores.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Los servicios de AWS como AWS </a:t>
            </a:r>
            <a:r>
              <a:rPr lang="es-ES" dirty="0" err="1"/>
              <a:t>Fargate</a:t>
            </a:r>
            <a:r>
              <a:rPr lang="es-ES" dirty="0"/>
              <a:t>, Amazon ECS, Amazon EKS y AWS </a:t>
            </a:r>
            <a:r>
              <a:rPr lang="es-ES" dirty="0" err="1"/>
              <a:t>Batch</a:t>
            </a:r>
            <a:r>
              <a:rPr lang="es-ES" dirty="0"/>
              <a:t> hacen que resulte sencillo ejecutar y administrar contenedores de Docker a escala.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8066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¿Por qué usar Docker?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Docker le permite entregar código con mayor rapidez, estandarizar las operaciones de las aplicaciones, transferir el código con facilidad y ahorrar dinero al mejorar el uso de recursos.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 Docker, obtiene un solo objeto que se puede ejecutar de manera fiable en cualquier lugar. La sintaxis sencilla y simple de Docker le aporta un control absoluto.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060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725" y="1268096"/>
            <a:ext cx="10754460" cy="1064288"/>
          </a:xfrm>
        </p:spPr>
        <p:txBody>
          <a:bodyPr>
            <a:normAutofit/>
          </a:bodyPr>
          <a:lstStyle/>
          <a:p>
            <a:r>
              <a:rPr lang="es-ES" dirty="0"/>
              <a:t>Usos de Docker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Simplificación de las configuraciones.</a:t>
            </a:r>
          </a:p>
          <a:p>
            <a:pPr algn="just"/>
            <a:r>
              <a:rPr lang="es-ES" dirty="0"/>
              <a:t>Una de las ventajas de la virtualización , es que podemos crear una máquina virtual, guardar los archivos y montarla en otro equipo manteniendo el último estado y la configuración en la parte superior de su estructura.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mismo hace Docker, pero omitiendo todo el sistema que normalmente tendríamos que generar para poder lanzar el servicio, ocupando menos espacio y tomando muchísimos menos recursos del equipo 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325941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exo 5 - Plantilla Power Point para presentaciones" id="{76859B5C-F1D5-EF42-A762-BBBF42AE53B5}" vid="{81F0AEC7-0F07-F44D-AA66-A1DE598832D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Anexo 5 - Plantilla Power Point para presentaciones</Template>
  <TotalTime>60</TotalTime>
  <Words>831</Words>
  <Application>Microsoft Office PowerPoint</Application>
  <PresentationFormat>Panorámica</PresentationFormat>
  <Paragraphs>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PLANTILLA UTE DISEÑO</vt:lpstr>
      <vt:lpstr>Presentación de PowerPoint</vt:lpstr>
      <vt:lpstr>Aplicaciones Distribuidas</vt:lpstr>
      <vt:lpstr>Aplicaciones Distribuidas</vt:lpstr>
      <vt:lpstr>Aplicaciones Distribuidas</vt:lpstr>
      <vt:lpstr>¿Qué beneficios tiene esto?</vt:lpstr>
      <vt:lpstr>¿Cómo funciona Docker?</vt:lpstr>
      <vt:lpstr>¿Cómo funciona Docker?</vt:lpstr>
      <vt:lpstr>¿Por qué usar Docker?</vt:lpstr>
      <vt:lpstr>Usos de Docker</vt:lpstr>
      <vt:lpstr>Usos de Docker</vt:lpstr>
      <vt:lpstr>Usos de Docker</vt:lpstr>
      <vt:lpstr>¿Cuándo usarlo?</vt:lpstr>
      <vt:lpstr>¿Qué diferencia a Docker respecto a una máquina virtual?</vt:lpstr>
      <vt:lpstr>Docker en la nube</vt:lpstr>
      <vt:lpstr>Ventajas de Docker</vt:lpstr>
      <vt:lpstr>Video Docker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Jossue</dc:creator>
  <cp:lastModifiedBy>Jossue</cp:lastModifiedBy>
  <cp:revision>9</cp:revision>
  <dcterms:created xsi:type="dcterms:W3CDTF">2020-11-15T20:42:31Z</dcterms:created>
  <dcterms:modified xsi:type="dcterms:W3CDTF">2020-11-16T03:31:03Z</dcterms:modified>
</cp:coreProperties>
</file>